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58" name="그룹 457">
            <a:extLst>
              <a:ext uri="{FF2B5EF4-FFF2-40B4-BE49-F238E27FC236}">
                <a16:creationId xmlns:a16="http://schemas.microsoft.com/office/drawing/2014/main" id="{2C7C41D9-FFD2-4D40-920E-D22FEE15A7B2}"/>
              </a:ext>
            </a:extLst>
          </p:cNvPr>
          <p:cNvGrpSpPr/>
          <p:nvPr/>
        </p:nvGrpSpPr>
        <p:grpSpPr>
          <a:xfrm rot="360000">
            <a:off x="4512527" y="4629298"/>
            <a:ext cx="3166945" cy="1266930"/>
            <a:chOff x="4254217" y="4820053"/>
            <a:chExt cx="3166945" cy="1266930"/>
          </a:xfrm>
        </p:grpSpPr>
        <p:sp>
          <p:nvSpPr>
            <p:cNvPr id="459" name="사각형: 둥근 모서리 458">
              <a:extLst>
                <a:ext uri="{FF2B5EF4-FFF2-40B4-BE49-F238E27FC236}">
                  <a16:creationId xmlns:a16="http://schemas.microsoft.com/office/drawing/2014/main" id="{17B4686E-C2F0-4087-923A-1B5514A84631}"/>
                </a:ext>
              </a:extLst>
            </p:cNvPr>
            <p:cNvSpPr/>
            <p:nvPr/>
          </p:nvSpPr>
          <p:spPr>
            <a:xfrm rot="3711657">
              <a:off x="5600234" y="3673801"/>
              <a:ext cx="474912" cy="3166945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460" name="그룹 459">
              <a:extLst>
                <a:ext uri="{FF2B5EF4-FFF2-40B4-BE49-F238E27FC236}">
                  <a16:creationId xmlns:a16="http://schemas.microsoft.com/office/drawing/2014/main" id="{F1DA3E77-6613-46B1-A4DB-75ACFC442B2F}"/>
                </a:ext>
              </a:extLst>
            </p:cNvPr>
            <p:cNvGrpSpPr/>
            <p:nvPr/>
          </p:nvGrpSpPr>
          <p:grpSpPr>
            <a:xfrm>
              <a:off x="4747366" y="4820053"/>
              <a:ext cx="2387984" cy="1266930"/>
              <a:chOff x="3127761" y="3800283"/>
              <a:chExt cx="3145875" cy="1669025"/>
            </a:xfrm>
            <a:solidFill>
              <a:schemeClr val="accent2"/>
            </a:solidFill>
          </p:grpSpPr>
          <p:sp>
            <p:nvSpPr>
              <p:cNvPr id="461" name="직각 삼각형 460">
                <a:extLst>
                  <a:ext uri="{FF2B5EF4-FFF2-40B4-BE49-F238E27FC236}">
                    <a16:creationId xmlns:a16="http://schemas.microsoft.com/office/drawing/2014/main" id="{B70A3EB7-C515-4960-B401-9D377A682FA9}"/>
                  </a:ext>
                </a:extLst>
              </p:cNvPr>
              <p:cNvSpPr/>
              <p:nvPr/>
            </p:nvSpPr>
            <p:spPr>
              <a:xfrm rot="5400000">
                <a:off x="3255949" y="5067656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2" name="직각 삼각형 461">
                <a:extLst>
                  <a:ext uri="{FF2B5EF4-FFF2-40B4-BE49-F238E27FC236}">
                    <a16:creationId xmlns:a16="http://schemas.microsoft.com/office/drawing/2014/main" id="{D04BC290-EEBE-4DA0-B204-F5B9CC26BD4E}"/>
                  </a:ext>
                </a:extLst>
              </p:cNvPr>
              <p:cNvSpPr/>
              <p:nvPr/>
            </p:nvSpPr>
            <p:spPr>
              <a:xfrm rot="5400000">
                <a:off x="3779155" y="4788546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3" name="직각 삼각형 462">
                <a:extLst>
                  <a:ext uri="{FF2B5EF4-FFF2-40B4-BE49-F238E27FC236}">
                    <a16:creationId xmlns:a16="http://schemas.microsoft.com/office/drawing/2014/main" id="{B84AB11F-CCE2-4856-9208-885D23E7D8E3}"/>
                  </a:ext>
                </a:extLst>
              </p:cNvPr>
              <p:cNvSpPr/>
              <p:nvPr/>
            </p:nvSpPr>
            <p:spPr>
              <a:xfrm rot="5400000">
                <a:off x="4302362" y="4509433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4" name="직각 삼각형 463">
                <a:extLst>
                  <a:ext uri="{FF2B5EF4-FFF2-40B4-BE49-F238E27FC236}">
                    <a16:creationId xmlns:a16="http://schemas.microsoft.com/office/drawing/2014/main" id="{522441BD-3EA8-46F6-80D7-A6C5EF0F955C}"/>
                  </a:ext>
                </a:extLst>
              </p:cNvPr>
              <p:cNvSpPr/>
              <p:nvPr/>
            </p:nvSpPr>
            <p:spPr>
              <a:xfrm rot="5400000">
                <a:off x="4825569" y="4230321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65" name="직각 삼각형 464">
                <a:extLst>
                  <a:ext uri="{FF2B5EF4-FFF2-40B4-BE49-F238E27FC236}">
                    <a16:creationId xmlns:a16="http://schemas.microsoft.com/office/drawing/2014/main" id="{A48E3DD0-B631-4744-97EC-41B8B788E871}"/>
                  </a:ext>
                </a:extLst>
              </p:cNvPr>
              <p:cNvSpPr/>
              <p:nvPr/>
            </p:nvSpPr>
            <p:spPr>
              <a:xfrm rot="5400000">
                <a:off x="5348776" y="3951208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6" name="직각 삼각형 465">
                <a:extLst>
                  <a:ext uri="{FF2B5EF4-FFF2-40B4-BE49-F238E27FC236}">
                    <a16:creationId xmlns:a16="http://schemas.microsoft.com/office/drawing/2014/main" id="{6355CDDC-D49E-4D22-B768-141EA1F6DFD6}"/>
                  </a:ext>
                </a:extLst>
              </p:cNvPr>
              <p:cNvSpPr/>
              <p:nvPr/>
            </p:nvSpPr>
            <p:spPr>
              <a:xfrm rot="5400000">
                <a:off x="5871984" y="3672095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467" name="그룹 466">
            <a:extLst>
              <a:ext uri="{FF2B5EF4-FFF2-40B4-BE49-F238E27FC236}">
                <a16:creationId xmlns:a16="http://schemas.microsoft.com/office/drawing/2014/main" id="{A4866ECD-A2ED-45A5-BC9B-364EA2D6FC31}"/>
              </a:ext>
            </a:extLst>
          </p:cNvPr>
          <p:cNvGrpSpPr/>
          <p:nvPr/>
        </p:nvGrpSpPr>
        <p:grpSpPr>
          <a:xfrm rot="-360000">
            <a:off x="4758340" y="3529928"/>
            <a:ext cx="3166945" cy="1278125"/>
            <a:chOff x="4752525" y="3571277"/>
            <a:chExt cx="3166945" cy="1278125"/>
          </a:xfrm>
        </p:grpSpPr>
        <p:sp>
          <p:nvSpPr>
            <p:cNvPr id="468" name="사각형: 둥근 모서리 467">
              <a:extLst>
                <a:ext uri="{FF2B5EF4-FFF2-40B4-BE49-F238E27FC236}">
                  <a16:creationId xmlns:a16="http://schemas.microsoft.com/office/drawing/2014/main" id="{D90BED48-6345-4A40-A971-D604543BAB2B}"/>
                </a:ext>
              </a:extLst>
            </p:cNvPr>
            <p:cNvSpPr/>
            <p:nvPr/>
          </p:nvSpPr>
          <p:spPr>
            <a:xfrm rot="17888343" flipH="1">
              <a:off x="6098542" y="2408685"/>
              <a:ext cx="474912" cy="3166945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469" name="그룹 468">
              <a:extLst>
                <a:ext uri="{FF2B5EF4-FFF2-40B4-BE49-F238E27FC236}">
                  <a16:creationId xmlns:a16="http://schemas.microsoft.com/office/drawing/2014/main" id="{D222E51C-6AF3-47A4-A757-9D0155BF57B6}"/>
                </a:ext>
              </a:extLst>
            </p:cNvPr>
            <p:cNvGrpSpPr/>
            <p:nvPr/>
          </p:nvGrpSpPr>
          <p:grpSpPr>
            <a:xfrm flipH="1">
              <a:off x="5049945" y="3571277"/>
              <a:ext cx="2388439" cy="1278125"/>
              <a:chOff x="3127765" y="3785538"/>
              <a:chExt cx="3146478" cy="1683774"/>
            </a:xfrm>
            <a:solidFill>
              <a:schemeClr val="accent4"/>
            </a:solidFill>
          </p:grpSpPr>
          <p:sp>
            <p:nvSpPr>
              <p:cNvPr id="470" name="직각 삼각형 469">
                <a:extLst>
                  <a:ext uri="{FF2B5EF4-FFF2-40B4-BE49-F238E27FC236}">
                    <a16:creationId xmlns:a16="http://schemas.microsoft.com/office/drawing/2014/main" id="{7B2A789A-0653-4F1D-AD51-E4388C7EA63B}"/>
                  </a:ext>
                </a:extLst>
              </p:cNvPr>
              <p:cNvSpPr/>
              <p:nvPr/>
            </p:nvSpPr>
            <p:spPr>
              <a:xfrm rot="5400000">
                <a:off x="3255953" y="5067660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1" name="직각 삼각형 470">
                <a:extLst>
                  <a:ext uri="{FF2B5EF4-FFF2-40B4-BE49-F238E27FC236}">
                    <a16:creationId xmlns:a16="http://schemas.microsoft.com/office/drawing/2014/main" id="{C53BC374-07D3-42A7-94F5-DF9BC81C8641}"/>
                  </a:ext>
                </a:extLst>
              </p:cNvPr>
              <p:cNvSpPr/>
              <p:nvPr/>
            </p:nvSpPr>
            <p:spPr>
              <a:xfrm rot="5400000">
                <a:off x="3779282" y="4785600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2" name="직각 삼각형 471">
                <a:extLst>
                  <a:ext uri="{FF2B5EF4-FFF2-40B4-BE49-F238E27FC236}">
                    <a16:creationId xmlns:a16="http://schemas.microsoft.com/office/drawing/2014/main" id="{A38B861A-CA6D-48BA-BBBB-A1C59C0793B7}"/>
                  </a:ext>
                </a:extLst>
              </p:cNvPr>
              <p:cNvSpPr/>
              <p:nvPr/>
            </p:nvSpPr>
            <p:spPr>
              <a:xfrm rot="5400000">
                <a:off x="4302611" y="4503538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3" name="직각 삼각형 472">
                <a:extLst>
                  <a:ext uri="{FF2B5EF4-FFF2-40B4-BE49-F238E27FC236}">
                    <a16:creationId xmlns:a16="http://schemas.microsoft.com/office/drawing/2014/main" id="{8547459C-3415-4A4F-9D39-3E825FADBDBC}"/>
                  </a:ext>
                </a:extLst>
              </p:cNvPr>
              <p:cNvSpPr/>
              <p:nvPr/>
            </p:nvSpPr>
            <p:spPr>
              <a:xfrm rot="5400000">
                <a:off x="4825939" y="4221474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4" name="직각 삼각형 473">
                <a:extLst>
                  <a:ext uri="{FF2B5EF4-FFF2-40B4-BE49-F238E27FC236}">
                    <a16:creationId xmlns:a16="http://schemas.microsoft.com/office/drawing/2014/main" id="{53DE3B68-59EC-4072-8497-1A5BA19B2666}"/>
                  </a:ext>
                </a:extLst>
              </p:cNvPr>
              <p:cNvSpPr/>
              <p:nvPr/>
            </p:nvSpPr>
            <p:spPr>
              <a:xfrm rot="5400000">
                <a:off x="5349265" y="3939415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5" name="직각 삼각형 474">
                <a:extLst>
                  <a:ext uri="{FF2B5EF4-FFF2-40B4-BE49-F238E27FC236}">
                    <a16:creationId xmlns:a16="http://schemas.microsoft.com/office/drawing/2014/main" id="{FDB23A10-CC9E-4ECB-A15A-01D299484712}"/>
                  </a:ext>
                </a:extLst>
              </p:cNvPr>
              <p:cNvSpPr/>
              <p:nvPr/>
            </p:nvSpPr>
            <p:spPr>
              <a:xfrm rot="5400000">
                <a:off x="5872591" y="3657350"/>
                <a:ext cx="273464" cy="529840"/>
              </a:xfrm>
              <a:prstGeom prst="rt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  <p:grpSp>
        <p:nvGrpSpPr>
          <p:cNvPr id="476" name="그룹 475">
            <a:extLst>
              <a:ext uri="{FF2B5EF4-FFF2-40B4-BE49-F238E27FC236}">
                <a16:creationId xmlns:a16="http://schemas.microsoft.com/office/drawing/2014/main" id="{8E12F3CC-9870-4000-9FD7-1FD47F764750}"/>
              </a:ext>
            </a:extLst>
          </p:cNvPr>
          <p:cNvGrpSpPr/>
          <p:nvPr/>
        </p:nvGrpSpPr>
        <p:grpSpPr>
          <a:xfrm rot="335992">
            <a:off x="4512528" y="2381248"/>
            <a:ext cx="3166945" cy="1282713"/>
            <a:chOff x="4254217" y="2304326"/>
            <a:chExt cx="3166945" cy="1282713"/>
          </a:xfrm>
        </p:grpSpPr>
        <p:sp>
          <p:nvSpPr>
            <p:cNvPr id="477" name="사각형: 둥근 모서리 476">
              <a:extLst>
                <a:ext uri="{FF2B5EF4-FFF2-40B4-BE49-F238E27FC236}">
                  <a16:creationId xmlns:a16="http://schemas.microsoft.com/office/drawing/2014/main" id="{88EF8904-8069-4755-B36B-C62890D904DE}"/>
                </a:ext>
              </a:extLst>
            </p:cNvPr>
            <p:cNvSpPr/>
            <p:nvPr/>
          </p:nvSpPr>
          <p:spPr>
            <a:xfrm rot="3711657">
              <a:off x="5600234" y="1174274"/>
              <a:ext cx="474912" cy="3166945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478" name="그룹 477">
              <a:extLst>
                <a:ext uri="{FF2B5EF4-FFF2-40B4-BE49-F238E27FC236}">
                  <a16:creationId xmlns:a16="http://schemas.microsoft.com/office/drawing/2014/main" id="{55DFAC7C-0A84-4A00-8335-354DE35D78F0}"/>
                </a:ext>
              </a:extLst>
            </p:cNvPr>
            <p:cNvGrpSpPr/>
            <p:nvPr/>
          </p:nvGrpSpPr>
          <p:grpSpPr>
            <a:xfrm>
              <a:off x="4747366" y="2304326"/>
              <a:ext cx="2413159" cy="1282713"/>
              <a:chOff x="3127761" y="3779491"/>
              <a:chExt cx="3179040" cy="1689817"/>
            </a:xfrm>
          </p:grpSpPr>
          <p:sp>
            <p:nvSpPr>
              <p:cNvPr id="479" name="직각 삼각형 478">
                <a:extLst>
                  <a:ext uri="{FF2B5EF4-FFF2-40B4-BE49-F238E27FC236}">
                    <a16:creationId xmlns:a16="http://schemas.microsoft.com/office/drawing/2014/main" id="{5308207A-DA4A-4311-9D22-DEC8C2F618E5}"/>
                  </a:ext>
                </a:extLst>
              </p:cNvPr>
              <p:cNvSpPr/>
              <p:nvPr/>
            </p:nvSpPr>
            <p:spPr>
              <a:xfrm rot="5400000">
                <a:off x="3255949" y="5067656"/>
                <a:ext cx="273464" cy="52984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0" name="직각 삼각형 479">
                <a:extLst>
                  <a:ext uri="{FF2B5EF4-FFF2-40B4-BE49-F238E27FC236}">
                    <a16:creationId xmlns:a16="http://schemas.microsoft.com/office/drawing/2014/main" id="{195131CC-4D61-4AA0-A87B-6DAFB4F09963}"/>
                  </a:ext>
                </a:extLst>
              </p:cNvPr>
              <p:cNvSpPr/>
              <p:nvPr/>
            </p:nvSpPr>
            <p:spPr>
              <a:xfrm rot="5400000">
                <a:off x="3785789" y="4784384"/>
                <a:ext cx="273464" cy="52984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1" name="직각 삼각형 480">
                <a:extLst>
                  <a:ext uri="{FF2B5EF4-FFF2-40B4-BE49-F238E27FC236}">
                    <a16:creationId xmlns:a16="http://schemas.microsoft.com/office/drawing/2014/main" id="{886238FD-9299-44EB-B83A-CEB909C8EE4F}"/>
                  </a:ext>
                </a:extLst>
              </p:cNvPr>
              <p:cNvSpPr/>
              <p:nvPr/>
            </p:nvSpPr>
            <p:spPr>
              <a:xfrm rot="5400000">
                <a:off x="4315629" y="4501113"/>
                <a:ext cx="273464" cy="52984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2" name="직각 삼각형 481">
                <a:extLst>
                  <a:ext uri="{FF2B5EF4-FFF2-40B4-BE49-F238E27FC236}">
                    <a16:creationId xmlns:a16="http://schemas.microsoft.com/office/drawing/2014/main" id="{C1410E67-AE67-4C1B-825D-E3679E3F06CB}"/>
                  </a:ext>
                </a:extLst>
              </p:cNvPr>
              <p:cNvSpPr/>
              <p:nvPr/>
            </p:nvSpPr>
            <p:spPr>
              <a:xfrm rot="5400000">
                <a:off x="4845469" y="4217843"/>
                <a:ext cx="273464" cy="52984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3" name="직각 삼각형 482">
                <a:extLst>
                  <a:ext uri="{FF2B5EF4-FFF2-40B4-BE49-F238E27FC236}">
                    <a16:creationId xmlns:a16="http://schemas.microsoft.com/office/drawing/2014/main" id="{4F26AFF5-50BE-462B-B8BB-94368E7BD598}"/>
                  </a:ext>
                </a:extLst>
              </p:cNvPr>
              <p:cNvSpPr/>
              <p:nvPr/>
            </p:nvSpPr>
            <p:spPr>
              <a:xfrm rot="5400000">
                <a:off x="5375309" y="3934573"/>
                <a:ext cx="273464" cy="52984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4" name="직각 삼각형 483">
                <a:extLst>
                  <a:ext uri="{FF2B5EF4-FFF2-40B4-BE49-F238E27FC236}">
                    <a16:creationId xmlns:a16="http://schemas.microsoft.com/office/drawing/2014/main" id="{B536D90D-C474-404A-90C1-9E37ADE9F41C}"/>
                  </a:ext>
                </a:extLst>
              </p:cNvPr>
              <p:cNvSpPr/>
              <p:nvPr/>
            </p:nvSpPr>
            <p:spPr>
              <a:xfrm rot="5400000">
                <a:off x="5905149" y="3651303"/>
                <a:ext cx="273464" cy="529840"/>
              </a:xfrm>
              <a:prstGeom prst="rtTriangl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485" name="그룹 484">
            <a:extLst>
              <a:ext uri="{FF2B5EF4-FFF2-40B4-BE49-F238E27FC236}">
                <a16:creationId xmlns:a16="http://schemas.microsoft.com/office/drawing/2014/main" id="{657F4129-BCA3-48B1-A290-B4190C0F82D3}"/>
              </a:ext>
            </a:extLst>
          </p:cNvPr>
          <p:cNvGrpSpPr/>
          <p:nvPr/>
        </p:nvGrpSpPr>
        <p:grpSpPr>
          <a:xfrm>
            <a:off x="7308389" y="3985344"/>
            <a:ext cx="4142425" cy="1044000"/>
            <a:chOff x="6439850" y="3726021"/>
            <a:chExt cx="4142425" cy="1044000"/>
          </a:xfrm>
        </p:grpSpPr>
        <p:sp>
          <p:nvSpPr>
            <p:cNvPr id="486" name="Hexagon 11">
              <a:extLst>
                <a:ext uri="{FF2B5EF4-FFF2-40B4-BE49-F238E27FC236}">
                  <a16:creationId xmlns:a16="http://schemas.microsoft.com/office/drawing/2014/main" id="{0B520E59-2FC6-4535-9274-E3968753F09B}"/>
                </a:ext>
              </a:extLst>
            </p:cNvPr>
            <p:cNvSpPr/>
            <p:nvPr/>
          </p:nvSpPr>
          <p:spPr>
            <a:xfrm>
              <a:off x="6439850" y="3726021"/>
              <a:ext cx="4142425" cy="1044000"/>
            </a:xfrm>
            <a:prstGeom prst="roundRect">
              <a:avLst>
                <a:gd name="adj" fmla="val 5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 dirty="0"/>
            </a:p>
          </p:txBody>
        </p:sp>
        <p:sp>
          <p:nvSpPr>
            <p:cNvPr id="487" name="Hexagon 12">
              <a:extLst>
                <a:ext uri="{FF2B5EF4-FFF2-40B4-BE49-F238E27FC236}">
                  <a16:creationId xmlns:a16="http://schemas.microsoft.com/office/drawing/2014/main" id="{EC5F2A10-A60A-4B99-99F0-F846D88BB471}"/>
                </a:ext>
              </a:extLst>
            </p:cNvPr>
            <p:cNvSpPr/>
            <p:nvPr/>
          </p:nvSpPr>
          <p:spPr>
            <a:xfrm>
              <a:off x="6557120" y="3834021"/>
              <a:ext cx="828000" cy="82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 dirty="0"/>
            </a:p>
          </p:txBody>
        </p:sp>
        <p:grpSp>
          <p:nvGrpSpPr>
            <p:cNvPr id="488" name="Group 13">
              <a:extLst>
                <a:ext uri="{FF2B5EF4-FFF2-40B4-BE49-F238E27FC236}">
                  <a16:creationId xmlns:a16="http://schemas.microsoft.com/office/drawing/2014/main" id="{947AFAA8-1CEF-41DE-85A3-6AC89DCA507E}"/>
                </a:ext>
              </a:extLst>
            </p:cNvPr>
            <p:cNvGrpSpPr/>
            <p:nvPr/>
          </p:nvGrpSpPr>
          <p:grpSpPr>
            <a:xfrm>
              <a:off x="7493827" y="3897623"/>
              <a:ext cx="2936047" cy="700797"/>
              <a:chOff x="6165560" y="1433695"/>
              <a:chExt cx="2295041" cy="729182"/>
            </a:xfrm>
          </p:grpSpPr>
          <p:sp>
            <p:nvSpPr>
              <p:cNvPr id="490" name="TextBox 489">
                <a:extLst>
                  <a:ext uri="{FF2B5EF4-FFF2-40B4-BE49-F238E27FC236}">
                    <a16:creationId xmlns:a16="http://schemas.microsoft.com/office/drawing/2014/main" id="{E2E2A527-DF7F-474E-B2F8-E489076418D1}"/>
                  </a:ext>
                </a:extLst>
              </p:cNvPr>
              <p:cNvSpPr txBox="1"/>
              <p:nvPr/>
            </p:nvSpPr>
            <p:spPr>
              <a:xfrm>
                <a:off x="6165560" y="1433695"/>
                <a:ext cx="2295041" cy="288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91" name="TextBox 490">
                <a:extLst>
                  <a:ext uri="{FF2B5EF4-FFF2-40B4-BE49-F238E27FC236}">
                    <a16:creationId xmlns:a16="http://schemas.microsoft.com/office/drawing/2014/main" id="{3AA3C926-C3E7-4E53-9133-04597CB8A8E9}"/>
                  </a:ext>
                </a:extLst>
              </p:cNvPr>
              <p:cNvSpPr txBox="1"/>
              <p:nvPr/>
            </p:nvSpPr>
            <p:spPr>
              <a:xfrm>
                <a:off x="6165560" y="1682513"/>
                <a:ext cx="2295041" cy="480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</a:t>
                </a:r>
                <a:r>
                  <a:rPr lang="ko-KR" alt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   </a:t>
                </a:r>
              </a:p>
            </p:txBody>
          </p:sp>
        </p:grpSp>
        <p:sp>
          <p:nvSpPr>
            <p:cNvPr id="489" name="Rounded Rectangle 32">
              <a:extLst>
                <a:ext uri="{FF2B5EF4-FFF2-40B4-BE49-F238E27FC236}">
                  <a16:creationId xmlns:a16="http://schemas.microsoft.com/office/drawing/2014/main" id="{048BF535-9752-4D0F-A714-81870E3CB786}"/>
                </a:ext>
              </a:extLst>
            </p:cNvPr>
            <p:cNvSpPr/>
            <p:nvPr/>
          </p:nvSpPr>
          <p:spPr>
            <a:xfrm>
              <a:off x="6809802" y="4086703"/>
              <a:ext cx="322637" cy="322637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2019696" y="2510955"/>
                  </a:moveTo>
                  <a:lnTo>
                    <a:pt x="2019696" y="2797359"/>
                  </a:lnTo>
                  <a:lnTo>
                    <a:pt x="2914589" y="2797359"/>
                  </a:lnTo>
                  <a:lnTo>
                    <a:pt x="2914589" y="2510955"/>
                  </a:lnTo>
                  <a:close/>
                  <a:moveTo>
                    <a:pt x="2019696" y="2081348"/>
                  </a:moveTo>
                  <a:lnTo>
                    <a:pt x="2019696" y="2367752"/>
                  </a:lnTo>
                  <a:lnTo>
                    <a:pt x="2914589" y="2367752"/>
                  </a:lnTo>
                  <a:lnTo>
                    <a:pt x="2914589" y="2081348"/>
                  </a:lnTo>
                  <a:close/>
                  <a:moveTo>
                    <a:pt x="580710" y="2021703"/>
                  </a:moveTo>
                  <a:lnTo>
                    <a:pt x="378191" y="2224222"/>
                  </a:lnTo>
                  <a:lnTo>
                    <a:pt x="593323" y="2439354"/>
                  </a:lnTo>
                  <a:lnTo>
                    <a:pt x="378191" y="2654485"/>
                  </a:lnTo>
                  <a:lnTo>
                    <a:pt x="580710" y="2857004"/>
                  </a:lnTo>
                  <a:lnTo>
                    <a:pt x="795842" y="2641872"/>
                  </a:lnTo>
                  <a:lnTo>
                    <a:pt x="1010973" y="2857004"/>
                  </a:lnTo>
                  <a:lnTo>
                    <a:pt x="1213492" y="2654485"/>
                  </a:lnTo>
                  <a:lnTo>
                    <a:pt x="998360" y="2439354"/>
                  </a:lnTo>
                  <a:lnTo>
                    <a:pt x="1213492" y="2224222"/>
                  </a:lnTo>
                  <a:lnTo>
                    <a:pt x="1010973" y="2021703"/>
                  </a:lnTo>
                  <a:lnTo>
                    <a:pt x="795842" y="2236835"/>
                  </a:lnTo>
                  <a:close/>
                  <a:moveTo>
                    <a:pt x="1656000" y="1656001"/>
                  </a:moveTo>
                  <a:lnTo>
                    <a:pt x="3240000" y="1656001"/>
                  </a:lnTo>
                  <a:lnTo>
                    <a:pt x="3240000" y="2699989"/>
                  </a:lnTo>
                  <a:cubicBezTo>
                    <a:pt x="3240000" y="2998229"/>
                    <a:pt x="2998229" y="3240000"/>
                    <a:pt x="2699989" y="3240000"/>
                  </a:cubicBezTo>
                  <a:lnTo>
                    <a:pt x="1656000" y="3240000"/>
                  </a:lnTo>
                  <a:close/>
                  <a:moveTo>
                    <a:pt x="0" y="1656001"/>
                  </a:moveTo>
                  <a:lnTo>
                    <a:pt x="1584000" y="1656001"/>
                  </a:lnTo>
                  <a:lnTo>
                    <a:pt x="1584000" y="3240000"/>
                  </a:lnTo>
                  <a:lnTo>
                    <a:pt x="540011" y="3240000"/>
                  </a:lnTo>
                  <a:cubicBezTo>
                    <a:pt x="241771" y="3240000"/>
                    <a:pt x="0" y="2998229"/>
                    <a:pt x="0" y="2699989"/>
                  </a:cubicBezTo>
                  <a:close/>
                  <a:moveTo>
                    <a:pt x="2467143" y="957859"/>
                  </a:moveTo>
                  <a:cubicBezTo>
                    <a:pt x="2388055" y="957859"/>
                    <a:pt x="2323941" y="1021973"/>
                    <a:pt x="2323941" y="1101061"/>
                  </a:cubicBezTo>
                  <a:cubicBezTo>
                    <a:pt x="2323941" y="1180149"/>
                    <a:pt x="2388055" y="1244263"/>
                    <a:pt x="2467143" y="1244263"/>
                  </a:cubicBezTo>
                  <a:cubicBezTo>
                    <a:pt x="2546231" y="1244263"/>
                    <a:pt x="2610345" y="1180149"/>
                    <a:pt x="2610345" y="1101061"/>
                  </a:cubicBezTo>
                  <a:cubicBezTo>
                    <a:pt x="2610345" y="1021973"/>
                    <a:pt x="2546231" y="957859"/>
                    <a:pt x="2467143" y="957859"/>
                  </a:cubicBezTo>
                  <a:close/>
                  <a:moveTo>
                    <a:pt x="2019696" y="635775"/>
                  </a:moveTo>
                  <a:lnTo>
                    <a:pt x="2019696" y="922180"/>
                  </a:lnTo>
                  <a:lnTo>
                    <a:pt x="2914589" y="922180"/>
                  </a:lnTo>
                  <a:lnTo>
                    <a:pt x="2914589" y="635775"/>
                  </a:lnTo>
                  <a:close/>
                  <a:moveTo>
                    <a:pt x="652639" y="331531"/>
                  </a:moveTo>
                  <a:lnTo>
                    <a:pt x="652639" y="635775"/>
                  </a:lnTo>
                  <a:lnTo>
                    <a:pt x="348395" y="635775"/>
                  </a:lnTo>
                  <a:lnTo>
                    <a:pt x="348395" y="922180"/>
                  </a:lnTo>
                  <a:lnTo>
                    <a:pt x="652639" y="922180"/>
                  </a:lnTo>
                  <a:lnTo>
                    <a:pt x="652639" y="1226424"/>
                  </a:lnTo>
                  <a:lnTo>
                    <a:pt x="939044" y="1226424"/>
                  </a:lnTo>
                  <a:lnTo>
                    <a:pt x="939044" y="922180"/>
                  </a:lnTo>
                  <a:lnTo>
                    <a:pt x="1243288" y="922180"/>
                  </a:lnTo>
                  <a:lnTo>
                    <a:pt x="1243288" y="635775"/>
                  </a:lnTo>
                  <a:lnTo>
                    <a:pt x="939044" y="635775"/>
                  </a:lnTo>
                  <a:lnTo>
                    <a:pt x="939044" y="331531"/>
                  </a:lnTo>
                  <a:close/>
                  <a:moveTo>
                    <a:pt x="2467143" y="313692"/>
                  </a:moveTo>
                  <a:cubicBezTo>
                    <a:pt x="2388055" y="313692"/>
                    <a:pt x="2323941" y="377806"/>
                    <a:pt x="2323941" y="456894"/>
                  </a:cubicBezTo>
                  <a:cubicBezTo>
                    <a:pt x="2323941" y="535982"/>
                    <a:pt x="2388055" y="600096"/>
                    <a:pt x="2467143" y="600096"/>
                  </a:cubicBezTo>
                  <a:cubicBezTo>
                    <a:pt x="2546231" y="600096"/>
                    <a:pt x="2610345" y="535982"/>
                    <a:pt x="2610345" y="456894"/>
                  </a:cubicBezTo>
                  <a:cubicBezTo>
                    <a:pt x="2610345" y="377806"/>
                    <a:pt x="2546231" y="313692"/>
                    <a:pt x="2467143" y="313692"/>
                  </a:cubicBezTo>
                  <a:close/>
                  <a:moveTo>
                    <a:pt x="540011" y="0"/>
                  </a:moveTo>
                  <a:lnTo>
                    <a:pt x="2699989" y="0"/>
                  </a:lnTo>
                  <a:cubicBezTo>
                    <a:pt x="2998229" y="0"/>
                    <a:pt x="3240000" y="241771"/>
                    <a:pt x="3240000" y="540011"/>
                  </a:cubicBezTo>
                  <a:lnTo>
                    <a:pt x="3240000" y="1584001"/>
                  </a:lnTo>
                  <a:lnTo>
                    <a:pt x="1656000" y="1584001"/>
                  </a:lnTo>
                  <a:lnTo>
                    <a:pt x="1656000" y="1"/>
                  </a:lnTo>
                  <a:lnTo>
                    <a:pt x="1584000" y="1"/>
                  </a:lnTo>
                  <a:lnTo>
                    <a:pt x="1584000" y="1584001"/>
                  </a:lnTo>
                  <a:lnTo>
                    <a:pt x="0" y="1584001"/>
                  </a:lnTo>
                  <a:lnTo>
                    <a:pt x="0" y="540011"/>
                  </a:lnTo>
                  <a:cubicBezTo>
                    <a:pt x="0" y="241771"/>
                    <a:pt x="241771" y="0"/>
                    <a:pt x="54001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92" name="그룹 491">
            <a:extLst>
              <a:ext uri="{FF2B5EF4-FFF2-40B4-BE49-F238E27FC236}">
                <a16:creationId xmlns:a16="http://schemas.microsoft.com/office/drawing/2014/main" id="{049E1CF6-FBF0-4164-838A-0BC40A24F02D}"/>
              </a:ext>
            </a:extLst>
          </p:cNvPr>
          <p:cNvGrpSpPr/>
          <p:nvPr/>
        </p:nvGrpSpPr>
        <p:grpSpPr>
          <a:xfrm>
            <a:off x="7308388" y="1849338"/>
            <a:ext cx="4142425" cy="1044000"/>
            <a:chOff x="6439849" y="1112628"/>
            <a:chExt cx="4142425" cy="1044000"/>
          </a:xfrm>
        </p:grpSpPr>
        <p:sp>
          <p:nvSpPr>
            <p:cNvPr id="493" name="Hexagon 29">
              <a:extLst>
                <a:ext uri="{FF2B5EF4-FFF2-40B4-BE49-F238E27FC236}">
                  <a16:creationId xmlns:a16="http://schemas.microsoft.com/office/drawing/2014/main" id="{8A49D8DB-BA0A-4C84-92AF-4CC1FC493E18}"/>
                </a:ext>
              </a:extLst>
            </p:cNvPr>
            <p:cNvSpPr/>
            <p:nvPr/>
          </p:nvSpPr>
          <p:spPr>
            <a:xfrm flipH="1">
              <a:off x="6439849" y="1112628"/>
              <a:ext cx="4142425" cy="104400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494" name="Hexagon 30">
              <a:extLst>
                <a:ext uri="{FF2B5EF4-FFF2-40B4-BE49-F238E27FC236}">
                  <a16:creationId xmlns:a16="http://schemas.microsoft.com/office/drawing/2014/main" id="{BF507958-0DBD-47A8-9624-36756D0B33C5}"/>
                </a:ext>
              </a:extLst>
            </p:cNvPr>
            <p:cNvSpPr/>
            <p:nvPr/>
          </p:nvSpPr>
          <p:spPr>
            <a:xfrm flipH="1">
              <a:off x="6557120" y="1220628"/>
              <a:ext cx="828000" cy="82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grpSp>
          <p:nvGrpSpPr>
            <p:cNvPr id="495" name="Group 31">
              <a:extLst>
                <a:ext uri="{FF2B5EF4-FFF2-40B4-BE49-F238E27FC236}">
                  <a16:creationId xmlns:a16="http://schemas.microsoft.com/office/drawing/2014/main" id="{14568750-0B22-493F-8376-6F1B1316108E}"/>
                </a:ext>
              </a:extLst>
            </p:cNvPr>
            <p:cNvGrpSpPr/>
            <p:nvPr/>
          </p:nvGrpSpPr>
          <p:grpSpPr>
            <a:xfrm>
              <a:off x="7493827" y="1284230"/>
              <a:ext cx="2936048" cy="700797"/>
              <a:chOff x="6210998" y="1433695"/>
              <a:chExt cx="2256896" cy="729182"/>
            </a:xfrm>
          </p:grpSpPr>
          <p:sp>
            <p:nvSpPr>
              <p:cNvPr id="497" name="TextBox 496">
                <a:extLst>
                  <a:ext uri="{FF2B5EF4-FFF2-40B4-BE49-F238E27FC236}">
                    <a16:creationId xmlns:a16="http://schemas.microsoft.com/office/drawing/2014/main" id="{D94CB34B-A084-49FF-8251-7AF7E93EAB83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2256896" cy="288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498" name="TextBox 497">
                <a:extLst>
                  <a:ext uri="{FF2B5EF4-FFF2-40B4-BE49-F238E27FC236}">
                    <a16:creationId xmlns:a16="http://schemas.microsoft.com/office/drawing/2014/main" id="{7D7E974F-4D66-463E-81C4-9EDF155B5B89}"/>
                  </a:ext>
                </a:extLst>
              </p:cNvPr>
              <p:cNvSpPr txBox="1"/>
              <p:nvPr/>
            </p:nvSpPr>
            <p:spPr>
              <a:xfrm>
                <a:off x="6210998" y="1682513"/>
                <a:ext cx="2256896" cy="480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496" name="Rectangle 9">
              <a:extLst>
                <a:ext uri="{FF2B5EF4-FFF2-40B4-BE49-F238E27FC236}">
                  <a16:creationId xmlns:a16="http://schemas.microsoft.com/office/drawing/2014/main" id="{E5E1213D-3EF8-49BA-9046-E21F8C513EC7}"/>
                </a:ext>
              </a:extLst>
            </p:cNvPr>
            <p:cNvSpPr/>
            <p:nvPr/>
          </p:nvSpPr>
          <p:spPr>
            <a:xfrm>
              <a:off x="6806389" y="1480425"/>
              <a:ext cx="329463" cy="308407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499" name="그룹 498">
            <a:extLst>
              <a:ext uri="{FF2B5EF4-FFF2-40B4-BE49-F238E27FC236}">
                <a16:creationId xmlns:a16="http://schemas.microsoft.com/office/drawing/2014/main" id="{3A65B295-854E-4BFC-91D8-9D389AC1E9A5}"/>
              </a:ext>
            </a:extLst>
          </p:cNvPr>
          <p:cNvGrpSpPr/>
          <p:nvPr/>
        </p:nvGrpSpPr>
        <p:grpSpPr>
          <a:xfrm flipH="1">
            <a:off x="741186" y="2917341"/>
            <a:ext cx="4142425" cy="1044000"/>
            <a:chOff x="6439849" y="2406648"/>
            <a:chExt cx="4142425" cy="1044000"/>
          </a:xfrm>
        </p:grpSpPr>
        <p:sp>
          <p:nvSpPr>
            <p:cNvPr id="500" name="Hexagon 35">
              <a:extLst>
                <a:ext uri="{FF2B5EF4-FFF2-40B4-BE49-F238E27FC236}">
                  <a16:creationId xmlns:a16="http://schemas.microsoft.com/office/drawing/2014/main" id="{489E8A80-6014-4112-8EA7-BB1015762A5A}"/>
                </a:ext>
              </a:extLst>
            </p:cNvPr>
            <p:cNvSpPr/>
            <p:nvPr/>
          </p:nvSpPr>
          <p:spPr>
            <a:xfrm flipH="1">
              <a:off x="6439849" y="2406648"/>
              <a:ext cx="4142425" cy="104400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sp>
          <p:nvSpPr>
            <p:cNvPr id="501" name="Hexagon 36">
              <a:extLst>
                <a:ext uri="{FF2B5EF4-FFF2-40B4-BE49-F238E27FC236}">
                  <a16:creationId xmlns:a16="http://schemas.microsoft.com/office/drawing/2014/main" id="{D3C2E3AE-08E9-4944-935E-8136160742BC}"/>
                </a:ext>
              </a:extLst>
            </p:cNvPr>
            <p:cNvSpPr/>
            <p:nvPr/>
          </p:nvSpPr>
          <p:spPr>
            <a:xfrm flipH="1">
              <a:off x="6557120" y="2514648"/>
              <a:ext cx="828000" cy="828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grpSp>
          <p:nvGrpSpPr>
            <p:cNvPr id="502" name="Group 37">
              <a:extLst>
                <a:ext uri="{FF2B5EF4-FFF2-40B4-BE49-F238E27FC236}">
                  <a16:creationId xmlns:a16="http://schemas.microsoft.com/office/drawing/2014/main" id="{9DD26E46-95A3-4CD2-85E5-41D277FFCD2A}"/>
                </a:ext>
              </a:extLst>
            </p:cNvPr>
            <p:cNvGrpSpPr/>
            <p:nvPr/>
          </p:nvGrpSpPr>
          <p:grpSpPr>
            <a:xfrm>
              <a:off x="7493827" y="2578250"/>
              <a:ext cx="2936048" cy="700797"/>
              <a:chOff x="6210998" y="1433695"/>
              <a:chExt cx="2256896" cy="729182"/>
            </a:xfrm>
          </p:grpSpPr>
          <p:sp>
            <p:nvSpPr>
              <p:cNvPr id="504" name="TextBox 503">
                <a:extLst>
                  <a:ext uri="{FF2B5EF4-FFF2-40B4-BE49-F238E27FC236}">
                    <a16:creationId xmlns:a16="http://schemas.microsoft.com/office/drawing/2014/main" id="{A911C21A-8274-4BC7-9FD7-5B0C5994FB5C}"/>
                  </a:ext>
                </a:extLst>
              </p:cNvPr>
              <p:cNvSpPr txBox="1"/>
              <p:nvPr/>
            </p:nvSpPr>
            <p:spPr>
              <a:xfrm>
                <a:off x="6210998" y="1433695"/>
                <a:ext cx="2256896" cy="288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05" name="TextBox 504">
                <a:extLst>
                  <a:ext uri="{FF2B5EF4-FFF2-40B4-BE49-F238E27FC236}">
                    <a16:creationId xmlns:a16="http://schemas.microsoft.com/office/drawing/2014/main" id="{90237A0A-6D26-4294-9275-30FB010614C0}"/>
                  </a:ext>
                </a:extLst>
              </p:cNvPr>
              <p:cNvSpPr txBox="1"/>
              <p:nvPr/>
            </p:nvSpPr>
            <p:spPr>
              <a:xfrm>
                <a:off x="6210998" y="1682513"/>
                <a:ext cx="2256896" cy="480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503" name="Frame 17">
              <a:extLst>
                <a:ext uri="{FF2B5EF4-FFF2-40B4-BE49-F238E27FC236}">
                  <a16:creationId xmlns:a16="http://schemas.microsoft.com/office/drawing/2014/main" id="{F40ADC63-FDFF-435E-A17E-2FA872459D76}"/>
                </a:ext>
              </a:extLst>
            </p:cNvPr>
            <p:cNvSpPr/>
            <p:nvPr/>
          </p:nvSpPr>
          <p:spPr>
            <a:xfrm>
              <a:off x="6811903" y="2769431"/>
              <a:ext cx="318434" cy="318434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15456" y="380544"/>
                  </a:moveTo>
                  <a:lnTo>
                    <a:pt x="415456" y="385333"/>
                  </a:lnTo>
                  <a:lnTo>
                    <a:pt x="385333" y="385333"/>
                  </a:lnTo>
                  <a:lnTo>
                    <a:pt x="385333" y="2854667"/>
                  </a:lnTo>
                  <a:lnTo>
                    <a:pt x="1529120" y="2854667"/>
                  </a:lnTo>
                  <a:cubicBezTo>
                    <a:pt x="1267123" y="2430711"/>
                    <a:pt x="997530" y="1721825"/>
                    <a:pt x="436017" y="1672600"/>
                  </a:cubicBezTo>
                  <a:lnTo>
                    <a:pt x="600235" y="1185112"/>
                  </a:lnTo>
                  <a:cubicBezTo>
                    <a:pt x="1132790" y="1359573"/>
                    <a:pt x="1278822" y="1550851"/>
                    <a:pt x="1544730" y="1923929"/>
                  </a:cubicBezTo>
                  <a:cubicBezTo>
                    <a:pt x="1789452" y="1379400"/>
                    <a:pt x="1927092" y="1088696"/>
                    <a:pt x="2233403" y="596568"/>
                  </a:cubicBezTo>
                  <a:lnTo>
                    <a:pt x="2770666" y="596568"/>
                  </a:lnTo>
                  <a:cubicBezTo>
                    <a:pt x="2331495" y="1220469"/>
                    <a:pt x="1907612" y="2113878"/>
                    <a:pt x="1578489" y="2854667"/>
                  </a:cubicBezTo>
                  <a:lnTo>
                    <a:pt x="2854667" y="2854667"/>
                  </a:lnTo>
                  <a:lnTo>
                    <a:pt x="2854667" y="596568"/>
                  </a:lnTo>
                  <a:lnTo>
                    <a:pt x="2858395" y="596568"/>
                  </a:lnTo>
                  <a:lnTo>
                    <a:pt x="2858395" y="380544"/>
                  </a:lnTo>
                  <a:close/>
                  <a:moveTo>
                    <a:pt x="0" y="0"/>
                  </a:moveTo>
                  <a:lnTo>
                    <a:pt x="3240000" y="0"/>
                  </a:lnTo>
                  <a:lnTo>
                    <a:pt x="3240000" y="3240000"/>
                  </a:lnTo>
                  <a:lnTo>
                    <a:pt x="0" y="324000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6" name="그룹 505">
            <a:extLst>
              <a:ext uri="{FF2B5EF4-FFF2-40B4-BE49-F238E27FC236}">
                <a16:creationId xmlns:a16="http://schemas.microsoft.com/office/drawing/2014/main" id="{A30D106D-E8E8-4C8A-9570-D76538540CC8}"/>
              </a:ext>
            </a:extLst>
          </p:cNvPr>
          <p:cNvGrpSpPr/>
          <p:nvPr/>
        </p:nvGrpSpPr>
        <p:grpSpPr>
          <a:xfrm flipH="1">
            <a:off x="752309" y="5053346"/>
            <a:ext cx="4142425" cy="1044000"/>
            <a:chOff x="6439850" y="4992673"/>
            <a:chExt cx="4142425" cy="1044000"/>
          </a:xfrm>
        </p:grpSpPr>
        <p:sp>
          <p:nvSpPr>
            <p:cNvPr id="507" name="Hexagon 17">
              <a:extLst>
                <a:ext uri="{FF2B5EF4-FFF2-40B4-BE49-F238E27FC236}">
                  <a16:creationId xmlns:a16="http://schemas.microsoft.com/office/drawing/2014/main" id="{DD7EC508-A28A-481A-BD37-04E65855E6EB}"/>
                </a:ext>
              </a:extLst>
            </p:cNvPr>
            <p:cNvSpPr/>
            <p:nvPr/>
          </p:nvSpPr>
          <p:spPr>
            <a:xfrm>
              <a:off x="6439850" y="4992673"/>
              <a:ext cx="4142425" cy="1044000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 dirty="0"/>
            </a:p>
          </p:txBody>
        </p:sp>
        <p:sp>
          <p:nvSpPr>
            <p:cNvPr id="508" name="Hexagon 18">
              <a:extLst>
                <a:ext uri="{FF2B5EF4-FFF2-40B4-BE49-F238E27FC236}">
                  <a16:creationId xmlns:a16="http://schemas.microsoft.com/office/drawing/2014/main" id="{CAA2F4D2-F436-47FE-B1A9-D4EB5C20F4B5}"/>
                </a:ext>
              </a:extLst>
            </p:cNvPr>
            <p:cNvSpPr/>
            <p:nvPr/>
          </p:nvSpPr>
          <p:spPr>
            <a:xfrm>
              <a:off x="6557120" y="5100673"/>
              <a:ext cx="828000" cy="828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0"/>
            </a:p>
          </p:txBody>
        </p:sp>
        <p:grpSp>
          <p:nvGrpSpPr>
            <p:cNvPr id="509" name="Group 19">
              <a:extLst>
                <a:ext uri="{FF2B5EF4-FFF2-40B4-BE49-F238E27FC236}">
                  <a16:creationId xmlns:a16="http://schemas.microsoft.com/office/drawing/2014/main" id="{54263C12-C91C-4A49-9100-9A07EE4105A7}"/>
                </a:ext>
              </a:extLst>
            </p:cNvPr>
            <p:cNvGrpSpPr/>
            <p:nvPr/>
          </p:nvGrpSpPr>
          <p:grpSpPr>
            <a:xfrm>
              <a:off x="7493827" y="5164275"/>
              <a:ext cx="2936047" cy="700797"/>
              <a:chOff x="6165560" y="1433695"/>
              <a:chExt cx="2295041" cy="729182"/>
            </a:xfrm>
          </p:grpSpPr>
          <p:sp>
            <p:nvSpPr>
              <p:cNvPr id="511" name="TextBox 510">
                <a:extLst>
                  <a:ext uri="{FF2B5EF4-FFF2-40B4-BE49-F238E27FC236}">
                    <a16:creationId xmlns:a16="http://schemas.microsoft.com/office/drawing/2014/main" id="{8F899360-B1C4-4409-AD7C-0D9CB7712836}"/>
                  </a:ext>
                </a:extLst>
              </p:cNvPr>
              <p:cNvSpPr txBox="1"/>
              <p:nvPr/>
            </p:nvSpPr>
            <p:spPr>
              <a:xfrm>
                <a:off x="6165560" y="1433695"/>
                <a:ext cx="2295041" cy="288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Your Text  Here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12" name="TextBox 511">
                <a:extLst>
                  <a:ext uri="{FF2B5EF4-FFF2-40B4-BE49-F238E27FC236}">
                    <a16:creationId xmlns:a16="http://schemas.microsoft.com/office/drawing/2014/main" id="{08E23838-7AD8-41D4-B9C4-E5AD77DDD600}"/>
                  </a:ext>
                </a:extLst>
              </p:cNvPr>
              <p:cNvSpPr txBox="1"/>
              <p:nvPr/>
            </p:nvSpPr>
            <p:spPr>
              <a:xfrm>
                <a:off x="6165560" y="1682513"/>
                <a:ext cx="2295041" cy="4803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  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510" name="Freeform 53">
              <a:extLst>
                <a:ext uri="{FF2B5EF4-FFF2-40B4-BE49-F238E27FC236}">
                  <a16:creationId xmlns:a16="http://schemas.microsoft.com/office/drawing/2014/main" id="{A405DA55-081A-4E61-897A-72E67A26D49A}"/>
                </a:ext>
              </a:extLst>
            </p:cNvPr>
            <p:cNvSpPr/>
            <p:nvPr/>
          </p:nvSpPr>
          <p:spPr>
            <a:xfrm>
              <a:off x="6779728" y="5318446"/>
              <a:ext cx="382784" cy="392454"/>
            </a:xfrm>
            <a:custGeom>
              <a:avLst/>
              <a:gdLst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38125 w 2305050"/>
                <a:gd name="connsiteY16" fmla="*/ 217170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60071 w 2305050"/>
                <a:gd name="connsiteY16" fmla="*/ 2087575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6647 w 2305050"/>
                <a:gd name="connsiteY16" fmla="*/ 2094890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47675 w 2305050"/>
                <a:gd name="connsiteY15" fmla="*/ 227647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66950 w 2305050"/>
                <a:gd name="connsiteY3" fmla="*/ 657225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19300 w 2305050"/>
                <a:gd name="connsiteY2" fmla="*/ 428625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81480 w 2305050"/>
                <a:gd name="connsiteY2" fmla="*/ 476174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04671 w 2305050"/>
                <a:gd name="connsiteY2" fmla="*/ 468859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2554 w 2305050"/>
                <a:gd name="connsiteY3" fmla="*/ 627964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70609 w 2305050"/>
                <a:gd name="connsiteY3" fmla="*/ 649910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60779 w 2305050"/>
                <a:gd name="connsiteY2" fmla="*/ 472517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1982725 w 2305050"/>
                <a:gd name="connsiteY2" fmla="*/ 494463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3875 w 2305050"/>
                <a:gd name="connsiteY17" fmla="*/ 714375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305050"/>
                <a:gd name="connsiteY0" fmla="*/ 0 h 2352675"/>
                <a:gd name="connsiteX1" fmla="*/ 771525 w 2305050"/>
                <a:gd name="connsiteY1" fmla="*/ 561975 h 2352675"/>
                <a:gd name="connsiteX2" fmla="*/ 2041246 w 2305050"/>
                <a:gd name="connsiteY2" fmla="*/ 498120 h 2352675"/>
                <a:gd name="connsiteX3" fmla="*/ 2296212 w 2305050"/>
                <a:gd name="connsiteY3" fmla="*/ 646252 h 2352675"/>
                <a:gd name="connsiteX4" fmla="*/ 1143000 w 2305050"/>
                <a:gd name="connsiteY4" fmla="*/ 1009650 h 2352675"/>
                <a:gd name="connsiteX5" fmla="*/ 1628775 w 2305050"/>
                <a:gd name="connsiteY5" fmla="*/ 1533525 h 2352675"/>
                <a:gd name="connsiteX6" fmla="*/ 2076450 w 2305050"/>
                <a:gd name="connsiteY6" fmla="*/ 1533525 h 2352675"/>
                <a:gd name="connsiteX7" fmla="*/ 2305050 w 2305050"/>
                <a:gd name="connsiteY7" fmla="*/ 1724025 h 2352675"/>
                <a:gd name="connsiteX8" fmla="*/ 1838325 w 2305050"/>
                <a:gd name="connsiteY8" fmla="*/ 1857375 h 2352675"/>
                <a:gd name="connsiteX9" fmla="*/ 2009775 w 2305050"/>
                <a:gd name="connsiteY9" fmla="*/ 2105025 h 2352675"/>
                <a:gd name="connsiteX10" fmla="*/ 1733550 w 2305050"/>
                <a:gd name="connsiteY10" fmla="*/ 1971675 h 2352675"/>
                <a:gd name="connsiteX11" fmla="*/ 1543050 w 2305050"/>
                <a:gd name="connsiteY11" fmla="*/ 2352675 h 2352675"/>
                <a:gd name="connsiteX12" fmla="*/ 1314450 w 2305050"/>
                <a:gd name="connsiteY12" fmla="*/ 2133600 h 2352675"/>
                <a:gd name="connsiteX13" fmla="*/ 1447800 w 2305050"/>
                <a:gd name="connsiteY13" fmla="*/ 1771650 h 2352675"/>
                <a:gd name="connsiteX14" fmla="*/ 923925 w 2305050"/>
                <a:gd name="connsiteY14" fmla="*/ 1190625 h 2352675"/>
                <a:gd name="connsiteX15" fmla="*/ 414757 w 2305050"/>
                <a:gd name="connsiteY15" fmla="*/ 2305735 h 2352675"/>
                <a:gd name="connsiteX16" fmla="*/ 292990 w 2305050"/>
                <a:gd name="connsiteY16" fmla="*/ 2036368 h 2352675"/>
                <a:gd name="connsiteX17" fmla="*/ 520217 w 2305050"/>
                <a:gd name="connsiteY17" fmla="*/ 750951 h 2352675"/>
                <a:gd name="connsiteX18" fmla="*/ 0 w 2305050"/>
                <a:gd name="connsiteY18" fmla="*/ 0 h 2352675"/>
                <a:gd name="connsiteX0" fmla="*/ 0 w 2294077"/>
                <a:gd name="connsiteY0" fmla="*/ 0 h 2363647"/>
                <a:gd name="connsiteX1" fmla="*/ 760552 w 2294077"/>
                <a:gd name="connsiteY1" fmla="*/ 572947 h 2363647"/>
                <a:gd name="connsiteX2" fmla="*/ 2030273 w 2294077"/>
                <a:gd name="connsiteY2" fmla="*/ 509092 h 2363647"/>
                <a:gd name="connsiteX3" fmla="*/ 2285239 w 2294077"/>
                <a:gd name="connsiteY3" fmla="*/ 657224 h 2363647"/>
                <a:gd name="connsiteX4" fmla="*/ 1132027 w 2294077"/>
                <a:gd name="connsiteY4" fmla="*/ 1020622 h 2363647"/>
                <a:gd name="connsiteX5" fmla="*/ 1617802 w 2294077"/>
                <a:gd name="connsiteY5" fmla="*/ 1544497 h 2363647"/>
                <a:gd name="connsiteX6" fmla="*/ 2065477 w 2294077"/>
                <a:gd name="connsiteY6" fmla="*/ 1544497 h 2363647"/>
                <a:gd name="connsiteX7" fmla="*/ 2294077 w 2294077"/>
                <a:gd name="connsiteY7" fmla="*/ 1734997 h 2363647"/>
                <a:gd name="connsiteX8" fmla="*/ 1827352 w 2294077"/>
                <a:gd name="connsiteY8" fmla="*/ 1868347 h 2363647"/>
                <a:gd name="connsiteX9" fmla="*/ 1998802 w 2294077"/>
                <a:gd name="connsiteY9" fmla="*/ 2115997 h 2363647"/>
                <a:gd name="connsiteX10" fmla="*/ 1722577 w 2294077"/>
                <a:gd name="connsiteY10" fmla="*/ 1982647 h 2363647"/>
                <a:gd name="connsiteX11" fmla="*/ 1532077 w 2294077"/>
                <a:gd name="connsiteY11" fmla="*/ 2363647 h 2363647"/>
                <a:gd name="connsiteX12" fmla="*/ 1303477 w 2294077"/>
                <a:gd name="connsiteY12" fmla="*/ 2144572 h 2363647"/>
                <a:gd name="connsiteX13" fmla="*/ 1436827 w 2294077"/>
                <a:gd name="connsiteY13" fmla="*/ 1782622 h 2363647"/>
                <a:gd name="connsiteX14" fmla="*/ 912952 w 2294077"/>
                <a:gd name="connsiteY14" fmla="*/ 1201597 h 2363647"/>
                <a:gd name="connsiteX15" fmla="*/ 403784 w 2294077"/>
                <a:gd name="connsiteY15" fmla="*/ 2316707 h 2363647"/>
                <a:gd name="connsiteX16" fmla="*/ 282017 w 2294077"/>
                <a:gd name="connsiteY16" fmla="*/ 2047340 h 2363647"/>
                <a:gd name="connsiteX17" fmla="*/ 509244 w 2294077"/>
                <a:gd name="connsiteY17" fmla="*/ 761923 h 2363647"/>
                <a:gd name="connsiteX18" fmla="*/ 0 w 2294077"/>
                <a:gd name="connsiteY18" fmla="*/ 0 h 2363647"/>
                <a:gd name="connsiteX0" fmla="*/ 6569 w 2300646"/>
                <a:gd name="connsiteY0" fmla="*/ 0 h 2363647"/>
                <a:gd name="connsiteX1" fmla="*/ 767121 w 2300646"/>
                <a:gd name="connsiteY1" fmla="*/ 572947 h 2363647"/>
                <a:gd name="connsiteX2" fmla="*/ 2036842 w 2300646"/>
                <a:gd name="connsiteY2" fmla="*/ 509092 h 2363647"/>
                <a:gd name="connsiteX3" fmla="*/ 2291808 w 2300646"/>
                <a:gd name="connsiteY3" fmla="*/ 657224 h 2363647"/>
                <a:gd name="connsiteX4" fmla="*/ 1138596 w 2300646"/>
                <a:gd name="connsiteY4" fmla="*/ 1020622 h 2363647"/>
                <a:gd name="connsiteX5" fmla="*/ 1624371 w 2300646"/>
                <a:gd name="connsiteY5" fmla="*/ 1544497 h 2363647"/>
                <a:gd name="connsiteX6" fmla="*/ 2072046 w 2300646"/>
                <a:gd name="connsiteY6" fmla="*/ 1544497 h 2363647"/>
                <a:gd name="connsiteX7" fmla="*/ 2300646 w 2300646"/>
                <a:gd name="connsiteY7" fmla="*/ 1734997 h 2363647"/>
                <a:gd name="connsiteX8" fmla="*/ 1833921 w 2300646"/>
                <a:gd name="connsiteY8" fmla="*/ 1868347 h 2363647"/>
                <a:gd name="connsiteX9" fmla="*/ 2005371 w 2300646"/>
                <a:gd name="connsiteY9" fmla="*/ 2115997 h 2363647"/>
                <a:gd name="connsiteX10" fmla="*/ 1729146 w 2300646"/>
                <a:gd name="connsiteY10" fmla="*/ 1982647 h 2363647"/>
                <a:gd name="connsiteX11" fmla="*/ 1538646 w 2300646"/>
                <a:gd name="connsiteY11" fmla="*/ 2363647 h 2363647"/>
                <a:gd name="connsiteX12" fmla="*/ 1310046 w 2300646"/>
                <a:gd name="connsiteY12" fmla="*/ 2144572 h 2363647"/>
                <a:gd name="connsiteX13" fmla="*/ 1443396 w 2300646"/>
                <a:gd name="connsiteY13" fmla="*/ 1782622 h 2363647"/>
                <a:gd name="connsiteX14" fmla="*/ 919521 w 2300646"/>
                <a:gd name="connsiteY14" fmla="*/ 1201597 h 2363647"/>
                <a:gd name="connsiteX15" fmla="*/ 410353 w 2300646"/>
                <a:gd name="connsiteY15" fmla="*/ 2316707 h 2363647"/>
                <a:gd name="connsiteX16" fmla="*/ 288586 w 2300646"/>
                <a:gd name="connsiteY16" fmla="*/ 2047340 h 2363647"/>
                <a:gd name="connsiteX17" fmla="*/ 515813 w 2300646"/>
                <a:gd name="connsiteY17" fmla="*/ 761923 h 2363647"/>
                <a:gd name="connsiteX18" fmla="*/ 6569 w 2300646"/>
                <a:gd name="connsiteY18" fmla="*/ 0 h 2363647"/>
                <a:gd name="connsiteX0" fmla="*/ 6569 w 2300646"/>
                <a:gd name="connsiteY0" fmla="*/ 5505 h 2369152"/>
                <a:gd name="connsiteX1" fmla="*/ 767121 w 2300646"/>
                <a:gd name="connsiteY1" fmla="*/ 578452 h 2369152"/>
                <a:gd name="connsiteX2" fmla="*/ 2036842 w 2300646"/>
                <a:gd name="connsiteY2" fmla="*/ 514597 h 2369152"/>
                <a:gd name="connsiteX3" fmla="*/ 2291808 w 2300646"/>
                <a:gd name="connsiteY3" fmla="*/ 662729 h 2369152"/>
                <a:gd name="connsiteX4" fmla="*/ 1138596 w 2300646"/>
                <a:gd name="connsiteY4" fmla="*/ 1026127 h 2369152"/>
                <a:gd name="connsiteX5" fmla="*/ 1624371 w 2300646"/>
                <a:gd name="connsiteY5" fmla="*/ 1550002 h 2369152"/>
                <a:gd name="connsiteX6" fmla="*/ 2072046 w 2300646"/>
                <a:gd name="connsiteY6" fmla="*/ 1550002 h 2369152"/>
                <a:gd name="connsiteX7" fmla="*/ 2300646 w 2300646"/>
                <a:gd name="connsiteY7" fmla="*/ 1740502 h 2369152"/>
                <a:gd name="connsiteX8" fmla="*/ 1833921 w 2300646"/>
                <a:gd name="connsiteY8" fmla="*/ 1873852 h 2369152"/>
                <a:gd name="connsiteX9" fmla="*/ 2005371 w 2300646"/>
                <a:gd name="connsiteY9" fmla="*/ 2121502 h 2369152"/>
                <a:gd name="connsiteX10" fmla="*/ 1729146 w 2300646"/>
                <a:gd name="connsiteY10" fmla="*/ 1988152 h 2369152"/>
                <a:gd name="connsiteX11" fmla="*/ 1538646 w 2300646"/>
                <a:gd name="connsiteY11" fmla="*/ 2369152 h 2369152"/>
                <a:gd name="connsiteX12" fmla="*/ 1310046 w 2300646"/>
                <a:gd name="connsiteY12" fmla="*/ 2150077 h 2369152"/>
                <a:gd name="connsiteX13" fmla="*/ 1443396 w 2300646"/>
                <a:gd name="connsiteY13" fmla="*/ 1788127 h 2369152"/>
                <a:gd name="connsiteX14" fmla="*/ 919521 w 2300646"/>
                <a:gd name="connsiteY14" fmla="*/ 1207102 h 2369152"/>
                <a:gd name="connsiteX15" fmla="*/ 410353 w 2300646"/>
                <a:gd name="connsiteY15" fmla="*/ 2322212 h 2369152"/>
                <a:gd name="connsiteX16" fmla="*/ 288586 w 2300646"/>
                <a:gd name="connsiteY16" fmla="*/ 2052845 h 2369152"/>
                <a:gd name="connsiteX17" fmla="*/ 515813 w 2300646"/>
                <a:gd name="connsiteY17" fmla="*/ 767428 h 2369152"/>
                <a:gd name="connsiteX18" fmla="*/ 6569 w 2300646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24119 w 2305244"/>
                <a:gd name="connsiteY14" fmla="*/ 1207102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43194 w 2305244"/>
                <a:gd name="connsiteY4" fmla="*/ 1026127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185156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06618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898516 w 2305244"/>
                <a:gd name="connsiteY14" fmla="*/ 1196129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47994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73597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513830 w 2305244"/>
                <a:gd name="connsiteY13" fmla="*/ 1784469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28969 w 2305244"/>
                <a:gd name="connsiteY5" fmla="*/ 1550002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50914 w 2305244"/>
                <a:gd name="connsiteY5" fmla="*/ 1597551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76644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11167 w 2305244"/>
                <a:gd name="connsiteY0" fmla="*/ 5505 h 2369152"/>
                <a:gd name="connsiteX1" fmla="*/ 771719 w 2305244"/>
                <a:gd name="connsiteY1" fmla="*/ 578452 h 2369152"/>
                <a:gd name="connsiteX2" fmla="*/ 2041440 w 2305244"/>
                <a:gd name="connsiteY2" fmla="*/ 514597 h 2369152"/>
                <a:gd name="connsiteX3" fmla="*/ 2296406 w 2305244"/>
                <a:gd name="connsiteY3" fmla="*/ 662729 h 2369152"/>
                <a:gd name="connsiteX4" fmla="*/ 1124906 w 2305244"/>
                <a:gd name="connsiteY4" fmla="*/ 1004182 h 2369152"/>
                <a:gd name="connsiteX5" fmla="*/ 1676517 w 2305244"/>
                <a:gd name="connsiteY5" fmla="*/ 1608523 h 2369152"/>
                <a:gd name="connsiteX6" fmla="*/ 2032752 w 2305244"/>
                <a:gd name="connsiteY6" fmla="*/ 1550002 h 2369152"/>
                <a:gd name="connsiteX7" fmla="*/ 2305244 w 2305244"/>
                <a:gd name="connsiteY7" fmla="*/ 1740502 h 2369152"/>
                <a:gd name="connsiteX8" fmla="*/ 1838519 w 2305244"/>
                <a:gd name="connsiteY8" fmla="*/ 1873852 h 2369152"/>
                <a:gd name="connsiteX9" fmla="*/ 2009969 w 2305244"/>
                <a:gd name="connsiteY9" fmla="*/ 2121502 h 2369152"/>
                <a:gd name="connsiteX10" fmla="*/ 1733744 w 2305244"/>
                <a:gd name="connsiteY10" fmla="*/ 1988152 h 2369152"/>
                <a:gd name="connsiteX11" fmla="*/ 1543244 w 2305244"/>
                <a:gd name="connsiteY11" fmla="*/ 2369152 h 2369152"/>
                <a:gd name="connsiteX12" fmla="*/ 1314644 w 2305244"/>
                <a:gd name="connsiteY12" fmla="*/ 2150077 h 2369152"/>
                <a:gd name="connsiteX13" fmla="*/ 1495542 w 2305244"/>
                <a:gd name="connsiteY13" fmla="*/ 1788127 h 2369152"/>
                <a:gd name="connsiteX14" fmla="*/ 909489 w 2305244"/>
                <a:gd name="connsiteY14" fmla="*/ 1225390 h 2369152"/>
                <a:gd name="connsiteX15" fmla="*/ 414951 w 2305244"/>
                <a:gd name="connsiteY15" fmla="*/ 2322212 h 2369152"/>
                <a:gd name="connsiteX16" fmla="*/ 293184 w 2305244"/>
                <a:gd name="connsiteY16" fmla="*/ 2052845 h 2369152"/>
                <a:gd name="connsiteX17" fmla="*/ 520411 w 2305244"/>
                <a:gd name="connsiteY17" fmla="*/ 767428 h 2369152"/>
                <a:gd name="connsiteX18" fmla="*/ 11167 w 2305244"/>
                <a:gd name="connsiteY18" fmla="*/ 5505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24192 w 2305244"/>
                <a:gd name="connsiteY17" fmla="*/ 1641442 h 2369152"/>
                <a:gd name="connsiteX0" fmla="*/ 2305244 w 2305244"/>
                <a:gd name="connsiteY0" fmla="*/ 1740502 h 2369152"/>
                <a:gd name="connsiteX1" fmla="*/ 1838519 w 2305244"/>
                <a:gd name="connsiteY1" fmla="*/ 1873852 h 2369152"/>
                <a:gd name="connsiteX2" fmla="*/ 2009969 w 2305244"/>
                <a:gd name="connsiteY2" fmla="*/ 2121502 h 2369152"/>
                <a:gd name="connsiteX3" fmla="*/ 1733744 w 2305244"/>
                <a:gd name="connsiteY3" fmla="*/ 1988152 h 2369152"/>
                <a:gd name="connsiteX4" fmla="*/ 1543244 w 2305244"/>
                <a:gd name="connsiteY4" fmla="*/ 2369152 h 2369152"/>
                <a:gd name="connsiteX5" fmla="*/ 1314644 w 2305244"/>
                <a:gd name="connsiteY5" fmla="*/ 2150077 h 2369152"/>
                <a:gd name="connsiteX6" fmla="*/ 1495542 w 2305244"/>
                <a:gd name="connsiteY6" fmla="*/ 1788127 h 2369152"/>
                <a:gd name="connsiteX7" fmla="*/ 909489 w 2305244"/>
                <a:gd name="connsiteY7" fmla="*/ 1225390 h 2369152"/>
                <a:gd name="connsiteX8" fmla="*/ 414951 w 2305244"/>
                <a:gd name="connsiteY8" fmla="*/ 2322212 h 2369152"/>
                <a:gd name="connsiteX9" fmla="*/ 293184 w 2305244"/>
                <a:gd name="connsiteY9" fmla="*/ 2052845 h 2369152"/>
                <a:gd name="connsiteX10" fmla="*/ 520411 w 2305244"/>
                <a:gd name="connsiteY10" fmla="*/ 767428 h 2369152"/>
                <a:gd name="connsiteX11" fmla="*/ 11167 w 2305244"/>
                <a:gd name="connsiteY11" fmla="*/ 5505 h 2369152"/>
                <a:gd name="connsiteX12" fmla="*/ 771719 w 2305244"/>
                <a:gd name="connsiteY12" fmla="*/ 578452 h 2369152"/>
                <a:gd name="connsiteX13" fmla="*/ 2041440 w 2305244"/>
                <a:gd name="connsiteY13" fmla="*/ 514597 h 2369152"/>
                <a:gd name="connsiteX14" fmla="*/ 2296406 w 2305244"/>
                <a:gd name="connsiteY14" fmla="*/ 662729 h 2369152"/>
                <a:gd name="connsiteX15" fmla="*/ 1124906 w 2305244"/>
                <a:gd name="connsiteY15" fmla="*/ 1004182 h 2369152"/>
                <a:gd name="connsiteX16" fmla="*/ 1676517 w 2305244"/>
                <a:gd name="connsiteY16" fmla="*/ 1608523 h 2369152"/>
                <a:gd name="connsiteX17" fmla="*/ 2102246 w 2305244"/>
                <a:gd name="connsiteY17" fmla="*/ 1579262 h 2369152"/>
                <a:gd name="connsiteX0" fmla="*/ 2275983 w 2296406"/>
                <a:gd name="connsiteY0" fmla="*/ 1747817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7707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102246 w 2296406"/>
                <a:gd name="connsiteY17" fmla="*/ 1579262 h 2369152"/>
                <a:gd name="connsiteX0" fmla="*/ 2290614 w 2296406"/>
                <a:gd name="connsiteY0" fmla="*/ 1740502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57695 w 2296406"/>
                <a:gd name="connsiteY0" fmla="*/ 1755133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62012 w 2296406"/>
                <a:gd name="connsiteY17" fmla="*/ 1560974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1464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91454 w 2296406"/>
                <a:gd name="connsiteY5" fmla="*/ 2150077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69152"/>
                <a:gd name="connsiteX1" fmla="*/ 1838519 w 2296406"/>
                <a:gd name="connsiteY1" fmla="*/ 1873852 h 2369152"/>
                <a:gd name="connsiteX2" fmla="*/ 2009969 w 2296406"/>
                <a:gd name="connsiteY2" fmla="*/ 2121502 h 2369152"/>
                <a:gd name="connsiteX3" fmla="*/ 1733744 w 2296406"/>
                <a:gd name="connsiteY3" fmla="*/ 1988152 h 2369152"/>
                <a:gd name="connsiteX4" fmla="*/ 1543244 w 2296406"/>
                <a:gd name="connsiteY4" fmla="*/ 2369152 h 2369152"/>
                <a:gd name="connsiteX5" fmla="*/ 1380482 w 2296406"/>
                <a:gd name="connsiteY5" fmla="*/ 2120816 h 2369152"/>
                <a:gd name="connsiteX6" fmla="*/ 1495542 w 2296406"/>
                <a:gd name="connsiteY6" fmla="*/ 1788127 h 2369152"/>
                <a:gd name="connsiteX7" fmla="*/ 909489 w 2296406"/>
                <a:gd name="connsiteY7" fmla="*/ 1225390 h 2369152"/>
                <a:gd name="connsiteX8" fmla="*/ 414951 w 2296406"/>
                <a:gd name="connsiteY8" fmla="*/ 2322212 h 2369152"/>
                <a:gd name="connsiteX9" fmla="*/ 293184 w 2296406"/>
                <a:gd name="connsiteY9" fmla="*/ 2052845 h 2369152"/>
                <a:gd name="connsiteX10" fmla="*/ 520411 w 2296406"/>
                <a:gd name="connsiteY10" fmla="*/ 767428 h 2369152"/>
                <a:gd name="connsiteX11" fmla="*/ 11167 w 2296406"/>
                <a:gd name="connsiteY11" fmla="*/ 5505 h 2369152"/>
                <a:gd name="connsiteX12" fmla="*/ 771719 w 2296406"/>
                <a:gd name="connsiteY12" fmla="*/ 578452 h 2369152"/>
                <a:gd name="connsiteX13" fmla="*/ 2041440 w 2296406"/>
                <a:gd name="connsiteY13" fmla="*/ 514597 h 2369152"/>
                <a:gd name="connsiteX14" fmla="*/ 2296406 w 2296406"/>
                <a:gd name="connsiteY14" fmla="*/ 662729 h 2369152"/>
                <a:gd name="connsiteX15" fmla="*/ 1124906 w 2296406"/>
                <a:gd name="connsiteY15" fmla="*/ 1004182 h 2369152"/>
                <a:gd name="connsiteX16" fmla="*/ 1676517 w 2296406"/>
                <a:gd name="connsiteY16" fmla="*/ 1608523 h 2369152"/>
                <a:gd name="connsiteX17" fmla="*/ 2094931 w 2296406"/>
                <a:gd name="connsiteY17" fmla="*/ 1557316 h 2369152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733744 w 2296406"/>
                <a:gd name="connsiteY3" fmla="*/ 1988152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38519 w 2296406"/>
                <a:gd name="connsiteY1" fmla="*/ 1873852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09969 w 2296406"/>
                <a:gd name="connsiteY2" fmla="*/ 2121502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91681 w 2296406"/>
                <a:gd name="connsiteY2" fmla="*/ 2136133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2042887 w 2296406"/>
                <a:gd name="connsiteY2" fmla="*/ 2194655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16574 w 2296406"/>
                <a:gd name="connsiteY1" fmla="*/ 185190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3889 w 2296406"/>
                <a:gd name="connsiteY1" fmla="*/ 1837277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79640 w 2296406"/>
                <a:gd name="connsiteY0" fmla="*/ 1747818 h 2354521"/>
                <a:gd name="connsiteX1" fmla="*/ 1827546 w 2296406"/>
                <a:gd name="connsiteY1" fmla="*/ 1826304 h 2354521"/>
                <a:gd name="connsiteX2" fmla="*/ 1955104 w 2296406"/>
                <a:gd name="connsiteY2" fmla="*/ 2095900 h 2354521"/>
                <a:gd name="connsiteX3" fmla="*/ 1682537 w 2296406"/>
                <a:gd name="connsiteY3" fmla="*/ 1962549 h 2354521"/>
                <a:gd name="connsiteX4" fmla="*/ 1528613 w 2296406"/>
                <a:gd name="connsiteY4" fmla="*/ 2354521 h 2354521"/>
                <a:gd name="connsiteX5" fmla="*/ 1380482 w 2296406"/>
                <a:gd name="connsiteY5" fmla="*/ 2120816 h 2354521"/>
                <a:gd name="connsiteX6" fmla="*/ 1495542 w 2296406"/>
                <a:gd name="connsiteY6" fmla="*/ 1788127 h 2354521"/>
                <a:gd name="connsiteX7" fmla="*/ 909489 w 2296406"/>
                <a:gd name="connsiteY7" fmla="*/ 1225390 h 2354521"/>
                <a:gd name="connsiteX8" fmla="*/ 414951 w 2296406"/>
                <a:gd name="connsiteY8" fmla="*/ 2322212 h 2354521"/>
                <a:gd name="connsiteX9" fmla="*/ 293184 w 2296406"/>
                <a:gd name="connsiteY9" fmla="*/ 2052845 h 2354521"/>
                <a:gd name="connsiteX10" fmla="*/ 520411 w 2296406"/>
                <a:gd name="connsiteY10" fmla="*/ 767428 h 2354521"/>
                <a:gd name="connsiteX11" fmla="*/ 11167 w 2296406"/>
                <a:gd name="connsiteY11" fmla="*/ 5505 h 2354521"/>
                <a:gd name="connsiteX12" fmla="*/ 771719 w 2296406"/>
                <a:gd name="connsiteY12" fmla="*/ 578452 h 2354521"/>
                <a:gd name="connsiteX13" fmla="*/ 2041440 w 2296406"/>
                <a:gd name="connsiteY13" fmla="*/ 514597 h 2354521"/>
                <a:gd name="connsiteX14" fmla="*/ 2296406 w 2296406"/>
                <a:gd name="connsiteY14" fmla="*/ 662729 h 2354521"/>
                <a:gd name="connsiteX15" fmla="*/ 1124906 w 2296406"/>
                <a:gd name="connsiteY15" fmla="*/ 1004182 h 2354521"/>
                <a:gd name="connsiteX16" fmla="*/ 1676517 w 2296406"/>
                <a:gd name="connsiteY16" fmla="*/ 1608523 h 2354521"/>
                <a:gd name="connsiteX17" fmla="*/ 2094931 w 2296406"/>
                <a:gd name="connsiteY17" fmla="*/ 1557316 h 2354521"/>
                <a:gd name="connsiteX0" fmla="*/ 2280220 w 2296986"/>
                <a:gd name="connsiteY0" fmla="*/ 1747818 h 2354521"/>
                <a:gd name="connsiteX1" fmla="*/ 1828126 w 2296986"/>
                <a:gd name="connsiteY1" fmla="*/ 1826304 h 2354521"/>
                <a:gd name="connsiteX2" fmla="*/ 1955684 w 2296986"/>
                <a:gd name="connsiteY2" fmla="*/ 2095900 h 2354521"/>
                <a:gd name="connsiteX3" fmla="*/ 1683117 w 2296986"/>
                <a:gd name="connsiteY3" fmla="*/ 1962549 h 2354521"/>
                <a:gd name="connsiteX4" fmla="*/ 1529193 w 2296986"/>
                <a:gd name="connsiteY4" fmla="*/ 2354521 h 2354521"/>
                <a:gd name="connsiteX5" fmla="*/ 1381062 w 2296986"/>
                <a:gd name="connsiteY5" fmla="*/ 2120816 h 2354521"/>
                <a:gd name="connsiteX6" fmla="*/ 1496122 w 2296986"/>
                <a:gd name="connsiteY6" fmla="*/ 1788127 h 2354521"/>
                <a:gd name="connsiteX7" fmla="*/ 910069 w 2296986"/>
                <a:gd name="connsiteY7" fmla="*/ 1225390 h 2354521"/>
                <a:gd name="connsiteX8" fmla="*/ 415531 w 2296986"/>
                <a:gd name="connsiteY8" fmla="*/ 2322212 h 2354521"/>
                <a:gd name="connsiteX9" fmla="*/ 293764 w 2296986"/>
                <a:gd name="connsiteY9" fmla="*/ 2052845 h 2354521"/>
                <a:gd name="connsiteX10" fmla="*/ 497994 w 2296986"/>
                <a:gd name="connsiteY10" fmla="*/ 836420 h 2354521"/>
                <a:gd name="connsiteX11" fmla="*/ 11747 w 2296986"/>
                <a:gd name="connsiteY11" fmla="*/ 5505 h 2354521"/>
                <a:gd name="connsiteX12" fmla="*/ 772299 w 2296986"/>
                <a:gd name="connsiteY12" fmla="*/ 578452 h 2354521"/>
                <a:gd name="connsiteX13" fmla="*/ 2042020 w 2296986"/>
                <a:gd name="connsiteY13" fmla="*/ 514597 h 2354521"/>
                <a:gd name="connsiteX14" fmla="*/ 2296986 w 2296986"/>
                <a:gd name="connsiteY14" fmla="*/ 662729 h 2354521"/>
                <a:gd name="connsiteX15" fmla="*/ 1125486 w 2296986"/>
                <a:gd name="connsiteY15" fmla="*/ 1004182 h 2354521"/>
                <a:gd name="connsiteX16" fmla="*/ 1677097 w 2296986"/>
                <a:gd name="connsiteY16" fmla="*/ 1608523 h 2354521"/>
                <a:gd name="connsiteX17" fmla="*/ 2095511 w 2296986"/>
                <a:gd name="connsiteY17" fmla="*/ 1557316 h 2354521"/>
                <a:gd name="connsiteX0" fmla="*/ 2280220 w 2296986"/>
                <a:gd name="connsiteY0" fmla="*/ 1747911 h 2354614"/>
                <a:gd name="connsiteX1" fmla="*/ 1828126 w 2296986"/>
                <a:gd name="connsiteY1" fmla="*/ 1826397 h 2354614"/>
                <a:gd name="connsiteX2" fmla="*/ 1955684 w 2296986"/>
                <a:gd name="connsiteY2" fmla="*/ 2095993 h 2354614"/>
                <a:gd name="connsiteX3" fmla="*/ 1683117 w 2296986"/>
                <a:gd name="connsiteY3" fmla="*/ 1962642 h 2354614"/>
                <a:gd name="connsiteX4" fmla="*/ 1529193 w 2296986"/>
                <a:gd name="connsiteY4" fmla="*/ 2354614 h 2354614"/>
                <a:gd name="connsiteX5" fmla="*/ 1381062 w 2296986"/>
                <a:gd name="connsiteY5" fmla="*/ 2120909 h 2354614"/>
                <a:gd name="connsiteX6" fmla="*/ 1496122 w 2296986"/>
                <a:gd name="connsiteY6" fmla="*/ 1788220 h 2354614"/>
                <a:gd name="connsiteX7" fmla="*/ 910069 w 2296986"/>
                <a:gd name="connsiteY7" fmla="*/ 1225483 h 2354614"/>
                <a:gd name="connsiteX8" fmla="*/ 415531 w 2296986"/>
                <a:gd name="connsiteY8" fmla="*/ 2322305 h 2354614"/>
                <a:gd name="connsiteX9" fmla="*/ 293764 w 2296986"/>
                <a:gd name="connsiteY9" fmla="*/ 2052938 h 2354614"/>
                <a:gd name="connsiteX10" fmla="*/ 497994 w 2296986"/>
                <a:gd name="connsiteY10" fmla="*/ 836513 h 2354614"/>
                <a:gd name="connsiteX11" fmla="*/ 11747 w 2296986"/>
                <a:gd name="connsiteY11" fmla="*/ 5598 h 2354614"/>
                <a:gd name="connsiteX12" fmla="*/ 841291 w 2296986"/>
                <a:gd name="connsiteY12" fmla="*/ 570880 h 2354614"/>
                <a:gd name="connsiteX13" fmla="*/ 2042020 w 2296986"/>
                <a:gd name="connsiteY13" fmla="*/ 514690 h 2354614"/>
                <a:gd name="connsiteX14" fmla="*/ 2296986 w 2296986"/>
                <a:gd name="connsiteY14" fmla="*/ 662822 h 2354614"/>
                <a:gd name="connsiteX15" fmla="*/ 1125486 w 2296986"/>
                <a:gd name="connsiteY15" fmla="*/ 1004275 h 2354614"/>
                <a:gd name="connsiteX16" fmla="*/ 1677097 w 2296986"/>
                <a:gd name="connsiteY16" fmla="*/ 1608616 h 2354614"/>
                <a:gd name="connsiteX17" fmla="*/ 2095511 w 2296986"/>
                <a:gd name="connsiteY17" fmla="*/ 1557409 h 2354614"/>
                <a:gd name="connsiteX0" fmla="*/ 2280220 w 2296986"/>
                <a:gd name="connsiteY0" fmla="*/ 1747911 h 2354614"/>
                <a:gd name="connsiteX1" fmla="*/ 1828126 w 2296986"/>
                <a:gd name="connsiteY1" fmla="*/ 1826397 h 2354614"/>
                <a:gd name="connsiteX2" fmla="*/ 1955684 w 2296986"/>
                <a:gd name="connsiteY2" fmla="*/ 2095993 h 2354614"/>
                <a:gd name="connsiteX3" fmla="*/ 1683117 w 2296986"/>
                <a:gd name="connsiteY3" fmla="*/ 1962642 h 2354614"/>
                <a:gd name="connsiteX4" fmla="*/ 1529193 w 2296986"/>
                <a:gd name="connsiteY4" fmla="*/ 2354614 h 2354614"/>
                <a:gd name="connsiteX5" fmla="*/ 1381062 w 2296986"/>
                <a:gd name="connsiteY5" fmla="*/ 2120909 h 2354614"/>
                <a:gd name="connsiteX6" fmla="*/ 1496122 w 2296986"/>
                <a:gd name="connsiteY6" fmla="*/ 1788220 h 2354614"/>
                <a:gd name="connsiteX7" fmla="*/ 864075 w 2296986"/>
                <a:gd name="connsiteY7" fmla="*/ 1325138 h 2354614"/>
                <a:gd name="connsiteX8" fmla="*/ 415531 w 2296986"/>
                <a:gd name="connsiteY8" fmla="*/ 2322305 h 2354614"/>
                <a:gd name="connsiteX9" fmla="*/ 293764 w 2296986"/>
                <a:gd name="connsiteY9" fmla="*/ 2052938 h 2354614"/>
                <a:gd name="connsiteX10" fmla="*/ 497994 w 2296986"/>
                <a:gd name="connsiteY10" fmla="*/ 836513 h 2354614"/>
                <a:gd name="connsiteX11" fmla="*/ 11747 w 2296986"/>
                <a:gd name="connsiteY11" fmla="*/ 5598 h 2354614"/>
                <a:gd name="connsiteX12" fmla="*/ 841291 w 2296986"/>
                <a:gd name="connsiteY12" fmla="*/ 570880 h 2354614"/>
                <a:gd name="connsiteX13" fmla="*/ 2042020 w 2296986"/>
                <a:gd name="connsiteY13" fmla="*/ 514690 h 2354614"/>
                <a:gd name="connsiteX14" fmla="*/ 2296986 w 2296986"/>
                <a:gd name="connsiteY14" fmla="*/ 662822 h 2354614"/>
                <a:gd name="connsiteX15" fmla="*/ 1125486 w 2296986"/>
                <a:gd name="connsiteY15" fmla="*/ 1004275 h 2354614"/>
                <a:gd name="connsiteX16" fmla="*/ 1677097 w 2296986"/>
                <a:gd name="connsiteY16" fmla="*/ 1608616 h 2354614"/>
                <a:gd name="connsiteX17" fmla="*/ 2095511 w 2296986"/>
                <a:gd name="connsiteY17" fmla="*/ 1557409 h 2354614"/>
                <a:gd name="connsiteX0" fmla="*/ 2280220 w 2296986"/>
                <a:gd name="connsiteY0" fmla="*/ 1747911 h 2354614"/>
                <a:gd name="connsiteX1" fmla="*/ 1828126 w 2296986"/>
                <a:gd name="connsiteY1" fmla="*/ 1826397 h 2354614"/>
                <a:gd name="connsiteX2" fmla="*/ 1955684 w 2296986"/>
                <a:gd name="connsiteY2" fmla="*/ 2095993 h 2354614"/>
                <a:gd name="connsiteX3" fmla="*/ 1683117 w 2296986"/>
                <a:gd name="connsiteY3" fmla="*/ 1962642 h 2354614"/>
                <a:gd name="connsiteX4" fmla="*/ 1529193 w 2296986"/>
                <a:gd name="connsiteY4" fmla="*/ 2354614 h 2354614"/>
                <a:gd name="connsiteX5" fmla="*/ 1381062 w 2296986"/>
                <a:gd name="connsiteY5" fmla="*/ 2120909 h 2354614"/>
                <a:gd name="connsiteX6" fmla="*/ 1496122 w 2296986"/>
                <a:gd name="connsiteY6" fmla="*/ 1788220 h 2354614"/>
                <a:gd name="connsiteX7" fmla="*/ 864075 w 2296986"/>
                <a:gd name="connsiteY7" fmla="*/ 1325138 h 2354614"/>
                <a:gd name="connsiteX8" fmla="*/ 415531 w 2296986"/>
                <a:gd name="connsiteY8" fmla="*/ 2322305 h 2354614"/>
                <a:gd name="connsiteX9" fmla="*/ 293764 w 2296986"/>
                <a:gd name="connsiteY9" fmla="*/ 2052938 h 2354614"/>
                <a:gd name="connsiteX10" fmla="*/ 497994 w 2296986"/>
                <a:gd name="connsiteY10" fmla="*/ 836513 h 2354614"/>
                <a:gd name="connsiteX11" fmla="*/ 11747 w 2296986"/>
                <a:gd name="connsiteY11" fmla="*/ 5598 h 2354614"/>
                <a:gd name="connsiteX12" fmla="*/ 841291 w 2296986"/>
                <a:gd name="connsiteY12" fmla="*/ 570880 h 2354614"/>
                <a:gd name="connsiteX13" fmla="*/ 2042020 w 2296986"/>
                <a:gd name="connsiteY13" fmla="*/ 514690 h 2354614"/>
                <a:gd name="connsiteX14" fmla="*/ 2296986 w 2296986"/>
                <a:gd name="connsiteY14" fmla="*/ 662822 h 2354614"/>
                <a:gd name="connsiteX15" fmla="*/ 1209809 w 2296986"/>
                <a:gd name="connsiteY15" fmla="*/ 996610 h 2354614"/>
                <a:gd name="connsiteX16" fmla="*/ 1677097 w 2296986"/>
                <a:gd name="connsiteY16" fmla="*/ 1608616 h 2354614"/>
                <a:gd name="connsiteX17" fmla="*/ 2095511 w 2296986"/>
                <a:gd name="connsiteY17" fmla="*/ 1557409 h 2354614"/>
                <a:gd name="connsiteX0" fmla="*/ 2279828 w 2296594"/>
                <a:gd name="connsiteY0" fmla="*/ 1747911 h 2354614"/>
                <a:gd name="connsiteX1" fmla="*/ 1827734 w 2296594"/>
                <a:gd name="connsiteY1" fmla="*/ 1826397 h 2354614"/>
                <a:gd name="connsiteX2" fmla="*/ 1955292 w 2296594"/>
                <a:gd name="connsiteY2" fmla="*/ 2095993 h 2354614"/>
                <a:gd name="connsiteX3" fmla="*/ 1682725 w 2296594"/>
                <a:gd name="connsiteY3" fmla="*/ 1962642 h 2354614"/>
                <a:gd name="connsiteX4" fmla="*/ 1528801 w 2296594"/>
                <a:gd name="connsiteY4" fmla="*/ 2354614 h 2354614"/>
                <a:gd name="connsiteX5" fmla="*/ 1380670 w 2296594"/>
                <a:gd name="connsiteY5" fmla="*/ 2120909 h 2354614"/>
                <a:gd name="connsiteX6" fmla="*/ 1495730 w 2296594"/>
                <a:gd name="connsiteY6" fmla="*/ 1788220 h 2354614"/>
                <a:gd name="connsiteX7" fmla="*/ 863683 w 2296594"/>
                <a:gd name="connsiteY7" fmla="*/ 1325138 h 2354614"/>
                <a:gd name="connsiteX8" fmla="*/ 415139 w 2296594"/>
                <a:gd name="connsiteY8" fmla="*/ 2322305 h 2354614"/>
                <a:gd name="connsiteX9" fmla="*/ 293372 w 2296594"/>
                <a:gd name="connsiteY9" fmla="*/ 2052938 h 2354614"/>
                <a:gd name="connsiteX10" fmla="*/ 512934 w 2296594"/>
                <a:gd name="connsiteY10" fmla="*/ 874842 h 2354614"/>
                <a:gd name="connsiteX11" fmla="*/ 11355 w 2296594"/>
                <a:gd name="connsiteY11" fmla="*/ 5598 h 2354614"/>
                <a:gd name="connsiteX12" fmla="*/ 840899 w 2296594"/>
                <a:gd name="connsiteY12" fmla="*/ 570880 h 2354614"/>
                <a:gd name="connsiteX13" fmla="*/ 2041628 w 2296594"/>
                <a:gd name="connsiteY13" fmla="*/ 514690 h 2354614"/>
                <a:gd name="connsiteX14" fmla="*/ 2296594 w 2296594"/>
                <a:gd name="connsiteY14" fmla="*/ 662822 h 2354614"/>
                <a:gd name="connsiteX15" fmla="*/ 1209417 w 2296594"/>
                <a:gd name="connsiteY15" fmla="*/ 996610 h 2354614"/>
                <a:gd name="connsiteX16" fmla="*/ 1676705 w 2296594"/>
                <a:gd name="connsiteY16" fmla="*/ 1608616 h 2354614"/>
                <a:gd name="connsiteX17" fmla="*/ 2095119 w 2296594"/>
                <a:gd name="connsiteY17" fmla="*/ 1557409 h 2354614"/>
                <a:gd name="connsiteX0" fmla="*/ 2279828 w 2296594"/>
                <a:gd name="connsiteY0" fmla="*/ 1747911 h 2354614"/>
                <a:gd name="connsiteX1" fmla="*/ 1827734 w 2296594"/>
                <a:gd name="connsiteY1" fmla="*/ 1826397 h 2354614"/>
                <a:gd name="connsiteX2" fmla="*/ 1955292 w 2296594"/>
                <a:gd name="connsiteY2" fmla="*/ 2095993 h 2354614"/>
                <a:gd name="connsiteX3" fmla="*/ 1682725 w 2296594"/>
                <a:gd name="connsiteY3" fmla="*/ 1962642 h 2354614"/>
                <a:gd name="connsiteX4" fmla="*/ 1528801 w 2296594"/>
                <a:gd name="connsiteY4" fmla="*/ 2354614 h 2354614"/>
                <a:gd name="connsiteX5" fmla="*/ 1380670 w 2296594"/>
                <a:gd name="connsiteY5" fmla="*/ 2120909 h 2354614"/>
                <a:gd name="connsiteX6" fmla="*/ 1495730 w 2296594"/>
                <a:gd name="connsiteY6" fmla="*/ 1788220 h 2354614"/>
                <a:gd name="connsiteX7" fmla="*/ 856016 w 2296594"/>
                <a:gd name="connsiteY7" fmla="*/ 1302141 h 2354614"/>
                <a:gd name="connsiteX8" fmla="*/ 415139 w 2296594"/>
                <a:gd name="connsiteY8" fmla="*/ 2322305 h 2354614"/>
                <a:gd name="connsiteX9" fmla="*/ 293372 w 2296594"/>
                <a:gd name="connsiteY9" fmla="*/ 2052938 h 2354614"/>
                <a:gd name="connsiteX10" fmla="*/ 512934 w 2296594"/>
                <a:gd name="connsiteY10" fmla="*/ 874842 h 2354614"/>
                <a:gd name="connsiteX11" fmla="*/ 11355 w 2296594"/>
                <a:gd name="connsiteY11" fmla="*/ 5598 h 2354614"/>
                <a:gd name="connsiteX12" fmla="*/ 840899 w 2296594"/>
                <a:gd name="connsiteY12" fmla="*/ 570880 h 2354614"/>
                <a:gd name="connsiteX13" fmla="*/ 2041628 w 2296594"/>
                <a:gd name="connsiteY13" fmla="*/ 514690 h 2354614"/>
                <a:gd name="connsiteX14" fmla="*/ 2296594 w 2296594"/>
                <a:gd name="connsiteY14" fmla="*/ 662822 h 2354614"/>
                <a:gd name="connsiteX15" fmla="*/ 1209417 w 2296594"/>
                <a:gd name="connsiteY15" fmla="*/ 996610 h 2354614"/>
                <a:gd name="connsiteX16" fmla="*/ 1676705 w 2296594"/>
                <a:gd name="connsiteY16" fmla="*/ 1608616 h 2354614"/>
                <a:gd name="connsiteX17" fmla="*/ 2095119 w 2296594"/>
                <a:gd name="connsiteY17" fmla="*/ 1557409 h 2354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96594" h="2354614">
                  <a:moveTo>
                    <a:pt x="2279828" y="1747911"/>
                  </a:moveTo>
                  <a:lnTo>
                    <a:pt x="1827734" y="1826397"/>
                  </a:lnTo>
                  <a:cubicBezTo>
                    <a:pt x="1873911" y="1907728"/>
                    <a:pt x="1985925" y="2047581"/>
                    <a:pt x="1955292" y="2095993"/>
                  </a:cubicBezTo>
                  <a:cubicBezTo>
                    <a:pt x="1897354" y="2139325"/>
                    <a:pt x="1773581" y="2007092"/>
                    <a:pt x="1682725" y="1962642"/>
                  </a:cubicBezTo>
                  <a:lnTo>
                    <a:pt x="1528801" y="2354614"/>
                  </a:lnTo>
                  <a:lnTo>
                    <a:pt x="1380670" y="2120909"/>
                  </a:lnTo>
                  <a:lnTo>
                    <a:pt x="1495730" y="1788220"/>
                  </a:lnTo>
                  <a:lnTo>
                    <a:pt x="856016" y="1302141"/>
                  </a:lnTo>
                  <a:lnTo>
                    <a:pt x="415139" y="2322305"/>
                  </a:lnTo>
                  <a:lnTo>
                    <a:pt x="293372" y="2052938"/>
                  </a:lnTo>
                  <a:cubicBezTo>
                    <a:pt x="369114" y="1624466"/>
                    <a:pt x="437192" y="1303314"/>
                    <a:pt x="512934" y="874842"/>
                  </a:cubicBezTo>
                  <a:cubicBezTo>
                    <a:pt x="317583" y="650129"/>
                    <a:pt x="-71270" y="102295"/>
                    <a:pt x="11355" y="5598"/>
                  </a:cubicBezTo>
                  <a:cubicBezTo>
                    <a:pt x="111253" y="-52136"/>
                    <a:pt x="623957" y="350637"/>
                    <a:pt x="840899" y="570880"/>
                  </a:cubicBezTo>
                  <a:lnTo>
                    <a:pt x="2041628" y="514690"/>
                  </a:lnTo>
                  <a:lnTo>
                    <a:pt x="2296594" y="662822"/>
                  </a:lnTo>
                  <a:lnTo>
                    <a:pt x="1209417" y="996610"/>
                  </a:lnTo>
                  <a:lnTo>
                    <a:pt x="1676705" y="1608616"/>
                  </a:lnTo>
                  <a:cubicBezTo>
                    <a:pt x="1795450" y="1589109"/>
                    <a:pt x="2095119" y="1557409"/>
                    <a:pt x="2095119" y="155740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513" name="자유형: 도형 512">
            <a:extLst>
              <a:ext uri="{FF2B5EF4-FFF2-40B4-BE49-F238E27FC236}">
                <a16:creationId xmlns:a16="http://schemas.microsoft.com/office/drawing/2014/main" id="{08037210-4A3A-4BE8-81DC-E08F39C9D1B7}"/>
              </a:ext>
            </a:extLst>
          </p:cNvPr>
          <p:cNvSpPr/>
          <p:nvPr/>
        </p:nvSpPr>
        <p:spPr>
          <a:xfrm>
            <a:off x="5366997" y="2003640"/>
            <a:ext cx="717799" cy="1223802"/>
          </a:xfrm>
          <a:custGeom>
            <a:avLst/>
            <a:gdLst>
              <a:gd name="connsiteX0" fmla="*/ 397471 w 1298288"/>
              <a:gd name="connsiteY0" fmla="*/ 1183376 h 2213501"/>
              <a:gd name="connsiteX1" fmla="*/ 591029 w 1298288"/>
              <a:gd name="connsiteY1" fmla="*/ 1183376 h 2213501"/>
              <a:gd name="connsiteX2" fmla="*/ 603496 w 1298288"/>
              <a:gd name="connsiteY2" fmla="*/ 1183376 h 2213501"/>
              <a:gd name="connsiteX3" fmla="*/ 879041 w 1298288"/>
              <a:gd name="connsiteY3" fmla="*/ 1183376 h 2213501"/>
              <a:gd name="connsiteX4" fmla="*/ 1022783 w 1298288"/>
              <a:gd name="connsiteY4" fmla="*/ 1355645 h 2213501"/>
              <a:gd name="connsiteX5" fmla="*/ 1029545 w 1298288"/>
              <a:gd name="connsiteY5" fmla="*/ 1377515 h 2213501"/>
              <a:gd name="connsiteX6" fmla="*/ 1052261 w 1298288"/>
              <a:gd name="connsiteY6" fmla="*/ 1821895 h 2213501"/>
              <a:gd name="connsiteX7" fmla="*/ 988499 w 1298288"/>
              <a:gd name="connsiteY7" fmla="*/ 1825170 h 2213501"/>
              <a:gd name="connsiteX8" fmla="*/ 839263 w 1298288"/>
              <a:gd name="connsiteY8" fmla="*/ 1690462 h 2213501"/>
              <a:gd name="connsiteX9" fmla="*/ 827852 w 1298288"/>
              <a:gd name="connsiteY9" fmla="*/ 1467215 h 2213501"/>
              <a:gd name="connsiteX10" fmla="*/ 603496 w 1298288"/>
              <a:gd name="connsiteY10" fmla="*/ 1198273 h 2213501"/>
              <a:gd name="connsiteX11" fmla="*/ 603496 w 1298288"/>
              <a:gd name="connsiteY11" fmla="*/ 2082755 h 2213501"/>
              <a:gd name="connsiteX12" fmla="*/ 472749 w 1298288"/>
              <a:gd name="connsiteY12" fmla="*/ 2213501 h 2213501"/>
              <a:gd name="connsiteX13" fmla="*/ 397471 w 1298288"/>
              <a:gd name="connsiteY13" fmla="*/ 2213501 h 2213501"/>
              <a:gd name="connsiteX14" fmla="*/ 617337 w 1298288"/>
              <a:gd name="connsiteY14" fmla="*/ 406715 h 2213501"/>
              <a:gd name="connsiteX15" fmla="*/ 652995 w 1298288"/>
              <a:gd name="connsiteY15" fmla="*/ 406715 h 2213501"/>
              <a:gd name="connsiteX16" fmla="*/ 883479 w 1298288"/>
              <a:gd name="connsiteY16" fmla="*/ 637199 h 2213501"/>
              <a:gd name="connsiteX17" fmla="*/ 883479 w 1298288"/>
              <a:gd name="connsiteY17" fmla="*/ 769953 h 2213501"/>
              <a:gd name="connsiteX18" fmla="*/ 1294261 w 1298288"/>
              <a:gd name="connsiteY18" fmla="*/ 966364 h 2213501"/>
              <a:gd name="connsiteX19" fmla="*/ 1297589 w 1298288"/>
              <a:gd name="connsiteY19" fmla="*/ 975714 h 2213501"/>
              <a:gd name="connsiteX20" fmla="*/ 1276881 w 1298288"/>
              <a:gd name="connsiteY20" fmla="*/ 1019032 h 2213501"/>
              <a:gd name="connsiteX21" fmla="*/ 1075611 w 1298288"/>
              <a:gd name="connsiteY21" fmla="*/ 1090084 h 2213501"/>
              <a:gd name="connsiteX22" fmla="*/ 883479 w 1298288"/>
              <a:gd name="connsiteY22" fmla="*/ 998218 h 2213501"/>
              <a:gd name="connsiteX23" fmla="*/ 883479 w 1298288"/>
              <a:gd name="connsiteY23" fmla="*/ 1151522 h 2213501"/>
              <a:gd name="connsiteX24" fmla="*/ 386906 w 1298288"/>
              <a:gd name="connsiteY24" fmla="*/ 1151522 h 2213501"/>
              <a:gd name="connsiteX25" fmla="*/ 386906 w 1298288"/>
              <a:gd name="connsiteY25" fmla="*/ 871011 h 2213501"/>
              <a:gd name="connsiteX26" fmla="*/ 100742 w 1298288"/>
              <a:gd name="connsiteY26" fmla="*/ 1212273 h 2213501"/>
              <a:gd name="connsiteX27" fmla="*/ 90758 w 1298288"/>
              <a:gd name="connsiteY27" fmla="*/ 1213171 h 2213501"/>
              <a:gd name="connsiteX28" fmla="*/ 53991 w 1298288"/>
              <a:gd name="connsiteY28" fmla="*/ 1182320 h 2213501"/>
              <a:gd name="connsiteX29" fmla="*/ 35290 w 1298288"/>
              <a:gd name="connsiteY29" fmla="*/ 969692 h 2213501"/>
              <a:gd name="connsiteX30" fmla="*/ 443431 w 1298288"/>
              <a:gd name="connsiteY30" fmla="*/ 482944 h 2213501"/>
              <a:gd name="connsiteX31" fmla="*/ 452834 w 1298288"/>
              <a:gd name="connsiteY31" fmla="*/ 475813 h 2213501"/>
              <a:gd name="connsiteX32" fmla="*/ 617337 w 1298288"/>
              <a:gd name="connsiteY32" fmla="*/ 406715 h 2213501"/>
              <a:gd name="connsiteX33" fmla="*/ 717074 w 1298288"/>
              <a:gd name="connsiteY33" fmla="*/ 0 h 2213501"/>
              <a:gd name="connsiteX34" fmla="*/ 941589 w 1298288"/>
              <a:gd name="connsiteY34" fmla="*/ 192818 h 2213501"/>
              <a:gd name="connsiteX35" fmla="*/ 717074 w 1298288"/>
              <a:gd name="connsiteY35" fmla="*/ 385637 h 2213501"/>
              <a:gd name="connsiteX36" fmla="*/ 492560 w 1298288"/>
              <a:gd name="connsiteY36" fmla="*/ 192818 h 2213501"/>
              <a:gd name="connsiteX37" fmla="*/ 717074 w 1298288"/>
              <a:gd name="connsiteY37" fmla="*/ 0 h 2213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98288" h="2213501">
                <a:moveTo>
                  <a:pt x="397471" y="1183376"/>
                </a:moveTo>
                <a:lnTo>
                  <a:pt x="591029" y="1183376"/>
                </a:lnTo>
                <a:lnTo>
                  <a:pt x="603496" y="1183376"/>
                </a:lnTo>
                <a:lnTo>
                  <a:pt x="879041" y="1183376"/>
                </a:lnTo>
                <a:lnTo>
                  <a:pt x="1022783" y="1355645"/>
                </a:lnTo>
                <a:cubicBezTo>
                  <a:pt x="1031394" y="1362935"/>
                  <a:pt x="1029545" y="1377515"/>
                  <a:pt x="1029545" y="1377515"/>
                </a:cubicBezTo>
                <a:lnTo>
                  <a:pt x="1052261" y="1821895"/>
                </a:lnTo>
                <a:lnTo>
                  <a:pt x="988499" y="1825170"/>
                </a:lnTo>
                <a:cubicBezTo>
                  <a:pt x="910104" y="1829185"/>
                  <a:pt x="843277" y="1768857"/>
                  <a:pt x="839263" y="1690462"/>
                </a:cubicBezTo>
                <a:lnTo>
                  <a:pt x="827852" y="1467215"/>
                </a:lnTo>
                <a:lnTo>
                  <a:pt x="603496" y="1198273"/>
                </a:lnTo>
                <a:lnTo>
                  <a:pt x="603496" y="2082755"/>
                </a:lnTo>
                <a:cubicBezTo>
                  <a:pt x="603496" y="2154969"/>
                  <a:pt x="544964" y="2213501"/>
                  <a:pt x="472749" y="2213501"/>
                </a:cubicBezTo>
                <a:lnTo>
                  <a:pt x="397471" y="2213501"/>
                </a:lnTo>
                <a:close/>
                <a:moveTo>
                  <a:pt x="617337" y="406715"/>
                </a:moveTo>
                <a:lnTo>
                  <a:pt x="652995" y="406715"/>
                </a:lnTo>
                <a:cubicBezTo>
                  <a:pt x="780308" y="406715"/>
                  <a:pt x="883479" y="509939"/>
                  <a:pt x="883479" y="637199"/>
                </a:cubicBezTo>
                <a:lnTo>
                  <a:pt x="883479" y="769953"/>
                </a:lnTo>
                <a:lnTo>
                  <a:pt x="1294261" y="966364"/>
                </a:lnTo>
                <a:cubicBezTo>
                  <a:pt x="1297801" y="968054"/>
                  <a:pt x="1299280" y="972280"/>
                  <a:pt x="1297589" y="975714"/>
                </a:cubicBezTo>
                <a:lnTo>
                  <a:pt x="1276881" y="1019032"/>
                </a:lnTo>
                <a:cubicBezTo>
                  <a:pt x="1240959" y="1094205"/>
                  <a:pt x="1150836" y="1126059"/>
                  <a:pt x="1075611" y="1090084"/>
                </a:cubicBezTo>
                <a:lnTo>
                  <a:pt x="883479" y="998218"/>
                </a:lnTo>
                <a:lnTo>
                  <a:pt x="883479" y="1151522"/>
                </a:lnTo>
                <a:lnTo>
                  <a:pt x="386906" y="1151522"/>
                </a:lnTo>
                <a:lnTo>
                  <a:pt x="386906" y="871011"/>
                </a:lnTo>
                <a:lnTo>
                  <a:pt x="100742" y="1212273"/>
                </a:lnTo>
                <a:cubicBezTo>
                  <a:pt x="98207" y="1215284"/>
                  <a:pt x="93769" y="1215707"/>
                  <a:pt x="90758" y="1213171"/>
                </a:cubicBezTo>
                <a:lnTo>
                  <a:pt x="53991" y="1182320"/>
                </a:lnTo>
                <a:cubicBezTo>
                  <a:pt x="-9930" y="1128754"/>
                  <a:pt x="-18277" y="1033559"/>
                  <a:pt x="35290" y="969692"/>
                </a:cubicBezTo>
                <a:lnTo>
                  <a:pt x="443431" y="482944"/>
                </a:lnTo>
                <a:cubicBezTo>
                  <a:pt x="446072" y="479775"/>
                  <a:pt x="449347" y="477450"/>
                  <a:pt x="452834" y="475813"/>
                </a:cubicBezTo>
                <a:cubicBezTo>
                  <a:pt x="494673" y="433181"/>
                  <a:pt x="552888" y="406715"/>
                  <a:pt x="617337" y="406715"/>
                </a:cubicBezTo>
                <a:close/>
                <a:moveTo>
                  <a:pt x="717074" y="0"/>
                </a:moveTo>
                <a:cubicBezTo>
                  <a:pt x="841070" y="0"/>
                  <a:pt x="941589" y="86328"/>
                  <a:pt x="941589" y="192818"/>
                </a:cubicBezTo>
                <a:cubicBezTo>
                  <a:pt x="941589" y="299309"/>
                  <a:pt x="841070" y="385637"/>
                  <a:pt x="717074" y="385637"/>
                </a:cubicBezTo>
                <a:cubicBezTo>
                  <a:pt x="593079" y="385637"/>
                  <a:pt x="492560" y="299309"/>
                  <a:pt x="492560" y="192818"/>
                </a:cubicBezTo>
                <a:cubicBezTo>
                  <a:pt x="492560" y="86328"/>
                  <a:pt x="593079" y="0"/>
                  <a:pt x="717074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 w="5279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11195</TotalTime>
  <Words>72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20</cp:revision>
  <dcterms:created xsi:type="dcterms:W3CDTF">2018-02-18T19:39:47Z</dcterms:created>
  <dcterms:modified xsi:type="dcterms:W3CDTF">2024-02-21T16:47:51Z</dcterms:modified>
</cp:coreProperties>
</file>