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8" name="그룹 97">
            <a:extLst>
              <a:ext uri="{FF2B5EF4-FFF2-40B4-BE49-F238E27FC236}">
                <a16:creationId xmlns:a16="http://schemas.microsoft.com/office/drawing/2014/main" id="{225AAA6F-F20F-4516-AEE0-87DBEFF72250}"/>
              </a:ext>
            </a:extLst>
          </p:cNvPr>
          <p:cNvGrpSpPr/>
          <p:nvPr/>
        </p:nvGrpSpPr>
        <p:grpSpPr>
          <a:xfrm>
            <a:off x="4060695" y="2328232"/>
            <a:ext cx="4069130" cy="4069132"/>
            <a:chOff x="4060695" y="2258560"/>
            <a:chExt cx="4069130" cy="4069132"/>
          </a:xfrm>
          <a:solidFill>
            <a:schemeClr val="bg1">
              <a:lumMod val="75000"/>
            </a:schemeClr>
          </a:solidFill>
        </p:grpSpPr>
        <p:sp>
          <p:nvSpPr>
            <p:cNvPr id="99" name="Block Arc 22">
              <a:extLst>
                <a:ext uri="{FF2B5EF4-FFF2-40B4-BE49-F238E27FC236}">
                  <a16:creationId xmlns:a16="http://schemas.microsoft.com/office/drawing/2014/main" id="{AD4FE894-4768-4021-A3AD-3A1FC920DEBB}"/>
                </a:ext>
              </a:extLst>
            </p:cNvPr>
            <p:cNvSpPr/>
            <p:nvPr/>
          </p:nvSpPr>
          <p:spPr>
            <a:xfrm>
              <a:off x="4060695" y="2258560"/>
              <a:ext cx="4069130" cy="4069132"/>
            </a:xfrm>
            <a:prstGeom prst="blockArc">
              <a:avLst>
                <a:gd name="adj1" fmla="val 8400961"/>
                <a:gd name="adj2" fmla="val 3911839"/>
                <a:gd name="adj3" fmla="val 2065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0" name="Isosceles Triangle 30">
              <a:extLst>
                <a:ext uri="{FF2B5EF4-FFF2-40B4-BE49-F238E27FC236}">
                  <a16:creationId xmlns:a16="http://schemas.microsoft.com/office/drawing/2014/main" id="{249D7447-2609-4A01-8EF7-A13D4DB28F72}"/>
                </a:ext>
              </a:extLst>
            </p:cNvPr>
            <p:cNvSpPr/>
            <p:nvPr/>
          </p:nvSpPr>
          <p:spPr>
            <a:xfrm rot="14485673">
              <a:off x="6707625" y="6011804"/>
              <a:ext cx="290554" cy="285472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01" name="그룹 100">
            <a:extLst>
              <a:ext uri="{FF2B5EF4-FFF2-40B4-BE49-F238E27FC236}">
                <a16:creationId xmlns:a16="http://schemas.microsoft.com/office/drawing/2014/main" id="{4C007550-4008-486A-A2B8-84387DCEA55B}"/>
              </a:ext>
            </a:extLst>
          </p:cNvPr>
          <p:cNvGrpSpPr/>
          <p:nvPr/>
        </p:nvGrpSpPr>
        <p:grpSpPr>
          <a:xfrm>
            <a:off x="4791493" y="3186447"/>
            <a:ext cx="2609014" cy="3272999"/>
            <a:chOff x="4791493" y="3116775"/>
            <a:chExt cx="2609014" cy="3272999"/>
          </a:xfrm>
        </p:grpSpPr>
        <p:sp>
          <p:nvSpPr>
            <p:cNvPr id="102" name="Graphic 441">
              <a:extLst>
                <a:ext uri="{FF2B5EF4-FFF2-40B4-BE49-F238E27FC236}">
                  <a16:creationId xmlns:a16="http://schemas.microsoft.com/office/drawing/2014/main" id="{9BE43CB6-C3A8-4668-A78B-CF400945DC28}"/>
                </a:ext>
              </a:extLst>
            </p:cNvPr>
            <p:cNvSpPr/>
            <p:nvPr/>
          </p:nvSpPr>
          <p:spPr>
            <a:xfrm>
              <a:off x="5062219" y="3116775"/>
              <a:ext cx="2338288" cy="3272999"/>
            </a:xfrm>
            <a:custGeom>
              <a:avLst/>
              <a:gdLst>
                <a:gd name="connsiteX0" fmla="*/ 2142258 w 2655380"/>
                <a:gd name="connsiteY0" fmla="*/ 623239 h 3716847"/>
                <a:gd name="connsiteX1" fmla="*/ 2156840 w 2655380"/>
                <a:gd name="connsiteY1" fmla="*/ 721545 h 3716847"/>
                <a:gd name="connsiteX2" fmla="*/ 2124235 w 2655380"/>
                <a:gd name="connsiteY2" fmla="*/ 943554 h 3716847"/>
                <a:gd name="connsiteX3" fmla="*/ 1948431 w 2655380"/>
                <a:gd name="connsiteY3" fmla="*/ 1178670 h 3716847"/>
                <a:gd name="connsiteX4" fmla="*/ 1500809 w 2655380"/>
                <a:gd name="connsiteY4" fmla="*/ 1461628 h 3716847"/>
                <a:gd name="connsiteX5" fmla="*/ 1264055 w 2655380"/>
                <a:gd name="connsiteY5" fmla="*/ 1574352 h 3716847"/>
                <a:gd name="connsiteX6" fmla="*/ 1245541 w 2655380"/>
                <a:gd name="connsiteY6" fmla="*/ 1578448 h 3716847"/>
                <a:gd name="connsiteX7" fmla="*/ 1302231 w 2655380"/>
                <a:gd name="connsiteY7" fmla="*/ 1541256 h 3716847"/>
                <a:gd name="connsiteX8" fmla="*/ 1327790 w 2655380"/>
                <a:gd name="connsiteY8" fmla="*/ 1419520 h 3716847"/>
                <a:gd name="connsiteX9" fmla="*/ 1241281 w 2655380"/>
                <a:gd name="connsiteY9" fmla="*/ 1355293 h 3716847"/>
                <a:gd name="connsiteX10" fmla="*/ 1258648 w 2655380"/>
                <a:gd name="connsiteY10" fmla="*/ 1312530 h 3716847"/>
                <a:gd name="connsiteX11" fmla="*/ 1328446 w 2655380"/>
                <a:gd name="connsiteY11" fmla="*/ 1257314 h 3716847"/>
                <a:gd name="connsiteX12" fmla="*/ 1338276 w 2655380"/>
                <a:gd name="connsiteY12" fmla="*/ 1191285 h 3716847"/>
                <a:gd name="connsiteX13" fmla="*/ 1298298 w 2655380"/>
                <a:gd name="connsiteY13" fmla="*/ 1124929 h 3716847"/>
                <a:gd name="connsiteX14" fmla="*/ 1238495 w 2655380"/>
                <a:gd name="connsiteY14" fmla="*/ 1090849 h 3716847"/>
                <a:gd name="connsiteX15" fmla="*/ 1258812 w 2655380"/>
                <a:gd name="connsiteY15" fmla="*/ 1057261 h 3716847"/>
                <a:gd name="connsiteX16" fmla="*/ 1327463 w 2655380"/>
                <a:gd name="connsiteY16" fmla="*/ 1006470 h 3716847"/>
                <a:gd name="connsiteX17" fmla="*/ 1341717 w 2655380"/>
                <a:gd name="connsiteY17" fmla="*/ 932248 h 3716847"/>
                <a:gd name="connsiteX18" fmla="*/ 1302067 w 2655380"/>
                <a:gd name="connsiteY18" fmla="*/ 868022 h 3716847"/>
                <a:gd name="connsiteX19" fmla="*/ 1239806 w 2655380"/>
                <a:gd name="connsiteY19" fmla="*/ 834434 h 3716847"/>
                <a:gd name="connsiteX20" fmla="*/ 1259959 w 2655380"/>
                <a:gd name="connsiteY20" fmla="*/ 796586 h 3716847"/>
                <a:gd name="connsiteX21" fmla="*/ 1355808 w 2655380"/>
                <a:gd name="connsiteY21" fmla="*/ 735636 h 3716847"/>
                <a:gd name="connsiteX22" fmla="*/ 1384316 w 2655380"/>
                <a:gd name="connsiteY22" fmla="*/ 666166 h 3716847"/>
                <a:gd name="connsiteX23" fmla="*/ 1353678 w 2655380"/>
                <a:gd name="connsiteY23" fmla="*/ 565730 h 3716847"/>
                <a:gd name="connsiteX24" fmla="*/ 1264710 w 2655380"/>
                <a:gd name="connsiteY24" fmla="*/ 522311 h 3716847"/>
                <a:gd name="connsiteX25" fmla="*/ 1238659 w 2655380"/>
                <a:gd name="connsiteY25" fmla="*/ 528537 h 3716847"/>
                <a:gd name="connsiteX26" fmla="*/ 1238495 w 2655380"/>
                <a:gd name="connsiteY26" fmla="*/ 384027 h 3716847"/>
                <a:gd name="connsiteX27" fmla="*/ 1173286 w 2655380"/>
                <a:gd name="connsiteY27" fmla="*/ 255246 h 3716847"/>
                <a:gd name="connsiteX28" fmla="*/ 1091691 w 2655380"/>
                <a:gd name="connsiteY28" fmla="*/ 231980 h 3716847"/>
                <a:gd name="connsiteX29" fmla="*/ 419604 w 2655380"/>
                <a:gd name="connsiteY29" fmla="*/ 231816 h 3716847"/>
                <a:gd name="connsiteX30" fmla="*/ 269687 w 2655380"/>
                <a:gd name="connsiteY30" fmla="*/ 381078 h 3716847"/>
                <a:gd name="connsiteX31" fmla="*/ 269687 w 2655380"/>
                <a:gd name="connsiteY31" fmla="*/ 510514 h 3716847"/>
                <a:gd name="connsiteX32" fmla="*/ 213488 w 2655380"/>
                <a:gd name="connsiteY32" fmla="*/ 492983 h 3716847"/>
                <a:gd name="connsiteX33" fmla="*/ 115018 w 2655380"/>
                <a:gd name="connsiteY33" fmla="*/ 534927 h 3716847"/>
                <a:gd name="connsiteX34" fmla="*/ 3113 w 2655380"/>
                <a:gd name="connsiteY34" fmla="*/ 503633 h 3716847"/>
                <a:gd name="connsiteX35" fmla="*/ 0 w 2655380"/>
                <a:gd name="connsiteY35" fmla="*/ 498718 h 3716847"/>
                <a:gd name="connsiteX36" fmla="*/ 92244 w 2655380"/>
                <a:gd name="connsiteY36" fmla="*/ 401558 h 3716847"/>
                <a:gd name="connsiteX37" fmla="*/ 551334 w 2655380"/>
                <a:gd name="connsiteY37" fmla="*/ 114012 h 3716847"/>
                <a:gd name="connsiteX38" fmla="*/ 926045 w 2655380"/>
                <a:gd name="connsiteY38" fmla="*/ 13248 h 3716847"/>
                <a:gd name="connsiteX39" fmla="*/ 1202122 w 2655380"/>
                <a:gd name="connsiteY39" fmla="*/ 3090 h 3716847"/>
                <a:gd name="connsiteX40" fmla="*/ 1660721 w 2655380"/>
                <a:gd name="connsiteY40" fmla="*/ 118272 h 3716847"/>
                <a:gd name="connsiteX41" fmla="*/ 1885515 w 2655380"/>
                <a:gd name="connsiteY41" fmla="*/ 267698 h 3716847"/>
                <a:gd name="connsiteX42" fmla="*/ 2081472 w 2655380"/>
                <a:gd name="connsiteY42" fmla="*/ 483480 h 3716847"/>
                <a:gd name="connsiteX43" fmla="*/ 2247773 w 2655380"/>
                <a:gd name="connsiteY43" fmla="*/ 789213 h 3716847"/>
                <a:gd name="connsiteX44" fmla="*/ 2271858 w 2655380"/>
                <a:gd name="connsiteY44" fmla="*/ 907836 h 3716847"/>
                <a:gd name="connsiteX45" fmla="*/ 2261864 w 2655380"/>
                <a:gd name="connsiteY45" fmla="*/ 988774 h 3716847"/>
                <a:gd name="connsiteX46" fmla="*/ 2270220 w 2655380"/>
                <a:gd name="connsiteY46" fmla="*/ 1024001 h 3716847"/>
                <a:gd name="connsiteX47" fmla="*/ 2466177 w 2655380"/>
                <a:gd name="connsiteY47" fmla="*/ 1240930 h 3716847"/>
                <a:gd name="connsiteX48" fmla="*/ 2629693 w 2655380"/>
                <a:gd name="connsiteY48" fmla="*/ 1438853 h 3716847"/>
                <a:gd name="connsiteX49" fmla="*/ 2647061 w 2655380"/>
                <a:gd name="connsiteY49" fmla="*/ 1473752 h 3716847"/>
                <a:gd name="connsiteX50" fmla="*/ 2621009 w 2655380"/>
                <a:gd name="connsiteY50" fmla="*/ 1574844 h 3716847"/>
                <a:gd name="connsiteX51" fmla="*/ 2495341 w 2655380"/>
                <a:gd name="connsiteY51" fmla="*/ 1639071 h 3716847"/>
                <a:gd name="connsiteX52" fmla="*/ 2466341 w 2655380"/>
                <a:gd name="connsiteY52" fmla="*/ 1650212 h 3716847"/>
                <a:gd name="connsiteX53" fmla="*/ 2452414 w 2655380"/>
                <a:gd name="connsiteY53" fmla="*/ 1687077 h 3716847"/>
                <a:gd name="connsiteX54" fmla="*/ 2511726 w 2655380"/>
                <a:gd name="connsiteY54" fmla="*/ 1806355 h 3716847"/>
                <a:gd name="connsiteX55" fmla="*/ 2513036 w 2655380"/>
                <a:gd name="connsiteY55" fmla="*/ 1889588 h 3716847"/>
                <a:gd name="connsiteX56" fmla="*/ 2496980 w 2655380"/>
                <a:gd name="connsiteY56" fmla="*/ 1906791 h 3716847"/>
                <a:gd name="connsiteX57" fmla="*/ 2495833 w 2655380"/>
                <a:gd name="connsiteY57" fmla="*/ 1967577 h 3716847"/>
                <a:gd name="connsiteX58" fmla="*/ 2515822 w 2655380"/>
                <a:gd name="connsiteY58" fmla="*/ 1989205 h 3716847"/>
                <a:gd name="connsiteX59" fmla="*/ 2516313 w 2655380"/>
                <a:gd name="connsiteY59" fmla="*/ 2039177 h 3716847"/>
                <a:gd name="connsiteX60" fmla="*/ 2472076 w 2655380"/>
                <a:gd name="connsiteY60" fmla="*/ 2103732 h 3716847"/>
                <a:gd name="connsiteX61" fmla="*/ 2466996 w 2655380"/>
                <a:gd name="connsiteY61" fmla="*/ 2185981 h 3716847"/>
                <a:gd name="connsiteX62" fmla="*/ 2519263 w 2655380"/>
                <a:gd name="connsiteY62" fmla="*/ 2316565 h 3716847"/>
                <a:gd name="connsiteX63" fmla="*/ 2495014 w 2655380"/>
                <a:gd name="connsiteY63" fmla="*/ 2464352 h 3716847"/>
                <a:gd name="connsiteX64" fmla="*/ 2340509 w 2655380"/>
                <a:gd name="connsiteY64" fmla="*/ 2568229 h 3716847"/>
                <a:gd name="connsiteX65" fmla="*/ 2239254 w 2655380"/>
                <a:gd name="connsiteY65" fmla="*/ 2578060 h 3716847"/>
                <a:gd name="connsiteX66" fmla="*/ 2028223 w 2655380"/>
                <a:gd name="connsiteY66" fmla="*/ 2596574 h 3716847"/>
                <a:gd name="connsiteX67" fmla="*/ 1945973 w 2655380"/>
                <a:gd name="connsiteY67" fmla="*/ 2602309 h 3716847"/>
                <a:gd name="connsiteX68" fmla="*/ 1909600 w 2655380"/>
                <a:gd name="connsiteY68" fmla="*/ 2626230 h 3716847"/>
                <a:gd name="connsiteX69" fmla="*/ 1869622 w 2655380"/>
                <a:gd name="connsiteY69" fmla="*/ 2762712 h 3716847"/>
                <a:gd name="connsiteX70" fmla="*/ 1816045 w 2655380"/>
                <a:gd name="connsiteY70" fmla="*/ 3066806 h 3716847"/>
                <a:gd name="connsiteX71" fmla="*/ 1754931 w 2655380"/>
                <a:gd name="connsiteY71" fmla="*/ 3427590 h 3716847"/>
                <a:gd name="connsiteX72" fmla="*/ 1710857 w 2655380"/>
                <a:gd name="connsiteY72" fmla="*/ 3684006 h 3716847"/>
                <a:gd name="connsiteX73" fmla="*/ 1691360 w 2655380"/>
                <a:gd name="connsiteY73" fmla="*/ 3714808 h 3716847"/>
                <a:gd name="connsiteX74" fmla="*/ 1681365 w 2655380"/>
                <a:gd name="connsiteY74" fmla="*/ 3716283 h 3716847"/>
                <a:gd name="connsiteX75" fmla="*/ 1677761 w 2655380"/>
                <a:gd name="connsiteY75" fmla="*/ 3702520 h 3716847"/>
                <a:gd name="connsiteX76" fmla="*/ 1696439 w 2655380"/>
                <a:gd name="connsiteY76" fmla="*/ 3588485 h 3716847"/>
                <a:gd name="connsiteX77" fmla="*/ 1755095 w 2655380"/>
                <a:gd name="connsiteY77" fmla="*/ 3241463 h 3716847"/>
                <a:gd name="connsiteX78" fmla="*/ 1828005 w 2655380"/>
                <a:gd name="connsiteY78" fmla="*/ 2829232 h 3716847"/>
                <a:gd name="connsiteX79" fmla="*/ 1861429 w 2655380"/>
                <a:gd name="connsiteY79" fmla="*/ 2664569 h 3716847"/>
                <a:gd name="connsiteX80" fmla="*/ 1897967 w 2655380"/>
                <a:gd name="connsiteY80" fmla="*/ 2589529 h 3716847"/>
                <a:gd name="connsiteX81" fmla="*/ 1923362 w 2655380"/>
                <a:gd name="connsiteY81" fmla="*/ 2574455 h 3716847"/>
                <a:gd name="connsiteX82" fmla="*/ 2294960 w 2655380"/>
                <a:gd name="connsiteY82" fmla="*/ 2543980 h 3716847"/>
                <a:gd name="connsiteX83" fmla="*/ 2461262 w 2655380"/>
                <a:gd name="connsiteY83" fmla="*/ 2460420 h 3716847"/>
                <a:gd name="connsiteX84" fmla="*/ 2486985 w 2655380"/>
                <a:gd name="connsiteY84" fmla="*/ 2311322 h 3716847"/>
                <a:gd name="connsiteX85" fmla="*/ 2440781 w 2655380"/>
                <a:gd name="connsiteY85" fmla="*/ 2199417 h 3716847"/>
                <a:gd name="connsiteX86" fmla="*/ 2451759 w 2655380"/>
                <a:gd name="connsiteY86" fmla="*/ 2080138 h 3716847"/>
                <a:gd name="connsiteX87" fmla="*/ 2489443 w 2655380"/>
                <a:gd name="connsiteY87" fmla="*/ 2027708 h 3716847"/>
                <a:gd name="connsiteX88" fmla="*/ 2488296 w 2655380"/>
                <a:gd name="connsiteY88" fmla="*/ 2001166 h 3716847"/>
                <a:gd name="connsiteX89" fmla="*/ 2451923 w 2655380"/>
                <a:gd name="connsiteY89" fmla="*/ 1965448 h 3716847"/>
                <a:gd name="connsiteX90" fmla="*/ 2455691 w 2655380"/>
                <a:gd name="connsiteY90" fmla="*/ 1904661 h 3716847"/>
                <a:gd name="connsiteX91" fmla="*/ 2467160 w 2655380"/>
                <a:gd name="connsiteY91" fmla="*/ 1795541 h 3716847"/>
                <a:gd name="connsiteX92" fmla="*/ 2419809 w 2655380"/>
                <a:gd name="connsiteY92" fmla="*/ 1681179 h 3716847"/>
                <a:gd name="connsiteX93" fmla="*/ 2463392 w 2655380"/>
                <a:gd name="connsiteY93" fmla="*/ 1616296 h 3716847"/>
                <a:gd name="connsiteX94" fmla="*/ 2502714 w 2655380"/>
                <a:gd name="connsiteY94" fmla="*/ 1604500 h 3716847"/>
                <a:gd name="connsiteX95" fmla="*/ 2603642 w 2655380"/>
                <a:gd name="connsiteY95" fmla="*/ 1551578 h 3716847"/>
                <a:gd name="connsiteX96" fmla="*/ 2618224 w 2655380"/>
                <a:gd name="connsiteY96" fmla="*/ 1480470 h 3716847"/>
                <a:gd name="connsiteX97" fmla="*/ 2501731 w 2655380"/>
                <a:gd name="connsiteY97" fmla="*/ 1323507 h 3716847"/>
                <a:gd name="connsiteX98" fmla="*/ 2263011 w 2655380"/>
                <a:gd name="connsiteY98" fmla="*/ 1065617 h 3716847"/>
                <a:gd name="connsiteX99" fmla="*/ 2255310 w 2655380"/>
                <a:gd name="connsiteY99" fmla="*/ 1056770 h 3716847"/>
                <a:gd name="connsiteX100" fmla="*/ 2234830 w 2655380"/>
                <a:gd name="connsiteY100" fmla="*/ 962887 h 3716847"/>
                <a:gd name="connsiteX101" fmla="*/ 2229587 w 2655380"/>
                <a:gd name="connsiteY101" fmla="*/ 839349 h 3716847"/>
                <a:gd name="connsiteX102" fmla="*/ 2146846 w 2655380"/>
                <a:gd name="connsiteY102" fmla="*/ 630939 h 3716847"/>
                <a:gd name="connsiteX103" fmla="*/ 2142258 w 2655380"/>
                <a:gd name="connsiteY103" fmla="*/ 623239 h 3716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2655380" h="3716847">
                  <a:moveTo>
                    <a:pt x="2142258" y="623239"/>
                  </a:moveTo>
                  <a:cubicBezTo>
                    <a:pt x="2147173" y="656171"/>
                    <a:pt x="2152089" y="688940"/>
                    <a:pt x="2156840" y="721545"/>
                  </a:cubicBezTo>
                  <a:cubicBezTo>
                    <a:pt x="2167981" y="798716"/>
                    <a:pt x="2153891" y="872609"/>
                    <a:pt x="2124235" y="943554"/>
                  </a:cubicBezTo>
                  <a:cubicBezTo>
                    <a:pt x="2085568" y="1036617"/>
                    <a:pt x="2022816" y="1111985"/>
                    <a:pt x="1948431" y="1178670"/>
                  </a:cubicBezTo>
                  <a:cubicBezTo>
                    <a:pt x="1815062" y="1298275"/>
                    <a:pt x="1661212" y="1384949"/>
                    <a:pt x="1500809" y="1461628"/>
                  </a:cubicBezTo>
                  <a:cubicBezTo>
                    <a:pt x="1422001" y="1499312"/>
                    <a:pt x="1343028" y="1536832"/>
                    <a:pt x="1264055" y="1574352"/>
                  </a:cubicBezTo>
                  <a:cubicBezTo>
                    <a:pt x="1258484" y="1576974"/>
                    <a:pt x="1252258" y="1578448"/>
                    <a:pt x="1245541" y="1578448"/>
                  </a:cubicBezTo>
                  <a:cubicBezTo>
                    <a:pt x="1264547" y="1566160"/>
                    <a:pt x="1284208" y="1554691"/>
                    <a:pt x="1302231" y="1541256"/>
                  </a:cubicBezTo>
                  <a:cubicBezTo>
                    <a:pt x="1346960" y="1507832"/>
                    <a:pt x="1354988" y="1468673"/>
                    <a:pt x="1327790" y="1419520"/>
                  </a:cubicBezTo>
                  <a:cubicBezTo>
                    <a:pt x="1308948" y="1385277"/>
                    <a:pt x="1286829" y="1354802"/>
                    <a:pt x="1241281" y="1355293"/>
                  </a:cubicBezTo>
                  <a:cubicBezTo>
                    <a:pt x="1235546" y="1335960"/>
                    <a:pt x="1239151" y="1323999"/>
                    <a:pt x="1258648" y="1312530"/>
                  </a:cubicBezTo>
                  <a:cubicBezTo>
                    <a:pt x="1284044" y="1297620"/>
                    <a:pt x="1307637" y="1278286"/>
                    <a:pt x="1328446" y="1257314"/>
                  </a:cubicBezTo>
                  <a:cubicBezTo>
                    <a:pt x="1346141" y="1239619"/>
                    <a:pt x="1348926" y="1214224"/>
                    <a:pt x="1338276" y="1191285"/>
                  </a:cubicBezTo>
                  <a:cubicBezTo>
                    <a:pt x="1327463" y="1167856"/>
                    <a:pt x="1315502" y="1143607"/>
                    <a:pt x="1298298" y="1124929"/>
                  </a:cubicBezTo>
                  <a:cubicBezTo>
                    <a:pt x="1284863" y="1110510"/>
                    <a:pt x="1262744" y="1104121"/>
                    <a:pt x="1238495" y="1090849"/>
                  </a:cubicBezTo>
                  <a:cubicBezTo>
                    <a:pt x="1235546" y="1080363"/>
                    <a:pt x="1238659" y="1068075"/>
                    <a:pt x="1258812" y="1057261"/>
                  </a:cubicBezTo>
                  <a:cubicBezTo>
                    <a:pt x="1283716" y="1043826"/>
                    <a:pt x="1306654" y="1025803"/>
                    <a:pt x="1327463" y="1006470"/>
                  </a:cubicBezTo>
                  <a:cubicBezTo>
                    <a:pt x="1349090" y="986481"/>
                    <a:pt x="1353350" y="958627"/>
                    <a:pt x="1341717" y="932248"/>
                  </a:cubicBezTo>
                  <a:cubicBezTo>
                    <a:pt x="1331723" y="909310"/>
                    <a:pt x="1319434" y="885389"/>
                    <a:pt x="1302067" y="868022"/>
                  </a:cubicBezTo>
                  <a:cubicBezTo>
                    <a:pt x="1287321" y="853112"/>
                    <a:pt x="1263891" y="846886"/>
                    <a:pt x="1239806" y="834434"/>
                  </a:cubicBezTo>
                  <a:cubicBezTo>
                    <a:pt x="1234727" y="813134"/>
                    <a:pt x="1235546" y="811823"/>
                    <a:pt x="1259959" y="796586"/>
                  </a:cubicBezTo>
                  <a:cubicBezTo>
                    <a:pt x="1292072" y="776597"/>
                    <a:pt x="1323858" y="755789"/>
                    <a:pt x="1355808" y="735636"/>
                  </a:cubicBezTo>
                  <a:cubicBezTo>
                    <a:pt x="1381859" y="719251"/>
                    <a:pt x="1390870" y="694511"/>
                    <a:pt x="1384316" y="666166"/>
                  </a:cubicBezTo>
                  <a:cubicBezTo>
                    <a:pt x="1376452" y="632086"/>
                    <a:pt x="1366457" y="598171"/>
                    <a:pt x="1353678" y="565730"/>
                  </a:cubicBezTo>
                  <a:cubicBezTo>
                    <a:pt x="1336474" y="522147"/>
                    <a:pt x="1310423" y="511006"/>
                    <a:pt x="1264710" y="522311"/>
                  </a:cubicBezTo>
                  <a:cubicBezTo>
                    <a:pt x="1256682" y="524277"/>
                    <a:pt x="1248654" y="526243"/>
                    <a:pt x="1238659" y="528537"/>
                  </a:cubicBezTo>
                  <a:cubicBezTo>
                    <a:pt x="1238659" y="479384"/>
                    <a:pt x="1239315" y="431705"/>
                    <a:pt x="1238495" y="384027"/>
                  </a:cubicBezTo>
                  <a:cubicBezTo>
                    <a:pt x="1237676" y="330941"/>
                    <a:pt x="1219817" y="285721"/>
                    <a:pt x="1173286" y="255246"/>
                  </a:cubicBezTo>
                  <a:cubicBezTo>
                    <a:pt x="1148381" y="239025"/>
                    <a:pt x="1120856" y="231980"/>
                    <a:pt x="1091691" y="231980"/>
                  </a:cubicBezTo>
                  <a:cubicBezTo>
                    <a:pt x="867717" y="231652"/>
                    <a:pt x="643742" y="231816"/>
                    <a:pt x="419604" y="231816"/>
                  </a:cubicBezTo>
                  <a:cubicBezTo>
                    <a:pt x="332111" y="231816"/>
                    <a:pt x="270178" y="293421"/>
                    <a:pt x="269687" y="381078"/>
                  </a:cubicBezTo>
                  <a:cubicBezTo>
                    <a:pt x="269359" y="423513"/>
                    <a:pt x="269687" y="466113"/>
                    <a:pt x="269687" y="510514"/>
                  </a:cubicBezTo>
                  <a:cubicBezTo>
                    <a:pt x="250026" y="504288"/>
                    <a:pt x="232003" y="497571"/>
                    <a:pt x="213488" y="492983"/>
                  </a:cubicBezTo>
                  <a:cubicBezTo>
                    <a:pt x="163516" y="480695"/>
                    <a:pt x="141070" y="490198"/>
                    <a:pt x="115018" y="534927"/>
                  </a:cubicBezTo>
                  <a:cubicBezTo>
                    <a:pt x="84380" y="501503"/>
                    <a:pt x="44566" y="499864"/>
                    <a:pt x="3113" y="503633"/>
                  </a:cubicBezTo>
                  <a:cubicBezTo>
                    <a:pt x="2130" y="501994"/>
                    <a:pt x="983" y="500356"/>
                    <a:pt x="0" y="498718"/>
                  </a:cubicBezTo>
                  <a:cubicBezTo>
                    <a:pt x="30639" y="466276"/>
                    <a:pt x="60131" y="432525"/>
                    <a:pt x="92244" y="401558"/>
                  </a:cubicBezTo>
                  <a:cubicBezTo>
                    <a:pt x="225121" y="273760"/>
                    <a:pt x="381265" y="182663"/>
                    <a:pt x="551334" y="114012"/>
                  </a:cubicBezTo>
                  <a:cubicBezTo>
                    <a:pt x="672251" y="65187"/>
                    <a:pt x="797100" y="31107"/>
                    <a:pt x="926045" y="13248"/>
                  </a:cubicBezTo>
                  <a:cubicBezTo>
                    <a:pt x="1017470" y="632"/>
                    <a:pt x="1109550" y="-3464"/>
                    <a:pt x="1202122" y="3090"/>
                  </a:cubicBezTo>
                  <a:cubicBezTo>
                    <a:pt x="1362034" y="14559"/>
                    <a:pt x="1515555" y="50932"/>
                    <a:pt x="1660721" y="118272"/>
                  </a:cubicBezTo>
                  <a:cubicBezTo>
                    <a:pt x="1742970" y="156284"/>
                    <a:pt x="1815389" y="210680"/>
                    <a:pt x="1885515" y="267698"/>
                  </a:cubicBezTo>
                  <a:cubicBezTo>
                    <a:pt x="1961866" y="329631"/>
                    <a:pt x="2021341" y="406310"/>
                    <a:pt x="2081472" y="483480"/>
                  </a:cubicBezTo>
                  <a:cubicBezTo>
                    <a:pt x="2154219" y="576871"/>
                    <a:pt x="2212219" y="676816"/>
                    <a:pt x="2247773" y="789213"/>
                  </a:cubicBezTo>
                  <a:cubicBezTo>
                    <a:pt x="2259898" y="827552"/>
                    <a:pt x="2268090" y="867858"/>
                    <a:pt x="2271858" y="907836"/>
                  </a:cubicBezTo>
                  <a:cubicBezTo>
                    <a:pt x="2274316" y="934378"/>
                    <a:pt x="2267107" y="962068"/>
                    <a:pt x="2261864" y="988774"/>
                  </a:cubicBezTo>
                  <a:cubicBezTo>
                    <a:pt x="2259079" y="1002865"/>
                    <a:pt x="2260389" y="1013187"/>
                    <a:pt x="2270220" y="1024001"/>
                  </a:cubicBezTo>
                  <a:cubicBezTo>
                    <a:pt x="2335758" y="1096092"/>
                    <a:pt x="2400804" y="1168675"/>
                    <a:pt x="2466177" y="1240930"/>
                  </a:cubicBezTo>
                  <a:cubicBezTo>
                    <a:pt x="2523686" y="1304502"/>
                    <a:pt x="2583981" y="1365615"/>
                    <a:pt x="2629693" y="1438853"/>
                  </a:cubicBezTo>
                  <a:cubicBezTo>
                    <a:pt x="2636575" y="1449831"/>
                    <a:pt x="2642309" y="1461792"/>
                    <a:pt x="2647061" y="1473752"/>
                  </a:cubicBezTo>
                  <a:cubicBezTo>
                    <a:pt x="2663609" y="1515041"/>
                    <a:pt x="2655745" y="1547810"/>
                    <a:pt x="2621009" y="1574844"/>
                  </a:cubicBezTo>
                  <a:cubicBezTo>
                    <a:pt x="2583326" y="1604172"/>
                    <a:pt x="2544494" y="1631698"/>
                    <a:pt x="2495341" y="1639071"/>
                  </a:cubicBezTo>
                  <a:cubicBezTo>
                    <a:pt x="2485347" y="1640545"/>
                    <a:pt x="2475189" y="1644969"/>
                    <a:pt x="2466341" y="1650212"/>
                  </a:cubicBezTo>
                  <a:cubicBezTo>
                    <a:pt x="2452742" y="1658404"/>
                    <a:pt x="2446188" y="1671512"/>
                    <a:pt x="2452414" y="1687077"/>
                  </a:cubicBezTo>
                  <a:cubicBezTo>
                    <a:pt x="2468799" y="1728365"/>
                    <a:pt x="2476827" y="1773095"/>
                    <a:pt x="2511726" y="1806355"/>
                  </a:cubicBezTo>
                  <a:cubicBezTo>
                    <a:pt x="2537285" y="1830604"/>
                    <a:pt x="2535155" y="1861407"/>
                    <a:pt x="2513036" y="1889588"/>
                  </a:cubicBezTo>
                  <a:cubicBezTo>
                    <a:pt x="2508285" y="1895814"/>
                    <a:pt x="2502878" y="1901712"/>
                    <a:pt x="2496980" y="1906791"/>
                  </a:cubicBezTo>
                  <a:cubicBezTo>
                    <a:pt x="2461426" y="1937430"/>
                    <a:pt x="2456674" y="1933007"/>
                    <a:pt x="2495833" y="1967577"/>
                  </a:cubicBezTo>
                  <a:cubicBezTo>
                    <a:pt x="2503206" y="1974131"/>
                    <a:pt x="2509760" y="1981340"/>
                    <a:pt x="2515822" y="1989205"/>
                  </a:cubicBezTo>
                  <a:cubicBezTo>
                    <a:pt x="2529093" y="2006245"/>
                    <a:pt x="2528766" y="2021318"/>
                    <a:pt x="2516313" y="2039177"/>
                  </a:cubicBezTo>
                  <a:cubicBezTo>
                    <a:pt x="2501240" y="2060477"/>
                    <a:pt x="2485675" y="2081449"/>
                    <a:pt x="2472076" y="2103732"/>
                  </a:cubicBezTo>
                  <a:cubicBezTo>
                    <a:pt x="2456183" y="2129783"/>
                    <a:pt x="2454544" y="2156981"/>
                    <a:pt x="2466996" y="2185981"/>
                  </a:cubicBezTo>
                  <a:cubicBezTo>
                    <a:pt x="2485511" y="2229072"/>
                    <a:pt x="2503370" y="2272491"/>
                    <a:pt x="2519263" y="2316565"/>
                  </a:cubicBezTo>
                  <a:cubicBezTo>
                    <a:pt x="2538432" y="2369650"/>
                    <a:pt x="2528274" y="2418640"/>
                    <a:pt x="2495014" y="2464352"/>
                  </a:cubicBezTo>
                  <a:cubicBezTo>
                    <a:pt x="2455855" y="2518093"/>
                    <a:pt x="2403425" y="2552336"/>
                    <a:pt x="2340509" y="2568229"/>
                  </a:cubicBezTo>
                  <a:cubicBezTo>
                    <a:pt x="2307904" y="2576421"/>
                    <a:pt x="2273005" y="2575110"/>
                    <a:pt x="2239254" y="2578060"/>
                  </a:cubicBezTo>
                  <a:cubicBezTo>
                    <a:pt x="2168964" y="2584286"/>
                    <a:pt x="2098676" y="2590512"/>
                    <a:pt x="2028223" y="2596574"/>
                  </a:cubicBezTo>
                  <a:cubicBezTo>
                    <a:pt x="2000861" y="2598868"/>
                    <a:pt x="1973499" y="2601162"/>
                    <a:pt x="1945973" y="2602309"/>
                  </a:cubicBezTo>
                  <a:cubicBezTo>
                    <a:pt x="1928442" y="2602964"/>
                    <a:pt x="1915006" y="2609190"/>
                    <a:pt x="1909600" y="2626230"/>
                  </a:cubicBezTo>
                  <a:cubicBezTo>
                    <a:pt x="1895509" y="2671451"/>
                    <a:pt x="1878797" y="2716344"/>
                    <a:pt x="1869622" y="2762712"/>
                  </a:cubicBezTo>
                  <a:cubicBezTo>
                    <a:pt x="1849633" y="2863639"/>
                    <a:pt x="1833412" y="2965387"/>
                    <a:pt x="1816045" y="3066806"/>
                  </a:cubicBezTo>
                  <a:cubicBezTo>
                    <a:pt x="1795400" y="3187067"/>
                    <a:pt x="1775248" y="3307329"/>
                    <a:pt x="1754931" y="3427590"/>
                  </a:cubicBezTo>
                  <a:cubicBezTo>
                    <a:pt x="1740513" y="3513116"/>
                    <a:pt x="1726422" y="3598643"/>
                    <a:pt x="1710857" y="3684006"/>
                  </a:cubicBezTo>
                  <a:cubicBezTo>
                    <a:pt x="1708891" y="3695147"/>
                    <a:pt x="1698569" y="3704978"/>
                    <a:pt x="1691360" y="3714808"/>
                  </a:cubicBezTo>
                  <a:cubicBezTo>
                    <a:pt x="1689885" y="3716774"/>
                    <a:pt x="1682021" y="3717430"/>
                    <a:pt x="1681365" y="3716283"/>
                  </a:cubicBezTo>
                  <a:cubicBezTo>
                    <a:pt x="1679071" y="3712351"/>
                    <a:pt x="1677105" y="3706944"/>
                    <a:pt x="1677761" y="3702520"/>
                  </a:cubicBezTo>
                  <a:cubicBezTo>
                    <a:pt x="1683659" y="3664508"/>
                    <a:pt x="1690049" y="3626496"/>
                    <a:pt x="1696439" y="3588485"/>
                  </a:cubicBezTo>
                  <a:cubicBezTo>
                    <a:pt x="1715936" y="3472811"/>
                    <a:pt x="1735106" y="3356973"/>
                    <a:pt x="1755095" y="3241463"/>
                  </a:cubicBezTo>
                  <a:cubicBezTo>
                    <a:pt x="1778852" y="3103998"/>
                    <a:pt x="1803265" y="2966533"/>
                    <a:pt x="1828005" y="2829232"/>
                  </a:cubicBezTo>
                  <a:cubicBezTo>
                    <a:pt x="1838000" y="2774017"/>
                    <a:pt x="1847503" y="2718638"/>
                    <a:pt x="1861429" y="2664569"/>
                  </a:cubicBezTo>
                  <a:cubicBezTo>
                    <a:pt x="1868311" y="2638026"/>
                    <a:pt x="1883876" y="2613450"/>
                    <a:pt x="1897967" y="2589529"/>
                  </a:cubicBezTo>
                  <a:cubicBezTo>
                    <a:pt x="1902390" y="2581992"/>
                    <a:pt x="1914351" y="2575274"/>
                    <a:pt x="1923362" y="2574455"/>
                  </a:cubicBezTo>
                  <a:cubicBezTo>
                    <a:pt x="2047065" y="2563478"/>
                    <a:pt x="2170931" y="2552336"/>
                    <a:pt x="2294960" y="2543980"/>
                  </a:cubicBezTo>
                  <a:cubicBezTo>
                    <a:pt x="2363119" y="2539393"/>
                    <a:pt x="2416860" y="2510720"/>
                    <a:pt x="2461262" y="2460420"/>
                  </a:cubicBezTo>
                  <a:cubicBezTo>
                    <a:pt x="2500748" y="2415691"/>
                    <a:pt x="2508777" y="2366046"/>
                    <a:pt x="2486985" y="2311322"/>
                  </a:cubicBezTo>
                  <a:cubicBezTo>
                    <a:pt x="2472076" y="2273802"/>
                    <a:pt x="2456838" y="2236445"/>
                    <a:pt x="2440781" y="2199417"/>
                  </a:cubicBezTo>
                  <a:cubicBezTo>
                    <a:pt x="2422431" y="2157309"/>
                    <a:pt x="2427674" y="2117822"/>
                    <a:pt x="2451759" y="2080138"/>
                  </a:cubicBezTo>
                  <a:cubicBezTo>
                    <a:pt x="2463392" y="2061952"/>
                    <a:pt x="2475516" y="2044093"/>
                    <a:pt x="2489443" y="2027708"/>
                  </a:cubicBezTo>
                  <a:cubicBezTo>
                    <a:pt x="2498454" y="2017058"/>
                    <a:pt x="2496816" y="2009522"/>
                    <a:pt x="2488296" y="2001166"/>
                  </a:cubicBezTo>
                  <a:cubicBezTo>
                    <a:pt x="2476172" y="1989205"/>
                    <a:pt x="2463228" y="1978064"/>
                    <a:pt x="2451923" y="1965448"/>
                  </a:cubicBezTo>
                  <a:cubicBezTo>
                    <a:pt x="2431934" y="1943329"/>
                    <a:pt x="2433081" y="1923176"/>
                    <a:pt x="2455691" y="1904661"/>
                  </a:cubicBezTo>
                  <a:cubicBezTo>
                    <a:pt x="2522212" y="1850265"/>
                    <a:pt x="2502714" y="1843384"/>
                    <a:pt x="2467160" y="1795541"/>
                  </a:cubicBezTo>
                  <a:cubicBezTo>
                    <a:pt x="2443239" y="1763264"/>
                    <a:pt x="2431770" y="1720665"/>
                    <a:pt x="2419809" y="1681179"/>
                  </a:cubicBezTo>
                  <a:cubicBezTo>
                    <a:pt x="2412273" y="1656274"/>
                    <a:pt x="2433572" y="1628912"/>
                    <a:pt x="2463392" y="1616296"/>
                  </a:cubicBezTo>
                  <a:cubicBezTo>
                    <a:pt x="2476008" y="1611053"/>
                    <a:pt x="2489279" y="1606138"/>
                    <a:pt x="2502714" y="1604500"/>
                  </a:cubicBezTo>
                  <a:cubicBezTo>
                    <a:pt x="2543184" y="1599257"/>
                    <a:pt x="2573823" y="1575663"/>
                    <a:pt x="2603642" y="1551578"/>
                  </a:cubicBezTo>
                  <a:cubicBezTo>
                    <a:pt x="2630185" y="1530114"/>
                    <a:pt x="2633134" y="1511436"/>
                    <a:pt x="2618224" y="1480470"/>
                  </a:cubicBezTo>
                  <a:cubicBezTo>
                    <a:pt x="2589552" y="1420667"/>
                    <a:pt x="2545805" y="1371841"/>
                    <a:pt x="2501731" y="1323507"/>
                  </a:cubicBezTo>
                  <a:cubicBezTo>
                    <a:pt x="2422759" y="1236998"/>
                    <a:pt x="2342639" y="1151635"/>
                    <a:pt x="2263011" y="1065617"/>
                  </a:cubicBezTo>
                  <a:cubicBezTo>
                    <a:pt x="2260389" y="1062668"/>
                    <a:pt x="2258259" y="1059227"/>
                    <a:pt x="2255310" y="1056770"/>
                  </a:cubicBezTo>
                  <a:cubicBezTo>
                    <a:pt x="2225491" y="1030391"/>
                    <a:pt x="2220739" y="1001227"/>
                    <a:pt x="2234830" y="962887"/>
                  </a:cubicBezTo>
                  <a:cubicBezTo>
                    <a:pt x="2249576" y="922745"/>
                    <a:pt x="2239909" y="880310"/>
                    <a:pt x="2229587" y="839349"/>
                  </a:cubicBezTo>
                  <a:cubicBezTo>
                    <a:pt x="2211400" y="766111"/>
                    <a:pt x="2184202" y="696641"/>
                    <a:pt x="2146846" y="630939"/>
                  </a:cubicBezTo>
                  <a:cubicBezTo>
                    <a:pt x="2146026" y="627663"/>
                    <a:pt x="2143896" y="625533"/>
                    <a:pt x="2142258" y="623239"/>
                  </a:cubicBezTo>
                  <a:close/>
                </a:path>
              </a:pathLst>
            </a:custGeom>
            <a:solidFill>
              <a:schemeClr val="accent3"/>
            </a:solidFill>
            <a:ln w="1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Graphic 441">
              <a:extLst>
                <a:ext uri="{FF2B5EF4-FFF2-40B4-BE49-F238E27FC236}">
                  <a16:creationId xmlns:a16="http://schemas.microsoft.com/office/drawing/2014/main" id="{FAA850A0-A434-43D1-9BE3-EC0111EDC646}"/>
                </a:ext>
              </a:extLst>
            </p:cNvPr>
            <p:cNvSpPr/>
            <p:nvPr/>
          </p:nvSpPr>
          <p:spPr>
            <a:xfrm>
              <a:off x="4791493" y="3560028"/>
              <a:ext cx="827329" cy="2191279"/>
            </a:xfrm>
            <a:custGeom>
              <a:avLst/>
              <a:gdLst>
                <a:gd name="connsiteX0" fmla="*/ 937089 w 939522"/>
                <a:gd name="connsiteY0" fmla="*/ 1263015 h 2488436"/>
                <a:gd name="connsiteX1" fmla="*/ 756697 w 939522"/>
                <a:gd name="connsiteY1" fmla="*/ 1262687 h 2488436"/>
                <a:gd name="connsiteX2" fmla="*/ 651182 w 939522"/>
                <a:gd name="connsiteY2" fmla="*/ 1253676 h 2488436"/>
                <a:gd name="connsiteX3" fmla="*/ 622345 w 939522"/>
                <a:gd name="connsiteY3" fmla="*/ 1303157 h 2488436"/>
                <a:gd name="connsiteX4" fmla="*/ 592853 w 939522"/>
                <a:gd name="connsiteY4" fmla="*/ 1313479 h 2488436"/>
                <a:gd name="connsiteX5" fmla="*/ 414100 w 939522"/>
                <a:gd name="connsiteY5" fmla="*/ 1186992 h 2488436"/>
                <a:gd name="connsiteX6" fmla="*/ 299409 w 939522"/>
                <a:gd name="connsiteY6" fmla="*/ 866022 h 2488436"/>
                <a:gd name="connsiteX7" fmla="*/ 328573 w 939522"/>
                <a:gd name="connsiteY7" fmla="*/ 686940 h 2488436"/>
                <a:gd name="connsiteX8" fmla="*/ 412953 w 939522"/>
                <a:gd name="connsiteY8" fmla="*/ 388253 h 2488436"/>
                <a:gd name="connsiteX9" fmla="*/ 433925 w 939522"/>
                <a:gd name="connsiteY9" fmla="*/ 270285 h 2488436"/>
                <a:gd name="connsiteX10" fmla="*/ 429174 w 939522"/>
                <a:gd name="connsiteY10" fmla="*/ 267828 h 2488436"/>
                <a:gd name="connsiteX11" fmla="*/ 311042 w 939522"/>
                <a:gd name="connsiteY11" fmla="*/ 305512 h 2488436"/>
                <a:gd name="connsiteX12" fmla="*/ 231414 w 939522"/>
                <a:gd name="connsiteY12" fmla="*/ 123154 h 2488436"/>
                <a:gd name="connsiteX13" fmla="*/ 250584 w 939522"/>
                <a:gd name="connsiteY13" fmla="*/ 93498 h 2488436"/>
                <a:gd name="connsiteX14" fmla="*/ 305635 w 939522"/>
                <a:gd name="connsiteY14" fmla="*/ 3056 h 2488436"/>
                <a:gd name="connsiteX15" fmla="*/ 294658 w 939522"/>
                <a:gd name="connsiteY15" fmla="*/ 6169 h 2488436"/>
                <a:gd name="connsiteX16" fmla="*/ 216013 w 939522"/>
                <a:gd name="connsiteY16" fmla="*/ 117419 h 2488436"/>
                <a:gd name="connsiteX17" fmla="*/ 186029 w 939522"/>
                <a:gd name="connsiteY17" fmla="*/ 200488 h 2488436"/>
                <a:gd name="connsiteX18" fmla="*/ 144085 w 939522"/>
                <a:gd name="connsiteY18" fmla="*/ 137899 h 2488436"/>
                <a:gd name="connsiteX19" fmla="*/ 92311 w 939522"/>
                <a:gd name="connsiteY19" fmla="*/ 110374 h 2488436"/>
                <a:gd name="connsiteX20" fmla="*/ 71011 w 939522"/>
                <a:gd name="connsiteY20" fmla="*/ 78916 h 2488436"/>
                <a:gd name="connsiteX21" fmla="*/ 105254 w 939522"/>
                <a:gd name="connsiteY21" fmla="*/ 55650 h 2488436"/>
                <a:gd name="connsiteX22" fmla="*/ 163583 w 939522"/>
                <a:gd name="connsiteY22" fmla="*/ 64334 h 2488436"/>
                <a:gd name="connsiteX23" fmla="*/ 176363 w 939522"/>
                <a:gd name="connsiteY23" fmla="*/ 5514 h 2488436"/>
                <a:gd name="connsiteX24" fmla="*/ 92966 w 939522"/>
                <a:gd name="connsiteY24" fmla="*/ 107 h 2488436"/>
                <a:gd name="connsiteX25" fmla="*/ 3999 w 939522"/>
                <a:gd name="connsiteY25" fmla="*/ 66955 h 2488436"/>
                <a:gd name="connsiteX26" fmla="*/ 53971 w 939522"/>
                <a:gd name="connsiteY26" fmla="*/ 165753 h 2488436"/>
                <a:gd name="connsiteX27" fmla="*/ 99028 w 939522"/>
                <a:gd name="connsiteY27" fmla="*/ 189510 h 2488436"/>
                <a:gd name="connsiteX28" fmla="*/ 116560 w 939522"/>
                <a:gd name="connsiteY28" fmla="*/ 227031 h 2488436"/>
                <a:gd name="connsiteX29" fmla="*/ 82152 w 939522"/>
                <a:gd name="connsiteY29" fmla="*/ 247347 h 2488436"/>
                <a:gd name="connsiteX30" fmla="*/ 9406 w 939522"/>
                <a:gd name="connsiteY30" fmla="*/ 237844 h 2488436"/>
                <a:gd name="connsiteX31" fmla="*/ 2033 w 939522"/>
                <a:gd name="connsiteY31" fmla="*/ 273234 h 2488436"/>
                <a:gd name="connsiteX32" fmla="*/ 16615 w 939522"/>
                <a:gd name="connsiteY32" fmla="*/ 298139 h 2488436"/>
                <a:gd name="connsiteX33" fmla="*/ 157520 w 939522"/>
                <a:gd name="connsiteY33" fmla="*/ 281591 h 2488436"/>
                <a:gd name="connsiteX34" fmla="*/ 154080 w 939522"/>
                <a:gd name="connsiteY34" fmla="*/ 292076 h 2488436"/>
                <a:gd name="connsiteX35" fmla="*/ 110170 w 939522"/>
                <a:gd name="connsiteY35" fmla="*/ 546035 h 2488436"/>
                <a:gd name="connsiteX36" fmla="*/ 157684 w 939522"/>
                <a:gd name="connsiteY36" fmla="*/ 921565 h 2488436"/>
                <a:gd name="connsiteX37" fmla="*/ 372484 w 939522"/>
                <a:gd name="connsiteY37" fmla="*/ 1352802 h 2488436"/>
                <a:gd name="connsiteX38" fmla="*/ 631029 w 939522"/>
                <a:gd name="connsiteY38" fmla="*/ 1697857 h 2488436"/>
                <a:gd name="connsiteX39" fmla="*/ 713606 w 939522"/>
                <a:gd name="connsiteY39" fmla="*/ 1797965 h 2488436"/>
                <a:gd name="connsiteX40" fmla="*/ 734415 w 939522"/>
                <a:gd name="connsiteY40" fmla="*/ 1783055 h 2488436"/>
                <a:gd name="connsiteX41" fmla="*/ 695092 w 939522"/>
                <a:gd name="connsiteY41" fmla="*/ 1557115 h 2488436"/>
                <a:gd name="connsiteX42" fmla="*/ 790613 w 939522"/>
                <a:gd name="connsiteY42" fmla="*/ 1758807 h 2488436"/>
                <a:gd name="connsiteX43" fmla="*/ 798150 w 939522"/>
                <a:gd name="connsiteY43" fmla="*/ 1944769 h 2488436"/>
                <a:gd name="connsiteX44" fmla="*/ 780946 w 939522"/>
                <a:gd name="connsiteY44" fmla="*/ 2244112 h 2488436"/>
                <a:gd name="connsiteX45" fmla="*/ 760302 w 939522"/>
                <a:gd name="connsiteY45" fmla="*/ 2468578 h 2488436"/>
                <a:gd name="connsiteX46" fmla="*/ 766856 w 939522"/>
                <a:gd name="connsiteY46" fmla="*/ 2488076 h 2488436"/>
                <a:gd name="connsiteX47" fmla="*/ 789630 w 939522"/>
                <a:gd name="connsiteY47" fmla="*/ 2471855 h 2488436"/>
                <a:gd name="connsiteX48" fmla="*/ 813060 w 939522"/>
                <a:gd name="connsiteY48" fmla="*/ 2218225 h 2488436"/>
                <a:gd name="connsiteX49" fmla="*/ 828461 w 939522"/>
                <a:gd name="connsiteY49" fmla="*/ 1826146 h 2488436"/>
                <a:gd name="connsiteX50" fmla="*/ 793890 w 939522"/>
                <a:gd name="connsiteY50" fmla="*/ 1679342 h 2488436"/>
                <a:gd name="connsiteX51" fmla="*/ 657736 w 939522"/>
                <a:gd name="connsiteY51" fmla="*/ 1486826 h 2488436"/>
                <a:gd name="connsiteX52" fmla="*/ 588266 w 939522"/>
                <a:gd name="connsiteY52" fmla="*/ 1399661 h 2488436"/>
                <a:gd name="connsiteX53" fmla="*/ 589740 w 939522"/>
                <a:gd name="connsiteY53" fmla="*/ 1360666 h 2488436"/>
                <a:gd name="connsiteX54" fmla="*/ 839438 w 939522"/>
                <a:gd name="connsiteY54" fmla="*/ 1321671 h 2488436"/>
                <a:gd name="connsiteX55" fmla="*/ 866964 w 939522"/>
                <a:gd name="connsiteY55" fmla="*/ 1323310 h 2488436"/>
                <a:gd name="connsiteX56" fmla="*/ 925293 w 939522"/>
                <a:gd name="connsiteY56" fmla="*/ 1291360 h 2488436"/>
                <a:gd name="connsiteX57" fmla="*/ 937089 w 939522"/>
                <a:gd name="connsiteY57" fmla="*/ 1263015 h 2488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939522" h="2488436">
                  <a:moveTo>
                    <a:pt x="937089" y="1263015"/>
                  </a:moveTo>
                  <a:cubicBezTo>
                    <a:pt x="876959" y="1263015"/>
                    <a:pt x="816828" y="1263998"/>
                    <a:pt x="756697" y="1262687"/>
                  </a:cubicBezTo>
                  <a:cubicBezTo>
                    <a:pt x="723109" y="1261868"/>
                    <a:pt x="689685" y="1257117"/>
                    <a:pt x="651182" y="1253676"/>
                  </a:cubicBezTo>
                  <a:cubicBezTo>
                    <a:pt x="643317" y="1267111"/>
                    <a:pt x="633159" y="1285298"/>
                    <a:pt x="622345" y="1303157"/>
                  </a:cubicBezTo>
                  <a:cubicBezTo>
                    <a:pt x="615464" y="1314462"/>
                    <a:pt x="606780" y="1319541"/>
                    <a:pt x="592853" y="1313479"/>
                  </a:cubicBezTo>
                  <a:cubicBezTo>
                    <a:pt x="524203" y="1283987"/>
                    <a:pt x="460959" y="1247122"/>
                    <a:pt x="414100" y="1186992"/>
                  </a:cubicBezTo>
                  <a:cubicBezTo>
                    <a:pt x="340534" y="1092454"/>
                    <a:pt x="293019" y="987757"/>
                    <a:pt x="299409" y="866022"/>
                  </a:cubicBezTo>
                  <a:cubicBezTo>
                    <a:pt x="302522" y="805891"/>
                    <a:pt x="313827" y="745432"/>
                    <a:pt x="328573" y="686940"/>
                  </a:cubicBezTo>
                  <a:cubicBezTo>
                    <a:pt x="353969" y="586668"/>
                    <a:pt x="386083" y="488034"/>
                    <a:pt x="412953" y="388253"/>
                  </a:cubicBezTo>
                  <a:cubicBezTo>
                    <a:pt x="423275" y="349913"/>
                    <a:pt x="427044" y="309608"/>
                    <a:pt x="433925" y="270285"/>
                  </a:cubicBezTo>
                  <a:cubicBezTo>
                    <a:pt x="432287" y="269466"/>
                    <a:pt x="430812" y="268647"/>
                    <a:pt x="429174" y="267828"/>
                  </a:cubicBezTo>
                  <a:cubicBezTo>
                    <a:pt x="396896" y="303873"/>
                    <a:pt x="355935" y="311410"/>
                    <a:pt x="311042" y="305512"/>
                  </a:cubicBezTo>
                  <a:cubicBezTo>
                    <a:pt x="238132" y="295845"/>
                    <a:pt x="185046" y="175092"/>
                    <a:pt x="231414" y="123154"/>
                  </a:cubicBezTo>
                  <a:cubicBezTo>
                    <a:pt x="239115" y="114470"/>
                    <a:pt x="244358" y="103656"/>
                    <a:pt x="250584" y="93498"/>
                  </a:cubicBezTo>
                  <a:cubicBezTo>
                    <a:pt x="268443" y="64497"/>
                    <a:pt x="286138" y="35333"/>
                    <a:pt x="305635" y="3056"/>
                  </a:cubicBezTo>
                  <a:cubicBezTo>
                    <a:pt x="299245" y="4858"/>
                    <a:pt x="296788" y="5186"/>
                    <a:pt x="294658" y="6169"/>
                  </a:cubicBezTo>
                  <a:cubicBezTo>
                    <a:pt x="245996" y="27305"/>
                    <a:pt x="223222" y="67610"/>
                    <a:pt x="216013" y="117419"/>
                  </a:cubicBezTo>
                  <a:cubicBezTo>
                    <a:pt x="211917" y="146583"/>
                    <a:pt x="202086" y="172634"/>
                    <a:pt x="186029" y="200488"/>
                  </a:cubicBezTo>
                  <a:cubicBezTo>
                    <a:pt x="181442" y="170177"/>
                    <a:pt x="166040" y="151335"/>
                    <a:pt x="144085" y="137899"/>
                  </a:cubicBezTo>
                  <a:cubicBezTo>
                    <a:pt x="127373" y="127741"/>
                    <a:pt x="109514" y="119713"/>
                    <a:pt x="92311" y="110374"/>
                  </a:cubicBezTo>
                  <a:cubicBezTo>
                    <a:pt x="79858" y="103656"/>
                    <a:pt x="67570" y="95300"/>
                    <a:pt x="71011" y="78916"/>
                  </a:cubicBezTo>
                  <a:cubicBezTo>
                    <a:pt x="74615" y="61221"/>
                    <a:pt x="89689" y="54995"/>
                    <a:pt x="105254" y="55650"/>
                  </a:cubicBezTo>
                  <a:cubicBezTo>
                    <a:pt x="124424" y="56469"/>
                    <a:pt x="143430" y="61057"/>
                    <a:pt x="163583" y="64334"/>
                  </a:cubicBezTo>
                  <a:cubicBezTo>
                    <a:pt x="167187" y="47785"/>
                    <a:pt x="171120" y="29763"/>
                    <a:pt x="176363" y="5514"/>
                  </a:cubicBezTo>
                  <a:cubicBezTo>
                    <a:pt x="146707" y="3384"/>
                    <a:pt x="119673" y="-712"/>
                    <a:pt x="92966" y="107"/>
                  </a:cubicBezTo>
                  <a:cubicBezTo>
                    <a:pt x="47745" y="1581"/>
                    <a:pt x="12355" y="29763"/>
                    <a:pt x="3999" y="66955"/>
                  </a:cubicBezTo>
                  <a:cubicBezTo>
                    <a:pt x="-5176" y="107752"/>
                    <a:pt x="11536" y="141013"/>
                    <a:pt x="53971" y="165753"/>
                  </a:cubicBezTo>
                  <a:cubicBezTo>
                    <a:pt x="68553" y="174273"/>
                    <a:pt x="84282" y="180990"/>
                    <a:pt x="99028" y="189510"/>
                  </a:cubicBezTo>
                  <a:cubicBezTo>
                    <a:pt x="113283" y="197702"/>
                    <a:pt x="122130" y="210318"/>
                    <a:pt x="116560" y="227031"/>
                  </a:cubicBezTo>
                  <a:cubicBezTo>
                    <a:pt x="111480" y="242596"/>
                    <a:pt x="97554" y="248658"/>
                    <a:pt x="82152" y="247347"/>
                  </a:cubicBezTo>
                  <a:cubicBezTo>
                    <a:pt x="58395" y="245217"/>
                    <a:pt x="34965" y="241285"/>
                    <a:pt x="9406" y="237844"/>
                  </a:cubicBezTo>
                  <a:cubicBezTo>
                    <a:pt x="7276" y="248330"/>
                    <a:pt x="6293" y="261438"/>
                    <a:pt x="2033" y="273234"/>
                  </a:cubicBezTo>
                  <a:cubicBezTo>
                    <a:pt x="-3702" y="288963"/>
                    <a:pt x="3180" y="294534"/>
                    <a:pt x="16615" y="298139"/>
                  </a:cubicBezTo>
                  <a:cubicBezTo>
                    <a:pt x="64621" y="310919"/>
                    <a:pt x="111317" y="311082"/>
                    <a:pt x="157520" y="281591"/>
                  </a:cubicBezTo>
                  <a:cubicBezTo>
                    <a:pt x="155718" y="287325"/>
                    <a:pt x="154899" y="289619"/>
                    <a:pt x="154080" y="292076"/>
                  </a:cubicBezTo>
                  <a:cubicBezTo>
                    <a:pt x="129012" y="374981"/>
                    <a:pt x="114266" y="459689"/>
                    <a:pt x="110170" y="546035"/>
                  </a:cubicBezTo>
                  <a:cubicBezTo>
                    <a:pt x="103616" y="673997"/>
                    <a:pt x="120656" y="799173"/>
                    <a:pt x="157684" y="921565"/>
                  </a:cubicBezTo>
                  <a:cubicBezTo>
                    <a:pt x="204871" y="1077380"/>
                    <a:pt x="279256" y="1220416"/>
                    <a:pt x="372484" y="1352802"/>
                  </a:cubicBezTo>
                  <a:cubicBezTo>
                    <a:pt x="455225" y="1470278"/>
                    <a:pt x="544028" y="1583494"/>
                    <a:pt x="631029" y="1697857"/>
                  </a:cubicBezTo>
                  <a:cubicBezTo>
                    <a:pt x="656916" y="1732100"/>
                    <a:pt x="685589" y="1764213"/>
                    <a:pt x="713606" y="1797965"/>
                  </a:cubicBezTo>
                  <a:cubicBezTo>
                    <a:pt x="721307" y="1792394"/>
                    <a:pt x="727533" y="1787971"/>
                    <a:pt x="734415" y="1783055"/>
                  </a:cubicBezTo>
                  <a:cubicBezTo>
                    <a:pt x="703940" y="1711620"/>
                    <a:pt x="681001" y="1639856"/>
                    <a:pt x="695092" y="1557115"/>
                  </a:cubicBezTo>
                  <a:cubicBezTo>
                    <a:pt x="738838" y="1622161"/>
                    <a:pt x="781438" y="1683766"/>
                    <a:pt x="790613" y="1758807"/>
                  </a:cubicBezTo>
                  <a:cubicBezTo>
                    <a:pt x="798150" y="1820248"/>
                    <a:pt x="799952" y="1882836"/>
                    <a:pt x="798150" y="1944769"/>
                  </a:cubicBezTo>
                  <a:cubicBezTo>
                    <a:pt x="795201" y="2044714"/>
                    <a:pt x="788155" y="2144495"/>
                    <a:pt x="780946" y="2244112"/>
                  </a:cubicBezTo>
                  <a:cubicBezTo>
                    <a:pt x="775539" y="2318989"/>
                    <a:pt x="766856" y="2393702"/>
                    <a:pt x="760302" y="2468578"/>
                  </a:cubicBezTo>
                  <a:cubicBezTo>
                    <a:pt x="759646" y="2475132"/>
                    <a:pt x="763906" y="2487748"/>
                    <a:pt x="766856" y="2488076"/>
                  </a:cubicBezTo>
                  <a:cubicBezTo>
                    <a:pt x="777342" y="2489222"/>
                    <a:pt x="788155" y="2488567"/>
                    <a:pt x="789630" y="2471855"/>
                  </a:cubicBezTo>
                  <a:cubicBezTo>
                    <a:pt x="797003" y="2387311"/>
                    <a:pt x="808144" y="2302932"/>
                    <a:pt x="813060" y="2218225"/>
                  </a:cubicBezTo>
                  <a:cubicBezTo>
                    <a:pt x="820433" y="2087641"/>
                    <a:pt x="825020" y="1956894"/>
                    <a:pt x="828461" y="1826146"/>
                  </a:cubicBezTo>
                  <a:cubicBezTo>
                    <a:pt x="829772" y="1775027"/>
                    <a:pt x="819286" y="1725874"/>
                    <a:pt x="793890" y="1679342"/>
                  </a:cubicBezTo>
                  <a:cubicBezTo>
                    <a:pt x="755878" y="1609545"/>
                    <a:pt x="716392" y="1542205"/>
                    <a:pt x="657736" y="1486826"/>
                  </a:cubicBezTo>
                  <a:cubicBezTo>
                    <a:pt x="631029" y="1461594"/>
                    <a:pt x="611368" y="1428825"/>
                    <a:pt x="588266" y="1399661"/>
                  </a:cubicBezTo>
                  <a:cubicBezTo>
                    <a:pt x="577124" y="1385734"/>
                    <a:pt x="579910" y="1373282"/>
                    <a:pt x="589740" y="1360666"/>
                  </a:cubicBezTo>
                  <a:cubicBezTo>
                    <a:pt x="651510" y="1281366"/>
                    <a:pt x="756697" y="1264490"/>
                    <a:pt x="839438" y="1321671"/>
                  </a:cubicBezTo>
                  <a:cubicBezTo>
                    <a:pt x="849597" y="1328716"/>
                    <a:pt x="856478" y="1329700"/>
                    <a:pt x="866964" y="1323310"/>
                  </a:cubicBezTo>
                  <a:cubicBezTo>
                    <a:pt x="885806" y="1311677"/>
                    <a:pt x="905304" y="1300863"/>
                    <a:pt x="925293" y="1291360"/>
                  </a:cubicBezTo>
                  <a:cubicBezTo>
                    <a:pt x="938236" y="1285298"/>
                    <a:pt x="942824" y="1277433"/>
                    <a:pt x="937089" y="1263015"/>
                  </a:cubicBezTo>
                  <a:close/>
                </a:path>
              </a:pathLst>
            </a:custGeom>
            <a:solidFill>
              <a:schemeClr val="accent3"/>
            </a:solidFill>
            <a:ln w="1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자유형: 도형 103">
              <a:extLst>
                <a:ext uri="{FF2B5EF4-FFF2-40B4-BE49-F238E27FC236}">
                  <a16:creationId xmlns:a16="http://schemas.microsoft.com/office/drawing/2014/main" id="{0059C1FB-23BB-4691-81B7-110FBE28BE3C}"/>
                </a:ext>
              </a:extLst>
            </p:cNvPr>
            <p:cNvSpPr/>
            <p:nvPr/>
          </p:nvSpPr>
          <p:spPr>
            <a:xfrm>
              <a:off x="4935109" y="3333511"/>
              <a:ext cx="1482468" cy="2168086"/>
            </a:xfrm>
            <a:custGeom>
              <a:avLst/>
              <a:gdLst>
                <a:gd name="connsiteX0" fmla="*/ 582393 w 1482468"/>
                <a:gd name="connsiteY0" fmla="*/ 566868 h 2168086"/>
                <a:gd name="connsiteX1" fmla="*/ 573301 w 1482468"/>
                <a:gd name="connsiteY1" fmla="*/ 570997 h 2168086"/>
                <a:gd name="connsiteX2" fmla="*/ 569615 w 1482468"/>
                <a:gd name="connsiteY2" fmla="*/ 582890 h 2168086"/>
                <a:gd name="connsiteX3" fmla="*/ 573301 w 1482468"/>
                <a:gd name="connsiteY3" fmla="*/ 594783 h 2168086"/>
                <a:gd name="connsiteX4" fmla="*/ 582393 w 1482468"/>
                <a:gd name="connsiteY4" fmla="*/ 598911 h 2168086"/>
                <a:gd name="connsiteX5" fmla="*/ 591460 w 1482468"/>
                <a:gd name="connsiteY5" fmla="*/ 594783 h 2168086"/>
                <a:gd name="connsiteX6" fmla="*/ 595122 w 1482468"/>
                <a:gd name="connsiteY6" fmla="*/ 582791 h 2168086"/>
                <a:gd name="connsiteX7" fmla="*/ 591460 w 1482468"/>
                <a:gd name="connsiteY7" fmla="*/ 570997 h 2168086"/>
                <a:gd name="connsiteX8" fmla="*/ 582393 w 1482468"/>
                <a:gd name="connsiteY8" fmla="*/ 566868 h 2168086"/>
                <a:gd name="connsiteX9" fmla="*/ 967042 w 1482468"/>
                <a:gd name="connsiteY9" fmla="*/ 566180 h 2168086"/>
                <a:gd name="connsiteX10" fmla="*/ 958810 w 1482468"/>
                <a:gd name="connsiteY10" fmla="*/ 570087 h 2168086"/>
                <a:gd name="connsiteX11" fmla="*/ 955493 w 1482468"/>
                <a:gd name="connsiteY11" fmla="*/ 581759 h 2168086"/>
                <a:gd name="connsiteX12" fmla="*/ 957802 w 1482468"/>
                <a:gd name="connsiteY12" fmla="*/ 593849 h 2168086"/>
                <a:gd name="connsiteX13" fmla="*/ 967140 w 1482468"/>
                <a:gd name="connsiteY13" fmla="*/ 599256 h 2168086"/>
                <a:gd name="connsiteX14" fmla="*/ 975250 w 1482468"/>
                <a:gd name="connsiteY14" fmla="*/ 595201 h 2168086"/>
                <a:gd name="connsiteX15" fmla="*/ 978591 w 1482468"/>
                <a:gd name="connsiteY15" fmla="*/ 583086 h 2168086"/>
                <a:gd name="connsiteX16" fmla="*/ 975347 w 1482468"/>
                <a:gd name="connsiteY16" fmla="*/ 570136 h 2168086"/>
                <a:gd name="connsiteX17" fmla="*/ 967042 w 1482468"/>
                <a:gd name="connsiteY17" fmla="*/ 566180 h 2168086"/>
                <a:gd name="connsiteX18" fmla="*/ 906510 w 1482468"/>
                <a:gd name="connsiteY18" fmla="*/ 566180 h 2168086"/>
                <a:gd name="connsiteX19" fmla="*/ 899040 w 1482468"/>
                <a:gd name="connsiteY19" fmla="*/ 569472 h 2168086"/>
                <a:gd name="connsiteX20" fmla="*/ 896140 w 1482468"/>
                <a:gd name="connsiteY20" fmla="*/ 578417 h 2168086"/>
                <a:gd name="connsiteX21" fmla="*/ 916782 w 1482468"/>
                <a:gd name="connsiteY21" fmla="*/ 578417 h 2168086"/>
                <a:gd name="connsiteX22" fmla="*/ 913686 w 1482468"/>
                <a:gd name="connsiteY22" fmla="*/ 569301 h 2168086"/>
                <a:gd name="connsiteX23" fmla="*/ 906510 w 1482468"/>
                <a:gd name="connsiteY23" fmla="*/ 566180 h 2168086"/>
                <a:gd name="connsiteX24" fmla="*/ 755534 w 1482468"/>
                <a:gd name="connsiteY24" fmla="*/ 566180 h 2168086"/>
                <a:gd name="connsiteX25" fmla="*/ 748064 w 1482468"/>
                <a:gd name="connsiteY25" fmla="*/ 569472 h 2168086"/>
                <a:gd name="connsiteX26" fmla="*/ 745164 w 1482468"/>
                <a:gd name="connsiteY26" fmla="*/ 578417 h 2168086"/>
                <a:gd name="connsiteX27" fmla="*/ 765806 w 1482468"/>
                <a:gd name="connsiteY27" fmla="*/ 578417 h 2168086"/>
                <a:gd name="connsiteX28" fmla="*/ 762710 w 1482468"/>
                <a:gd name="connsiteY28" fmla="*/ 569301 h 2168086"/>
                <a:gd name="connsiteX29" fmla="*/ 755534 w 1482468"/>
                <a:gd name="connsiteY29" fmla="*/ 566180 h 2168086"/>
                <a:gd name="connsiteX30" fmla="*/ 905675 w 1482468"/>
                <a:gd name="connsiteY30" fmla="*/ 555614 h 2168086"/>
                <a:gd name="connsiteX31" fmla="*/ 924056 w 1482468"/>
                <a:gd name="connsiteY31" fmla="*/ 563305 h 2168086"/>
                <a:gd name="connsiteX32" fmla="*/ 930494 w 1482468"/>
                <a:gd name="connsiteY32" fmla="*/ 586870 h 2168086"/>
                <a:gd name="connsiteX33" fmla="*/ 895895 w 1482468"/>
                <a:gd name="connsiteY33" fmla="*/ 586870 h 2168086"/>
                <a:gd name="connsiteX34" fmla="*/ 899236 w 1482468"/>
                <a:gd name="connsiteY34" fmla="*/ 596429 h 2168086"/>
                <a:gd name="connsiteX35" fmla="*/ 907199 w 1482468"/>
                <a:gd name="connsiteY35" fmla="*/ 599845 h 2168086"/>
                <a:gd name="connsiteX36" fmla="*/ 912654 w 1482468"/>
                <a:gd name="connsiteY36" fmla="*/ 598076 h 2168086"/>
                <a:gd name="connsiteX37" fmla="*/ 915996 w 1482468"/>
                <a:gd name="connsiteY37" fmla="*/ 592375 h 2168086"/>
                <a:gd name="connsiteX38" fmla="*/ 929757 w 1482468"/>
                <a:gd name="connsiteY38" fmla="*/ 594684 h 2168086"/>
                <a:gd name="connsiteX39" fmla="*/ 921377 w 1482468"/>
                <a:gd name="connsiteY39" fmla="*/ 606210 h 2168086"/>
                <a:gd name="connsiteX40" fmla="*/ 907051 w 1482468"/>
                <a:gd name="connsiteY40" fmla="*/ 610166 h 2168086"/>
                <a:gd name="connsiteX41" fmla="*/ 886901 w 1482468"/>
                <a:gd name="connsiteY41" fmla="*/ 601270 h 2168086"/>
                <a:gd name="connsiteX42" fmla="*/ 881741 w 1482468"/>
                <a:gd name="connsiteY42" fmla="*/ 583283 h 2168086"/>
                <a:gd name="connsiteX43" fmla="*/ 888523 w 1482468"/>
                <a:gd name="connsiteY43" fmla="*/ 562960 h 2168086"/>
                <a:gd name="connsiteX44" fmla="*/ 905675 w 1482468"/>
                <a:gd name="connsiteY44" fmla="*/ 555614 h 2168086"/>
                <a:gd name="connsiteX45" fmla="*/ 815771 w 1482468"/>
                <a:gd name="connsiteY45" fmla="*/ 555614 h 2168086"/>
                <a:gd name="connsiteX46" fmla="*/ 830932 w 1482468"/>
                <a:gd name="connsiteY46" fmla="*/ 559717 h 2168086"/>
                <a:gd name="connsiteX47" fmla="*/ 839017 w 1482468"/>
                <a:gd name="connsiteY47" fmla="*/ 572225 h 2168086"/>
                <a:gd name="connsiteX48" fmla="*/ 825403 w 1482468"/>
                <a:gd name="connsiteY48" fmla="*/ 574682 h 2168086"/>
                <a:gd name="connsiteX49" fmla="*/ 822282 w 1482468"/>
                <a:gd name="connsiteY49" fmla="*/ 568539 h 2168086"/>
                <a:gd name="connsiteX50" fmla="*/ 815967 w 1482468"/>
                <a:gd name="connsiteY50" fmla="*/ 566475 h 2168086"/>
                <a:gd name="connsiteX51" fmla="*/ 807736 w 1482468"/>
                <a:gd name="connsiteY51" fmla="*/ 570038 h 2168086"/>
                <a:gd name="connsiteX52" fmla="*/ 804663 w 1482468"/>
                <a:gd name="connsiteY52" fmla="*/ 581956 h 2168086"/>
                <a:gd name="connsiteX53" fmla="*/ 807784 w 1482468"/>
                <a:gd name="connsiteY53" fmla="*/ 595078 h 2168086"/>
                <a:gd name="connsiteX54" fmla="*/ 816164 w 1482468"/>
                <a:gd name="connsiteY54" fmla="*/ 598911 h 2168086"/>
                <a:gd name="connsiteX55" fmla="*/ 822602 w 1482468"/>
                <a:gd name="connsiteY55" fmla="*/ 596676 h 2168086"/>
                <a:gd name="connsiteX56" fmla="*/ 826141 w 1482468"/>
                <a:gd name="connsiteY56" fmla="*/ 588984 h 2168086"/>
                <a:gd name="connsiteX57" fmla="*/ 839705 w 1482468"/>
                <a:gd name="connsiteY57" fmla="*/ 591293 h 2168086"/>
                <a:gd name="connsiteX58" fmla="*/ 831596 w 1482468"/>
                <a:gd name="connsiteY58" fmla="*/ 605399 h 2168086"/>
                <a:gd name="connsiteX59" fmla="*/ 815525 w 1482468"/>
                <a:gd name="connsiteY59" fmla="*/ 610166 h 2168086"/>
                <a:gd name="connsiteX60" fmla="*/ 797267 w 1482468"/>
                <a:gd name="connsiteY60" fmla="*/ 602941 h 2168086"/>
                <a:gd name="connsiteX61" fmla="*/ 790460 w 1482468"/>
                <a:gd name="connsiteY61" fmla="*/ 582938 h 2168086"/>
                <a:gd name="connsiteX62" fmla="*/ 797292 w 1482468"/>
                <a:gd name="connsiteY62" fmla="*/ 562813 h 2168086"/>
                <a:gd name="connsiteX63" fmla="*/ 815771 w 1482468"/>
                <a:gd name="connsiteY63" fmla="*/ 555614 h 2168086"/>
                <a:gd name="connsiteX64" fmla="*/ 754699 w 1482468"/>
                <a:gd name="connsiteY64" fmla="*/ 555614 h 2168086"/>
                <a:gd name="connsiteX65" fmla="*/ 773079 w 1482468"/>
                <a:gd name="connsiteY65" fmla="*/ 563305 h 2168086"/>
                <a:gd name="connsiteX66" fmla="*/ 779517 w 1482468"/>
                <a:gd name="connsiteY66" fmla="*/ 586870 h 2168086"/>
                <a:gd name="connsiteX67" fmla="*/ 744918 w 1482468"/>
                <a:gd name="connsiteY67" fmla="*/ 586870 h 2168086"/>
                <a:gd name="connsiteX68" fmla="*/ 748260 w 1482468"/>
                <a:gd name="connsiteY68" fmla="*/ 596429 h 2168086"/>
                <a:gd name="connsiteX69" fmla="*/ 756222 w 1482468"/>
                <a:gd name="connsiteY69" fmla="*/ 599845 h 2168086"/>
                <a:gd name="connsiteX70" fmla="*/ 761678 w 1482468"/>
                <a:gd name="connsiteY70" fmla="*/ 598076 h 2168086"/>
                <a:gd name="connsiteX71" fmla="*/ 765019 w 1482468"/>
                <a:gd name="connsiteY71" fmla="*/ 592375 h 2168086"/>
                <a:gd name="connsiteX72" fmla="*/ 778780 w 1482468"/>
                <a:gd name="connsiteY72" fmla="*/ 594684 h 2168086"/>
                <a:gd name="connsiteX73" fmla="*/ 770401 w 1482468"/>
                <a:gd name="connsiteY73" fmla="*/ 606210 h 2168086"/>
                <a:gd name="connsiteX74" fmla="*/ 756074 w 1482468"/>
                <a:gd name="connsiteY74" fmla="*/ 610166 h 2168086"/>
                <a:gd name="connsiteX75" fmla="*/ 735925 w 1482468"/>
                <a:gd name="connsiteY75" fmla="*/ 601270 h 2168086"/>
                <a:gd name="connsiteX76" fmla="*/ 730765 w 1482468"/>
                <a:gd name="connsiteY76" fmla="*/ 583283 h 2168086"/>
                <a:gd name="connsiteX77" fmla="*/ 737547 w 1482468"/>
                <a:gd name="connsiteY77" fmla="*/ 562960 h 2168086"/>
                <a:gd name="connsiteX78" fmla="*/ 754699 w 1482468"/>
                <a:gd name="connsiteY78" fmla="*/ 555614 h 2168086"/>
                <a:gd name="connsiteX79" fmla="*/ 706011 w 1482468"/>
                <a:gd name="connsiteY79" fmla="*/ 555614 h 2168086"/>
                <a:gd name="connsiteX80" fmla="*/ 714366 w 1482468"/>
                <a:gd name="connsiteY80" fmla="*/ 557259 h 2168086"/>
                <a:gd name="connsiteX81" fmla="*/ 720092 w 1482468"/>
                <a:gd name="connsiteY81" fmla="*/ 561462 h 2168086"/>
                <a:gd name="connsiteX82" fmla="*/ 722794 w 1482468"/>
                <a:gd name="connsiteY82" fmla="*/ 567261 h 2168086"/>
                <a:gd name="connsiteX83" fmla="*/ 723556 w 1482468"/>
                <a:gd name="connsiteY83" fmla="*/ 576550 h 2168086"/>
                <a:gd name="connsiteX84" fmla="*/ 723556 w 1482468"/>
                <a:gd name="connsiteY84" fmla="*/ 608986 h 2168086"/>
                <a:gd name="connsiteX85" fmla="*/ 709747 w 1482468"/>
                <a:gd name="connsiteY85" fmla="*/ 608986 h 2168086"/>
                <a:gd name="connsiteX86" fmla="*/ 709747 w 1482468"/>
                <a:gd name="connsiteY86" fmla="*/ 582349 h 2168086"/>
                <a:gd name="connsiteX87" fmla="*/ 708862 w 1482468"/>
                <a:gd name="connsiteY87" fmla="*/ 571414 h 2168086"/>
                <a:gd name="connsiteX88" fmla="*/ 705987 w 1482468"/>
                <a:gd name="connsiteY88" fmla="*/ 567556 h 2168086"/>
                <a:gd name="connsiteX89" fmla="*/ 701195 w 1482468"/>
                <a:gd name="connsiteY89" fmla="*/ 566180 h 2168086"/>
                <a:gd name="connsiteX90" fmla="*/ 694757 w 1482468"/>
                <a:gd name="connsiteY90" fmla="*/ 568146 h 2168086"/>
                <a:gd name="connsiteX91" fmla="*/ 690849 w 1482468"/>
                <a:gd name="connsiteY91" fmla="*/ 573355 h 2168086"/>
                <a:gd name="connsiteX92" fmla="*/ 689794 w 1482468"/>
                <a:gd name="connsiteY92" fmla="*/ 585347 h 2168086"/>
                <a:gd name="connsiteX93" fmla="*/ 689794 w 1482468"/>
                <a:gd name="connsiteY93" fmla="*/ 608986 h 2168086"/>
                <a:gd name="connsiteX94" fmla="*/ 675983 w 1482468"/>
                <a:gd name="connsiteY94" fmla="*/ 608986 h 2168086"/>
                <a:gd name="connsiteX95" fmla="*/ 675983 w 1482468"/>
                <a:gd name="connsiteY95" fmla="*/ 556793 h 2168086"/>
                <a:gd name="connsiteX96" fmla="*/ 688810 w 1482468"/>
                <a:gd name="connsiteY96" fmla="*/ 556793 h 2168086"/>
                <a:gd name="connsiteX97" fmla="*/ 688810 w 1482468"/>
                <a:gd name="connsiteY97" fmla="*/ 564460 h 2168086"/>
                <a:gd name="connsiteX98" fmla="*/ 706011 w 1482468"/>
                <a:gd name="connsiteY98" fmla="*/ 555614 h 2168086"/>
                <a:gd name="connsiteX99" fmla="*/ 647298 w 1482468"/>
                <a:gd name="connsiteY99" fmla="*/ 555614 h 2168086"/>
                <a:gd name="connsiteX100" fmla="*/ 655653 w 1482468"/>
                <a:gd name="connsiteY100" fmla="*/ 557259 h 2168086"/>
                <a:gd name="connsiteX101" fmla="*/ 661379 w 1482468"/>
                <a:gd name="connsiteY101" fmla="*/ 561462 h 2168086"/>
                <a:gd name="connsiteX102" fmla="*/ 664081 w 1482468"/>
                <a:gd name="connsiteY102" fmla="*/ 567261 h 2168086"/>
                <a:gd name="connsiteX103" fmla="*/ 664843 w 1482468"/>
                <a:gd name="connsiteY103" fmla="*/ 576550 h 2168086"/>
                <a:gd name="connsiteX104" fmla="*/ 664843 w 1482468"/>
                <a:gd name="connsiteY104" fmla="*/ 608986 h 2168086"/>
                <a:gd name="connsiteX105" fmla="*/ 651034 w 1482468"/>
                <a:gd name="connsiteY105" fmla="*/ 608986 h 2168086"/>
                <a:gd name="connsiteX106" fmla="*/ 651034 w 1482468"/>
                <a:gd name="connsiteY106" fmla="*/ 582349 h 2168086"/>
                <a:gd name="connsiteX107" fmla="*/ 650149 w 1482468"/>
                <a:gd name="connsiteY107" fmla="*/ 571414 h 2168086"/>
                <a:gd name="connsiteX108" fmla="*/ 647274 w 1482468"/>
                <a:gd name="connsiteY108" fmla="*/ 567556 h 2168086"/>
                <a:gd name="connsiteX109" fmla="*/ 642482 w 1482468"/>
                <a:gd name="connsiteY109" fmla="*/ 566180 h 2168086"/>
                <a:gd name="connsiteX110" fmla="*/ 636044 w 1482468"/>
                <a:gd name="connsiteY110" fmla="*/ 568146 h 2168086"/>
                <a:gd name="connsiteX111" fmla="*/ 632136 w 1482468"/>
                <a:gd name="connsiteY111" fmla="*/ 573355 h 2168086"/>
                <a:gd name="connsiteX112" fmla="*/ 631081 w 1482468"/>
                <a:gd name="connsiteY112" fmla="*/ 585347 h 2168086"/>
                <a:gd name="connsiteX113" fmla="*/ 631081 w 1482468"/>
                <a:gd name="connsiteY113" fmla="*/ 608986 h 2168086"/>
                <a:gd name="connsiteX114" fmla="*/ 617270 w 1482468"/>
                <a:gd name="connsiteY114" fmla="*/ 608986 h 2168086"/>
                <a:gd name="connsiteX115" fmla="*/ 617270 w 1482468"/>
                <a:gd name="connsiteY115" fmla="*/ 556793 h 2168086"/>
                <a:gd name="connsiteX116" fmla="*/ 630097 w 1482468"/>
                <a:gd name="connsiteY116" fmla="*/ 556793 h 2168086"/>
                <a:gd name="connsiteX117" fmla="*/ 630097 w 1482468"/>
                <a:gd name="connsiteY117" fmla="*/ 564460 h 2168086"/>
                <a:gd name="connsiteX118" fmla="*/ 647298 w 1482468"/>
                <a:gd name="connsiteY118" fmla="*/ 555614 h 2168086"/>
                <a:gd name="connsiteX119" fmla="*/ 582344 w 1482468"/>
                <a:gd name="connsiteY119" fmla="*/ 555614 h 2168086"/>
                <a:gd name="connsiteX120" fmla="*/ 601756 w 1482468"/>
                <a:gd name="connsiteY120" fmla="*/ 563305 h 2168086"/>
                <a:gd name="connsiteX121" fmla="*/ 609325 w 1482468"/>
                <a:gd name="connsiteY121" fmla="*/ 582742 h 2168086"/>
                <a:gd name="connsiteX122" fmla="*/ 601683 w 1482468"/>
                <a:gd name="connsiteY122" fmla="*/ 602376 h 2168086"/>
                <a:gd name="connsiteX123" fmla="*/ 582442 w 1482468"/>
                <a:gd name="connsiteY123" fmla="*/ 610166 h 2168086"/>
                <a:gd name="connsiteX124" fmla="*/ 568755 w 1482468"/>
                <a:gd name="connsiteY124" fmla="*/ 606922 h 2168086"/>
                <a:gd name="connsiteX125" fmla="*/ 558852 w 1482468"/>
                <a:gd name="connsiteY125" fmla="*/ 597413 h 2168086"/>
                <a:gd name="connsiteX126" fmla="*/ 555461 w 1482468"/>
                <a:gd name="connsiteY126" fmla="*/ 582153 h 2168086"/>
                <a:gd name="connsiteX127" fmla="*/ 558852 w 1482468"/>
                <a:gd name="connsiteY127" fmla="*/ 568834 h 2168086"/>
                <a:gd name="connsiteX128" fmla="*/ 568460 w 1482468"/>
                <a:gd name="connsiteY128" fmla="*/ 559005 h 2168086"/>
                <a:gd name="connsiteX129" fmla="*/ 582344 w 1482468"/>
                <a:gd name="connsiteY129" fmla="*/ 555614 h 2168086"/>
                <a:gd name="connsiteX130" fmla="*/ 522206 w 1482468"/>
                <a:gd name="connsiteY130" fmla="*/ 555614 h 2168086"/>
                <a:gd name="connsiteX131" fmla="*/ 537367 w 1482468"/>
                <a:gd name="connsiteY131" fmla="*/ 559717 h 2168086"/>
                <a:gd name="connsiteX132" fmla="*/ 545452 w 1482468"/>
                <a:gd name="connsiteY132" fmla="*/ 572225 h 2168086"/>
                <a:gd name="connsiteX133" fmla="*/ 531838 w 1482468"/>
                <a:gd name="connsiteY133" fmla="*/ 574682 h 2168086"/>
                <a:gd name="connsiteX134" fmla="*/ 528717 w 1482468"/>
                <a:gd name="connsiteY134" fmla="*/ 568539 h 2168086"/>
                <a:gd name="connsiteX135" fmla="*/ 522402 w 1482468"/>
                <a:gd name="connsiteY135" fmla="*/ 566475 h 2168086"/>
                <a:gd name="connsiteX136" fmla="*/ 514171 w 1482468"/>
                <a:gd name="connsiteY136" fmla="*/ 570038 h 2168086"/>
                <a:gd name="connsiteX137" fmla="*/ 511098 w 1482468"/>
                <a:gd name="connsiteY137" fmla="*/ 581956 h 2168086"/>
                <a:gd name="connsiteX138" fmla="*/ 514219 w 1482468"/>
                <a:gd name="connsiteY138" fmla="*/ 595078 h 2168086"/>
                <a:gd name="connsiteX139" fmla="*/ 522599 w 1482468"/>
                <a:gd name="connsiteY139" fmla="*/ 598911 h 2168086"/>
                <a:gd name="connsiteX140" fmla="*/ 529037 w 1482468"/>
                <a:gd name="connsiteY140" fmla="*/ 596676 h 2168086"/>
                <a:gd name="connsiteX141" fmla="*/ 532576 w 1482468"/>
                <a:gd name="connsiteY141" fmla="*/ 588984 h 2168086"/>
                <a:gd name="connsiteX142" fmla="*/ 546139 w 1482468"/>
                <a:gd name="connsiteY142" fmla="*/ 591293 h 2168086"/>
                <a:gd name="connsiteX143" fmla="*/ 538031 w 1482468"/>
                <a:gd name="connsiteY143" fmla="*/ 605399 h 2168086"/>
                <a:gd name="connsiteX144" fmla="*/ 521960 w 1482468"/>
                <a:gd name="connsiteY144" fmla="*/ 610166 h 2168086"/>
                <a:gd name="connsiteX145" fmla="*/ 503702 w 1482468"/>
                <a:gd name="connsiteY145" fmla="*/ 602941 h 2168086"/>
                <a:gd name="connsiteX146" fmla="*/ 496895 w 1482468"/>
                <a:gd name="connsiteY146" fmla="*/ 582938 h 2168086"/>
                <a:gd name="connsiteX147" fmla="*/ 503727 w 1482468"/>
                <a:gd name="connsiteY147" fmla="*/ 562813 h 2168086"/>
                <a:gd name="connsiteX148" fmla="*/ 522206 w 1482468"/>
                <a:gd name="connsiteY148" fmla="*/ 555614 h 2168086"/>
                <a:gd name="connsiteX149" fmla="*/ 866718 w 1482468"/>
                <a:gd name="connsiteY149" fmla="*/ 538363 h 2168086"/>
                <a:gd name="connsiteX150" fmla="*/ 866718 w 1482468"/>
                <a:gd name="connsiteY150" fmla="*/ 556793 h 2168086"/>
                <a:gd name="connsiteX151" fmla="*/ 876155 w 1482468"/>
                <a:gd name="connsiteY151" fmla="*/ 556793 h 2168086"/>
                <a:gd name="connsiteX152" fmla="*/ 876155 w 1482468"/>
                <a:gd name="connsiteY152" fmla="*/ 567802 h 2168086"/>
                <a:gd name="connsiteX153" fmla="*/ 866718 w 1482468"/>
                <a:gd name="connsiteY153" fmla="*/ 567802 h 2168086"/>
                <a:gd name="connsiteX154" fmla="*/ 866718 w 1482468"/>
                <a:gd name="connsiteY154" fmla="*/ 588837 h 2168086"/>
                <a:gd name="connsiteX155" fmla="*/ 866989 w 1482468"/>
                <a:gd name="connsiteY155" fmla="*/ 596282 h 2168086"/>
                <a:gd name="connsiteX156" fmla="*/ 868218 w 1482468"/>
                <a:gd name="connsiteY156" fmla="*/ 598026 h 2168086"/>
                <a:gd name="connsiteX157" fmla="*/ 870552 w 1482468"/>
                <a:gd name="connsiteY157" fmla="*/ 598715 h 2168086"/>
                <a:gd name="connsiteX158" fmla="*/ 876105 w 1482468"/>
                <a:gd name="connsiteY158" fmla="*/ 597388 h 2168086"/>
                <a:gd name="connsiteX159" fmla="*/ 877285 w 1482468"/>
                <a:gd name="connsiteY159" fmla="*/ 608101 h 2168086"/>
                <a:gd name="connsiteX160" fmla="*/ 866375 w 1482468"/>
                <a:gd name="connsiteY160" fmla="*/ 610166 h 2168086"/>
                <a:gd name="connsiteX161" fmla="*/ 859642 w 1482468"/>
                <a:gd name="connsiteY161" fmla="*/ 608912 h 2168086"/>
                <a:gd name="connsiteX162" fmla="*/ 855243 w 1482468"/>
                <a:gd name="connsiteY162" fmla="*/ 605669 h 2168086"/>
                <a:gd name="connsiteX163" fmla="*/ 853302 w 1482468"/>
                <a:gd name="connsiteY163" fmla="*/ 600288 h 2168086"/>
                <a:gd name="connsiteX164" fmla="*/ 852860 w 1482468"/>
                <a:gd name="connsiteY164" fmla="*/ 590556 h 2168086"/>
                <a:gd name="connsiteX165" fmla="*/ 852860 w 1482468"/>
                <a:gd name="connsiteY165" fmla="*/ 567802 h 2168086"/>
                <a:gd name="connsiteX166" fmla="*/ 846519 w 1482468"/>
                <a:gd name="connsiteY166" fmla="*/ 567802 h 2168086"/>
                <a:gd name="connsiteX167" fmla="*/ 846519 w 1482468"/>
                <a:gd name="connsiteY167" fmla="*/ 556793 h 2168086"/>
                <a:gd name="connsiteX168" fmla="*/ 852860 w 1482468"/>
                <a:gd name="connsiteY168" fmla="*/ 556793 h 2168086"/>
                <a:gd name="connsiteX169" fmla="*/ 852860 w 1482468"/>
                <a:gd name="connsiteY169" fmla="*/ 546423 h 2168086"/>
                <a:gd name="connsiteX170" fmla="*/ 978542 w 1482468"/>
                <a:gd name="connsiteY170" fmla="*/ 536938 h 2168086"/>
                <a:gd name="connsiteX171" fmla="*/ 992352 w 1482468"/>
                <a:gd name="connsiteY171" fmla="*/ 536938 h 2168086"/>
                <a:gd name="connsiteX172" fmla="*/ 992352 w 1482468"/>
                <a:gd name="connsiteY172" fmla="*/ 608986 h 2168086"/>
                <a:gd name="connsiteX173" fmla="*/ 979525 w 1482468"/>
                <a:gd name="connsiteY173" fmla="*/ 608986 h 2168086"/>
                <a:gd name="connsiteX174" fmla="*/ 979525 w 1482468"/>
                <a:gd name="connsiteY174" fmla="*/ 601320 h 2168086"/>
                <a:gd name="connsiteX175" fmla="*/ 971981 w 1482468"/>
                <a:gd name="connsiteY175" fmla="*/ 607979 h 2168086"/>
                <a:gd name="connsiteX176" fmla="*/ 963208 w 1482468"/>
                <a:gd name="connsiteY176" fmla="*/ 610166 h 2168086"/>
                <a:gd name="connsiteX177" fmla="*/ 947802 w 1482468"/>
                <a:gd name="connsiteY177" fmla="*/ 602916 h 2168086"/>
                <a:gd name="connsiteX178" fmla="*/ 941387 w 1482468"/>
                <a:gd name="connsiteY178" fmla="*/ 582693 h 2168086"/>
                <a:gd name="connsiteX179" fmla="*/ 947629 w 1482468"/>
                <a:gd name="connsiteY179" fmla="*/ 562518 h 2168086"/>
                <a:gd name="connsiteX180" fmla="*/ 963405 w 1482468"/>
                <a:gd name="connsiteY180" fmla="*/ 555614 h 2168086"/>
                <a:gd name="connsiteX181" fmla="*/ 978542 w 1482468"/>
                <a:gd name="connsiteY181" fmla="*/ 562887 h 2168086"/>
                <a:gd name="connsiteX182" fmla="*/ 18323 w 1482468"/>
                <a:gd name="connsiteY182" fmla="*/ 417202 h 2168086"/>
                <a:gd name="connsiteX183" fmla="*/ 24816 w 1482468"/>
                <a:gd name="connsiteY183" fmla="*/ 419222 h 2168086"/>
                <a:gd name="connsiteX184" fmla="*/ 5338 w 1482468"/>
                <a:gd name="connsiteY184" fmla="*/ 467556 h 2168086"/>
                <a:gd name="connsiteX185" fmla="*/ 0 w 1482468"/>
                <a:gd name="connsiteY185" fmla="*/ 465536 h 2168086"/>
                <a:gd name="connsiteX186" fmla="*/ 18323 w 1482468"/>
                <a:gd name="connsiteY186" fmla="*/ 417202 h 2168086"/>
                <a:gd name="connsiteX187" fmla="*/ 697587 w 1482468"/>
                <a:gd name="connsiteY187" fmla="*/ 283745 h 2168086"/>
                <a:gd name="connsiteX188" fmla="*/ 694846 w 1482468"/>
                <a:gd name="connsiteY188" fmla="*/ 283889 h 2168086"/>
                <a:gd name="connsiteX189" fmla="*/ 673637 w 1482468"/>
                <a:gd name="connsiteY189" fmla="*/ 384884 h 2168086"/>
                <a:gd name="connsiteX190" fmla="*/ 718796 w 1482468"/>
                <a:gd name="connsiteY190" fmla="*/ 384884 h 2168086"/>
                <a:gd name="connsiteX191" fmla="*/ 697587 w 1482468"/>
                <a:gd name="connsiteY191" fmla="*/ 283745 h 2168086"/>
                <a:gd name="connsiteX192" fmla="*/ 154666 w 1482468"/>
                <a:gd name="connsiteY192" fmla="*/ 274078 h 2168086"/>
                <a:gd name="connsiteX193" fmla="*/ 202711 w 1482468"/>
                <a:gd name="connsiteY193" fmla="*/ 360789 h 2168086"/>
                <a:gd name="connsiteX194" fmla="*/ 154666 w 1482468"/>
                <a:gd name="connsiteY194" fmla="*/ 447500 h 2168086"/>
                <a:gd name="connsiteX195" fmla="*/ 106621 w 1482468"/>
                <a:gd name="connsiteY195" fmla="*/ 360789 h 2168086"/>
                <a:gd name="connsiteX196" fmla="*/ 154666 w 1482468"/>
                <a:gd name="connsiteY196" fmla="*/ 274078 h 2168086"/>
                <a:gd name="connsiteX197" fmla="*/ 836670 w 1482468"/>
                <a:gd name="connsiteY197" fmla="*/ 229064 h 2168086"/>
                <a:gd name="connsiteX198" fmla="*/ 897123 w 1482468"/>
                <a:gd name="connsiteY198" fmla="*/ 229064 h 2168086"/>
                <a:gd name="connsiteX199" fmla="*/ 897123 w 1482468"/>
                <a:gd name="connsiteY199" fmla="*/ 440576 h 2168086"/>
                <a:gd name="connsiteX200" fmla="*/ 982680 w 1482468"/>
                <a:gd name="connsiteY200" fmla="*/ 440576 h 2168086"/>
                <a:gd name="connsiteX201" fmla="*/ 982680 w 1482468"/>
                <a:gd name="connsiteY201" fmla="*/ 491651 h 2168086"/>
                <a:gd name="connsiteX202" fmla="*/ 836670 w 1482468"/>
                <a:gd name="connsiteY202" fmla="*/ 491651 h 2168086"/>
                <a:gd name="connsiteX203" fmla="*/ 836670 w 1482468"/>
                <a:gd name="connsiteY203" fmla="*/ 229064 h 2168086"/>
                <a:gd name="connsiteX204" fmla="*/ 659931 w 1482468"/>
                <a:gd name="connsiteY204" fmla="*/ 228919 h 2168086"/>
                <a:gd name="connsiteX205" fmla="*/ 736687 w 1482468"/>
                <a:gd name="connsiteY205" fmla="*/ 228919 h 2168086"/>
                <a:gd name="connsiteX206" fmla="*/ 804065 w 1482468"/>
                <a:gd name="connsiteY206" fmla="*/ 491938 h 2168086"/>
                <a:gd name="connsiteX207" fmla="*/ 742025 w 1482468"/>
                <a:gd name="connsiteY207" fmla="*/ 491938 h 2168086"/>
                <a:gd name="connsiteX208" fmla="*/ 726299 w 1482468"/>
                <a:gd name="connsiteY208" fmla="*/ 431631 h 2168086"/>
                <a:gd name="connsiteX209" fmla="*/ 666135 w 1482468"/>
                <a:gd name="connsiteY209" fmla="*/ 431631 h 2168086"/>
                <a:gd name="connsiteX210" fmla="*/ 650841 w 1482468"/>
                <a:gd name="connsiteY210" fmla="*/ 492372 h 2168086"/>
                <a:gd name="connsiteX211" fmla="*/ 590388 w 1482468"/>
                <a:gd name="connsiteY211" fmla="*/ 492372 h 2168086"/>
                <a:gd name="connsiteX212" fmla="*/ 659931 w 1482468"/>
                <a:gd name="connsiteY212" fmla="*/ 228919 h 2168086"/>
                <a:gd name="connsiteX213" fmla="*/ 503099 w 1482468"/>
                <a:gd name="connsiteY213" fmla="*/ 227909 h 2168086"/>
                <a:gd name="connsiteX214" fmla="*/ 523298 w 1482468"/>
                <a:gd name="connsiteY214" fmla="*/ 227909 h 2168086"/>
                <a:gd name="connsiteX215" fmla="*/ 560522 w 1482468"/>
                <a:gd name="connsiteY215" fmla="*/ 227909 h 2168086"/>
                <a:gd name="connsiteX216" fmla="*/ 560522 w 1482468"/>
                <a:gd name="connsiteY216" fmla="*/ 491650 h 2168086"/>
                <a:gd name="connsiteX217" fmla="*/ 503099 w 1482468"/>
                <a:gd name="connsiteY217" fmla="*/ 491650 h 2168086"/>
                <a:gd name="connsiteX218" fmla="*/ 503099 w 1482468"/>
                <a:gd name="connsiteY218" fmla="*/ 227909 h 2168086"/>
                <a:gd name="connsiteX219" fmla="*/ 419417 w 1482468"/>
                <a:gd name="connsiteY219" fmla="*/ 226322 h 2168086"/>
                <a:gd name="connsiteX220" fmla="*/ 466307 w 1482468"/>
                <a:gd name="connsiteY220" fmla="*/ 228919 h 2168086"/>
                <a:gd name="connsiteX221" fmla="*/ 458372 w 1482468"/>
                <a:gd name="connsiteY221" fmla="*/ 281436 h 2168086"/>
                <a:gd name="connsiteX222" fmla="*/ 419417 w 1482468"/>
                <a:gd name="connsiteY222" fmla="*/ 277753 h 2168086"/>
                <a:gd name="connsiteX223" fmla="*/ 418552 w 1482468"/>
                <a:gd name="connsiteY223" fmla="*/ 446635 h 2168086"/>
                <a:gd name="connsiteX224" fmla="*/ 351751 w 1482468"/>
                <a:gd name="connsiteY224" fmla="*/ 349391 h 2168086"/>
                <a:gd name="connsiteX225" fmla="*/ 372058 w 1482468"/>
                <a:gd name="connsiteY225" fmla="*/ 297469 h 2168086"/>
                <a:gd name="connsiteX226" fmla="*/ 419285 w 1482468"/>
                <a:gd name="connsiteY226" fmla="*/ 277740 h 2168086"/>
                <a:gd name="connsiteX227" fmla="*/ 418696 w 1482468"/>
                <a:gd name="connsiteY227" fmla="*/ 277685 h 2168086"/>
                <a:gd name="connsiteX228" fmla="*/ 419417 w 1482468"/>
                <a:gd name="connsiteY228" fmla="*/ 226322 h 2168086"/>
                <a:gd name="connsiteX229" fmla="*/ 628766 w 1482468"/>
                <a:gd name="connsiteY229" fmla="*/ 94 h 2168086"/>
                <a:gd name="connsiteX230" fmla="*/ 1082089 w 1482468"/>
                <a:gd name="connsiteY230" fmla="*/ 94 h 2168086"/>
                <a:gd name="connsiteX231" fmla="*/ 1205447 w 1482468"/>
                <a:gd name="connsiteY231" fmla="*/ 123596 h 2168086"/>
                <a:gd name="connsiteX232" fmla="*/ 1205447 w 1482468"/>
                <a:gd name="connsiteY232" fmla="*/ 266577 h 2168086"/>
                <a:gd name="connsiteX233" fmla="*/ 1251760 w 1482468"/>
                <a:gd name="connsiteY233" fmla="*/ 253303 h 2168086"/>
                <a:gd name="connsiteX234" fmla="*/ 1302113 w 1482468"/>
                <a:gd name="connsiteY234" fmla="*/ 274512 h 2168086"/>
                <a:gd name="connsiteX235" fmla="*/ 1335009 w 1482468"/>
                <a:gd name="connsiteY235" fmla="*/ 382576 h 2168086"/>
                <a:gd name="connsiteX236" fmla="*/ 1316685 w 1482468"/>
                <a:gd name="connsiteY236" fmla="*/ 419079 h 2168086"/>
                <a:gd name="connsiteX237" fmla="*/ 1223337 w 1482468"/>
                <a:gd name="connsiteY237" fmla="*/ 478089 h 2168086"/>
                <a:gd name="connsiteX238" fmla="*/ 1205158 w 1482468"/>
                <a:gd name="connsiteY238" fmla="*/ 510551 h 2168086"/>
                <a:gd name="connsiteX239" fmla="*/ 1205302 w 1482468"/>
                <a:gd name="connsiteY239" fmla="*/ 537820 h 2168086"/>
                <a:gd name="connsiteX240" fmla="*/ 1300959 w 1482468"/>
                <a:gd name="connsiteY240" fmla="*/ 622511 h 2168086"/>
                <a:gd name="connsiteX241" fmla="*/ 1287685 w 1482468"/>
                <a:gd name="connsiteY241" fmla="*/ 659735 h 2168086"/>
                <a:gd name="connsiteX242" fmla="*/ 1221317 w 1482468"/>
                <a:gd name="connsiteY242" fmla="*/ 707924 h 2168086"/>
                <a:gd name="connsiteX243" fmla="*/ 1205158 w 1482468"/>
                <a:gd name="connsiteY243" fmla="*/ 735770 h 2168086"/>
                <a:gd name="connsiteX244" fmla="*/ 1205302 w 1482468"/>
                <a:gd name="connsiteY244" fmla="*/ 762461 h 2168086"/>
                <a:gd name="connsiteX245" fmla="*/ 1209198 w 1482468"/>
                <a:gd name="connsiteY245" fmla="*/ 764914 h 2168086"/>
                <a:gd name="connsiteX246" fmla="*/ 1297208 w 1482468"/>
                <a:gd name="connsiteY246" fmla="*/ 850038 h 2168086"/>
                <a:gd name="connsiteX247" fmla="*/ 1277875 w 1482468"/>
                <a:gd name="connsiteY247" fmla="*/ 893755 h 2168086"/>
                <a:gd name="connsiteX248" fmla="*/ 1221605 w 1482468"/>
                <a:gd name="connsiteY248" fmla="*/ 932710 h 2168086"/>
                <a:gd name="connsiteX249" fmla="*/ 1205158 w 1482468"/>
                <a:gd name="connsiteY249" fmla="*/ 960412 h 2168086"/>
                <a:gd name="connsiteX250" fmla="*/ 1205302 w 1482468"/>
                <a:gd name="connsiteY250" fmla="*/ 990132 h 2168086"/>
                <a:gd name="connsiteX251" fmla="*/ 1291003 w 1482468"/>
                <a:gd name="connsiteY251" fmla="*/ 1050009 h 2168086"/>
                <a:gd name="connsiteX252" fmla="*/ 1278740 w 1482468"/>
                <a:gd name="connsiteY252" fmla="*/ 1118684 h 2168086"/>
                <a:gd name="connsiteX253" fmla="*/ 1217566 w 1482468"/>
                <a:gd name="connsiteY253" fmla="*/ 1159949 h 2168086"/>
                <a:gd name="connsiteX254" fmla="*/ 1205158 w 1482468"/>
                <a:gd name="connsiteY254" fmla="*/ 1181445 h 2168086"/>
                <a:gd name="connsiteX255" fmla="*/ 1186402 w 1482468"/>
                <a:gd name="connsiteY255" fmla="*/ 1276381 h 2168086"/>
                <a:gd name="connsiteX256" fmla="*/ 1308317 w 1482468"/>
                <a:gd name="connsiteY256" fmla="*/ 1411570 h 2168086"/>
                <a:gd name="connsiteX257" fmla="*/ 1365163 w 1482468"/>
                <a:gd name="connsiteY257" fmla="*/ 1381705 h 2168086"/>
                <a:gd name="connsiteX258" fmla="*/ 1464427 w 1482468"/>
                <a:gd name="connsiteY258" fmla="*/ 1410993 h 2168086"/>
                <a:gd name="connsiteX259" fmla="*/ 1481307 w 1482468"/>
                <a:gd name="connsiteY259" fmla="*/ 1453987 h 2168086"/>
                <a:gd name="connsiteX260" fmla="*/ 1482461 w 1482468"/>
                <a:gd name="connsiteY260" fmla="*/ 1867345 h 2168086"/>
                <a:gd name="connsiteX261" fmla="*/ 1458222 w 1482468"/>
                <a:gd name="connsiteY261" fmla="*/ 1962858 h 2168086"/>
                <a:gd name="connsiteX262" fmla="*/ 1151486 w 1482468"/>
                <a:gd name="connsiteY262" fmla="*/ 2163982 h 2168086"/>
                <a:gd name="connsiteX263" fmla="*/ 938098 w 1482468"/>
                <a:gd name="connsiteY263" fmla="*/ 2155325 h 2168086"/>
                <a:gd name="connsiteX264" fmla="*/ 713601 w 1482468"/>
                <a:gd name="connsiteY264" fmla="*/ 1995897 h 2168086"/>
                <a:gd name="connsiteX265" fmla="*/ 603661 w 1482468"/>
                <a:gd name="connsiteY265" fmla="*/ 1779624 h 2168086"/>
                <a:gd name="connsiteX266" fmla="*/ 494730 w 1482468"/>
                <a:gd name="connsiteY266" fmla="*/ 1582539 h 2168086"/>
                <a:gd name="connsiteX267" fmla="*/ 422447 w 1482468"/>
                <a:gd name="connsiteY267" fmla="*/ 1503475 h 2168086"/>
                <a:gd name="connsiteX268" fmla="*/ 378586 w 1482468"/>
                <a:gd name="connsiteY268" fmla="*/ 1444754 h 2168086"/>
                <a:gd name="connsiteX269" fmla="*/ 602507 w 1482468"/>
                <a:gd name="connsiteY269" fmla="*/ 1410993 h 2168086"/>
                <a:gd name="connsiteX270" fmla="*/ 651129 w 1482468"/>
                <a:gd name="connsiteY270" fmla="*/ 1462356 h 2168086"/>
                <a:gd name="connsiteX271" fmla="*/ 693835 w 1482468"/>
                <a:gd name="connsiteY271" fmla="*/ 1521799 h 2168086"/>
                <a:gd name="connsiteX272" fmla="*/ 693835 w 1482468"/>
                <a:gd name="connsiteY272" fmla="*/ 1326302 h 2168086"/>
                <a:gd name="connsiteX273" fmla="*/ 633382 w 1482468"/>
                <a:gd name="connsiteY273" fmla="*/ 1326302 h 2168086"/>
                <a:gd name="connsiteX274" fmla="*/ 517527 w 1482468"/>
                <a:gd name="connsiteY274" fmla="*/ 1326445 h 2168086"/>
                <a:gd name="connsiteX275" fmla="*/ 428651 w 1482468"/>
                <a:gd name="connsiteY275" fmla="*/ 1307545 h 2168086"/>
                <a:gd name="connsiteX276" fmla="*/ 397054 w 1482468"/>
                <a:gd name="connsiteY276" fmla="*/ 1361938 h 2168086"/>
                <a:gd name="connsiteX277" fmla="*/ 376566 w 1482468"/>
                <a:gd name="connsiteY277" fmla="*/ 1368431 h 2168086"/>
                <a:gd name="connsiteX278" fmla="*/ 136198 w 1482468"/>
                <a:gd name="connsiteY278" fmla="*/ 1054769 h 2168086"/>
                <a:gd name="connsiteX279" fmla="*/ 158562 w 1482468"/>
                <a:gd name="connsiteY279" fmla="*/ 826665 h 2168086"/>
                <a:gd name="connsiteX280" fmla="*/ 229835 w 1482468"/>
                <a:gd name="connsiteY280" fmla="*/ 577064 h 2168086"/>
                <a:gd name="connsiteX281" fmla="*/ 249746 w 1482468"/>
                <a:gd name="connsiteY281" fmla="*/ 451253 h 2168086"/>
                <a:gd name="connsiteX282" fmla="*/ 255517 w 1482468"/>
                <a:gd name="connsiteY282" fmla="*/ 421098 h 2168086"/>
                <a:gd name="connsiteX283" fmla="*/ 247148 w 1482468"/>
                <a:gd name="connsiteY283" fmla="*/ 279850 h 2168086"/>
                <a:gd name="connsiteX284" fmla="*/ 280477 w 1482468"/>
                <a:gd name="connsiteY284" fmla="*/ 226611 h 2168086"/>
                <a:gd name="connsiteX285" fmla="*/ 347999 w 1482468"/>
                <a:gd name="connsiteY285" fmla="*/ 239163 h 2168086"/>
                <a:gd name="connsiteX286" fmla="*/ 293751 w 1482468"/>
                <a:gd name="connsiteY286" fmla="*/ 316208 h 2168086"/>
                <a:gd name="connsiteX287" fmla="*/ 305293 w 1482468"/>
                <a:gd name="connsiteY287" fmla="*/ 440143 h 2168086"/>
                <a:gd name="connsiteX288" fmla="*/ 396910 w 1482468"/>
                <a:gd name="connsiteY288" fmla="*/ 495979 h 2168086"/>
                <a:gd name="connsiteX289" fmla="*/ 419702 w 1482468"/>
                <a:gd name="connsiteY289" fmla="*/ 497133 h 2168086"/>
                <a:gd name="connsiteX290" fmla="*/ 419400 w 1482468"/>
                <a:gd name="connsiteY290" fmla="*/ 479386 h 2168086"/>
                <a:gd name="connsiteX291" fmla="*/ 418552 w 1482468"/>
                <a:gd name="connsiteY291" fmla="*/ 446635 h 2168086"/>
                <a:gd name="connsiteX292" fmla="*/ 460681 w 1482468"/>
                <a:gd name="connsiteY292" fmla="*/ 440431 h 2168086"/>
                <a:gd name="connsiteX293" fmla="*/ 467463 w 1482468"/>
                <a:gd name="connsiteY293" fmla="*/ 488620 h 2168086"/>
                <a:gd name="connsiteX294" fmla="*/ 419707 w 1482468"/>
                <a:gd name="connsiteY294" fmla="*/ 497421 h 2168086"/>
                <a:gd name="connsiteX295" fmla="*/ 419705 w 1482468"/>
                <a:gd name="connsiteY295" fmla="*/ 497317 h 2168086"/>
                <a:gd name="connsiteX296" fmla="*/ 419675 w 1482468"/>
                <a:gd name="connsiteY296" fmla="*/ 518176 h 2168086"/>
                <a:gd name="connsiteX297" fmla="*/ 419129 w 1482468"/>
                <a:gd name="connsiteY297" fmla="*/ 1209147 h 2168086"/>
                <a:gd name="connsiteX298" fmla="*/ 472079 w 1482468"/>
                <a:gd name="connsiteY298" fmla="*/ 1282729 h 2168086"/>
                <a:gd name="connsiteX299" fmla="*/ 487372 w 1482468"/>
                <a:gd name="connsiteY299" fmla="*/ 1284893 h 2168086"/>
                <a:gd name="connsiteX300" fmla="*/ 688064 w 1482468"/>
                <a:gd name="connsiteY300" fmla="*/ 1285037 h 2168086"/>
                <a:gd name="connsiteX301" fmla="*/ 696721 w 1482468"/>
                <a:gd name="connsiteY301" fmla="*/ 1284027 h 2168086"/>
                <a:gd name="connsiteX302" fmla="*/ 696721 w 1482468"/>
                <a:gd name="connsiteY302" fmla="*/ 1265272 h 2168086"/>
                <a:gd name="connsiteX303" fmla="*/ 694123 w 1482468"/>
                <a:gd name="connsiteY303" fmla="*/ 953919 h 2168086"/>
                <a:gd name="connsiteX304" fmla="*/ 700328 w 1482468"/>
                <a:gd name="connsiteY304" fmla="*/ 878317 h 2168086"/>
                <a:gd name="connsiteX305" fmla="*/ 793532 w 1482468"/>
                <a:gd name="connsiteY305" fmla="*/ 796511 h 2168086"/>
                <a:gd name="connsiteX306" fmla="*/ 896402 w 1482468"/>
                <a:gd name="connsiteY306" fmla="*/ 873988 h 2168086"/>
                <a:gd name="connsiteX307" fmla="*/ 906358 w 1482468"/>
                <a:gd name="connsiteY307" fmla="*/ 988979 h 2168086"/>
                <a:gd name="connsiteX308" fmla="*/ 906790 w 1482468"/>
                <a:gd name="connsiteY308" fmla="*/ 1282007 h 2168086"/>
                <a:gd name="connsiteX309" fmla="*/ 910830 w 1482468"/>
                <a:gd name="connsiteY309" fmla="*/ 1280276 h 2168086"/>
                <a:gd name="connsiteX310" fmla="*/ 1087427 w 1482468"/>
                <a:gd name="connsiteY310" fmla="*/ 1273351 h 2168086"/>
                <a:gd name="connsiteX311" fmla="*/ 1114407 w 1482468"/>
                <a:gd name="connsiteY311" fmla="*/ 1281864 h 2168086"/>
                <a:gd name="connsiteX312" fmla="*/ 1164471 w 1482468"/>
                <a:gd name="connsiteY312" fmla="*/ 1214629 h 2168086"/>
                <a:gd name="connsiteX313" fmla="*/ 1164471 w 1482468"/>
                <a:gd name="connsiteY313" fmla="*/ 1183754 h 2168086"/>
                <a:gd name="connsiteX314" fmla="*/ 1143407 w 1482468"/>
                <a:gd name="connsiteY314" fmla="*/ 1188371 h 2168086"/>
                <a:gd name="connsiteX315" fmla="*/ 1085407 w 1482468"/>
                <a:gd name="connsiteY315" fmla="*/ 1172356 h 2168086"/>
                <a:gd name="connsiteX316" fmla="*/ 1058138 w 1482468"/>
                <a:gd name="connsiteY316" fmla="*/ 1078287 h 2168086"/>
                <a:gd name="connsiteX317" fmla="*/ 1083387 w 1482468"/>
                <a:gd name="connsiteY317" fmla="*/ 1041207 h 2168086"/>
                <a:gd name="connsiteX318" fmla="*/ 1149034 w 1482468"/>
                <a:gd name="connsiteY318" fmla="*/ 1007591 h 2168086"/>
                <a:gd name="connsiteX319" fmla="*/ 1164616 w 1482468"/>
                <a:gd name="connsiteY319" fmla="*/ 983640 h 2168086"/>
                <a:gd name="connsiteX320" fmla="*/ 1164471 w 1482468"/>
                <a:gd name="connsiteY320" fmla="*/ 959402 h 2168086"/>
                <a:gd name="connsiteX321" fmla="*/ 1155815 w 1482468"/>
                <a:gd name="connsiteY321" fmla="*/ 960123 h 2168086"/>
                <a:gd name="connsiteX322" fmla="*/ 1056407 w 1482468"/>
                <a:gd name="connsiteY322" fmla="*/ 887262 h 2168086"/>
                <a:gd name="connsiteX323" fmla="*/ 1102288 w 1482468"/>
                <a:gd name="connsiteY323" fmla="*/ 803580 h 2168086"/>
                <a:gd name="connsiteX324" fmla="*/ 1149323 w 1482468"/>
                <a:gd name="connsiteY324" fmla="*/ 782516 h 2168086"/>
                <a:gd name="connsiteX325" fmla="*/ 1164616 w 1482468"/>
                <a:gd name="connsiteY325" fmla="*/ 760297 h 2168086"/>
                <a:gd name="connsiteX326" fmla="*/ 1164471 w 1482468"/>
                <a:gd name="connsiteY326" fmla="*/ 734616 h 2168086"/>
                <a:gd name="connsiteX327" fmla="*/ 1155815 w 1482468"/>
                <a:gd name="connsiteY327" fmla="*/ 734616 h 2168086"/>
                <a:gd name="connsiteX328" fmla="*/ 1059870 w 1482468"/>
                <a:gd name="connsiteY328" fmla="*/ 661755 h 2168086"/>
                <a:gd name="connsiteX329" fmla="*/ 1103153 w 1482468"/>
                <a:gd name="connsiteY329" fmla="*/ 578362 h 2168086"/>
                <a:gd name="connsiteX330" fmla="*/ 1153074 w 1482468"/>
                <a:gd name="connsiteY330" fmla="*/ 555278 h 2168086"/>
                <a:gd name="connsiteX331" fmla="*/ 1164471 w 1482468"/>
                <a:gd name="connsiteY331" fmla="*/ 539119 h 2168086"/>
                <a:gd name="connsiteX332" fmla="*/ 1164039 w 1482468"/>
                <a:gd name="connsiteY332" fmla="*/ 108303 h 2168086"/>
                <a:gd name="connsiteX333" fmla="*/ 1086849 w 1482468"/>
                <a:gd name="connsiteY333" fmla="*/ 39049 h 2168086"/>
                <a:gd name="connsiteX334" fmla="*/ 649109 w 1482468"/>
                <a:gd name="connsiteY334" fmla="*/ 39049 h 2168086"/>
                <a:gd name="connsiteX335" fmla="*/ 498626 w 1482468"/>
                <a:gd name="connsiteY335" fmla="*/ 38761 h 2168086"/>
                <a:gd name="connsiteX336" fmla="*/ 418984 w 1482468"/>
                <a:gd name="connsiteY336" fmla="*/ 118547 h 2168086"/>
                <a:gd name="connsiteX337" fmla="*/ 419562 w 1482468"/>
                <a:gd name="connsiteY337" fmla="*/ 225457 h 2168086"/>
                <a:gd name="connsiteX338" fmla="*/ 380751 w 1482468"/>
                <a:gd name="connsiteY338" fmla="*/ 228198 h 2168086"/>
                <a:gd name="connsiteX339" fmla="*/ 381472 w 1482468"/>
                <a:gd name="connsiteY339" fmla="*/ 93731 h 2168086"/>
                <a:gd name="connsiteX340" fmla="*/ 396477 w 1482468"/>
                <a:gd name="connsiteY340" fmla="*/ 52179 h 2168086"/>
                <a:gd name="connsiteX341" fmla="*/ 493865 w 1482468"/>
                <a:gd name="connsiteY341" fmla="*/ 239 h 2168086"/>
                <a:gd name="connsiteX342" fmla="*/ 628766 w 1482468"/>
                <a:gd name="connsiteY342" fmla="*/ 94 h 2168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</a:cxnLst>
              <a:rect l="l" t="t" r="r" b="b"/>
              <a:pathLst>
                <a:path w="1482468" h="2168086">
                  <a:moveTo>
                    <a:pt x="582393" y="566868"/>
                  </a:moveTo>
                  <a:cubicBezTo>
                    <a:pt x="578789" y="566868"/>
                    <a:pt x="575758" y="568244"/>
                    <a:pt x="573301" y="570997"/>
                  </a:cubicBezTo>
                  <a:cubicBezTo>
                    <a:pt x="570843" y="573748"/>
                    <a:pt x="569615" y="577713"/>
                    <a:pt x="569615" y="582890"/>
                  </a:cubicBezTo>
                  <a:cubicBezTo>
                    <a:pt x="569615" y="588066"/>
                    <a:pt x="570843" y="592030"/>
                    <a:pt x="573301" y="594783"/>
                  </a:cubicBezTo>
                  <a:cubicBezTo>
                    <a:pt x="575758" y="597535"/>
                    <a:pt x="578789" y="598911"/>
                    <a:pt x="582393" y="598911"/>
                  </a:cubicBezTo>
                  <a:cubicBezTo>
                    <a:pt x="585997" y="598911"/>
                    <a:pt x="589019" y="597535"/>
                    <a:pt x="591460" y="594783"/>
                  </a:cubicBezTo>
                  <a:cubicBezTo>
                    <a:pt x="593901" y="592030"/>
                    <a:pt x="595122" y="588033"/>
                    <a:pt x="595122" y="582791"/>
                  </a:cubicBezTo>
                  <a:cubicBezTo>
                    <a:pt x="595122" y="577680"/>
                    <a:pt x="593901" y="573748"/>
                    <a:pt x="591460" y="570997"/>
                  </a:cubicBezTo>
                  <a:cubicBezTo>
                    <a:pt x="589019" y="568244"/>
                    <a:pt x="585997" y="566868"/>
                    <a:pt x="582393" y="566868"/>
                  </a:cubicBezTo>
                  <a:close/>
                  <a:moveTo>
                    <a:pt x="967042" y="566180"/>
                  </a:moveTo>
                  <a:cubicBezTo>
                    <a:pt x="963766" y="566180"/>
                    <a:pt x="961022" y="567482"/>
                    <a:pt x="958810" y="570087"/>
                  </a:cubicBezTo>
                  <a:cubicBezTo>
                    <a:pt x="956599" y="572692"/>
                    <a:pt x="955493" y="576582"/>
                    <a:pt x="955493" y="581759"/>
                  </a:cubicBezTo>
                  <a:cubicBezTo>
                    <a:pt x="955493" y="587329"/>
                    <a:pt x="956262" y="591359"/>
                    <a:pt x="957802" y="593849"/>
                  </a:cubicBezTo>
                  <a:cubicBezTo>
                    <a:pt x="960030" y="597453"/>
                    <a:pt x="963143" y="599256"/>
                    <a:pt x="967140" y="599256"/>
                  </a:cubicBezTo>
                  <a:cubicBezTo>
                    <a:pt x="970318" y="599256"/>
                    <a:pt x="973022" y="597904"/>
                    <a:pt x="975250" y="595201"/>
                  </a:cubicBezTo>
                  <a:cubicBezTo>
                    <a:pt x="977477" y="592498"/>
                    <a:pt x="978591" y="588460"/>
                    <a:pt x="978591" y="583086"/>
                  </a:cubicBezTo>
                  <a:cubicBezTo>
                    <a:pt x="978591" y="577090"/>
                    <a:pt x="977510" y="572774"/>
                    <a:pt x="975347" y="570136"/>
                  </a:cubicBezTo>
                  <a:cubicBezTo>
                    <a:pt x="973185" y="567499"/>
                    <a:pt x="970417" y="566180"/>
                    <a:pt x="967042" y="566180"/>
                  </a:cubicBezTo>
                  <a:close/>
                  <a:moveTo>
                    <a:pt x="906510" y="566180"/>
                  </a:moveTo>
                  <a:cubicBezTo>
                    <a:pt x="903496" y="566180"/>
                    <a:pt x="901006" y="567278"/>
                    <a:pt x="899040" y="569472"/>
                  </a:cubicBezTo>
                  <a:cubicBezTo>
                    <a:pt x="897075" y="571668"/>
                    <a:pt x="896108" y="574649"/>
                    <a:pt x="896140" y="578417"/>
                  </a:cubicBezTo>
                  <a:lnTo>
                    <a:pt x="916782" y="578417"/>
                  </a:lnTo>
                  <a:cubicBezTo>
                    <a:pt x="916684" y="574420"/>
                    <a:pt x="915651" y="571381"/>
                    <a:pt x="913686" y="569301"/>
                  </a:cubicBezTo>
                  <a:cubicBezTo>
                    <a:pt x="911720" y="567220"/>
                    <a:pt x="909328" y="566180"/>
                    <a:pt x="906510" y="566180"/>
                  </a:cubicBezTo>
                  <a:close/>
                  <a:moveTo>
                    <a:pt x="755534" y="566180"/>
                  </a:moveTo>
                  <a:cubicBezTo>
                    <a:pt x="752520" y="566180"/>
                    <a:pt x="750030" y="567278"/>
                    <a:pt x="748064" y="569472"/>
                  </a:cubicBezTo>
                  <a:cubicBezTo>
                    <a:pt x="746098" y="571668"/>
                    <a:pt x="745131" y="574649"/>
                    <a:pt x="745164" y="578417"/>
                  </a:cubicBezTo>
                  <a:lnTo>
                    <a:pt x="765806" y="578417"/>
                  </a:lnTo>
                  <a:cubicBezTo>
                    <a:pt x="765707" y="574420"/>
                    <a:pt x="764675" y="571381"/>
                    <a:pt x="762710" y="569301"/>
                  </a:cubicBezTo>
                  <a:cubicBezTo>
                    <a:pt x="760743" y="567220"/>
                    <a:pt x="758352" y="566180"/>
                    <a:pt x="755534" y="566180"/>
                  </a:cubicBezTo>
                  <a:close/>
                  <a:moveTo>
                    <a:pt x="905675" y="555614"/>
                  </a:moveTo>
                  <a:cubicBezTo>
                    <a:pt x="913440" y="555614"/>
                    <a:pt x="919567" y="558177"/>
                    <a:pt x="924056" y="563305"/>
                  </a:cubicBezTo>
                  <a:cubicBezTo>
                    <a:pt x="928544" y="568432"/>
                    <a:pt x="930690" y="576287"/>
                    <a:pt x="930494" y="586870"/>
                  </a:cubicBezTo>
                  <a:lnTo>
                    <a:pt x="895895" y="586870"/>
                  </a:lnTo>
                  <a:cubicBezTo>
                    <a:pt x="895993" y="590966"/>
                    <a:pt x="897107" y="594153"/>
                    <a:pt x="899236" y="596429"/>
                  </a:cubicBezTo>
                  <a:cubicBezTo>
                    <a:pt x="901367" y="598706"/>
                    <a:pt x="904021" y="599845"/>
                    <a:pt x="907199" y="599845"/>
                  </a:cubicBezTo>
                  <a:cubicBezTo>
                    <a:pt x="909361" y="599845"/>
                    <a:pt x="911179" y="599256"/>
                    <a:pt x="912654" y="598076"/>
                  </a:cubicBezTo>
                  <a:cubicBezTo>
                    <a:pt x="914128" y="596897"/>
                    <a:pt x="915242" y="594996"/>
                    <a:pt x="915996" y="592375"/>
                  </a:cubicBezTo>
                  <a:lnTo>
                    <a:pt x="929757" y="594684"/>
                  </a:lnTo>
                  <a:cubicBezTo>
                    <a:pt x="927988" y="599730"/>
                    <a:pt x="925194" y="603572"/>
                    <a:pt x="921377" y="606210"/>
                  </a:cubicBezTo>
                  <a:cubicBezTo>
                    <a:pt x="917560" y="608847"/>
                    <a:pt x="912785" y="610166"/>
                    <a:pt x="907051" y="610166"/>
                  </a:cubicBezTo>
                  <a:cubicBezTo>
                    <a:pt x="897975" y="610166"/>
                    <a:pt x="891259" y="607200"/>
                    <a:pt x="886901" y="601270"/>
                  </a:cubicBezTo>
                  <a:cubicBezTo>
                    <a:pt x="883461" y="596520"/>
                    <a:pt x="881741" y="590524"/>
                    <a:pt x="881741" y="583283"/>
                  </a:cubicBezTo>
                  <a:cubicBezTo>
                    <a:pt x="881741" y="574633"/>
                    <a:pt x="884001" y="567859"/>
                    <a:pt x="888523" y="562960"/>
                  </a:cubicBezTo>
                  <a:cubicBezTo>
                    <a:pt x="893044" y="558063"/>
                    <a:pt x="898762" y="555614"/>
                    <a:pt x="905675" y="555614"/>
                  </a:cubicBezTo>
                  <a:close/>
                  <a:moveTo>
                    <a:pt x="815771" y="555614"/>
                  </a:moveTo>
                  <a:cubicBezTo>
                    <a:pt x="822127" y="555614"/>
                    <a:pt x="827181" y="556981"/>
                    <a:pt x="830932" y="559717"/>
                  </a:cubicBezTo>
                  <a:cubicBezTo>
                    <a:pt x="834683" y="562453"/>
                    <a:pt x="837379" y="566622"/>
                    <a:pt x="839017" y="572225"/>
                  </a:cubicBezTo>
                  <a:lnTo>
                    <a:pt x="825403" y="574682"/>
                  </a:lnTo>
                  <a:cubicBezTo>
                    <a:pt x="824945" y="571963"/>
                    <a:pt x="823904" y="569915"/>
                    <a:pt x="822282" y="568539"/>
                  </a:cubicBezTo>
                  <a:cubicBezTo>
                    <a:pt x="820661" y="567163"/>
                    <a:pt x="818555" y="566475"/>
                    <a:pt x="815967" y="566475"/>
                  </a:cubicBezTo>
                  <a:cubicBezTo>
                    <a:pt x="812527" y="566475"/>
                    <a:pt x="809783" y="567663"/>
                    <a:pt x="807736" y="570038"/>
                  </a:cubicBezTo>
                  <a:cubicBezTo>
                    <a:pt x="805687" y="572414"/>
                    <a:pt x="804663" y="576386"/>
                    <a:pt x="804663" y="581956"/>
                  </a:cubicBezTo>
                  <a:cubicBezTo>
                    <a:pt x="804663" y="588148"/>
                    <a:pt x="805704" y="592523"/>
                    <a:pt x="807784" y="595078"/>
                  </a:cubicBezTo>
                  <a:cubicBezTo>
                    <a:pt x="809865" y="597634"/>
                    <a:pt x="812658" y="598911"/>
                    <a:pt x="816164" y="598911"/>
                  </a:cubicBezTo>
                  <a:cubicBezTo>
                    <a:pt x="818785" y="598911"/>
                    <a:pt x="820931" y="598165"/>
                    <a:pt x="822602" y="596676"/>
                  </a:cubicBezTo>
                  <a:cubicBezTo>
                    <a:pt x="824273" y="595185"/>
                    <a:pt x="825452" y="592620"/>
                    <a:pt x="826141" y="588984"/>
                  </a:cubicBezTo>
                  <a:lnTo>
                    <a:pt x="839705" y="591293"/>
                  </a:lnTo>
                  <a:cubicBezTo>
                    <a:pt x="838296" y="597519"/>
                    <a:pt x="835593" y="602221"/>
                    <a:pt x="831596" y="605399"/>
                  </a:cubicBezTo>
                  <a:cubicBezTo>
                    <a:pt x="827598" y="608577"/>
                    <a:pt x="822242" y="610166"/>
                    <a:pt x="815525" y="610166"/>
                  </a:cubicBezTo>
                  <a:cubicBezTo>
                    <a:pt x="807891" y="610166"/>
                    <a:pt x="801805" y="607758"/>
                    <a:pt x="797267" y="602941"/>
                  </a:cubicBezTo>
                  <a:cubicBezTo>
                    <a:pt x="792730" y="598125"/>
                    <a:pt x="790460" y="591457"/>
                    <a:pt x="790460" y="582938"/>
                  </a:cubicBezTo>
                  <a:cubicBezTo>
                    <a:pt x="790460" y="574322"/>
                    <a:pt x="792738" y="567613"/>
                    <a:pt x="797292" y="562813"/>
                  </a:cubicBezTo>
                  <a:cubicBezTo>
                    <a:pt x="801846" y="558013"/>
                    <a:pt x="808005" y="555614"/>
                    <a:pt x="815771" y="555614"/>
                  </a:cubicBezTo>
                  <a:close/>
                  <a:moveTo>
                    <a:pt x="754699" y="555614"/>
                  </a:moveTo>
                  <a:cubicBezTo>
                    <a:pt x="762464" y="555614"/>
                    <a:pt x="768590" y="558177"/>
                    <a:pt x="773079" y="563305"/>
                  </a:cubicBezTo>
                  <a:cubicBezTo>
                    <a:pt x="777568" y="568432"/>
                    <a:pt x="779714" y="576287"/>
                    <a:pt x="779517" y="586870"/>
                  </a:cubicBezTo>
                  <a:lnTo>
                    <a:pt x="744918" y="586870"/>
                  </a:lnTo>
                  <a:cubicBezTo>
                    <a:pt x="745017" y="590966"/>
                    <a:pt x="746131" y="594153"/>
                    <a:pt x="748260" y="596429"/>
                  </a:cubicBezTo>
                  <a:cubicBezTo>
                    <a:pt x="750390" y="598706"/>
                    <a:pt x="753044" y="599845"/>
                    <a:pt x="756222" y="599845"/>
                  </a:cubicBezTo>
                  <a:cubicBezTo>
                    <a:pt x="758384" y="599845"/>
                    <a:pt x="760203" y="599256"/>
                    <a:pt x="761678" y="598076"/>
                  </a:cubicBezTo>
                  <a:cubicBezTo>
                    <a:pt x="763152" y="596897"/>
                    <a:pt x="764266" y="594996"/>
                    <a:pt x="765019" y="592375"/>
                  </a:cubicBezTo>
                  <a:lnTo>
                    <a:pt x="778780" y="594684"/>
                  </a:lnTo>
                  <a:cubicBezTo>
                    <a:pt x="777011" y="599730"/>
                    <a:pt x="774218" y="603572"/>
                    <a:pt x="770401" y="606210"/>
                  </a:cubicBezTo>
                  <a:cubicBezTo>
                    <a:pt x="766583" y="608847"/>
                    <a:pt x="761809" y="610166"/>
                    <a:pt x="756074" y="610166"/>
                  </a:cubicBezTo>
                  <a:cubicBezTo>
                    <a:pt x="746999" y="610166"/>
                    <a:pt x="740283" y="607200"/>
                    <a:pt x="735925" y="601270"/>
                  </a:cubicBezTo>
                  <a:cubicBezTo>
                    <a:pt x="732484" y="596520"/>
                    <a:pt x="730765" y="590524"/>
                    <a:pt x="730765" y="583283"/>
                  </a:cubicBezTo>
                  <a:cubicBezTo>
                    <a:pt x="730765" y="574633"/>
                    <a:pt x="733025" y="567859"/>
                    <a:pt x="737547" y="562960"/>
                  </a:cubicBezTo>
                  <a:cubicBezTo>
                    <a:pt x="742068" y="558063"/>
                    <a:pt x="747785" y="555614"/>
                    <a:pt x="754699" y="555614"/>
                  </a:cubicBezTo>
                  <a:close/>
                  <a:moveTo>
                    <a:pt x="706011" y="555614"/>
                  </a:moveTo>
                  <a:cubicBezTo>
                    <a:pt x="709058" y="555614"/>
                    <a:pt x="711844" y="556162"/>
                    <a:pt x="714366" y="557259"/>
                  </a:cubicBezTo>
                  <a:cubicBezTo>
                    <a:pt x="716889" y="558358"/>
                    <a:pt x="718797" y="559759"/>
                    <a:pt x="720092" y="561462"/>
                  </a:cubicBezTo>
                  <a:cubicBezTo>
                    <a:pt x="721386" y="563166"/>
                    <a:pt x="722287" y="565098"/>
                    <a:pt x="722794" y="567261"/>
                  </a:cubicBezTo>
                  <a:cubicBezTo>
                    <a:pt x="723303" y="569424"/>
                    <a:pt x="723556" y="572520"/>
                    <a:pt x="723556" y="576550"/>
                  </a:cubicBezTo>
                  <a:lnTo>
                    <a:pt x="723556" y="608986"/>
                  </a:lnTo>
                  <a:lnTo>
                    <a:pt x="709747" y="608986"/>
                  </a:lnTo>
                  <a:lnTo>
                    <a:pt x="709747" y="582349"/>
                  </a:lnTo>
                  <a:cubicBezTo>
                    <a:pt x="709747" y="576713"/>
                    <a:pt x="709452" y="573069"/>
                    <a:pt x="708862" y="571414"/>
                  </a:cubicBezTo>
                  <a:cubicBezTo>
                    <a:pt x="708272" y="569759"/>
                    <a:pt x="707314" y="568474"/>
                    <a:pt x="705987" y="567556"/>
                  </a:cubicBezTo>
                  <a:cubicBezTo>
                    <a:pt x="704660" y="566639"/>
                    <a:pt x="703062" y="566180"/>
                    <a:pt x="701195" y="566180"/>
                  </a:cubicBezTo>
                  <a:cubicBezTo>
                    <a:pt x="698803" y="566180"/>
                    <a:pt x="696657" y="566835"/>
                    <a:pt x="694757" y="568146"/>
                  </a:cubicBezTo>
                  <a:cubicBezTo>
                    <a:pt x="692856" y="569457"/>
                    <a:pt x="691554" y="571193"/>
                    <a:pt x="690849" y="573355"/>
                  </a:cubicBezTo>
                  <a:cubicBezTo>
                    <a:pt x="690146" y="575518"/>
                    <a:pt x="689794" y="579515"/>
                    <a:pt x="689794" y="585347"/>
                  </a:cubicBezTo>
                  <a:lnTo>
                    <a:pt x="689794" y="608986"/>
                  </a:lnTo>
                  <a:lnTo>
                    <a:pt x="675983" y="608986"/>
                  </a:lnTo>
                  <a:lnTo>
                    <a:pt x="675983" y="556793"/>
                  </a:lnTo>
                  <a:lnTo>
                    <a:pt x="688810" y="556793"/>
                  </a:lnTo>
                  <a:lnTo>
                    <a:pt x="688810" y="564460"/>
                  </a:lnTo>
                  <a:cubicBezTo>
                    <a:pt x="693364" y="558562"/>
                    <a:pt x="699098" y="555614"/>
                    <a:pt x="706011" y="555614"/>
                  </a:cubicBezTo>
                  <a:close/>
                  <a:moveTo>
                    <a:pt x="647298" y="555614"/>
                  </a:moveTo>
                  <a:cubicBezTo>
                    <a:pt x="650345" y="555614"/>
                    <a:pt x="653130" y="556162"/>
                    <a:pt x="655653" y="557259"/>
                  </a:cubicBezTo>
                  <a:cubicBezTo>
                    <a:pt x="658176" y="558358"/>
                    <a:pt x="660084" y="559759"/>
                    <a:pt x="661379" y="561462"/>
                  </a:cubicBezTo>
                  <a:cubicBezTo>
                    <a:pt x="662672" y="563166"/>
                    <a:pt x="663574" y="565098"/>
                    <a:pt x="664081" y="567261"/>
                  </a:cubicBezTo>
                  <a:cubicBezTo>
                    <a:pt x="664590" y="569424"/>
                    <a:pt x="664843" y="572520"/>
                    <a:pt x="664843" y="576550"/>
                  </a:cubicBezTo>
                  <a:lnTo>
                    <a:pt x="664843" y="608986"/>
                  </a:lnTo>
                  <a:lnTo>
                    <a:pt x="651034" y="608986"/>
                  </a:lnTo>
                  <a:lnTo>
                    <a:pt x="651034" y="582349"/>
                  </a:lnTo>
                  <a:cubicBezTo>
                    <a:pt x="651034" y="576713"/>
                    <a:pt x="650739" y="573069"/>
                    <a:pt x="650149" y="571414"/>
                  </a:cubicBezTo>
                  <a:cubicBezTo>
                    <a:pt x="649559" y="569759"/>
                    <a:pt x="648601" y="568474"/>
                    <a:pt x="647274" y="567556"/>
                  </a:cubicBezTo>
                  <a:cubicBezTo>
                    <a:pt x="645947" y="566639"/>
                    <a:pt x="644349" y="566180"/>
                    <a:pt x="642482" y="566180"/>
                  </a:cubicBezTo>
                  <a:cubicBezTo>
                    <a:pt x="640090" y="566180"/>
                    <a:pt x="637944" y="566835"/>
                    <a:pt x="636044" y="568146"/>
                  </a:cubicBezTo>
                  <a:cubicBezTo>
                    <a:pt x="634143" y="569457"/>
                    <a:pt x="632841" y="571193"/>
                    <a:pt x="632136" y="573355"/>
                  </a:cubicBezTo>
                  <a:cubicBezTo>
                    <a:pt x="631433" y="575518"/>
                    <a:pt x="631081" y="579515"/>
                    <a:pt x="631081" y="585347"/>
                  </a:cubicBezTo>
                  <a:lnTo>
                    <a:pt x="631081" y="608986"/>
                  </a:lnTo>
                  <a:lnTo>
                    <a:pt x="617270" y="608986"/>
                  </a:lnTo>
                  <a:lnTo>
                    <a:pt x="617270" y="556793"/>
                  </a:lnTo>
                  <a:lnTo>
                    <a:pt x="630097" y="556793"/>
                  </a:lnTo>
                  <a:lnTo>
                    <a:pt x="630097" y="564460"/>
                  </a:lnTo>
                  <a:cubicBezTo>
                    <a:pt x="634651" y="558562"/>
                    <a:pt x="640385" y="555614"/>
                    <a:pt x="647298" y="555614"/>
                  </a:cubicBezTo>
                  <a:close/>
                  <a:moveTo>
                    <a:pt x="582344" y="555614"/>
                  </a:moveTo>
                  <a:cubicBezTo>
                    <a:pt x="590240" y="555614"/>
                    <a:pt x="596710" y="558177"/>
                    <a:pt x="601756" y="563305"/>
                  </a:cubicBezTo>
                  <a:cubicBezTo>
                    <a:pt x="606802" y="568432"/>
                    <a:pt x="609325" y="574912"/>
                    <a:pt x="609325" y="582742"/>
                  </a:cubicBezTo>
                  <a:cubicBezTo>
                    <a:pt x="609325" y="590638"/>
                    <a:pt x="606777" y="597183"/>
                    <a:pt x="601683" y="602376"/>
                  </a:cubicBezTo>
                  <a:cubicBezTo>
                    <a:pt x="596588" y="607569"/>
                    <a:pt x="590175" y="610166"/>
                    <a:pt x="582442" y="610166"/>
                  </a:cubicBezTo>
                  <a:cubicBezTo>
                    <a:pt x="577658" y="610166"/>
                    <a:pt x="573096" y="609085"/>
                    <a:pt x="568755" y="606922"/>
                  </a:cubicBezTo>
                  <a:cubicBezTo>
                    <a:pt x="564414" y="604759"/>
                    <a:pt x="561113" y="601590"/>
                    <a:pt x="558852" y="597413"/>
                  </a:cubicBezTo>
                  <a:cubicBezTo>
                    <a:pt x="556591" y="593235"/>
                    <a:pt x="555461" y="588148"/>
                    <a:pt x="555461" y="582153"/>
                  </a:cubicBezTo>
                  <a:cubicBezTo>
                    <a:pt x="555461" y="577566"/>
                    <a:pt x="556591" y="573126"/>
                    <a:pt x="558852" y="568834"/>
                  </a:cubicBezTo>
                  <a:cubicBezTo>
                    <a:pt x="561113" y="564542"/>
                    <a:pt x="564316" y="561265"/>
                    <a:pt x="568460" y="559005"/>
                  </a:cubicBezTo>
                  <a:cubicBezTo>
                    <a:pt x="572604" y="556743"/>
                    <a:pt x="577233" y="555614"/>
                    <a:pt x="582344" y="555614"/>
                  </a:cubicBezTo>
                  <a:close/>
                  <a:moveTo>
                    <a:pt x="522206" y="555614"/>
                  </a:moveTo>
                  <a:cubicBezTo>
                    <a:pt x="528562" y="555614"/>
                    <a:pt x="533616" y="556981"/>
                    <a:pt x="537367" y="559717"/>
                  </a:cubicBezTo>
                  <a:cubicBezTo>
                    <a:pt x="541118" y="562453"/>
                    <a:pt x="543814" y="566622"/>
                    <a:pt x="545452" y="572225"/>
                  </a:cubicBezTo>
                  <a:lnTo>
                    <a:pt x="531838" y="574682"/>
                  </a:lnTo>
                  <a:cubicBezTo>
                    <a:pt x="531380" y="571963"/>
                    <a:pt x="530339" y="569915"/>
                    <a:pt x="528717" y="568539"/>
                  </a:cubicBezTo>
                  <a:cubicBezTo>
                    <a:pt x="527096" y="567163"/>
                    <a:pt x="524990" y="566475"/>
                    <a:pt x="522402" y="566475"/>
                  </a:cubicBezTo>
                  <a:cubicBezTo>
                    <a:pt x="518962" y="566475"/>
                    <a:pt x="516218" y="567663"/>
                    <a:pt x="514171" y="570038"/>
                  </a:cubicBezTo>
                  <a:cubicBezTo>
                    <a:pt x="512122" y="572414"/>
                    <a:pt x="511098" y="576386"/>
                    <a:pt x="511098" y="581956"/>
                  </a:cubicBezTo>
                  <a:cubicBezTo>
                    <a:pt x="511098" y="588148"/>
                    <a:pt x="512139" y="592523"/>
                    <a:pt x="514219" y="595078"/>
                  </a:cubicBezTo>
                  <a:cubicBezTo>
                    <a:pt x="516300" y="597634"/>
                    <a:pt x="519093" y="598911"/>
                    <a:pt x="522599" y="598911"/>
                  </a:cubicBezTo>
                  <a:cubicBezTo>
                    <a:pt x="525220" y="598911"/>
                    <a:pt x="527366" y="598165"/>
                    <a:pt x="529037" y="596676"/>
                  </a:cubicBezTo>
                  <a:cubicBezTo>
                    <a:pt x="530708" y="595185"/>
                    <a:pt x="531887" y="592620"/>
                    <a:pt x="532576" y="588984"/>
                  </a:cubicBezTo>
                  <a:lnTo>
                    <a:pt x="546139" y="591293"/>
                  </a:lnTo>
                  <a:cubicBezTo>
                    <a:pt x="544730" y="597519"/>
                    <a:pt x="542028" y="602221"/>
                    <a:pt x="538031" y="605399"/>
                  </a:cubicBezTo>
                  <a:cubicBezTo>
                    <a:pt x="534033" y="608577"/>
                    <a:pt x="528676" y="610166"/>
                    <a:pt x="521960" y="610166"/>
                  </a:cubicBezTo>
                  <a:cubicBezTo>
                    <a:pt x="514326" y="610166"/>
                    <a:pt x="508240" y="607758"/>
                    <a:pt x="503702" y="602941"/>
                  </a:cubicBezTo>
                  <a:cubicBezTo>
                    <a:pt x="499165" y="598125"/>
                    <a:pt x="496895" y="591457"/>
                    <a:pt x="496895" y="582938"/>
                  </a:cubicBezTo>
                  <a:cubicBezTo>
                    <a:pt x="496895" y="574322"/>
                    <a:pt x="499172" y="567613"/>
                    <a:pt x="503727" y="562813"/>
                  </a:cubicBezTo>
                  <a:cubicBezTo>
                    <a:pt x="508281" y="558013"/>
                    <a:pt x="514441" y="555614"/>
                    <a:pt x="522206" y="555614"/>
                  </a:cubicBezTo>
                  <a:close/>
                  <a:moveTo>
                    <a:pt x="866718" y="538363"/>
                  </a:moveTo>
                  <a:lnTo>
                    <a:pt x="866718" y="556793"/>
                  </a:lnTo>
                  <a:lnTo>
                    <a:pt x="876155" y="556793"/>
                  </a:lnTo>
                  <a:lnTo>
                    <a:pt x="876155" y="567802"/>
                  </a:lnTo>
                  <a:lnTo>
                    <a:pt x="866718" y="567802"/>
                  </a:lnTo>
                  <a:lnTo>
                    <a:pt x="866718" y="588837"/>
                  </a:lnTo>
                  <a:cubicBezTo>
                    <a:pt x="866718" y="593096"/>
                    <a:pt x="866809" y="595577"/>
                    <a:pt x="866989" y="596282"/>
                  </a:cubicBezTo>
                  <a:cubicBezTo>
                    <a:pt x="867169" y="596986"/>
                    <a:pt x="867579" y="597568"/>
                    <a:pt x="868218" y="598026"/>
                  </a:cubicBezTo>
                  <a:cubicBezTo>
                    <a:pt x="868856" y="598485"/>
                    <a:pt x="869635" y="598715"/>
                    <a:pt x="870552" y="598715"/>
                  </a:cubicBezTo>
                  <a:cubicBezTo>
                    <a:pt x="871830" y="598715"/>
                    <a:pt x="873681" y="598272"/>
                    <a:pt x="876105" y="597388"/>
                  </a:cubicBezTo>
                  <a:lnTo>
                    <a:pt x="877285" y="608101"/>
                  </a:lnTo>
                  <a:cubicBezTo>
                    <a:pt x="874074" y="609478"/>
                    <a:pt x="870437" y="610166"/>
                    <a:pt x="866375" y="610166"/>
                  </a:cubicBezTo>
                  <a:cubicBezTo>
                    <a:pt x="863885" y="610166"/>
                    <a:pt x="861640" y="609748"/>
                    <a:pt x="859642" y="608912"/>
                  </a:cubicBezTo>
                  <a:cubicBezTo>
                    <a:pt x="857643" y="608077"/>
                    <a:pt x="856177" y="606996"/>
                    <a:pt x="855243" y="605669"/>
                  </a:cubicBezTo>
                  <a:cubicBezTo>
                    <a:pt x="854309" y="604342"/>
                    <a:pt x="853662" y="602548"/>
                    <a:pt x="853302" y="600288"/>
                  </a:cubicBezTo>
                  <a:cubicBezTo>
                    <a:pt x="853007" y="598681"/>
                    <a:pt x="852860" y="595438"/>
                    <a:pt x="852860" y="590556"/>
                  </a:cubicBezTo>
                  <a:lnTo>
                    <a:pt x="852860" y="567802"/>
                  </a:lnTo>
                  <a:lnTo>
                    <a:pt x="846519" y="567802"/>
                  </a:lnTo>
                  <a:lnTo>
                    <a:pt x="846519" y="556793"/>
                  </a:lnTo>
                  <a:lnTo>
                    <a:pt x="852860" y="556793"/>
                  </a:lnTo>
                  <a:lnTo>
                    <a:pt x="852860" y="546423"/>
                  </a:lnTo>
                  <a:close/>
                  <a:moveTo>
                    <a:pt x="978542" y="536938"/>
                  </a:moveTo>
                  <a:lnTo>
                    <a:pt x="992352" y="536938"/>
                  </a:lnTo>
                  <a:lnTo>
                    <a:pt x="992352" y="608986"/>
                  </a:lnTo>
                  <a:lnTo>
                    <a:pt x="979525" y="608986"/>
                  </a:lnTo>
                  <a:lnTo>
                    <a:pt x="979525" y="601320"/>
                  </a:lnTo>
                  <a:cubicBezTo>
                    <a:pt x="977395" y="604301"/>
                    <a:pt x="974881" y="606520"/>
                    <a:pt x="971981" y="607979"/>
                  </a:cubicBezTo>
                  <a:cubicBezTo>
                    <a:pt x="969082" y="609437"/>
                    <a:pt x="966157" y="610166"/>
                    <a:pt x="963208" y="610166"/>
                  </a:cubicBezTo>
                  <a:cubicBezTo>
                    <a:pt x="957212" y="610166"/>
                    <a:pt x="952077" y="607749"/>
                    <a:pt x="947802" y="602916"/>
                  </a:cubicBezTo>
                  <a:cubicBezTo>
                    <a:pt x="943526" y="598084"/>
                    <a:pt x="941387" y="591343"/>
                    <a:pt x="941387" y="582693"/>
                  </a:cubicBezTo>
                  <a:cubicBezTo>
                    <a:pt x="941387" y="573847"/>
                    <a:pt x="943468" y="567122"/>
                    <a:pt x="947629" y="562518"/>
                  </a:cubicBezTo>
                  <a:cubicBezTo>
                    <a:pt x="951791" y="557916"/>
                    <a:pt x="957049" y="555614"/>
                    <a:pt x="963405" y="555614"/>
                  </a:cubicBezTo>
                  <a:cubicBezTo>
                    <a:pt x="969237" y="555614"/>
                    <a:pt x="974283" y="558038"/>
                    <a:pt x="978542" y="562887"/>
                  </a:cubicBezTo>
                  <a:close/>
                  <a:moveTo>
                    <a:pt x="18323" y="417202"/>
                  </a:moveTo>
                  <a:cubicBezTo>
                    <a:pt x="20488" y="417779"/>
                    <a:pt x="22651" y="418501"/>
                    <a:pt x="24816" y="419222"/>
                  </a:cubicBezTo>
                  <a:cubicBezTo>
                    <a:pt x="18323" y="435381"/>
                    <a:pt x="11831" y="451396"/>
                    <a:pt x="5338" y="467556"/>
                  </a:cubicBezTo>
                  <a:cubicBezTo>
                    <a:pt x="3607" y="466834"/>
                    <a:pt x="1875" y="466112"/>
                    <a:pt x="0" y="465536"/>
                  </a:cubicBezTo>
                  <a:cubicBezTo>
                    <a:pt x="6059" y="449376"/>
                    <a:pt x="12264" y="433217"/>
                    <a:pt x="18323" y="417202"/>
                  </a:cubicBezTo>
                  <a:close/>
                  <a:moveTo>
                    <a:pt x="697587" y="283745"/>
                  </a:moveTo>
                  <a:cubicBezTo>
                    <a:pt x="696722" y="283745"/>
                    <a:pt x="695712" y="283745"/>
                    <a:pt x="694846" y="283889"/>
                  </a:cubicBezTo>
                  <a:cubicBezTo>
                    <a:pt x="687777" y="317361"/>
                    <a:pt x="680851" y="350834"/>
                    <a:pt x="673637" y="384884"/>
                  </a:cubicBezTo>
                  <a:cubicBezTo>
                    <a:pt x="688642" y="384884"/>
                    <a:pt x="702925" y="384884"/>
                    <a:pt x="718796" y="384884"/>
                  </a:cubicBezTo>
                  <a:cubicBezTo>
                    <a:pt x="711582" y="350402"/>
                    <a:pt x="704512" y="317073"/>
                    <a:pt x="697587" y="283745"/>
                  </a:cubicBezTo>
                  <a:close/>
                  <a:moveTo>
                    <a:pt x="154666" y="274078"/>
                  </a:moveTo>
                  <a:cubicBezTo>
                    <a:pt x="181200" y="274078"/>
                    <a:pt x="202711" y="312900"/>
                    <a:pt x="202711" y="360789"/>
                  </a:cubicBezTo>
                  <a:cubicBezTo>
                    <a:pt x="202711" y="408678"/>
                    <a:pt x="181200" y="447500"/>
                    <a:pt x="154666" y="447500"/>
                  </a:cubicBezTo>
                  <a:cubicBezTo>
                    <a:pt x="128131" y="447500"/>
                    <a:pt x="106621" y="408678"/>
                    <a:pt x="106621" y="360789"/>
                  </a:cubicBezTo>
                  <a:cubicBezTo>
                    <a:pt x="106621" y="312900"/>
                    <a:pt x="128131" y="274078"/>
                    <a:pt x="154666" y="274078"/>
                  </a:cubicBezTo>
                  <a:close/>
                  <a:moveTo>
                    <a:pt x="836670" y="229064"/>
                  </a:moveTo>
                  <a:cubicBezTo>
                    <a:pt x="856725" y="229064"/>
                    <a:pt x="875914" y="229064"/>
                    <a:pt x="897123" y="229064"/>
                  </a:cubicBezTo>
                  <a:cubicBezTo>
                    <a:pt x="897123" y="299616"/>
                    <a:pt x="897123" y="369447"/>
                    <a:pt x="897123" y="440576"/>
                  </a:cubicBezTo>
                  <a:cubicBezTo>
                    <a:pt x="926412" y="440576"/>
                    <a:pt x="953824" y="440576"/>
                    <a:pt x="982680" y="440576"/>
                  </a:cubicBezTo>
                  <a:cubicBezTo>
                    <a:pt x="982680" y="458034"/>
                    <a:pt x="982680" y="474338"/>
                    <a:pt x="982680" y="491651"/>
                  </a:cubicBezTo>
                  <a:cubicBezTo>
                    <a:pt x="934635" y="491651"/>
                    <a:pt x="886591" y="491651"/>
                    <a:pt x="836670" y="491651"/>
                  </a:cubicBezTo>
                  <a:cubicBezTo>
                    <a:pt x="836670" y="403641"/>
                    <a:pt x="836670" y="316930"/>
                    <a:pt x="836670" y="229064"/>
                  </a:cubicBezTo>
                  <a:close/>
                  <a:moveTo>
                    <a:pt x="659931" y="228919"/>
                  </a:moveTo>
                  <a:cubicBezTo>
                    <a:pt x="686767" y="228919"/>
                    <a:pt x="711438" y="228919"/>
                    <a:pt x="736687" y="228919"/>
                  </a:cubicBezTo>
                  <a:cubicBezTo>
                    <a:pt x="759194" y="316785"/>
                    <a:pt x="781557" y="403785"/>
                    <a:pt x="804065" y="491938"/>
                  </a:cubicBezTo>
                  <a:cubicBezTo>
                    <a:pt x="782856" y="491938"/>
                    <a:pt x="762945" y="491938"/>
                    <a:pt x="742025" y="491938"/>
                  </a:cubicBezTo>
                  <a:cubicBezTo>
                    <a:pt x="736831" y="472028"/>
                    <a:pt x="731637" y="452262"/>
                    <a:pt x="726299" y="431631"/>
                  </a:cubicBezTo>
                  <a:cubicBezTo>
                    <a:pt x="706532" y="431631"/>
                    <a:pt x="687055" y="431631"/>
                    <a:pt x="666135" y="431631"/>
                  </a:cubicBezTo>
                  <a:cubicBezTo>
                    <a:pt x="661084" y="451541"/>
                    <a:pt x="656035" y="471884"/>
                    <a:pt x="650841" y="492372"/>
                  </a:cubicBezTo>
                  <a:cubicBezTo>
                    <a:pt x="630642" y="492372"/>
                    <a:pt x="611742" y="492372"/>
                    <a:pt x="590388" y="492372"/>
                  </a:cubicBezTo>
                  <a:cubicBezTo>
                    <a:pt x="613762" y="404073"/>
                    <a:pt x="636702" y="316785"/>
                    <a:pt x="659931" y="228919"/>
                  </a:cubicBezTo>
                  <a:close/>
                  <a:moveTo>
                    <a:pt x="503099" y="227909"/>
                  </a:moveTo>
                  <a:cubicBezTo>
                    <a:pt x="510891" y="227909"/>
                    <a:pt x="517094" y="227909"/>
                    <a:pt x="523298" y="227909"/>
                  </a:cubicBezTo>
                  <a:cubicBezTo>
                    <a:pt x="535273" y="227909"/>
                    <a:pt x="547248" y="227909"/>
                    <a:pt x="560522" y="227909"/>
                  </a:cubicBezTo>
                  <a:cubicBezTo>
                    <a:pt x="560522" y="316496"/>
                    <a:pt x="560522" y="403495"/>
                    <a:pt x="560522" y="491650"/>
                  </a:cubicBezTo>
                  <a:cubicBezTo>
                    <a:pt x="541766" y="491650"/>
                    <a:pt x="523154" y="491650"/>
                    <a:pt x="503099" y="491650"/>
                  </a:cubicBezTo>
                  <a:cubicBezTo>
                    <a:pt x="503099" y="404505"/>
                    <a:pt x="503099" y="317506"/>
                    <a:pt x="503099" y="227909"/>
                  </a:cubicBezTo>
                  <a:close/>
                  <a:moveTo>
                    <a:pt x="419417" y="226322"/>
                  </a:moveTo>
                  <a:cubicBezTo>
                    <a:pt x="420860" y="226466"/>
                    <a:pt x="465730" y="228919"/>
                    <a:pt x="466307" y="228919"/>
                  </a:cubicBezTo>
                  <a:cubicBezTo>
                    <a:pt x="463422" y="245366"/>
                    <a:pt x="460681" y="266575"/>
                    <a:pt x="458372" y="281436"/>
                  </a:cubicBezTo>
                  <a:lnTo>
                    <a:pt x="419417" y="277753"/>
                  </a:lnTo>
                  <a:lnTo>
                    <a:pt x="418552" y="446635"/>
                  </a:lnTo>
                  <a:cubicBezTo>
                    <a:pt x="367622" y="435237"/>
                    <a:pt x="346557" y="404361"/>
                    <a:pt x="351751" y="349391"/>
                  </a:cubicBezTo>
                  <a:cubicBezTo>
                    <a:pt x="353843" y="327100"/>
                    <a:pt x="360696" y="309607"/>
                    <a:pt x="372058" y="297469"/>
                  </a:cubicBezTo>
                  <a:lnTo>
                    <a:pt x="419285" y="277740"/>
                  </a:lnTo>
                  <a:lnTo>
                    <a:pt x="418696" y="277685"/>
                  </a:lnTo>
                  <a:cubicBezTo>
                    <a:pt x="418696" y="262103"/>
                    <a:pt x="419417" y="242193"/>
                    <a:pt x="419417" y="226322"/>
                  </a:cubicBezTo>
                  <a:close/>
                  <a:moveTo>
                    <a:pt x="628766" y="94"/>
                  </a:moveTo>
                  <a:cubicBezTo>
                    <a:pt x="779825" y="94"/>
                    <a:pt x="931029" y="94"/>
                    <a:pt x="1082089" y="94"/>
                  </a:cubicBezTo>
                  <a:cubicBezTo>
                    <a:pt x="1159278" y="94"/>
                    <a:pt x="1205447" y="46408"/>
                    <a:pt x="1205447" y="123596"/>
                  </a:cubicBezTo>
                  <a:cubicBezTo>
                    <a:pt x="1205447" y="170920"/>
                    <a:pt x="1205447" y="218099"/>
                    <a:pt x="1205447" y="266577"/>
                  </a:cubicBezTo>
                  <a:cubicBezTo>
                    <a:pt x="1221462" y="261960"/>
                    <a:pt x="1236466" y="256910"/>
                    <a:pt x="1251760" y="253303"/>
                  </a:cubicBezTo>
                  <a:cubicBezTo>
                    <a:pt x="1275566" y="247676"/>
                    <a:pt x="1293745" y="252869"/>
                    <a:pt x="1302113" y="274512"/>
                  </a:cubicBezTo>
                  <a:cubicBezTo>
                    <a:pt x="1315676" y="309571"/>
                    <a:pt x="1325919" y="346073"/>
                    <a:pt x="1335009" y="382576"/>
                  </a:cubicBezTo>
                  <a:cubicBezTo>
                    <a:pt x="1338760" y="397292"/>
                    <a:pt x="1329814" y="410566"/>
                    <a:pt x="1316685" y="419079"/>
                  </a:cubicBezTo>
                  <a:cubicBezTo>
                    <a:pt x="1285665" y="438989"/>
                    <a:pt x="1255223" y="459621"/>
                    <a:pt x="1223337" y="478089"/>
                  </a:cubicBezTo>
                  <a:cubicBezTo>
                    <a:pt x="1209487" y="486024"/>
                    <a:pt x="1203138" y="494681"/>
                    <a:pt x="1205158" y="510551"/>
                  </a:cubicBezTo>
                  <a:cubicBezTo>
                    <a:pt x="1206312" y="519496"/>
                    <a:pt x="1205302" y="528730"/>
                    <a:pt x="1205302" y="537820"/>
                  </a:cubicBezTo>
                  <a:cubicBezTo>
                    <a:pt x="1256377" y="537531"/>
                    <a:pt x="1296919" y="572735"/>
                    <a:pt x="1300959" y="622511"/>
                  </a:cubicBezTo>
                  <a:cubicBezTo>
                    <a:pt x="1301968" y="634775"/>
                    <a:pt x="1296342" y="651656"/>
                    <a:pt x="1287685" y="659735"/>
                  </a:cubicBezTo>
                  <a:cubicBezTo>
                    <a:pt x="1267774" y="678203"/>
                    <a:pt x="1244834" y="693929"/>
                    <a:pt x="1221317" y="707924"/>
                  </a:cubicBezTo>
                  <a:cubicBezTo>
                    <a:pt x="1209198" y="715138"/>
                    <a:pt x="1203715" y="722064"/>
                    <a:pt x="1205158" y="735770"/>
                  </a:cubicBezTo>
                  <a:cubicBezTo>
                    <a:pt x="1206168" y="744859"/>
                    <a:pt x="1205302" y="754093"/>
                    <a:pt x="1205302" y="762461"/>
                  </a:cubicBezTo>
                  <a:cubicBezTo>
                    <a:pt x="1207322" y="763759"/>
                    <a:pt x="1208188" y="764914"/>
                    <a:pt x="1209198" y="764914"/>
                  </a:cubicBezTo>
                  <a:cubicBezTo>
                    <a:pt x="1255511" y="766645"/>
                    <a:pt x="1296198" y="803725"/>
                    <a:pt x="1297208" y="850038"/>
                  </a:cubicBezTo>
                  <a:cubicBezTo>
                    <a:pt x="1297496" y="864755"/>
                    <a:pt x="1288551" y="883078"/>
                    <a:pt x="1277875" y="893755"/>
                  </a:cubicBezTo>
                  <a:cubicBezTo>
                    <a:pt x="1262004" y="909626"/>
                    <a:pt x="1241516" y="921601"/>
                    <a:pt x="1221605" y="932710"/>
                  </a:cubicBezTo>
                  <a:cubicBezTo>
                    <a:pt x="1209487" y="939491"/>
                    <a:pt x="1203282" y="946417"/>
                    <a:pt x="1205158" y="960412"/>
                  </a:cubicBezTo>
                  <a:cubicBezTo>
                    <a:pt x="1206312" y="969357"/>
                    <a:pt x="1205302" y="978735"/>
                    <a:pt x="1205302" y="990132"/>
                  </a:cubicBezTo>
                  <a:cubicBezTo>
                    <a:pt x="1254213" y="981909"/>
                    <a:pt x="1274123" y="1014516"/>
                    <a:pt x="1291003" y="1050009"/>
                  </a:cubicBezTo>
                  <a:cubicBezTo>
                    <a:pt x="1303989" y="1076988"/>
                    <a:pt x="1301247" y="1098630"/>
                    <a:pt x="1278740" y="1118684"/>
                  </a:cubicBezTo>
                  <a:cubicBezTo>
                    <a:pt x="1260416" y="1134844"/>
                    <a:pt x="1238775" y="1147540"/>
                    <a:pt x="1217566" y="1159949"/>
                  </a:cubicBezTo>
                  <a:cubicBezTo>
                    <a:pt x="1208188" y="1165431"/>
                    <a:pt x="1204581" y="1170914"/>
                    <a:pt x="1205158" y="1181445"/>
                  </a:cubicBezTo>
                  <a:cubicBezTo>
                    <a:pt x="1206889" y="1214486"/>
                    <a:pt x="1204870" y="1246804"/>
                    <a:pt x="1186402" y="1276381"/>
                  </a:cubicBezTo>
                  <a:cubicBezTo>
                    <a:pt x="1274556" y="1286481"/>
                    <a:pt x="1312790" y="1330919"/>
                    <a:pt x="1308317" y="1411570"/>
                  </a:cubicBezTo>
                  <a:cubicBezTo>
                    <a:pt x="1325631" y="1402048"/>
                    <a:pt x="1344243" y="1387043"/>
                    <a:pt x="1365163" y="1381705"/>
                  </a:cubicBezTo>
                  <a:cubicBezTo>
                    <a:pt x="1402387" y="1372037"/>
                    <a:pt x="1437879" y="1382715"/>
                    <a:pt x="1464427" y="1410993"/>
                  </a:cubicBezTo>
                  <a:cubicBezTo>
                    <a:pt x="1474382" y="1421525"/>
                    <a:pt x="1481162" y="1439415"/>
                    <a:pt x="1481307" y="1453987"/>
                  </a:cubicBezTo>
                  <a:cubicBezTo>
                    <a:pt x="1482606" y="1591773"/>
                    <a:pt x="1481451" y="1729559"/>
                    <a:pt x="1482461" y="1867345"/>
                  </a:cubicBezTo>
                  <a:cubicBezTo>
                    <a:pt x="1482750" y="1901972"/>
                    <a:pt x="1474237" y="1933136"/>
                    <a:pt x="1458222" y="1962858"/>
                  </a:cubicBezTo>
                  <a:cubicBezTo>
                    <a:pt x="1392431" y="2085494"/>
                    <a:pt x="1287109" y="2148255"/>
                    <a:pt x="1151486" y="2163982"/>
                  </a:cubicBezTo>
                  <a:cubicBezTo>
                    <a:pt x="1080069" y="2172350"/>
                    <a:pt x="1008651" y="2167155"/>
                    <a:pt x="938098" y="2155325"/>
                  </a:cubicBezTo>
                  <a:cubicBezTo>
                    <a:pt x="837970" y="2138588"/>
                    <a:pt x="763234" y="2082320"/>
                    <a:pt x="713601" y="1995897"/>
                  </a:cubicBezTo>
                  <a:cubicBezTo>
                    <a:pt x="673348" y="1925923"/>
                    <a:pt x="638865" y="1852485"/>
                    <a:pt x="603661" y="1779624"/>
                  </a:cubicBezTo>
                  <a:cubicBezTo>
                    <a:pt x="570910" y="1711957"/>
                    <a:pt x="541477" y="1642271"/>
                    <a:pt x="494730" y="1582539"/>
                  </a:cubicBezTo>
                  <a:cubicBezTo>
                    <a:pt x="472800" y="1554549"/>
                    <a:pt x="445676" y="1530599"/>
                    <a:pt x="422447" y="1503475"/>
                  </a:cubicBezTo>
                  <a:cubicBezTo>
                    <a:pt x="406432" y="1484863"/>
                    <a:pt x="392870" y="1463943"/>
                    <a:pt x="378586" y="1444754"/>
                  </a:cubicBezTo>
                  <a:cubicBezTo>
                    <a:pt x="425765" y="1363958"/>
                    <a:pt x="529358" y="1348520"/>
                    <a:pt x="602507" y="1410993"/>
                  </a:cubicBezTo>
                  <a:cubicBezTo>
                    <a:pt x="620397" y="1426286"/>
                    <a:pt x="636124" y="1444177"/>
                    <a:pt x="651129" y="1462356"/>
                  </a:cubicBezTo>
                  <a:cubicBezTo>
                    <a:pt x="665701" y="1479958"/>
                    <a:pt x="677965" y="1499435"/>
                    <a:pt x="693835" y="1521799"/>
                  </a:cubicBezTo>
                  <a:cubicBezTo>
                    <a:pt x="693835" y="1454853"/>
                    <a:pt x="693835" y="1391515"/>
                    <a:pt x="693835" y="1326302"/>
                  </a:cubicBezTo>
                  <a:cubicBezTo>
                    <a:pt x="674502" y="1326302"/>
                    <a:pt x="653870" y="1326302"/>
                    <a:pt x="633382" y="1326302"/>
                  </a:cubicBezTo>
                  <a:cubicBezTo>
                    <a:pt x="594716" y="1326302"/>
                    <a:pt x="556049" y="1325724"/>
                    <a:pt x="517527" y="1326445"/>
                  </a:cubicBezTo>
                  <a:cubicBezTo>
                    <a:pt x="486651" y="1327023"/>
                    <a:pt x="456785" y="1324282"/>
                    <a:pt x="428651" y="1307545"/>
                  </a:cubicBezTo>
                  <a:cubicBezTo>
                    <a:pt x="417686" y="1326157"/>
                    <a:pt x="406721" y="1343759"/>
                    <a:pt x="397054" y="1361938"/>
                  </a:cubicBezTo>
                  <a:cubicBezTo>
                    <a:pt x="391860" y="1371749"/>
                    <a:pt x="386810" y="1372615"/>
                    <a:pt x="376566" y="1368431"/>
                  </a:cubicBezTo>
                  <a:cubicBezTo>
                    <a:pt x="235751" y="1310142"/>
                    <a:pt x="163034" y="1199192"/>
                    <a:pt x="136198" y="1054769"/>
                  </a:cubicBezTo>
                  <a:cubicBezTo>
                    <a:pt x="121771" y="977436"/>
                    <a:pt x="137786" y="901258"/>
                    <a:pt x="158562" y="826665"/>
                  </a:cubicBezTo>
                  <a:cubicBezTo>
                    <a:pt x="181791" y="743273"/>
                    <a:pt x="208193" y="660745"/>
                    <a:pt x="229835" y="577064"/>
                  </a:cubicBezTo>
                  <a:cubicBezTo>
                    <a:pt x="240368" y="536233"/>
                    <a:pt x="243254" y="493237"/>
                    <a:pt x="249746" y="451253"/>
                  </a:cubicBezTo>
                  <a:cubicBezTo>
                    <a:pt x="251333" y="441153"/>
                    <a:pt x="252920" y="430910"/>
                    <a:pt x="255517" y="421098"/>
                  </a:cubicBezTo>
                  <a:cubicBezTo>
                    <a:pt x="268357" y="373053"/>
                    <a:pt x="268935" y="325874"/>
                    <a:pt x="247148" y="279850"/>
                  </a:cubicBezTo>
                  <a:cubicBezTo>
                    <a:pt x="235173" y="254457"/>
                    <a:pt x="252199" y="225601"/>
                    <a:pt x="280477" y="226611"/>
                  </a:cubicBezTo>
                  <a:cubicBezTo>
                    <a:pt x="302985" y="227332"/>
                    <a:pt x="325204" y="233104"/>
                    <a:pt x="347999" y="239163"/>
                  </a:cubicBezTo>
                  <a:cubicBezTo>
                    <a:pt x="320731" y="260084"/>
                    <a:pt x="301686" y="284322"/>
                    <a:pt x="293751" y="316208"/>
                  </a:cubicBezTo>
                  <a:cubicBezTo>
                    <a:pt x="283218" y="358770"/>
                    <a:pt x="283651" y="400755"/>
                    <a:pt x="305293" y="440143"/>
                  </a:cubicBezTo>
                  <a:cubicBezTo>
                    <a:pt x="324915" y="475924"/>
                    <a:pt x="357089" y="492661"/>
                    <a:pt x="396910" y="495979"/>
                  </a:cubicBezTo>
                  <a:lnTo>
                    <a:pt x="419702" y="497133"/>
                  </a:lnTo>
                  <a:lnTo>
                    <a:pt x="419400" y="479386"/>
                  </a:lnTo>
                  <a:cubicBezTo>
                    <a:pt x="419201" y="469142"/>
                    <a:pt x="418913" y="456446"/>
                    <a:pt x="418552" y="446635"/>
                  </a:cubicBezTo>
                  <a:cubicBezTo>
                    <a:pt x="433557" y="444759"/>
                    <a:pt x="446254" y="442884"/>
                    <a:pt x="460681" y="440431"/>
                  </a:cubicBezTo>
                  <a:cubicBezTo>
                    <a:pt x="462846" y="456158"/>
                    <a:pt x="465009" y="471306"/>
                    <a:pt x="467463" y="488620"/>
                  </a:cubicBezTo>
                  <a:cubicBezTo>
                    <a:pt x="451447" y="491506"/>
                    <a:pt x="434711" y="494680"/>
                    <a:pt x="419707" y="497421"/>
                  </a:cubicBezTo>
                  <a:lnTo>
                    <a:pt x="419705" y="497317"/>
                  </a:lnTo>
                  <a:lnTo>
                    <a:pt x="419675" y="518176"/>
                  </a:lnTo>
                  <a:cubicBezTo>
                    <a:pt x="419539" y="613072"/>
                    <a:pt x="419002" y="1005390"/>
                    <a:pt x="419129" y="1209147"/>
                  </a:cubicBezTo>
                  <a:cubicBezTo>
                    <a:pt x="419129" y="1247092"/>
                    <a:pt x="438173" y="1273207"/>
                    <a:pt x="472079" y="1282729"/>
                  </a:cubicBezTo>
                  <a:cubicBezTo>
                    <a:pt x="476985" y="1284172"/>
                    <a:pt x="482323" y="1284750"/>
                    <a:pt x="487372" y="1284893"/>
                  </a:cubicBezTo>
                  <a:cubicBezTo>
                    <a:pt x="554318" y="1285037"/>
                    <a:pt x="621119" y="1285037"/>
                    <a:pt x="688064" y="1285037"/>
                  </a:cubicBezTo>
                  <a:cubicBezTo>
                    <a:pt x="690229" y="1285037"/>
                    <a:pt x="692537" y="1284605"/>
                    <a:pt x="696721" y="1284027"/>
                  </a:cubicBezTo>
                  <a:cubicBezTo>
                    <a:pt x="696721" y="1277535"/>
                    <a:pt x="696721" y="1271476"/>
                    <a:pt x="696721" y="1265272"/>
                  </a:cubicBezTo>
                  <a:cubicBezTo>
                    <a:pt x="695711" y="1161535"/>
                    <a:pt x="694412" y="1057655"/>
                    <a:pt x="694123" y="953919"/>
                  </a:cubicBezTo>
                  <a:cubicBezTo>
                    <a:pt x="694123" y="928670"/>
                    <a:pt x="695999" y="903133"/>
                    <a:pt x="700328" y="878317"/>
                  </a:cubicBezTo>
                  <a:cubicBezTo>
                    <a:pt x="708696" y="830272"/>
                    <a:pt x="747363" y="798963"/>
                    <a:pt x="793532" y="796511"/>
                  </a:cubicBezTo>
                  <a:cubicBezTo>
                    <a:pt x="850522" y="793481"/>
                    <a:pt x="887312" y="827098"/>
                    <a:pt x="896402" y="873988"/>
                  </a:cubicBezTo>
                  <a:cubicBezTo>
                    <a:pt x="903616" y="911501"/>
                    <a:pt x="905924" y="950456"/>
                    <a:pt x="906358" y="988979"/>
                  </a:cubicBezTo>
                  <a:cubicBezTo>
                    <a:pt x="907656" y="1086366"/>
                    <a:pt x="906790" y="1183754"/>
                    <a:pt x="906790" y="1282007"/>
                  </a:cubicBezTo>
                  <a:cubicBezTo>
                    <a:pt x="908378" y="1281431"/>
                    <a:pt x="910397" y="1281142"/>
                    <a:pt x="910830" y="1280276"/>
                  </a:cubicBezTo>
                  <a:cubicBezTo>
                    <a:pt x="940984" y="1214053"/>
                    <a:pt x="1043134" y="1208426"/>
                    <a:pt x="1087427" y="1273351"/>
                  </a:cubicBezTo>
                  <a:cubicBezTo>
                    <a:pt x="1095506" y="1285182"/>
                    <a:pt x="1102431" y="1286048"/>
                    <a:pt x="1114407" y="1281864"/>
                  </a:cubicBezTo>
                  <a:cubicBezTo>
                    <a:pt x="1144850" y="1271331"/>
                    <a:pt x="1163750" y="1246804"/>
                    <a:pt x="1164471" y="1214629"/>
                  </a:cubicBezTo>
                  <a:cubicBezTo>
                    <a:pt x="1164760" y="1204963"/>
                    <a:pt x="1164471" y="1195153"/>
                    <a:pt x="1164471" y="1183754"/>
                  </a:cubicBezTo>
                  <a:cubicBezTo>
                    <a:pt x="1156392" y="1185486"/>
                    <a:pt x="1149755" y="1186207"/>
                    <a:pt x="1143407" y="1188371"/>
                  </a:cubicBezTo>
                  <a:cubicBezTo>
                    <a:pt x="1120322" y="1196018"/>
                    <a:pt x="1101278" y="1188660"/>
                    <a:pt x="1085407" y="1172356"/>
                  </a:cubicBezTo>
                  <a:cubicBezTo>
                    <a:pt x="1059726" y="1146098"/>
                    <a:pt x="1051645" y="1113058"/>
                    <a:pt x="1058138" y="1078287"/>
                  </a:cubicBezTo>
                  <a:cubicBezTo>
                    <a:pt x="1060736" y="1064580"/>
                    <a:pt x="1071701" y="1049431"/>
                    <a:pt x="1083387" y="1041207"/>
                  </a:cubicBezTo>
                  <a:cubicBezTo>
                    <a:pt x="1103297" y="1027212"/>
                    <a:pt x="1126238" y="1016968"/>
                    <a:pt x="1149034" y="1007591"/>
                  </a:cubicBezTo>
                  <a:cubicBezTo>
                    <a:pt x="1161298" y="1002541"/>
                    <a:pt x="1166491" y="996769"/>
                    <a:pt x="1164616" y="983640"/>
                  </a:cubicBezTo>
                  <a:cubicBezTo>
                    <a:pt x="1163606" y="975849"/>
                    <a:pt x="1164471" y="967770"/>
                    <a:pt x="1164471" y="959402"/>
                  </a:cubicBezTo>
                  <a:cubicBezTo>
                    <a:pt x="1160288" y="959690"/>
                    <a:pt x="1157979" y="959546"/>
                    <a:pt x="1155815" y="960123"/>
                  </a:cubicBezTo>
                  <a:cubicBezTo>
                    <a:pt x="1102431" y="973829"/>
                    <a:pt x="1061601" y="942810"/>
                    <a:pt x="1056407" y="887262"/>
                  </a:cubicBezTo>
                  <a:cubicBezTo>
                    <a:pt x="1052655" y="847874"/>
                    <a:pt x="1066074" y="820029"/>
                    <a:pt x="1102288" y="803580"/>
                  </a:cubicBezTo>
                  <a:cubicBezTo>
                    <a:pt x="1118014" y="796511"/>
                    <a:pt x="1133163" y="788143"/>
                    <a:pt x="1149323" y="782516"/>
                  </a:cubicBezTo>
                  <a:cubicBezTo>
                    <a:pt x="1161009" y="778477"/>
                    <a:pt x="1166203" y="772850"/>
                    <a:pt x="1164616" y="760297"/>
                  </a:cubicBezTo>
                  <a:cubicBezTo>
                    <a:pt x="1163606" y="751929"/>
                    <a:pt x="1164471" y="743273"/>
                    <a:pt x="1164471" y="734616"/>
                  </a:cubicBezTo>
                  <a:cubicBezTo>
                    <a:pt x="1160432" y="734616"/>
                    <a:pt x="1157979" y="734183"/>
                    <a:pt x="1155815" y="734616"/>
                  </a:cubicBezTo>
                  <a:cubicBezTo>
                    <a:pt x="1104019" y="745292"/>
                    <a:pt x="1065785" y="715427"/>
                    <a:pt x="1059870" y="661755"/>
                  </a:cubicBezTo>
                  <a:cubicBezTo>
                    <a:pt x="1055686" y="623521"/>
                    <a:pt x="1067228" y="595098"/>
                    <a:pt x="1103153" y="578362"/>
                  </a:cubicBezTo>
                  <a:cubicBezTo>
                    <a:pt x="1119745" y="570572"/>
                    <a:pt x="1136049" y="561914"/>
                    <a:pt x="1153074" y="555278"/>
                  </a:cubicBezTo>
                  <a:cubicBezTo>
                    <a:pt x="1161586" y="551959"/>
                    <a:pt x="1164471" y="548064"/>
                    <a:pt x="1164471" y="539119"/>
                  </a:cubicBezTo>
                  <a:cubicBezTo>
                    <a:pt x="1164183" y="395561"/>
                    <a:pt x="1164471" y="252004"/>
                    <a:pt x="1164039" y="108303"/>
                  </a:cubicBezTo>
                  <a:cubicBezTo>
                    <a:pt x="1163894" y="68338"/>
                    <a:pt x="1130422" y="39194"/>
                    <a:pt x="1086849" y="39049"/>
                  </a:cubicBezTo>
                  <a:cubicBezTo>
                    <a:pt x="940984" y="38905"/>
                    <a:pt x="794974" y="39049"/>
                    <a:pt x="649109" y="39049"/>
                  </a:cubicBezTo>
                  <a:cubicBezTo>
                    <a:pt x="598900" y="39049"/>
                    <a:pt x="548691" y="39771"/>
                    <a:pt x="498626" y="38761"/>
                  </a:cubicBezTo>
                  <a:cubicBezTo>
                    <a:pt x="453467" y="37895"/>
                    <a:pt x="416243" y="71800"/>
                    <a:pt x="418984" y="118547"/>
                  </a:cubicBezTo>
                  <a:cubicBezTo>
                    <a:pt x="421004" y="154183"/>
                    <a:pt x="419273" y="189820"/>
                    <a:pt x="419562" y="225457"/>
                  </a:cubicBezTo>
                  <a:cubicBezTo>
                    <a:pt x="419417" y="226467"/>
                    <a:pt x="393879" y="227621"/>
                    <a:pt x="380751" y="228198"/>
                  </a:cubicBezTo>
                  <a:cubicBezTo>
                    <a:pt x="380751" y="184049"/>
                    <a:pt x="379596" y="138890"/>
                    <a:pt x="381472" y="93731"/>
                  </a:cubicBezTo>
                  <a:cubicBezTo>
                    <a:pt x="382049" y="79592"/>
                    <a:pt x="388830" y="64586"/>
                    <a:pt x="396477" y="52179"/>
                  </a:cubicBezTo>
                  <a:cubicBezTo>
                    <a:pt x="418407" y="16397"/>
                    <a:pt x="452457" y="671"/>
                    <a:pt x="493865" y="239"/>
                  </a:cubicBezTo>
                  <a:cubicBezTo>
                    <a:pt x="538881" y="-195"/>
                    <a:pt x="583895" y="94"/>
                    <a:pt x="628766" y="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05" name="Graphic 2">
            <a:extLst>
              <a:ext uri="{FF2B5EF4-FFF2-40B4-BE49-F238E27FC236}">
                <a16:creationId xmlns:a16="http://schemas.microsoft.com/office/drawing/2014/main" id="{043B655D-92B6-4ACB-8BF1-1EE750F260AE}"/>
              </a:ext>
            </a:extLst>
          </p:cNvPr>
          <p:cNvSpPr/>
          <p:nvPr/>
        </p:nvSpPr>
        <p:spPr>
          <a:xfrm>
            <a:off x="7485542" y="5172979"/>
            <a:ext cx="648000" cy="648000"/>
          </a:xfrm>
          <a:custGeom>
            <a:avLst/>
            <a:gdLst>
              <a:gd name="connsiteX0" fmla="*/ 630466 w 1265206"/>
              <a:gd name="connsiteY0" fmla="*/ 232 h 1262837"/>
              <a:gd name="connsiteX1" fmla="*/ 1264996 w 1265206"/>
              <a:gd name="connsiteY1" fmla="*/ 607344 h 1262837"/>
              <a:gd name="connsiteX2" fmla="*/ 653260 w 1265206"/>
              <a:gd name="connsiteY2" fmla="*/ 1262620 h 1262837"/>
              <a:gd name="connsiteX3" fmla="*/ 297 w 1265206"/>
              <a:gd name="connsiteY3" fmla="*/ 649826 h 1262837"/>
              <a:gd name="connsiteX4" fmla="*/ 630466 w 1265206"/>
              <a:gd name="connsiteY4" fmla="*/ 232 h 1262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5206" h="1262837">
                <a:moveTo>
                  <a:pt x="630466" y="232"/>
                </a:moveTo>
                <a:cubicBezTo>
                  <a:pt x="977463" y="-8687"/>
                  <a:pt x="1257002" y="283009"/>
                  <a:pt x="1264996" y="607344"/>
                </a:cubicBezTo>
                <a:cubicBezTo>
                  <a:pt x="1274180" y="981098"/>
                  <a:pt x="981624" y="1254295"/>
                  <a:pt x="653260" y="1262620"/>
                </a:cubicBezTo>
                <a:cubicBezTo>
                  <a:pt x="283007" y="1272001"/>
                  <a:pt x="10339" y="977729"/>
                  <a:pt x="297" y="649826"/>
                </a:cubicBezTo>
                <a:cubicBezTo>
                  <a:pt x="-10803" y="286775"/>
                  <a:pt x="291199" y="-9480"/>
                  <a:pt x="630466" y="232"/>
                </a:cubicBezTo>
                <a:close/>
              </a:path>
            </a:pathLst>
          </a:custGeom>
          <a:solidFill>
            <a:schemeClr val="accent5"/>
          </a:solidFill>
          <a:ln w="6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6" name="Freeform: Shape 163">
            <a:extLst>
              <a:ext uri="{FF2B5EF4-FFF2-40B4-BE49-F238E27FC236}">
                <a16:creationId xmlns:a16="http://schemas.microsoft.com/office/drawing/2014/main" id="{CC0FE69A-A41C-470A-8C6B-9F88F3E9362B}"/>
              </a:ext>
            </a:extLst>
          </p:cNvPr>
          <p:cNvSpPr/>
          <p:nvPr/>
        </p:nvSpPr>
        <p:spPr>
          <a:xfrm>
            <a:off x="7627763" y="5269361"/>
            <a:ext cx="379164" cy="395877"/>
          </a:xfrm>
          <a:custGeom>
            <a:avLst/>
            <a:gdLst>
              <a:gd name="connsiteX0" fmla="*/ 726874 w 813557"/>
              <a:gd name="connsiteY0" fmla="*/ 515766 h 849417"/>
              <a:gd name="connsiteX1" fmla="*/ 460019 w 813557"/>
              <a:gd name="connsiteY1" fmla="*/ 516096 h 849417"/>
              <a:gd name="connsiteX2" fmla="*/ 434914 w 813557"/>
              <a:gd name="connsiteY2" fmla="*/ 539815 h 849417"/>
              <a:gd name="connsiteX3" fmla="*/ 435112 w 813557"/>
              <a:gd name="connsiteY3" fmla="*/ 767094 h 849417"/>
              <a:gd name="connsiteX4" fmla="*/ 463389 w 813557"/>
              <a:gd name="connsiteY4" fmla="*/ 794050 h 849417"/>
              <a:gd name="connsiteX5" fmla="*/ 595132 w 813557"/>
              <a:gd name="connsiteY5" fmla="*/ 793654 h 849417"/>
              <a:gd name="connsiteX6" fmla="*/ 595132 w 813557"/>
              <a:gd name="connsiteY6" fmla="*/ 793720 h 849417"/>
              <a:gd name="connsiteX7" fmla="*/ 733481 w 813557"/>
              <a:gd name="connsiteY7" fmla="*/ 794050 h 849417"/>
              <a:gd name="connsiteX8" fmla="*/ 758917 w 813557"/>
              <a:gd name="connsiteY8" fmla="*/ 769934 h 849417"/>
              <a:gd name="connsiteX9" fmla="*/ 759578 w 813557"/>
              <a:gd name="connsiteY9" fmla="*/ 549263 h 849417"/>
              <a:gd name="connsiteX10" fmla="*/ 726874 w 813557"/>
              <a:gd name="connsiteY10" fmla="*/ 515766 h 849417"/>
              <a:gd name="connsiteX11" fmla="*/ 80584 w 813557"/>
              <a:gd name="connsiteY11" fmla="*/ 515633 h 849417"/>
              <a:gd name="connsiteX12" fmla="*/ 53430 w 813557"/>
              <a:gd name="connsiteY12" fmla="*/ 542589 h 849417"/>
              <a:gd name="connsiteX13" fmla="*/ 53693 w 813557"/>
              <a:gd name="connsiteY13" fmla="*/ 770330 h 849417"/>
              <a:gd name="connsiteX14" fmla="*/ 79065 w 813557"/>
              <a:gd name="connsiteY14" fmla="*/ 793851 h 849417"/>
              <a:gd name="connsiteX15" fmla="*/ 217678 w 813557"/>
              <a:gd name="connsiteY15" fmla="*/ 793587 h 849417"/>
              <a:gd name="connsiteX16" fmla="*/ 217744 w 813557"/>
              <a:gd name="connsiteY16" fmla="*/ 793587 h 849417"/>
              <a:gd name="connsiteX17" fmla="*/ 356358 w 813557"/>
              <a:gd name="connsiteY17" fmla="*/ 793917 h 849417"/>
              <a:gd name="connsiteX18" fmla="*/ 381200 w 813557"/>
              <a:gd name="connsiteY18" fmla="*/ 769339 h 849417"/>
              <a:gd name="connsiteX19" fmla="*/ 381596 w 813557"/>
              <a:gd name="connsiteY19" fmla="*/ 541598 h 849417"/>
              <a:gd name="connsiteX20" fmla="*/ 357877 w 813557"/>
              <a:gd name="connsiteY20" fmla="*/ 515831 h 849417"/>
              <a:gd name="connsiteX21" fmla="*/ 80584 w 813557"/>
              <a:gd name="connsiteY21" fmla="*/ 515633 h 849417"/>
              <a:gd name="connsiteX22" fmla="*/ 347041 w 813557"/>
              <a:gd name="connsiteY22" fmla="*/ 355283 h 849417"/>
              <a:gd name="connsiteX23" fmla="*/ 129739 w 813557"/>
              <a:gd name="connsiteY23" fmla="*/ 355944 h 849417"/>
              <a:gd name="connsiteX24" fmla="*/ 53891 w 813557"/>
              <a:gd name="connsiteY24" fmla="*/ 437936 h 849417"/>
              <a:gd name="connsiteX25" fmla="*/ 79262 w 813557"/>
              <a:gd name="connsiteY25" fmla="*/ 462712 h 849417"/>
              <a:gd name="connsiteX26" fmla="*/ 214242 w 813557"/>
              <a:gd name="connsiteY26" fmla="*/ 462381 h 849417"/>
              <a:gd name="connsiteX27" fmla="*/ 306408 w 813557"/>
              <a:gd name="connsiteY27" fmla="*/ 462381 h 849417"/>
              <a:gd name="connsiteX28" fmla="*/ 381661 w 813557"/>
              <a:gd name="connsiteY28" fmla="*/ 387789 h 849417"/>
              <a:gd name="connsiteX29" fmla="*/ 347041 w 813557"/>
              <a:gd name="connsiteY29" fmla="*/ 355283 h 849417"/>
              <a:gd name="connsiteX30" fmla="*/ 470722 w 813557"/>
              <a:gd name="connsiteY30" fmla="*/ 351979 h 849417"/>
              <a:gd name="connsiteX31" fmla="*/ 435046 w 813557"/>
              <a:gd name="connsiteY31" fmla="*/ 384354 h 849417"/>
              <a:gd name="connsiteX32" fmla="*/ 434913 w 813557"/>
              <a:gd name="connsiteY32" fmla="*/ 440380 h 849417"/>
              <a:gd name="connsiteX33" fmla="*/ 457971 w 813557"/>
              <a:gd name="connsiteY33" fmla="*/ 463042 h 849417"/>
              <a:gd name="connsiteX34" fmla="*/ 593215 w 813557"/>
              <a:gd name="connsiteY34" fmla="*/ 462712 h 849417"/>
              <a:gd name="connsiteX35" fmla="*/ 593281 w 813557"/>
              <a:gd name="connsiteY35" fmla="*/ 462381 h 849417"/>
              <a:gd name="connsiteX36" fmla="*/ 688950 w 813557"/>
              <a:gd name="connsiteY36" fmla="*/ 462315 h 849417"/>
              <a:gd name="connsiteX37" fmla="*/ 759776 w 813557"/>
              <a:gd name="connsiteY37" fmla="*/ 388186 h 849417"/>
              <a:gd name="connsiteX38" fmla="*/ 723835 w 813557"/>
              <a:gd name="connsiteY38" fmla="*/ 355019 h 849417"/>
              <a:gd name="connsiteX39" fmla="*/ 470722 w 813557"/>
              <a:gd name="connsiteY39" fmla="*/ 351979 h 849417"/>
              <a:gd name="connsiteX40" fmla="*/ 156052 w 813557"/>
              <a:gd name="connsiteY40" fmla="*/ 58037 h 849417"/>
              <a:gd name="connsiteX41" fmla="*/ 123463 w 813557"/>
              <a:gd name="connsiteY41" fmla="*/ 80831 h 849417"/>
              <a:gd name="connsiteX42" fmla="*/ 143151 w 813557"/>
              <a:gd name="connsiteY42" fmla="*/ 160576 h 849417"/>
              <a:gd name="connsiteX43" fmla="*/ 342086 w 813557"/>
              <a:gd name="connsiteY43" fmla="*/ 227769 h 849417"/>
              <a:gd name="connsiteX44" fmla="*/ 198055 w 813557"/>
              <a:gd name="connsiteY44" fmla="*/ 63587 h 849417"/>
              <a:gd name="connsiteX45" fmla="*/ 156052 w 813557"/>
              <a:gd name="connsiteY45" fmla="*/ 58037 h 849417"/>
              <a:gd name="connsiteX46" fmla="*/ 654462 w 813557"/>
              <a:gd name="connsiteY46" fmla="*/ 56286 h 849417"/>
              <a:gd name="connsiteX47" fmla="*/ 616671 w 813557"/>
              <a:gd name="connsiteY47" fmla="*/ 62067 h 849417"/>
              <a:gd name="connsiteX48" fmla="*/ 484069 w 813557"/>
              <a:gd name="connsiteY48" fmla="*/ 198170 h 849417"/>
              <a:gd name="connsiteX49" fmla="*/ 500256 w 813557"/>
              <a:gd name="connsiteY49" fmla="*/ 225126 h 849417"/>
              <a:gd name="connsiteX50" fmla="*/ 570224 w 813557"/>
              <a:gd name="connsiteY50" fmla="*/ 209864 h 849417"/>
              <a:gd name="connsiteX51" fmla="*/ 675869 w 813557"/>
              <a:gd name="connsiteY51" fmla="*/ 150137 h 849417"/>
              <a:gd name="connsiteX52" fmla="*/ 684127 w 813557"/>
              <a:gd name="connsiteY52" fmla="*/ 75281 h 849417"/>
              <a:gd name="connsiteX53" fmla="*/ 654462 w 813557"/>
              <a:gd name="connsiteY53" fmla="*/ 56286 h 849417"/>
              <a:gd name="connsiteX54" fmla="*/ 643874 w 813557"/>
              <a:gd name="connsiteY54" fmla="*/ 71 h 849417"/>
              <a:gd name="connsiteX55" fmla="*/ 731962 w 813557"/>
              <a:gd name="connsiteY55" fmla="*/ 44426 h 849417"/>
              <a:gd name="connsiteX56" fmla="*/ 730508 w 813557"/>
              <a:gd name="connsiteY56" fmla="*/ 170288 h 849417"/>
              <a:gd name="connsiteX57" fmla="*/ 579672 w 813557"/>
              <a:gd name="connsiteY57" fmla="*/ 264437 h 849417"/>
              <a:gd name="connsiteX58" fmla="*/ 502768 w 813557"/>
              <a:gd name="connsiteY58" fmla="*/ 279831 h 849417"/>
              <a:gd name="connsiteX59" fmla="*/ 476537 w 813557"/>
              <a:gd name="connsiteY59" fmla="*/ 291724 h 849417"/>
              <a:gd name="connsiteX60" fmla="*/ 517963 w 813557"/>
              <a:gd name="connsiteY60" fmla="*/ 298133 h 849417"/>
              <a:gd name="connsiteX61" fmla="*/ 760768 w 813557"/>
              <a:gd name="connsiteY61" fmla="*/ 298331 h 849417"/>
              <a:gd name="connsiteX62" fmla="*/ 804903 w 813557"/>
              <a:gd name="connsiteY62" fmla="*/ 305863 h 849417"/>
              <a:gd name="connsiteX63" fmla="*/ 811642 w 813557"/>
              <a:gd name="connsiteY63" fmla="*/ 430139 h 849417"/>
              <a:gd name="connsiteX64" fmla="*/ 811839 w 813557"/>
              <a:gd name="connsiteY64" fmla="*/ 806140 h 849417"/>
              <a:gd name="connsiteX65" fmla="*/ 767639 w 813557"/>
              <a:gd name="connsiteY65" fmla="*/ 849415 h 849417"/>
              <a:gd name="connsiteX66" fmla="*/ 48342 w 813557"/>
              <a:gd name="connsiteY66" fmla="*/ 848358 h 849417"/>
              <a:gd name="connsiteX67" fmla="*/ 45 w 813557"/>
              <a:gd name="connsiteY67" fmla="*/ 800722 h 849417"/>
              <a:gd name="connsiteX68" fmla="*/ 111 w 813557"/>
              <a:gd name="connsiteY68" fmla="*/ 342201 h 849417"/>
              <a:gd name="connsiteX69" fmla="*/ 12863 w 813557"/>
              <a:gd name="connsiteY69" fmla="*/ 304013 h 849417"/>
              <a:gd name="connsiteX70" fmla="*/ 61358 w 813557"/>
              <a:gd name="connsiteY70" fmla="*/ 298264 h 849417"/>
              <a:gd name="connsiteX71" fmla="*/ 310703 w 813557"/>
              <a:gd name="connsiteY71" fmla="*/ 298066 h 849417"/>
              <a:gd name="connsiteX72" fmla="*/ 345456 w 813557"/>
              <a:gd name="connsiteY72" fmla="*/ 290336 h 849417"/>
              <a:gd name="connsiteX73" fmla="*/ 303436 w 813557"/>
              <a:gd name="connsiteY73" fmla="*/ 279303 h 849417"/>
              <a:gd name="connsiteX74" fmla="*/ 116393 w 813557"/>
              <a:gd name="connsiteY74" fmla="*/ 210062 h 849417"/>
              <a:gd name="connsiteX75" fmla="*/ 65719 w 813557"/>
              <a:gd name="connsiteY75" fmla="*/ 82812 h 849417"/>
              <a:gd name="connsiteX76" fmla="*/ 129607 w 813557"/>
              <a:gd name="connsiteY76" fmla="*/ 7758 h 849417"/>
              <a:gd name="connsiteX77" fmla="*/ 242850 w 813557"/>
              <a:gd name="connsiteY77" fmla="*/ 21632 h 849417"/>
              <a:gd name="connsiteX78" fmla="*/ 369770 w 813557"/>
              <a:gd name="connsiteY78" fmla="*/ 151326 h 849417"/>
              <a:gd name="connsiteX79" fmla="*/ 383843 w 813557"/>
              <a:gd name="connsiteY79" fmla="*/ 180661 h 849417"/>
              <a:gd name="connsiteX80" fmla="*/ 407561 w 813557"/>
              <a:gd name="connsiteY80" fmla="*/ 223078 h 849417"/>
              <a:gd name="connsiteX81" fmla="*/ 433262 w 813557"/>
              <a:gd name="connsiteY81" fmla="*/ 175970 h 849417"/>
              <a:gd name="connsiteX82" fmla="*/ 611319 w 813557"/>
              <a:gd name="connsiteY82" fmla="*/ 4322 h 849417"/>
              <a:gd name="connsiteX83" fmla="*/ 643874 w 813557"/>
              <a:gd name="connsiteY83" fmla="*/ 71 h 849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813557" h="849417">
                <a:moveTo>
                  <a:pt x="726874" y="515766"/>
                </a:moveTo>
                <a:cubicBezTo>
                  <a:pt x="637945" y="516955"/>
                  <a:pt x="548949" y="516625"/>
                  <a:pt x="460019" y="516096"/>
                </a:cubicBezTo>
                <a:cubicBezTo>
                  <a:pt x="442446" y="516030"/>
                  <a:pt x="434649" y="520126"/>
                  <a:pt x="434914" y="539815"/>
                </a:cubicBezTo>
                <a:cubicBezTo>
                  <a:pt x="435971" y="615597"/>
                  <a:pt x="436301" y="691378"/>
                  <a:pt x="435112" y="767094"/>
                </a:cubicBezTo>
                <a:cubicBezTo>
                  <a:pt x="434781" y="789491"/>
                  <a:pt x="442643" y="794710"/>
                  <a:pt x="463389" y="794050"/>
                </a:cubicBezTo>
                <a:cubicBezTo>
                  <a:pt x="507259" y="792662"/>
                  <a:pt x="551195" y="793654"/>
                  <a:pt x="595132" y="793654"/>
                </a:cubicBezTo>
                <a:cubicBezTo>
                  <a:pt x="595132" y="793720"/>
                  <a:pt x="595132" y="793720"/>
                  <a:pt x="595132" y="793720"/>
                </a:cubicBezTo>
                <a:cubicBezTo>
                  <a:pt x="641248" y="793720"/>
                  <a:pt x="687364" y="793125"/>
                  <a:pt x="733481" y="794050"/>
                </a:cubicBezTo>
                <a:cubicBezTo>
                  <a:pt x="751517" y="794380"/>
                  <a:pt x="759049" y="789095"/>
                  <a:pt x="758917" y="769934"/>
                </a:cubicBezTo>
                <a:cubicBezTo>
                  <a:pt x="758455" y="696399"/>
                  <a:pt x="759182" y="622798"/>
                  <a:pt x="759578" y="549263"/>
                </a:cubicBezTo>
                <a:cubicBezTo>
                  <a:pt x="759711" y="527130"/>
                  <a:pt x="752310" y="515436"/>
                  <a:pt x="726874" y="515766"/>
                </a:cubicBezTo>
                <a:close/>
                <a:moveTo>
                  <a:pt x="80584" y="515633"/>
                </a:moveTo>
                <a:cubicBezTo>
                  <a:pt x="60962" y="515501"/>
                  <a:pt x="53231" y="522504"/>
                  <a:pt x="53430" y="542589"/>
                </a:cubicBezTo>
                <a:cubicBezTo>
                  <a:pt x="54289" y="618503"/>
                  <a:pt x="54619" y="694417"/>
                  <a:pt x="53693" y="770330"/>
                </a:cubicBezTo>
                <a:cubicBezTo>
                  <a:pt x="53496" y="790283"/>
                  <a:pt x="61490" y="794181"/>
                  <a:pt x="79065" y="793851"/>
                </a:cubicBezTo>
                <a:cubicBezTo>
                  <a:pt x="125247" y="792992"/>
                  <a:pt x="171496" y="793587"/>
                  <a:pt x="217678" y="793587"/>
                </a:cubicBezTo>
                <a:cubicBezTo>
                  <a:pt x="217678" y="793587"/>
                  <a:pt x="217678" y="793653"/>
                  <a:pt x="217744" y="793587"/>
                </a:cubicBezTo>
                <a:cubicBezTo>
                  <a:pt x="263927" y="793587"/>
                  <a:pt x="310175" y="792992"/>
                  <a:pt x="356358" y="793917"/>
                </a:cubicBezTo>
                <a:cubicBezTo>
                  <a:pt x="374791" y="794313"/>
                  <a:pt x="381398" y="788235"/>
                  <a:pt x="381200" y="769339"/>
                </a:cubicBezTo>
                <a:cubicBezTo>
                  <a:pt x="380473" y="693425"/>
                  <a:pt x="380737" y="617512"/>
                  <a:pt x="381596" y="541598"/>
                </a:cubicBezTo>
                <a:cubicBezTo>
                  <a:pt x="381794" y="523759"/>
                  <a:pt x="377170" y="515699"/>
                  <a:pt x="357877" y="515831"/>
                </a:cubicBezTo>
                <a:cubicBezTo>
                  <a:pt x="265446" y="516360"/>
                  <a:pt x="173015" y="516228"/>
                  <a:pt x="80584" y="515633"/>
                </a:cubicBezTo>
                <a:close/>
                <a:moveTo>
                  <a:pt x="347041" y="355283"/>
                </a:moveTo>
                <a:cubicBezTo>
                  <a:pt x="274629" y="356208"/>
                  <a:pt x="202151" y="354160"/>
                  <a:pt x="129739" y="355944"/>
                </a:cubicBezTo>
                <a:cubicBezTo>
                  <a:pt x="37109" y="358256"/>
                  <a:pt x="56666" y="336916"/>
                  <a:pt x="53891" y="437936"/>
                </a:cubicBezTo>
                <a:cubicBezTo>
                  <a:pt x="53429" y="456369"/>
                  <a:pt x="60829" y="463108"/>
                  <a:pt x="79262" y="462712"/>
                </a:cubicBezTo>
                <a:cubicBezTo>
                  <a:pt x="124255" y="461787"/>
                  <a:pt x="169248" y="462381"/>
                  <a:pt x="214242" y="462381"/>
                </a:cubicBezTo>
                <a:cubicBezTo>
                  <a:pt x="244964" y="462381"/>
                  <a:pt x="275687" y="462381"/>
                  <a:pt x="306408" y="462381"/>
                </a:cubicBezTo>
                <a:cubicBezTo>
                  <a:pt x="382322" y="462381"/>
                  <a:pt x="380802" y="462381"/>
                  <a:pt x="381661" y="387789"/>
                </a:cubicBezTo>
                <a:cubicBezTo>
                  <a:pt x="381992" y="359644"/>
                  <a:pt x="370892" y="354953"/>
                  <a:pt x="347041" y="355283"/>
                </a:cubicBezTo>
                <a:close/>
                <a:moveTo>
                  <a:pt x="470722" y="351979"/>
                </a:moveTo>
                <a:cubicBezTo>
                  <a:pt x="448523" y="350526"/>
                  <a:pt x="431610" y="355151"/>
                  <a:pt x="435046" y="384354"/>
                </a:cubicBezTo>
                <a:cubicBezTo>
                  <a:pt x="437226" y="402787"/>
                  <a:pt x="435905" y="421749"/>
                  <a:pt x="434913" y="440380"/>
                </a:cubicBezTo>
                <a:cubicBezTo>
                  <a:pt x="433988" y="457559"/>
                  <a:pt x="440794" y="463373"/>
                  <a:pt x="457971" y="463042"/>
                </a:cubicBezTo>
                <a:cubicBezTo>
                  <a:pt x="503030" y="462117"/>
                  <a:pt x="548156" y="462712"/>
                  <a:pt x="593215" y="462712"/>
                </a:cubicBezTo>
                <a:cubicBezTo>
                  <a:pt x="593215" y="462580"/>
                  <a:pt x="593215" y="462448"/>
                  <a:pt x="593281" y="462381"/>
                </a:cubicBezTo>
                <a:cubicBezTo>
                  <a:pt x="625193" y="462381"/>
                  <a:pt x="657038" y="462712"/>
                  <a:pt x="688950" y="462315"/>
                </a:cubicBezTo>
                <a:cubicBezTo>
                  <a:pt x="761957" y="461390"/>
                  <a:pt x="759248" y="478106"/>
                  <a:pt x="759776" y="388186"/>
                </a:cubicBezTo>
                <a:cubicBezTo>
                  <a:pt x="759908" y="363013"/>
                  <a:pt x="749469" y="354755"/>
                  <a:pt x="723835" y="355019"/>
                </a:cubicBezTo>
                <a:cubicBezTo>
                  <a:pt x="639464" y="355878"/>
                  <a:pt x="555027" y="357463"/>
                  <a:pt x="470722" y="351979"/>
                </a:cubicBezTo>
                <a:close/>
                <a:moveTo>
                  <a:pt x="156052" y="58037"/>
                </a:moveTo>
                <a:cubicBezTo>
                  <a:pt x="143746" y="60185"/>
                  <a:pt x="133010" y="67056"/>
                  <a:pt x="123463" y="80831"/>
                </a:cubicBezTo>
                <a:cubicBezTo>
                  <a:pt x="110513" y="99462"/>
                  <a:pt x="120291" y="142143"/>
                  <a:pt x="143151" y="160576"/>
                </a:cubicBezTo>
                <a:cubicBezTo>
                  <a:pt x="199244" y="205966"/>
                  <a:pt x="266040" y="220568"/>
                  <a:pt x="342086" y="227769"/>
                </a:cubicBezTo>
                <a:cubicBezTo>
                  <a:pt x="311034" y="150666"/>
                  <a:pt x="276743" y="89155"/>
                  <a:pt x="198055" y="63587"/>
                </a:cubicBezTo>
                <a:cubicBezTo>
                  <a:pt x="182232" y="58467"/>
                  <a:pt x="168357" y="55890"/>
                  <a:pt x="156052" y="58037"/>
                </a:cubicBezTo>
                <a:close/>
                <a:moveTo>
                  <a:pt x="654462" y="56286"/>
                </a:moveTo>
                <a:cubicBezTo>
                  <a:pt x="642900" y="54915"/>
                  <a:pt x="629984" y="57674"/>
                  <a:pt x="616671" y="62067"/>
                </a:cubicBezTo>
                <a:cubicBezTo>
                  <a:pt x="548223" y="84729"/>
                  <a:pt x="510761" y="134413"/>
                  <a:pt x="484069" y="198170"/>
                </a:cubicBezTo>
                <a:cubicBezTo>
                  <a:pt x="474026" y="222153"/>
                  <a:pt x="475480" y="227505"/>
                  <a:pt x="500256" y="225126"/>
                </a:cubicBezTo>
                <a:cubicBezTo>
                  <a:pt x="524966" y="226844"/>
                  <a:pt x="547628" y="216140"/>
                  <a:pt x="570224" y="209864"/>
                </a:cubicBezTo>
                <a:cubicBezTo>
                  <a:pt x="609403" y="198963"/>
                  <a:pt x="648450" y="184493"/>
                  <a:pt x="675869" y="150137"/>
                </a:cubicBezTo>
                <a:cubicBezTo>
                  <a:pt x="695029" y="126088"/>
                  <a:pt x="700050" y="99792"/>
                  <a:pt x="684127" y="75281"/>
                </a:cubicBezTo>
                <a:cubicBezTo>
                  <a:pt x="676232" y="63157"/>
                  <a:pt x="666024" y="57657"/>
                  <a:pt x="654462" y="56286"/>
                </a:cubicBezTo>
                <a:close/>
                <a:moveTo>
                  <a:pt x="643874" y="71"/>
                </a:moveTo>
                <a:cubicBezTo>
                  <a:pt x="677492" y="1292"/>
                  <a:pt x="712439" y="18214"/>
                  <a:pt x="731962" y="44426"/>
                </a:cubicBezTo>
                <a:cubicBezTo>
                  <a:pt x="756408" y="77263"/>
                  <a:pt x="755614" y="131439"/>
                  <a:pt x="730508" y="170288"/>
                </a:cubicBezTo>
                <a:cubicBezTo>
                  <a:pt x="694963" y="225324"/>
                  <a:pt x="638936" y="248448"/>
                  <a:pt x="579672" y="264437"/>
                </a:cubicBezTo>
                <a:cubicBezTo>
                  <a:pt x="554632" y="271176"/>
                  <a:pt x="529922" y="282672"/>
                  <a:pt x="502768" y="279831"/>
                </a:cubicBezTo>
                <a:cubicBezTo>
                  <a:pt x="493518" y="282474"/>
                  <a:pt x="483078" y="282540"/>
                  <a:pt x="476537" y="291724"/>
                </a:cubicBezTo>
                <a:cubicBezTo>
                  <a:pt x="489355" y="300643"/>
                  <a:pt x="503956" y="298133"/>
                  <a:pt x="517963" y="298133"/>
                </a:cubicBezTo>
                <a:cubicBezTo>
                  <a:pt x="598898" y="298331"/>
                  <a:pt x="679833" y="298133"/>
                  <a:pt x="760768" y="298331"/>
                </a:cubicBezTo>
                <a:cubicBezTo>
                  <a:pt x="775700" y="298397"/>
                  <a:pt x="791292" y="296349"/>
                  <a:pt x="804903" y="305863"/>
                </a:cubicBezTo>
                <a:cubicBezTo>
                  <a:pt x="819239" y="346627"/>
                  <a:pt x="811377" y="388713"/>
                  <a:pt x="811642" y="430139"/>
                </a:cubicBezTo>
                <a:cubicBezTo>
                  <a:pt x="812435" y="555473"/>
                  <a:pt x="811113" y="680806"/>
                  <a:pt x="811839" y="806140"/>
                </a:cubicBezTo>
                <a:cubicBezTo>
                  <a:pt x="812038" y="838184"/>
                  <a:pt x="801005" y="849613"/>
                  <a:pt x="767639" y="849415"/>
                </a:cubicBezTo>
                <a:cubicBezTo>
                  <a:pt x="527873" y="848094"/>
                  <a:pt x="288108" y="848688"/>
                  <a:pt x="48342" y="848358"/>
                </a:cubicBezTo>
                <a:cubicBezTo>
                  <a:pt x="838" y="848292"/>
                  <a:pt x="45" y="846971"/>
                  <a:pt x="45" y="800722"/>
                </a:cubicBezTo>
                <a:cubicBezTo>
                  <a:pt x="45" y="647904"/>
                  <a:pt x="111" y="495019"/>
                  <a:pt x="111" y="342201"/>
                </a:cubicBezTo>
                <a:cubicBezTo>
                  <a:pt x="111" y="327996"/>
                  <a:pt x="-2069" y="313196"/>
                  <a:pt x="12863" y="304013"/>
                </a:cubicBezTo>
                <a:cubicBezTo>
                  <a:pt x="28588" y="298199"/>
                  <a:pt x="44907" y="298264"/>
                  <a:pt x="61358" y="298264"/>
                </a:cubicBezTo>
                <a:cubicBezTo>
                  <a:pt x="144473" y="298331"/>
                  <a:pt x="227589" y="298463"/>
                  <a:pt x="310703" y="298066"/>
                </a:cubicBezTo>
                <a:cubicBezTo>
                  <a:pt x="321936" y="298000"/>
                  <a:pt x="334621" y="302163"/>
                  <a:pt x="345456" y="290336"/>
                </a:cubicBezTo>
                <a:cubicBezTo>
                  <a:pt x="333894" y="275471"/>
                  <a:pt x="316122" y="285844"/>
                  <a:pt x="303436" y="279303"/>
                </a:cubicBezTo>
                <a:cubicBezTo>
                  <a:pt x="235187" y="272233"/>
                  <a:pt x="171628" y="250034"/>
                  <a:pt x="116393" y="210062"/>
                </a:cubicBezTo>
                <a:cubicBezTo>
                  <a:pt x="74506" y="179736"/>
                  <a:pt x="58054" y="135470"/>
                  <a:pt x="65719" y="82812"/>
                </a:cubicBezTo>
                <a:cubicBezTo>
                  <a:pt x="71400" y="43766"/>
                  <a:pt x="96639" y="21897"/>
                  <a:pt x="129607" y="7758"/>
                </a:cubicBezTo>
                <a:cubicBezTo>
                  <a:pt x="169315" y="-9222"/>
                  <a:pt x="206644" y="5313"/>
                  <a:pt x="242850" y="21632"/>
                </a:cubicBezTo>
                <a:cubicBezTo>
                  <a:pt x="301983" y="48324"/>
                  <a:pt x="339906" y="95960"/>
                  <a:pt x="369770" y="151326"/>
                </a:cubicBezTo>
                <a:cubicBezTo>
                  <a:pt x="374923" y="160906"/>
                  <a:pt x="377433" y="172204"/>
                  <a:pt x="383843" y="180661"/>
                </a:cubicBezTo>
                <a:cubicBezTo>
                  <a:pt x="394281" y="194404"/>
                  <a:pt x="391837" y="223672"/>
                  <a:pt x="407561" y="223078"/>
                </a:cubicBezTo>
                <a:cubicBezTo>
                  <a:pt x="429562" y="222285"/>
                  <a:pt x="426788" y="192289"/>
                  <a:pt x="433262" y="175970"/>
                </a:cubicBezTo>
                <a:cubicBezTo>
                  <a:pt x="466958" y="91071"/>
                  <a:pt x="524108" y="32468"/>
                  <a:pt x="611319" y="4322"/>
                </a:cubicBezTo>
                <a:cubicBezTo>
                  <a:pt x="621609" y="1002"/>
                  <a:pt x="632668" y="-336"/>
                  <a:pt x="643874" y="71"/>
                </a:cubicBezTo>
                <a:close/>
              </a:path>
            </a:pathLst>
          </a:custGeom>
          <a:solidFill>
            <a:srgbClr val="FCFBF4"/>
          </a:solidFill>
          <a:ln w="6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Graphic 2">
            <a:extLst>
              <a:ext uri="{FF2B5EF4-FFF2-40B4-BE49-F238E27FC236}">
                <a16:creationId xmlns:a16="http://schemas.microsoft.com/office/drawing/2014/main" id="{04B88693-C433-42CB-A056-559C437CB8B8}"/>
              </a:ext>
            </a:extLst>
          </p:cNvPr>
          <p:cNvSpPr/>
          <p:nvPr/>
        </p:nvSpPr>
        <p:spPr>
          <a:xfrm>
            <a:off x="4061826" y="5172979"/>
            <a:ext cx="648000" cy="648000"/>
          </a:xfrm>
          <a:custGeom>
            <a:avLst/>
            <a:gdLst>
              <a:gd name="connsiteX0" fmla="*/ 1054337 w 1054391"/>
              <a:gd name="connsiteY0" fmla="*/ 530437 h 1055273"/>
              <a:gd name="connsiteX1" fmla="*/ 521091 w 1054391"/>
              <a:gd name="connsiteY1" fmla="*/ 1055226 h 1055273"/>
              <a:gd name="connsiteX2" fmla="*/ 2 w 1054391"/>
              <a:gd name="connsiteY2" fmla="*/ 530239 h 1055273"/>
              <a:gd name="connsiteX3" fmla="*/ 536023 w 1054391"/>
              <a:gd name="connsiteY3" fmla="*/ 32 h 1055273"/>
              <a:gd name="connsiteX4" fmla="*/ 1054337 w 1054391"/>
              <a:gd name="connsiteY4" fmla="*/ 530437 h 105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4391" h="1055273">
                <a:moveTo>
                  <a:pt x="1054337" y="530437"/>
                </a:moveTo>
                <a:cubicBezTo>
                  <a:pt x="1058367" y="800066"/>
                  <a:pt x="837498" y="1059322"/>
                  <a:pt x="521091" y="1055226"/>
                </a:cubicBezTo>
                <a:cubicBezTo>
                  <a:pt x="226752" y="1051460"/>
                  <a:pt x="729" y="820679"/>
                  <a:pt x="2" y="530239"/>
                </a:cubicBezTo>
                <a:cubicBezTo>
                  <a:pt x="-857" y="219911"/>
                  <a:pt x="249084" y="-3073"/>
                  <a:pt x="536023" y="32"/>
                </a:cubicBezTo>
                <a:cubicBezTo>
                  <a:pt x="824020" y="3269"/>
                  <a:pt x="1055527" y="238873"/>
                  <a:pt x="1054337" y="530437"/>
                </a:cubicBezTo>
                <a:close/>
              </a:path>
            </a:pathLst>
          </a:custGeom>
          <a:solidFill>
            <a:schemeClr val="accent6"/>
          </a:solidFill>
          <a:ln w="6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8" name="Freeform: Shape 203">
            <a:extLst>
              <a:ext uri="{FF2B5EF4-FFF2-40B4-BE49-F238E27FC236}">
                <a16:creationId xmlns:a16="http://schemas.microsoft.com/office/drawing/2014/main" id="{ED504958-BB7F-4410-9C9A-D3F462C7F063}"/>
              </a:ext>
            </a:extLst>
          </p:cNvPr>
          <p:cNvSpPr/>
          <p:nvPr/>
        </p:nvSpPr>
        <p:spPr>
          <a:xfrm>
            <a:off x="4201797" y="5320647"/>
            <a:ext cx="387745" cy="371691"/>
          </a:xfrm>
          <a:custGeom>
            <a:avLst/>
            <a:gdLst>
              <a:gd name="connsiteX0" fmla="*/ 93095 w 666114"/>
              <a:gd name="connsiteY0" fmla="*/ 458183 h 638535"/>
              <a:gd name="connsiteX1" fmla="*/ 57170 w 666114"/>
              <a:gd name="connsiteY1" fmla="*/ 467647 h 638535"/>
              <a:gd name="connsiteX2" fmla="*/ 51488 w 666114"/>
              <a:gd name="connsiteY2" fmla="*/ 550763 h 638535"/>
              <a:gd name="connsiteX3" fmla="*/ 87628 w 666114"/>
              <a:gd name="connsiteY3" fmla="*/ 586770 h 638535"/>
              <a:gd name="connsiteX4" fmla="*/ 331952 w 666114"/>
              <a:gd name="connsiteY4" fmla="*/ 586374 h 638535"/>
              <a:gd name="connsiteX5" fmla="*/ 579514 w 666114"/>
              <a:gd name="connsiteY5" fmla="*/ 586902 h 638535"/>
              <a:gd name="connsiteX6" fmla="*/ 615522 w 666114"/>
              <a:gd name="connsiteY6" fmla="*/ 543231 h 638535"/>
              <a:gd name="connsiteX7" fmla="*/ 581364 w 666114"/>
              <a:gd name="connsiteY7" fmla="*/ 514358 h 638535"/>
              <a:gd name="connsiteX8" fmla="*/ 307375 w 666114"/>
              <a:gd name="connsiteY8" fmla="*/ 515151 h 638535"/>
              <a:gd name="connsiteX9" fmla="*/ 234896 w 666114"/>
              <a:gd name="connsiteY9" fmla="*/ 491829 h 638535"/>
              <a:gd name="connsiteX10" fmla="*/ 138633 w 666114"/>
              <a:gd name="connsiteY10" fmla="*/ 460710 h 638535"/>
              <a:gd name="connsiteX11" fmla="*/ 93095 w 666114"/>
              <a:gd name="connsiteY11" fmla="*/ 458183 h 638535"/>
              <a:gd name="connsiteX12" fmla="*/ 563940 w 666114"/>
              <a:gd name="connsiteY12" fmla="*/ 328877 h 638535"/>
              <a:gd name="connsiteX13" fmla="*/ 573767 w 666114"/>
              <a:gd name="connsiteY13" fmla="*/ 343701 h 638535"/>
              <a:gd name="connsiteX14" fmla="*/ 547009 w 666114"/>
              <a:gd name="connsiteY14" fmla="*/ 361870 h 638535"/>
              <a:gd name="connsiteX15" fmla="*/ 342921 w 666114"/>
              <a:gd name="connsiteY15" fmla="*/ 362002 h 638535"/>
              <a:gd name="connsiteX16" fmla="*/ 342987 w 666114"/>
              <a:gd name="connsiteY16" fmla="*/ 361738 h 638535"/>
              <a:gd name="connsiteX17" fmla="*/ 138899 w 666114"/>
              <a:gd name="connsiteY17" fmla="*/ 361539 h 638535"/>
              <a:gd name="connsiteX18" fmla="*/ 114849 w 666114"/>
              <a:gd name="connsiteY18" fmla="*/ 345485 h 638535"/>
              <a:gd name="connsiteX19" fmla="*/ 138899 w 666114"/>
              <a:gd name="connsiteY19" fmla="*/ 329166 h 638535"/>
              <a:gd name="connsiteX20" fmla="*/ 547075 w 666114"/>
              <a:gd name="connsiteY20" fmla="*/ 329364 h 638535"/>
              <a:gd name="connsiteX21" fmla="*/ 563940 w 666114"/>
              <a:gd name="connsiteY21" fmla="*/ 328877 h 638535"/>
              <a:gd name="connsiteX22" fmla="*/ 549255 w 666114"/>
              <a:gd name="connsiteY22" fmla="*/ 236140 h 638535"/>
              <a:gd name="connsiteX23" fmla="*/ 573700 w 666114"/>
              <a:gd name="connsiteY23" fmla="*/ 253384 h 638535"/>
              <a:gd name="connsiteX24" fmla="*/ 547999 w 666114"/>
              <a:gd name="connsiteY24" fmla="*/ 269042 h 638535"/>
              <a:gd name="connsiteX25" fmla="*/ 340013 w 666114"/>
              <a:gd name="connsiteY25" fmla="*/ 269241 h 638535"/>
              <a:gd name="connsiteX26" fmla="*/ 340013 w 666114"/>
              <a:gd name="connsiteY26" fmla="*/ 269439 h 638535"/>
              <a:gd name="connsiteX27" fmla="*/ 141937 w 666114"/>
              <a:gd name="connsiteY27" fmla="*/ 269241 h 638535"/>
              <a:gd name="connsiteX28" fmla="*/ 114188 w 666114"/>
              <a:gd name="connsiteY28" fmla="*/ 252195 h 638535"/>
              <a:gd name="connsiteX29" fmla="*/ 139955 w 666114"/>
              <a:gd name="connsiteY29" fmla="*/ 236338 h 638535"/>
              <a:gd name="connsiteX30" fmla="*/ 549255 w 666114"/>
              <a:gd name="connsiteY30" fmla="*/ 236140 h 638535"/>
              <a:gd name="connsiteX31" fmla="*/ 577334 w 666114"/>
              <a:gd name="connsiteY31" fmla="*/ 151108 h 638535"/>
              <a:gd name="connsiteX32" fmla="*/ 336512 w 666114"/>
              <a:gd name="connsiteY32" fmla="*/ 151438 h 638535"/>
              <a:gd name="connsiteX33" fmla="*/ 336578 w 666114"/>
              <a:gd name="connsiteY33" fmla="*/ 151703 h 638535"/>
              <a:gd name="connsiteX34" fmla="*/ 89214 w 666114"/>
              <a:gd name="connsiteY34" fmla="*/ 151306 h 638535"/>
              <a:gd name="connsiteX35" fmla="*/ 51488 w 666114"/>
              <a:gd name="connsiteY35" fmla="*/ 189692 h 638535"/>
              <a:gd name="connsiteX36" fmla="*/ 52281 w 666114"/>
              <a:gd name="connsiteY36" fmla="*/ 318264 h 638535"/>
              <a:gd name="connsiteX37" fmla="*/ 58492 w 666114"/>
              <a:gd name="connsiteY37" fmla="*/ 403691 h 638535"/>
              <a:gd name="connsiteX38" fmla="*/ 141144 w 666114"/>
              <a:gd name="connsiteY38" fmla="*/ 408118 h 638535"/>
              <a:gd name="connsiteX39" fmla="*/ 253132 w 666114"/>
              <a:gd name="connsiteY39" fmla="*/ 442606 h 638535"/>
              <a:gd name="connsiteX40" fmla="*/ 328848 w 666114"/>
              <a:gd name="connsiteY40" fmla="*/ 467052 h 638535"/>
              <a:gd name="connsiteX41" fmla="*/ 582818 w 666114"/>
              <a:gd name="connsiteY41" fmla="*/ 467184 h 638535"/>
              <a:gd name="connsiteX42" fmla="*/ 615391 w 666114"/>
              <a:gd name="connsiteY42" fmla="*/ 433489 h 638535"/>
              <a:gd name="connsiteX43" fmla="*/ 615523 w 666114"/>
              <a:gd name="connsiteY43" fmla="*/ 189494 h 638535"/>
              <a:gd name="connsiteX44" fmla="*/ 577334 w 666114"/>
              <a:gd name="connsiteY44" fmla="*/ 151108 h 638535"/>
              <a:gd name="connsiteX45" fmla="*/ 76198 w 666114"/>
              <a:gd name="connsiteY45" fmla="*/ 51410 h 638535"/>
              <a:gd name="connsiteX46" fmla="*/ 52149 w 666114"/>
              <a:gd name="connsiteY46" fmla="*/ 79489 h 638535"/>
              <a:gd name="connsiteX47" fmla="*/ 76132 w 666114"/>
              <a:gd name="connsiteY47" fmla="*/ 104133 h 638535"/>
              <a:gd name="connsiteX48" fmla="*/ 293765 w 666114"/>
              <a:gd name="connsiteY48" fmla="*/ 103737 h 638535"/>
              <a:gd name="connsiteX49" fmla="*/ 224194 w 666114"/>
              <a:gd name="connsiteY49" fmla="*/ 51806 h 638535"/>
              <a:gd name="connsiteX50" fmla="*/ 76198 w 666114"/>
              <a:gd name="connsiteY50" fmla="*/ 51410 h 638535"/>
              <a:gd name="connsiteX51" fmla="*/ 238266 w 666114"/>
              <a:gd name="connsiteY51" fmla="*/ 8 h 638535"/>
              <a:gd name="connsiteX52" fmla="*/ 283458 w 666114"/>
              <a:gd name="connsiteY52" fmla="*/ 21547 h 638535"/>
              <a:gd name="connsiteX53" fmla="*/ 474398 w 666114"/>
              <a:gd name="connsiteY53" fmla="*/ 104728 h 638535"/>
              <a:gd name="connsiteX54" fmla="*/ 596230 w 666114"/>
              <a:gd name="connsiteY54" fmla="*/ 103935 h 638535"/>
              <a:gd name="connsiteX55" fmla="*/ 665537 w 666114"/>
              <a:gd name="connsiteY55" fmla="*/ 170731 h 638535"/>
              <a:gd name="connsiteX56" fmla="*/ 665603 w 666114"/>
              <a:gd name="connsiteY56" fmla="*/ 566355 h 638535"/>
              <a:gd name="connsiteX57" fmla="*/ 607132 w 666114"/>
              <a:gd name="connsiteY57" fmla="*/ 633547 h 638535"/>
              <a:gd name="connsiteX58" fmla="*/ 66684 w 666114"/>
              <a:gd name="connsiteY58" fmla="*/ 634010 h 638535"/>
              <a:gd name="connsiteX59" fmla="*/ 218 w 666114"/>
              <a:gd name="connsiteY59" fmla="*/ 561135 h 638535"/>
              <a:gd name="connsiteX60" fmla="*/ 86 w 666114"/>
              <a:gd name="connsiteY60" fmla="*/ 303993 h 638535"/>
              <a:gd name="connsiteX61" fmla="*/ 747 w 666114"/>
              <a:gd name="connsiteY61" fmla="*/ 303993 h 638535"/>
              <a:gd name="connsiteX62" fmla="*/ 416 w 666114"/>
              <a:gd name="connsiteY62" fmla="*/ 43548 h 638535"/>
              <a:gd name="connsiteX63" fmla="*/ 43692 w 666114"/>
              <a:gd name="connsiteY63" fmla="*/ 140 h 638535"/>
              <a:gd name="connsiteX64" fmla="*/ 238266 w 666114"/>
              <a:gd name="connsiteY64" fmla="*/ 8 h 638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666114" h="638535">
                <a:moveTo>
                  <a:pt x="93095" y="458183"/>
                </a:moveTo>
                <a:cubicBezTo>
                  <a:pt x="78114" y="457043"/>
                  <a:pt x="64735" y="457902"/>
                  <a:pt x="57170" y="467647"/>
                </a:cubicBezTo>
                <a:cubicBezTo>
                  <a:pt x="43097" y="485816"/>
                  <a:pt x="53998" y="522485"/>
                  <a:pt x="51488" y="550763"/>
                </a:cubicBezTo>
                <a:cubicBezTo>
                  <a:pt x="49043" y="578908"/>
                  <a:pt x="60936" y="587167"/>
                  <a:pt x="87628" y="586770"/>
                </a:cubicBezTo>
                <a:cubicBezTo>
                  <a:pt x="169091" y="585647"/>
                  <a:pt x="250489" y="586374"/>
                  <a:pt x="331952" y="586374"/>
                </a:cubicBezTo>
                <a:cubicBezTo>
                  <a:pt x="414539" y="586308"/>
                  <a:pt x="497059" y="584986"/>
                  <a:pt x="579514" y="586902"/>
                </a:cubicBezTo>
                <a:cubicBezTo>
                  <a:pt x="614597" y="587761"/>
                  <a:pt x="614003" y="568469"/>
                  <a:pt x="615522" y="543231"/>
                </a:cubicBezTo>
                <a:cubicBezTo>
                  <a:pt x="617240" y="514887"/>
                  <a:pt x="602572" y="514160"/>
                  <a:pt x="581364" y="514358"/>
                </a:cubicBezTo>
                <a:cubicBezTo>
                  <a:pt x="490056" y="515085"/>
                  <a:pt x="398682" y="513896"/>
                  <a:pt x="307375" y="515151"/>
                </a:cubicBezTo>
                <a:cubicBezTo>
                  <a:pt x="279691" y="515547"/>
                  <a:pt x="255180" y="511650"/>
                  <a:pt x="234896" y="491829"/>
                </a:cubicBezTo>
                <a:cubicBezTo>
                  <a:pt x="207940" y="465533"/>
                  <a:pt x="175896" y="456019"/>
                  <a:pt x="138633" y="460710"/>
                </a:cubicBezTo>
                <a:cubicBezTo>
                  <a:pt x="124660" y="462461"/>
                  <a:pt x="108077" y="459323"/>
                  <a:pt x="93095" y="458183"/>
                </a:cubicBezTo>
                <a:close/>
                <a:moveTo>
                  <a:pt x="563940" y="328877"/>
                </a:moveTo>
                <a:cubicBezTo>
                  <a:pt x="569175" y="329909"/>
                  <a:pt x="573239" y="333493"/>
                  <a:pt x="573767" y="343701"/>
                </a:cubicBezTo>
                <a:cubicBezTo>
                  <a:pt x="574956" y="365570"/>
                  <a:pt x="559496" y="361804"/>
                  <a:pt x="547009" y="361870"/>
                </a:cubicBezTo>
                <a:cubicBezTo>
                  <a:pt x="478957" y="362134"/>
                  <a:pt x="410972" y="362002"/>
                  <a:pt x="342921" y="362002"/>
                </a:cubicBezTo>
                <a:cubicBezTo>
                  <a:pt x="342987" y="361804"/>
                  <a:pt x="342987" y="361738"/>
                  <a:pt x="342987" y="361738"/>
                </a:cubicBezTo>
                <a:cubicBezTo>
                  <a:pt x="274935" y="361738"/>
                  <a:pt x="206950" y="361936"/>
                  <a:pt x="138899" y="361539"/>
                </a:cubicBezTo>
                <a:cubicBezTo>
                  <a:pt x="128393" y="361473"/>
                  <a:pt x="114783" y="367221"/>
                  <a:pt x="114849" y="345485"/>
                </a:cubicBezTo>
                <a:cubicBezTo>
                  <a:pt x="114915" y="324012"/>
                  <a:pt x="128195" y="329166"/>
                  <a:pt x="138899" y="329166"/>
                </a:cubicBezTo>
                <a:cubicBezTo>
                  <a:pt x="274935" y="328901"/>
                  <a:pt x="411038" y="328901"/>
                  <a:pt x="547075" y="329364"/>
                </a:cubicBezTo>
                <a:cubicBezTo>
                  <a:pt x="552295" y="329364"/>
                  <a:pt x="558703" y="327844"/>
                  <a:pt x="563940" y="328877"/>
                </a:cubicBezTo>
                <a:close/>
                <a:moveTo>
                  <a:pt x="549255" y="236140"/>
                </a:moveTo>
                <a:cubicBezTo>
                  <a:pt x="561279" y="236140"/>
                  <a:pt x="574031" y="234158"/>
                  <a:pt x="573700" y="253384"/>
                </a:cubicBezTo>
                <a:cubicBezTo>
                  <a:pt x="573304" y="273535"/>
                  <a:pt x="558967" y="268976"/>
                  <a:pt x="547999" y="269042"/>
                </a:cubicBezTo>
                <a:cubicBezTo>
                  <a:pt x="478693" y="269373"/>
                  <a:pt x="409386" y="269241"/>
                  <a:pt x="340013" y="269241"/>
                </a:cubicBezTo>
                <a:cubicBezTo>
                  <a:pt x="340013" y="269241"/>
                  <a:pt x="340013" y="269307"/>
                  <a:pt x="340013" y="269439"/>
                </a:cubicBezTo>
                <a:cubicBezTo>
                  <a:pt x="274010" y="269439"/>
                  <a:pt x="208006" y="269637"/>
                  <a:pt x="141937" y="269241"/>
                </a:cubicBezTo>
                <a:cubicBezTo>
                  <a:pt x="130044" y="269175"/>
                  <a:pt x="113857" y="274592"/>
                  <a:pt x="114188" y="252195"/>
                </a:cubicBezTo>
                <a:cubicBezTo>
                  <a:pt x="114452" y="232176"/>
                  <a:pt x="128789" y="236338"/>
                  <a:pt x="139955" y="236338"/>
                </a:cubicBezTo>
                <a:cubicBezTo>
                  <a:pt x="276388" y="236074"/>
                  <a:pt x="412821" y="236140"/>
                  <a:pt x="549255" y="236140"/>
                </a:cubicBezTo>
                <a:close/>
                <a:moveTo>
                  <a:pt x="577334" y="151108"/>
                </a:moveTo>
                <a:cubicBezTo>
                  <a:pt x="497060" y="152099"/>
                  <a:pt x="416786" y="151438"/>
                  <a:pt x="336512" y="151438"/>
                </a:cubicBezTo>
                <a:cubicBezTo>
                  <a:pt x="336512" y="151505"/>
                  <a:pt x="336512" y="151571"/>
                  <a:pt x="336578" y="151703"/>
                </a:cubicBezTo>
                <a:cubicBezTo>
                  <a:pt x="254123" y="151703"/>
                  <a:pt x="171668" y="152364"/>
                  <a:pt x="89214" y="151306"/>
                </a:cubicBezTo>
                <a:cubicBezTo>
                  <a:pt x="61002" y="150910"/>
                  <a:pt x="50035" y="160622"/>
                  <a:pt x="51488" y="189692"/>
                </a:cubicBezTo>
                <a:cubicBezTo>
                  <a:pt x="53536" y="232440"/>
                  <a:pt x="51158" y="275451"/>
                  <a:pt x="52281" y="318264"/>
                </a:cubicBezTo>
                <a:cubicBezTo>
                  <a:pt x="53008" y="347466"/>
                  <a:pt x="39464" y="384994"/>
                  <a:pt x="58492" y="403691"/>
                </a:cubicBezTo>
                <a:cubicBezTo>
                  <a:pt x="75868" y="420737"/>
                  <a:pt x="113065" y="410034"/>
                  <a:pt x="141144" y="408118"/>
                </a:cubicBezTo>
                <a:cubicBezTo>
                  <a:pt x="183693" y="405277"/>
                  <a:pt x="221551" y="412412"/>
                  <a:pt x="253132" y="442606"/>
                </a:cubicBezTo>
                <a:cubicBezTo>
                  <a:pt x="274472" y="463021"/>
                  <a:pt x="300107" y="467448"/>
                  <a:pt x="328848" y="467052"/>
                </a:cubicBezTo>
                <a:cubicBezTo>
                  <a:pt x="413483" y="465797"/>
                  <a:pt x="498184" y="465070"/>
                  <a:pt x="582818" y="467184"/>
                </a:cubicBezTo>
                <a:cubicBezTo>
                  <a:pt x="610700" y="467845"/>
                  <a:pt x="615721" y="457934"/>
                  <a:pt x="615391" y="433489"/>
                </a:cubicBezTo>
                <a:cubicBezTo>
                  <a:pt x="614267" y="352157"/>
                  <a:pt x="613937" y="270826"/>
                  <a:pt x="615523" y="189494"/>
                </a:cubicBezTo>
                <a:cubicBezTo>
                  <a:pt x="616051" y="160358"/>
                  <a:pt x="605414" y="150778"/>
                  <a:pt x="577334" y="151108"/>
                </a:cubicBezTo>
                <a:close/>
                <a:moveTo>
                  <a:pt x="76198" y="51410"/>
                </a:moveTo>
                <a:cubicBezTo>
                  <a:pt x="53140" y="50617"/>
                  <a:pt x="52546" y="62113"/>
                  <a:pt x="52149" y="79489"/>
                </a:cubicBezTo>
                <a:cubicBezTo>
                  <a:pt x="51687" y="97724"/>
                  <a:pt x="57038" y="104397"/>
                  <a:pt x="76132" y="104133"/>
                </a:cubicBezTo>
                <a:cubicBezTo>
                  <a:pt x="145175" y="103142"/>
                  <a:pt x="214217" y="103737"/>
                  <a:pt x="293765" y="103737"/>
                </a:cubicBezTo>
                <a:cubicBezTo>
                  <a:pt x="265685" y="82264"/>
                  <a:pt x="257691" y="51542"/>
                  <a:pt x="224194" y="51806"/>
                </a:cubicBezTo>
                <a:cubicBezTo>
                  <a:pt x="174840" y="52202"/>
                  <a:pt x="125486" y="53061"/>
                  <a:pt x="76198" y="51410"/>
                </a:cubicBezTo>
                <a:close/>
                <a:moveTo>
                  <a:pt x="238266" y="8"/>
                </a:moveTo>
                <a:cubicBezTo>
                  <a:pt x="257889" y="-256"/>
                  <a:pt x="272820" y="5888"/>
                  <a:pt x="283458" y="21547"/>
                </a:cubicBezTo>
                <a:cubicBezTo>
                  <a:pt x="329773" y="89334"/>
                  <a:pt x="391745" y="116951"/>
                  <a:pt x="474398" y="104728"/>
                </a:cubicBezTo>
                <a:cubicBezTo>
                  <a:pt x="514172" y="98848"/>
                  <a:pt x="555598" y="103208"/>
                  <a:pt x="596230" y="103935"/>
                </a:cubicBezTo>
                <a:cubicBezTo>
                  <a:pt x="638911" y="104662"/>
                  <a:pt x="665273" y="129108"/>
                  <a:pt x="665537" y="170731"/>
                </a:cubicBezTo>
                <a:cubicBezTo>
                  <a:pt x="666329" y="302606"/>
                  <a:pt x="666263" y="434480"/>
                  <a:pt x="665603" y="566355"/>
                </a:cubicBezTo>
                <a:cubicBezTo>
                  <a:pt x="665404" y="605071"/>
                  <a:pt x="642743" y="632160"/>
                  <a:pt x="607132" y="633547"/>
                </a:cubicBezTo>
                <a:cubicBezTo>
                  <a:pt x="427026" y="640418"/>
                  <a:pt x="246855" y="639824"/>
                  <a:pt x="66684" y="634010"/>
                </a:cubicBezTo>
                <a:cubicBezTo>
                  <a:pt x="21162" y="632556"/>
                  <a:pt x="483" y="607054"/>
                  <a:pt x="218" y="561135"/>
                </a:cubicBezTo>
                <a:cubicBezTo>
                  <a:pt x="-178" y="475443"/>
                  <a:pt x="86" y="389685"/>
                  <a:pt x="86" y="303993"/>
                </a:cubicBezTo>
                <a:cubicBezTo>
                  <a:pt x="284" y="303993"/>
                  <a:pt x="549" y="303993"/>
                  <a:pt x="747" y="303993"/>
                </a:cubicBezTo>
                <a:cubicBezTo>
                  <a:pt x="747" y="217178"/>
                  <a:pt x="1342" y="130363"/>
                  <a:pt x="416" y="43548"/>
                </a:cubicBezTo>
                <a:cubicBezTo>
                  <a:pt x="86" y="12561"/>
                  <a:pt x="12838" y="-256"/>
                  <a:pt x="43692" y="140"/>
                </a:cubicBezTo>
                <a:cubicBezTo>
                  <a:pt x="108506" y="1065"/>
                  <a:pt x="173386" y="999"/>
                  <a:pt x="238266" y="8"/>
                </a:cubicBezTo>
                <a:close/>
              </a:path>
            </a:pathLst>
          </a:custGeom>
          <a:solidFill>
            <a:srgbClr val="F7FAF9"/>
          </a:solidFill>
          <a:ln w="6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9" name="Graphic 2">
            <a:extLst>
              <a:ext uri="{FF2B5EF4-FFF2-40B4-BE49-F238E27FC236}">
                <a16:creationId xmlns:a16="http://schemas.microsoft.com/office/drawing/2014/main" id="{CCBB0A55-195C-4380-BCEB-7EC010C241C2}"/>
              </a:ext>
            </a:extLst>
          </p:cNvPr>
          <p:cNvSpPr/>
          <p:nvPr/>
        </p:nvSpPr>
        <p:spPr>
          <a:xfrm>
            <a:off x="7776427" y="3603837"/>
            <a:ext cx="648000" cy="648000"/>
          </a:xfrm>
          <a:custGeom>
            <a:avLst/>
            <a:gdLst>
              <a:gd name="connsiteX0" fmla="*/ 1282815 w 1282823"/>
              <a:gd name="connsiteY0" fmla="*/ 640814 h 1281627"/>
              <a:gd name="connsiteX1" fmla="*/ 647625 w 1282823"/>
              <a:gd name="connsiteY1" fmla="*/ 1281621 h 1281627"/>
              <a:gd name="connsiteX2" fmla="*/ 13 w 1282823"/>
              <a:gd name="connsiteY2" fmla="*/ 645571 h 1281627"/>
              <a:gd name="connsiteX3" fmla="*/ 635006 w 1282823"/>
              <a:gd name="connsiteY3" fmla="*/ 7 h 1281627"/>
              <a:gd name="connsiteX4" fmla="*/ 1282815 w 1282823"/>
              <a:gd name="connsiteY4" fmla="*/ 640814 h 128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2823" h="1281627">
                <a:moveTo>
                  <a:pt x="1282815" y="640814"/>
                </a:moveTo>
                <a:cubicBezTo>
                  <a:pt x="1284533" y="992105"/>
                  <a:pt x="999048" y="1280101"/>
                  <a:pt x="647625" y="1281621"/>
                </a:cubicBezTo>
                <a:cubicBezTo>
                  <a:pt x="290851" y="1283207"/>
                  <a:pt x="2259" y="999703"/>
                  <a:pt x="13" y="645571"/>
                </a:cubicBezTo>
                <a:cubicBezTo>
                  <a:pt x="-2234" y="292100"/>
                  <a:pt x="283385" y="1725"/>
                  <a:pt x="635006" y="7"/>
                </a:cubicBezTo>
                <a:cubicBezTo>
                  <a:pt x="995546" y="-1645"/>
                  <a:pt x="1281032" y="280670"/>
                  <a:pt x="1282815" y="640814"/>
                </a:cubicBezTo>
                <a:close/>
              </a:path>
            </a:pathLst>
          </a:custGeom>
          <a:solidFill>
            <a:schemeClr val="accent4"/>
          </a:solidFill>
          <a:ln w="6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10" name="Group 173">
            <a:extLst>
              <a:ext uri="{FF2B5EF4-FFF2-40B4-BE49-F238E27FC236}">
                <a16:creationId xmlns:a16="http://schemas.microsoft.com/office/drawing/2014/main" id="{C71719CD-E206-4875-81C6-2ABA148F3FF4}"/>
              </a:ext>
            </a:extLst>
          </p:cNvPr>
          <p:cNvGrpSpPr/>
          <p:nvPr/>
        </p:nvGrpSpPr>
        <p:grpSpPr>
          <a:xfrm>
            <a:off x="7894331" y="3720394"/>
            <a:ext cx="418647" cy="419636"/>
            <a:chOff x="9157389" y="232323"/>
            <a:chExt cx="834725" cy="836695"/>
          </a:xfrm>
        </p:grpSpPr>
        <p:sp>
          <p:nvSpPr>
            <p:cNvPr id="111" name="Freeform: Shape 172">
              <a:extLst>
                <a:ext uri="{FF2B5EF4-FFF2-40B4-BE49-F238E27FC236}">
                  <a16:creationId xmlns:a16="http://schemas.microsoft.com/office/drawing/2014/main" id="{AB4A967C-8EBA-47F8-AA9E-4434B4C92A4D}"/>
                </a:ext>
              </a:extLst>
            </p:cNvPr>
            <p:cNvSpPr/>
            <p:nvPr/>
          </p:nvSpPr>
          <p:spPr>
            <a:xfrm>
              <a:off x="9157389" y="232323"/>
              <a:ext cx="834725" cy="836695"/>
            </a:xfrm>
            <a:custGeom>
              <a:avLst/>
              <a:gdLst>
                <a:gd name="connsiteX0" fmla="*/ 313894 w 814453"/>
                <a:gd name="connsiteY0" fmla="*/ 67698 h 816376"/>
                <a:gd name="connsiteX1" fmla="*/ 66794 w 814453"/>
                <a:gd name="connsiteY1" fmla="*/ 313740 h 816376"/>
                <a:gd name="connsiteX2" fmla="*/ 308608 w 814453"/>
                <a:gd name="connsiteY2" fmla="*/ 560972 h 816376"/>
                <a:gd name="connsiteX3" fmla="*/ 559011 w 814453"/>
                <a:gd name="connsiteY3" fmla="*/ 315920 h 816376"/>
                <a:gd name="connsiteX4" fmla="*/ 313894 w 814453"/>
                <a:gd name="connsiteY4" fmla="*/ 67698 h 816376"/>
                <a:gd name="connsiteX5" fmla="*/ 298302 w 814453"/>
                <a:gd name="connsiteY5" fmla="*/ 571 h 816376"/>
                <a:gd name="connsiteX6" fmla="*/ 623627 w 814453"/>
                <a:gd name="connsiteY6" fmla="*/ 274099 h 816376"/>
                <a:gd name="connsiteX7" fmla="*/ 587884 w 814453"/>
                <a:gd name="connsiteY7" fmla="*/ 464312 h 816376"/>
                <a:gd name="connsiteX8" fmla="*/ 592839 w 814453"/>
                <a:gd name="connsiteY8" fmla="*/ 501840 h 816376"/>
                <a:gd name="connsiteX9" fmla="*/ 790717 w 814453"/>
                <a:gd name="connsiteY9" fmla="*/ 699123 h 816376"/>
                <a:gd name="connsiteX10" fmla="*/ 764355 w 814453"/>
                <a:gd name="connsiteY10" fmla="*/ 813423 h 816376"/>
                <a:gd name="connsiteX11" fmla="*/ 696502 w 814453"/>
                <a:gd name="connsiteY11" fmla="*/ 791422 h 816376"/>
                <a:gd name="connsiteX12" fmla="*/ 500672 w 814453"/>
                <a:gd name="connsiteY12" fmla="*/ 595790 h 816376"/>
                <a:gd name="connsiteX13" fmla="*/ 463211 w 814453"/>
                <a:gd name="connsiteY13" fmla="*/ 589712 h 816376"/>
                <a:gd name="connsiteX14" fmla="*/ 30258 w 814453"/>
                <a:gd name="connsiteY14" fmla="*/ 450041 h 816376"/>
                <a:gd name="connsiteX15" fmla="*/ 65 w 814453"/>
                <a:gd name="connsiteY15" fmla="*/ 320083 h 816376"/>
                <a:gd name="connsiteX16" fmla="*/ 298302 w 814453"/>
                <a:gd name="connsiteY16" fmla="*/ 571 h 816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14453" h="816376">
                  <a:moveTo>
                    <a:pt x="313894" y="67698"/>
                  </a:moveTo>
                  <a:cubicBezTo>
                    <a:pt x="179244" y="66376"/>
                    <a:pt x="67455" y="177637"/>
                    <a:pt x="66794" y="313740"/>
                  </a:cubicBezTo>
                  <a:cubicBezTo>
                    <a:pt x="66133" y="449050"/>
                    <a:pt x="174752" y="560113"/>
                    <a:pt x="308608" y="560972"/>
                  </a:cubicBezTo>
                  <a:cubicBezTo>
                    <a:pt x="448609" y="561897"/>
                    <a:pt x="558681" y="454203"/>
                    <a:pt x="559011" y="315920"/>
                  </a:cubicBezTo>
                  <a:cubicBezTo>
                    <a:pt x="559341" y="178628"/>
                    <a:pt x="451120" y="69019"/>
                    <a:pt x="313894" y="67698"/>
                  </a:cubicBezTo>
                  <a:close/>
                  <a:moveTo>
                    <a:pt x="298302" y="571"/>
                  </a:moveTo>
                  <a:cubicBezTo>
                    <a:pt x="457067" y="-9405"/>
                    <a:pt x="601164" y="112427"/>
                    <a:pt x="623627" y="274099"/>
                  </a:cubicBezTo>
                  <a:cubicBezTo>
                    <a:pt x="633076" y="342018"/>
                    <a:pt x="620059" y="405114"/>
                    <a:pt x="587884" y="464312"/>
                  </a:cubicBezTo>
                  <a:cubicBezTo>
                    <a:pt x="579030" y="480631"/>
                    <a:pt x="579163" y="488560"/>
                    <a:pt x="592839" y="501840"/>
                  </a:cubicBezTo>
                  <a:cubicBezTo>
                    <a:pt x="659635" y="566786"/>
                    <a:pt x="725308" y="632789"/>
                    <a:pt x="790717" y="699123"/>
                  </a:cubicBezTo>
                  <a:cubicBezTo>
                    <a:pt x="831415" y="740416"/>
                    <a:pt x="817937" y="796377"/>
                    <a:pt x="764355" y="813423"/>
                  </a:cubicBezTo>
                  <a:cubicBezTo>
                    <a:pt x="736276" y="822342"/>
                    <a:pt x="715199" y="809921"/>
                    <a:pt x="696502" y="791422"/>
                  </a:cubicBezTo>
                  <a:cubicBezTo>
                    <a:pt x="630895" y="726542"/>
                    <a:pt x="564958" y="661926"/>
                    <a:pt x="500672" y="595790"/>
                  </a:cubicBezTo>
                  <a:cubicBezTo>
                    <a:pt x="487392" y="582114"/>
                    <a:pt x="480323" y="580991"/>
                    <a:pt x="463211" y="589712"/>
                  </a:cubicBezTo>
                  <a:cubicBezTo>
                    <a:pt x="298368" y="673818"/>
                    <a:pt x="108551" y="612308"/>
                    <a:pt x="30258" y="450041"/>
                  </a:cubicBezTo>
                  <a:cubicBezTo>
                    <a:pt x="9513" y="407030"/>
                    <a:pt x="-927" y="361244"/>
                    <a:pt x="65" y="320083"/>
                  </a:cubicBezTo>
                  <a:cubicBezTo>
                    <a:pt x="1188" y="145792"/>
                    <a:pt x="129626" y="11143"/>
                    <a:pt x="298302" y="571"/>
                  </a:cubicBezTo>
                  <a:close/>
                </a:path>
              </a:pathLst>
            </a:custGeom>
            <a:solidFill>
              <a:srgbClr val="FAF9F8"/>
            </a:solidFill>
            <a:ln w="6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Graphic 2">
              <a:extLst>
                <a:ext uri="{FF2B5EF4-FFF2-40B4-BE49-F238E27FC236}">
                  <a16:creationId xmlns:a16="http://schemas.microsoft.com/office/drawing/2014/main" id="{DC817024-2B8B-44A3-A8D1-50A423A88493}"/>
                </a:ext>
              </a:extLst>
            </p:cNvPr>
            <p:cNvSpPr/>
            <p:nvPr/>
          </p:nvSpPr>
          <p:spPr>
            <a:xfrm>
              <a:off x="9269177" y="383370"/>
              <a:ext cx="112427" cy="333534"/>
            </a:xfrm>
            <a:custGeom>
              <a:avLst/>
              <a:gdLst>
                <a:gd name="connsiteX0" fmla="*/ 1 w 112427"/>
                <a:gd name="connsiteY0" fmla="*/ 167648 h 333534"/>
                <a:gd name="connsiteX1" fmla="*/ 58605 w 112427"/>
                <a:gd name="connsiteY1" fmla="*/ 15027 h 333534"/>
                <a:gd name="connsiteX2" fmla="*/ 104127 w 112427"/>
                <a:gd name="connsiteY2" fmla="*/ 9015 h 333534"/>
                <a:gd name="connsiteX3" fmla="*/ 100294 w 112427"/>
                <a:gd name="connsiteY3" fmla="*/ 52092 h 333534"/>
                <a:gd name="connsiteX4" fmla="*/ 101021 w 112427"/>
                <a:gd name="connsiteY4" fmla="*/ 281683 h 333534"/>
                <a:gd name="connsiteX5" fmla="*/ 102937 w 112427"/>
                <a:gd name="connsiteY5" fmla="*/ 325157 h 333534"/>
                <a:gd name="connsiteX6" fmla="*/ 59926 w 112427"/>
                <a:gd name="connsiteY6" fmla="*/ 319872 h 333534"/>
                <a:gd name="connsiteX7" fmla="*/ 1 w 112427"/>
                <a:gd name="connsiteY7" fmla="*/ 167648 h 333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2427" h="333534">
                  <a:moveTo>
                    <a:pt x="1" y="167648"/>
                  </a:moveTo>
                  <a:cubicBezTo>
                    <a:pt x="-197" y="109242"/>
                    <a:pt x="19293" y="58369"/>
                    <a:pt x="58605" y="15027"/>
                  </a:cubicBezTo>
                  <a:cubicBezTo>
                    <a:pt x="72215" y="-36"/>
                    <a:pt x="88204" y="-6709"/>
                    <a:pt x="104127" y="9015"/>
                  </a:cubicBezTo>
                  <a:cubicBezTo>
                    <a:pt x="118530" y="23154"/>
                    <a:pt x="112187" y="37161"/>
                    <a:pt x="100294" y="52092"/>
                  </a:cubicBezTo>
                  <a:cubicBezTo>
                    <a:pt x="38255" y="130054"/>
                    <a:pt x="38652" y="203391"/>
                    <a:pt x="101021" y="281683"/>
                  </a:cubicBezTo>
                  <a:cubicBezTo>
                    <a:pt x="113046" y="296813"/>
                    <a:pt x="117275" y="311282"/>
                    <a:pt x="102937" y="325157"/>
                  </a:cubicBezTo>
                  <a:cubicBezTo>
                    <a:pt x="87873" y="339692"/>
                    <a:pt x="72546" y="333614"/>
                    <a:pt x="59926" y="319872"/>
                  </a:cubicBezTo>
                  <a:cubicBezTo>
                    <a:pt x="20351" y="276860"/>
                    <a:pt x="-131" y="226251"/>
                    <a:pt x="1" y="167648"/>
                  </a:cubicBezTo>
                  <a:close/>
                </a:path>
              </a:pathLst>
            </a:custGeom>
            <a:solidFill>
              <a:srgbClr val="FAF5F3"/>
            </a:solidFill>
            <a:ln w="6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13" name="Graphic 2">
            <a:extLst>
              <a:ext uri="{FF2B5EF4-FFF2-40B4-BE49-F238E27FC236}">
                <a16:creationId xmlns:a16="http://schemas.microsoft.com/office/drawing/2014/main" id="{B6EC9130-BED0-450F-B4A5-51E2E412C23A}"/>
              </a:ext>
            </a:extLst>
          </p:cNvPr>
          <p:cNvSpPr/>
          <p:nvPr/>
        </p:nvSpPr>
        <p:spPr>
          <a:xfrm>
            <a:off x="3774988" y="3603838"/>
            <a:ext cx="648000" cy="648000"/>
          </a:xfrm>
          <a:custGeom>
            <a:avLst/>
            <a:gdLst>
              <a:gd name="connsiteX0" fmla="*/ 557894 w 1102558"/>
              <a:gd name="connsiteY0" fmla="*/ 28 h 1101492"/>
              <a:gd name="connsiteX1" fmla="*/ 1102504 w 1102558"/>
              <a:gd name="connsiteY1" fmla="*/ 541797 h 1101492"/>
              <a:gd name="connsiteX2" fmla="*/ 545407 w 1102558"/>
              <a:gd name="connsiteY2" fmla="*/ 1101470 h 1101492"/>
              <a:gd name="connsiteX3" fmla="*/ 4 w 1102558"/>
              <a:gd name="connsiteY3" fmla="*/ 549725 h 1101492"/>
              <a:gd name="connsiteX4" fmla="*/ 557894 w 1102558"/>
              <a:gd name="connsiteY4" fmla="*/ 28 h 1101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2558" h="1101492">
                <a:moveTo>
                  <a:pt x="557894" y="28"/>
                </a:moveTo>
                <a:cubicBezTo>
                  <a:pt x="856792" y="1746"/>
                  <a:pt x="1098407" y="246400"/>
                  <a:pt x="1102504" y="541797"/>
                </a:cubicBezTo>
                <a:cubicBezTo>
                  <a:pt x="1106798" y="850671"/>
                  <a:pt x="858312" y="1104245"/>
                  <a:pt x="545407" y="1101470"/>
                </a:cubicBezTo>
                <a:cubicBezTo>
                  <a:pt x="244593" y="1098761"/>
                  <a:pt x="-1185" y="854173"/>
                  <a:pt x="4" y="549725"/>
                </a:cubicBezTo>
                <a:cubicBezTo>
                  <a:pt x="1193" y="243956"/>
                  <a:pt x="245716" y="-3011"/>
                  <a:pt x="557894" y="28"/>
                </a:cubicBezTo>
                <a:close/>
              </a:path>
            </a:pathLst>
          </a:custGeom>
          <a:solidFill>
            <a:schemeClr val="accent1"/>
          </a:solidFill>
          <a:ln w="6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Block Arc 6">
            <a:extLst>
              <a:ext uri="{FF2B5EF4-FFF2-40B4-BE49-F238E27FC236}">
                <a16:creationId xmlns:a16="http://schemas.microsoft.com/office/drawing/2014/main" id="{085F3B30-B71A-4733-88A0-E7B8961E6B0B}"/>
              </a:ext>
            </a:extLst>
          </p:cNvPr>
          <p:cNvSpPr/>
          <p:nvPr/>
        </p:nvSpPr>
        <p:spPr>
          <a:xfrm>
            <a:off x="3905006" y="3742728"/>
            <a:ext cx="388942" cy="392769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5" name="Graphic 2">
            <a:extLst>
              <a:ext uri="{FF2B5EF4-FFF2-40B4-BE49-F238E27FC236}">
                <a16:creationId xmlns:a16="http://schemas.microsoft.com/office/drawing/2014/main" id="{35F13D45-6E85-4FED-9BA2-5C89A5880C19}"/>
              </a:ext>
            </a:extLst>
          </p:cNvPr>
          <p:cNvSpPr/>
          <p:nvPr/>
        </p:nvSpPr>
        <p:spPr>
          <a:xfrm>
            <a:off x="6646197" y="2110896"/>
            <a:ext cx="648000" cy="648000"/>
          </a:xfrm>
          <a:custGeom>
            <a:avLst/>
            <a:gdLst>
              <a:gd name="connsiteX0" fmla="*/ 895306 w 1312720"/>
              <a:gd name="connsiteY0" fmla="*/ 40453 h 1306203"/>
              <a:gd name="connsiteX1" fmla="*/ 1301699 w 1312720"/>
              <a:gd name="connsiteY1" fmla="*/ 537361 h 1306203"/>
              <a:gd name="connsiteX2" fmla="*/ 863857 w 1312720"/>
              <a:gd name="connsiteY2" fmla="*/ 1272251 h 1306203"/>
              <a:gd name="connsiteX3" fmla="*/ 8061 w 1312720"/>
              <a:gd name="connsiteY3" fmla="*/ 749576 h 1306203"/>
              <a:gd name="connsiteX4" fmla="*/ 435200 w 1312720"/>
              <a:gd name="connsiteY4" fmla="*/ 31997 h 1306203"/>
              <a:gd name="connsiteX5" fmla="*/ 448083 w 1312720"/>
              <a:gd name="connsiteY5" fmla="*/ 30741 h 1306203"/>
              <a:gd name="connsiteX6" fmla="*/ 667565 w 1312720"/>
              <a:gd name="connsiteY6" fmla="*/ 85 h 1306203"/>
              <a:gd name="connsiteX7" fmla="*/ 860488 w 1312720"/>
              <a:gd name="connsiteY7" fmla="*/ 31997 h 1306203"/>
              <a:gd name="connsiteX8" fmla="*/ 895306 w 1312720"/>
              <a:gd name="connsiteY8" fmla="*/ 40453 h 1306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2720" h="1306203">
                <a:moveTo>
                  <a:pt x="895306" y="40453"/>
                </a:moveTo>
                <a:cubicBezTo>
                  <a:pt x="1119942" y="133215"/>
                  <a:pt x="1256375" y="300106"/>
                  <a:pt x="1301699" y="537361"/>
                </a:cubicBezTo>
                <a:cubicBezTo>
                  <a:pt x="1361954" y="852578"/>
                  <a:pt x="1169428" y="1171825"/>
                  <a:pt x="863857" y="1272251"/>
                </a:cubicBezTo>
                <a:cubicBezTo>
                  <a:pt x="475039" y="1400029"/>
                  <a:pt x="72941" y="1154383"/>
                  <a:pt x="8061" y="749576"/>
                </a:cubicBezTo>
                <a:cubicBezTo>
                  <a:pt x="-41293" y="441495"/>
                  <a:pt x="140266" y="136386"/>
                  <a:pt x="435200" y="31997"/>
                </a:cubicBezTo>
                <a:cubicBezTo>
                  <a:pt x="439164" y="30609"/>
                  <a:pt x="443788" y="31138"/>
                  <a:pt x="448083" y="30741"/>
                </a:cubicBezTo>
                <a:cubicBezTo>
                  <a:pt x="520363" y="14488"/>
                  <a:pt x="592115" y="-1302"/>
                  <a:pt x="667565" y="85"/>
                </a:cubicBezTo>
                <a:cubicBezTo>
                  <a:pt x="734164" y="1274"/>
                  <a:pt x="797392" y="13960"/>
                  <a:pt x="860488" y="31997"/>
                </a:cubicBezTo>
                <a:cubicBezTo>
                  <a:pt x="871984" y="35300"/>
                  <a:pt x="882621" y="42435"/>
                  <a:pt x="895306" y="40453"/>
                </a:cubicBezTo>
                <a:close/>
              </a:path>
            </a:pathLst>
          </a:custGeom>
          <a:solidFill>
            <a:schemeClr val="accent3"/>
          </a:solidFill>
          <a:ln w="6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6" name="Freeform: Shape 169">
            <a:extLst>
              <a:ext uri="{FF2B5EF4-FFF2-40B4-BE49-F238E27FC236}">
                <a16:creationId xmlns:a16="http://schemas.microsoft.com/office/drawing/2014/main" id="{FD7EE796-69EF-4871-AF37-4F10E0D16F6A}"/>
              </a:ext>
            </a:extLst>
          </p:cNvPr>
          <p:cNvSpPr/>
          <p:nvPr/>
        </p:nvSpPr>
        <p:spPr>
          <a:xfrm>
            <a:off x="6717307" y="2259821"/>
            <a:ext cx="505779" cy="381969"/>
          </a:xfrm>
          <a:custGeom>
            <a:avLst/>
            <a:gdLst>
              <a:gd name="connsiteX0" fmla="*/ 414636 w 1156809"/>
              <a:gd name="connsiteY0" fmla="*/ 584914 h 873634"/>
              <a:gd name="connsiteX1" fmla="*/ 746040 w 1156809"/>
              <a:gd name="connsiteY1" fmla="*/ 584914 h 873634"/>
              <a:gd name="connsiteX2" fmla="*/ 754298 w 1156809"/>
              <a:gd name="connsiteY2" fmla="*/ 593173 h 873634"/>
              <a:gd name="connsiteX3" fmla="*/ 754298 w 1156809"/>
              <a:gd name="connsiteY3" fmla="*/ 632286 h 873634"/>
              <a:gd name="connsiteX4" fmla="*/ 746040 w 1156809"/>
              <a:gd name="connsiteY4" fmla="*/ 640544 h 873634"/>
              <a:gd name="connsiteX5" fmla="*/ 414636 w 1156809"/>
              <a:gd name="connsiteY5" fmla="*/ 640544 h 873634"/>
              <a:gd name="connsiteX6" fmla="*/ 406377 w 1156809"/>
              <a:gd name="connsiteY6" fmla="*/ 632286 h 873634"/>
              <a:gd name="connsiteX7" fmla="*/ 406377 w 1156809"/>
              <a:gd name="connsiteY7" fmla="*/ 593173 h 873634"/>
              <a:gd name="connsiteX8" fmla="*/ 414636 w 1156809"/>
              <a:gd name="connsiteY8" fmla="*/ 584914 h 873634"/>
              <a:gd name="connsiteX9" fmla="*/ 414636 w 1156809"/>
              <a:gd name="connsiteY9" fmla="*/ 500477 h 873634"/>
              <a:gd name="connsiteX10" fmla="*/ 746040 w 1156809"/>
              <a:gd name="connsiteY10" fmla="*/ 500477 h 873634"/>
              <a:gd name="connsiteX11" fmla="*/ 754298 w 1156809"/>
              <a:gd name="connsiteY11" fmla="*/ 508736 h 873634"/>
              <a:gd name="connsiteX12" fmla="*/ 754298 w 1156809"/>
              <a:gd name="connsiteY12" fmla="*/ 547849 h 873634"/>
              <a:gd name="connsiteX13" fmla="*/ 746040 w 1156809"/>
              <a:gd name="connsiteY13" fmla="*/ 556107 h 873634"/>
              <a:gd name="connsiteX14" fmla="*/ 414636 w 1156809"/>
              <a:gd name="connsiteY14" fmla="*/ 556107 h 873634"/>
              <a:gd name="connsiteX15" fmla="*/ 406377 w 1156809"/>
              <a:gd name="connsiteY15" fmla="*/ 547849 h 873634"/>
              <a:gd name="connsiteX16" fmla="*/ 406377 w 1156809"/>
              <a:gd name="connsiteY16" fmla="*/ 508736 h 873634"/>
              <a:gd name="connsiteX17" fmla="*/ 414636 w 1156809"/>
              <a:gd name="connsiteY17" fmla="*/ 500477 h 873634"/>
              <a:gd name="connsiteX18" fmla="*/ 473042 w 1156809"/>
              <a:gd name="connsiteY18" fmla="*/ 416041 h 873634"/>
              <a:gd name="connsiteX19" fmla="*/ 746040 w 1156809"/>
              <a:gd name="connsiteY19" fmla="*/ 416041 h 873634"/>
              <a:gd name="connsiteX20" fmla="*/ 754299 w 1156809"/>
              <a:gd name="connsiteY20" fmla="*/ 424300 h 873634"/>
              <a:gd name="connsiteX21" fmla="*/ 754299 w 1156809"/>
              <a:gd name="connsiteY21" fmla="*/ 463413 h 873634"/>
              <a:gd name="connsiteX22" fmla="*/ 746040 w 1156809"/>
              <a:gd name="connsiteY22" fmla="*/ 471671 h 873634"/>
              <a:gd name="connsiteX23" fmla="*/ 473042 w 1156809"/>
              <a:gd name="connsiteY23" fmla="*/ 471671 h 873634"/>
              <a:gd name="connsiteX24" fmla="*/ 464783 w 1156809"/>
              <a:gd name="connsiteY24" fmla="*/ 463413 h 873634"/>
              <a:gd name="connsiteX25" fmla="*/ 464783 w 1156809"/>
              <a:gd name="connsiteY25" fmla="*/ 424300 h 873634"/>
              <a:gd name="connsiteX26" fmla="*/ 473042 w 1156809"/>
              <a:gd name="connsiteY26" fmla="*/ 416041 h 873634"/>
              <a:gd name="connsiteX27" fmla="*/ 369378 w 1156809"/>
              <a:gd name="connsiteY27" fmla="*/ 376994 h 873634"/>
              <a:gd name="connsiteX28" fmla="*/ 341299 w 1156809"/>
              <a:gd name="connsiteY28" fmla="*/ 403884 h 873634"/>
              <a:gd name="connsiteX29" fmla="*/ 341497 w 1156809"/>
              <a:gd name="connsiteY29" fmla="*/ 654353 h 873634"/>
              <a:gd name="connsiteX30" fmla="*/ 368850 w 1156809"/>
              <a:gd name="connsiteY30" fmla="*/ 682036 h 873634"/>
              <a:gd name="connsiteX31" fmla="*/ 556751 w 1156809"/>
              <a:gd name="connsiteY31" fmla="*/ 681177 h 873634"/>
              <a:gd name="connsiteX32" fmla="*/ 597912 w 1156809"/>
              <a:gd name="connsiteY32" fmla="*/ 722537 h 873634"/>
              <a:gd name="connsiteX33" fmla="*/ 597714 w 1156809"/>
              <a:gd name="connsiteY33" fmla="*/ 779290 h 873634"/>
              <a:gd name="connsiteX34" fmla="*/ 639933 w 1156809"/>
              <a:gd name="connsiteY34" fmla="*/ 747048 h 873634"/>
              <a:gd name="connsiteX35" fmla="*/ 799226 w 1156809"/>
              <a:gd name="connsiteY35" fmla="*/ 681177 h 873634"/>
              <a:gd name="connsiteX36" fmla="*/ 815280 w 1156809"/>
              <a:gd name="connsiteY36" fmla="*/ 657524 h 873634"/>
              <a:gd name="connsiteX37" fmla="*/ 815875 w 1156809"/>
              <a:gd name="connsiteY37" fmla="*/ 403752 h 873634"/>
              <a:gd name="connsiteX38" fmla="*/ 788060 w 1156809"/>
              <a:gd name="connsiteY38" fmla="*/ 377060 h 873634"/>
              <a:gd name="connsiteX39" fmla="*/ 369378 w 1156809"/>
              <a:gd name="connsiteY39" fmla="*/ 376994 h 873634"/>
              <a:gd name="connsiteX40" fmla="*/ 325905 w 1156809"/>
              <a:gd name="connsiteY40" fmla="*/ 316937 h 873634"/>
              <a:gd name="connsiteX41" fmla="*/ 831005 w 1156809"/>
              <a:gd name="connsiteY41" fmla="*/ 316937 h 873634"/>
              <a:gd name="connsiteX42" fmla="*/ 876527 w 1156809"/>
              <a:gd name="connsiteY42" fmla="*/ 363450 h 873634"/>
              <a:gd name="connsiteX43" fmla="*/ 876461 w 1156809"/>
              <a:gd name="connsiteY43" fmla="*/ 690229 h 873634"/>
              <a:gd name="connsiteX44" fmla="*/ 826381 w 1156809"/>
              <a:gd name="connsiteY44" fmla="*/ 741168 h 873634"/>
              <a:gd name="connsiteX45" fmla="*/ 678584 w 1156809"/>
              <a:gd name="connsiteY45" fmla="*/ 794090 h 873634"/>
              <a:gd name="connsiteX46" fmla="*/ 593948 w 1156809"/>
              <a:gd name="connsiteY46" fmla="*/ 862406 h 873634"/>
              <a:gd name="connsiteX47" fmla="*/ 554439 w 1156809"/>
              <a:gd name="connsiteY47" fmla="*/ 870797 h 873634"/>
              <a:gd name="connsiteX48" fmla="*/ 537195 w 1156809"/>
              <a:gd name="connsiteY48" fmla="*/ 834855 h 873634"/>
              <a:gd name="connsiteX49" fmla="*/ 530456 w 1156809"/>
              <a:gd name="connsiteY49" fmla="*/ 747247 h 873634"/>
              <a:gd name="connsiteX50" fmla="*/ 440800 w 1156809"/>
              <a:gd name="connsiteY50" fmla="*/ 742358 h 873634"/>
              <a:gd name="connsiteX51" fmla="*/ 321941 w 1156809"/>
              <a:gd name="connsiteY51" fmla="*/ 742556 h 873634"/>
              <a:gd name="connsiteX52" fmla="*/ 281704 w 1156809"/>
              <a:gd name="connsiteY52" fmla="*/ 725444 h 873634"/>
              <a:gd name="connsiteX53" fmla="*/ 277146 w 1156809"/>
              <a:gd name="connsiteY53" fmla="*/ 697497 h 873634"/>
              <a:gd name="connsiteX54" fmla="*/ 277146 w 1156809"/>
              <a:gd name="connsiteY54" fmla="*/ 359552 h 873634"/>
              <a:gd name="connsiteX55" fmla="*/ 288048 w 1156809"/>
              <a:gd name="connsiteY55" fmla="*/ 324865 h 873634"/>
              <a:gd name="connsiteX56" fmla="*/ 325905 w 1156809"/>
              <a:gd name="connsiteY56" fmla="*/ 316937 h 873634"/>
              <a:gd name="connsiteX57" fmla="*/ 579413 w 1156809"/>
              <a:gd name="connsiteY57" fmla="*/ 3 h 873634"/>
              <a:gd name="connsiteX58" fmla="*/ 1012564 w 1156809"/>
              <a:gd name="connsiteY58" fmla="*/ 297843 h 873634"/>
              <a:gd name="connsiteX59" fmla="*/ 1042427 w 1156809"/>
              <a:gd name="connsiteY59" fmla="*/ 328830 h 873634"/>
              <a:gd name="connsiteX60" fmla="*/ 1156132 w 1156809"/>
              <a:gd name="connsiteY60" fmla="*/ 508803 h 873634"/>
              <a:gd name="connsiteX61" fmla="*/ 1009525 w 1156809"/>
              <a:gd name="connsiteY61" fmla="*/ 678205 h 873634"/>
              <a:gd name="connsiteX62" fmla="*/ 971733 w 1156809"/>
              <a:gd name="connsiteY62" fmla="*/ 648539 h 873634"/>
              <a:gd name="connsiteX63" fmla="*/ 972460 w 1156809"/>
              <a:gd name="connsiteY63" fmla="*/ 545736 h 873634"/>
              <a:gd name="connsiteX64" fmla="*/ 933677 w 1156809"/>
              <a:gd name="connsiteY64" fmla="*/ 298438 h 873634"/>
              <a:gd name="connsiteX65" fmla="*/ 499733 w 1156809"/>
              <a:gd name="connsiteY65" fmla="*/ 80343 h 873634"/>
              <a:gd name="connsiteX66" fmla="*/ 186168 w 1156809"/>
              <a:gd name="connsiteY66" fmla="*/ 443923 h 873634"/>
              <a:gd name="connsiteX67" fmla="*/ 183393 w 1156809"/>
              <a:gd name="connsiteY67" fmla="*/ 654552 h 873634"/>
              <a:gd name="connsiteX68" fmla="*/ 152473 w 1156809"/>
              <a:gd name="connsiteY68" fmla="*/ 679526 h 873634"/>
              <a:gd name="connsiteX69" fmla="*/ 1439 w 1156809"/>
              <a:gd name="connsiteY69" fmla="*/ 518515 h 873634"/>
              <a:gd name="connsiteX70" fmla="*/ 110122 w 1156809"/>
              <a:gd name="connsiteY70" fmla="*/ 330481 h 873634"/>
              <a:gd name="connsiteX71" fmla="*/ 145998 w 1156809"/>
              <a:gd name="connsiteY71" fmla="*/ 292624 h 873634"/>
              <a:gd name="connsiteX72" fmla="*/ 579413 w 1156809"/>
              <a:gd name="connsiteY72" fmla="*/ 3 h 873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1156809" h="873634">
                <a:moveTo>
                  <a:pt x="414636" y="584914"/>
                </a:moveTo>
                <a:lnTo>
                  <a:pt x="746040" y="584914"/>
                </a:lnTo>
                <a:cubicBezTo>
                  <a:pt x="750599" y="584914"/>
                  <a:pt x="754298" y="588614"/>
                  <a:pt x="754298" y="593173"/>
                </a:cubicBezTo>
                <a:lnTo>
                  <a:pt x="754298" y="632286"/>
                </a:lnTo>
                <a:cubicBezTo>
                  <a:pt x="754298" y="636845"/>
                  <a:pt x="750599" y="640544"/>
                  <a:pt x="746040" y="640544"/>
                </a:cubicBezTo>
                <a:lnTo>
                  <a:pt x="414636" y="640544"/>
                </a:lnTo>
                <a:cubicBezTo>
                  <a:pt x="410077" y="640544"/>
                  <a:pt x="406377" y="636845"/>
                  <a:pt x="406377" y="632286"/>
                </a:cubicBezTo>
                <a:lnTo>
                  <a:pt x="406377" y="593173"/>
                </a:lnTo>
                <a:cubicBezTo>
                  <a:pt x="406377" y="588614"/>
                  <a:pt x="410077" y="584914"/>
                  <a:pt x="414636" y="584914"/>
                </a:cubicBezTo>
                <a:close/>
                <a:moveTo>
                  <a:pt x="414636" y="500477"/>
                </a:moveTo>
                <a:lnTo>
                  <a:pt x="746040" y="500477"/>
                </a:lnTo>
                <a:cubicBezTo>
                  <a:pt x="750599" y="500477"/>
                  <a:pt x="754298" y="504177"/>
                  <a:pt x="754298" y="508736"/>
                </a:cubicBezTo>
                <a:lnTo>
                  <a:pt x="754298" y="547849"/>
                </a:lnTo>
                <a:cubicBezTo>
                  <a:pt x="754298" y="552408"/>
                  <a:pt x="750599" y="556107"/>
                  <a:pt x="746040" y="556107"/>
                </a:cubicBezTo>
                <a:lnTo>
                  <a:pt x="414636" y="556107"/>
                </a:lnTo>
                <a:cubicBezTo>
                  <a:pt x="410077" y="556107"/>
                  <a:pt x="406377" y="552408"/>
                  <a:pt x="406377" y="547849"/>
                </a:cubicBezTo>
                <a:lnTo>
                  <a:pt x="406377" y="508736"/>
                </a:lnTo>
                <a:cubicBezTo>
                  <a:pt x="406377" y="504177"/>
                  <a:pt x="410077" y="500477"/>
                  <a:pt x="414636" y="500477"/>
                </a:cubicBezTo>
                <a:close/>
                <a:moveTo>
                  <a:pt x="473042" y="416041"/>
                </a:moveTo>
                <a:lnTo>
                  <a:pt x="746040" y="416041"/>
                </a:lnTo>
                <a:cubicBezTo>
                  <a:pt x="750599" y="416041"/>
                  <a:pt x="754299" y="419741"/>
                  <a:pt x="754299" y="424300"/>
                </a:cubicBezTo>
                <a:lnTo>
                  <a:pt x="754299" y="463413"/>
                </a:lnTo>
                <a:cubicBezTo>
                  <a:pt x="754299" y="467972"/>
                  <a:pt x="750599" y="471671"/>
                  <a:pt x="746040" y="471671"/>
                </a:cubicBezTo>
                <a:lnTo>
                  <a:pt x="473042" y="471671"/>
                </a:lnTo>
                <a:cubicBezTo>
                  <a:pt x="468482" y="471671"/>
                  <a:pt x="464783" y="467972"/>
                  <a:pt x="464783" y="463413"/>
                </a:cubicBezTo>
                <a:lnTo>
                  <a:pt x="464783" y="424300"/>
                </a:lnTo>
                <a:cubicBezTo>
                  <a:pt x="464783" y="419741"/>
                  <a:pt x="468482" y="416041"/>
                  <a:pt x="473042" y="416041"/>
                </a:cubicBezTo>
                <a:close/>
                <a:moveTo>
                  <a:pt x="369378" y="376994"/>
                </a:moveTo>
                <a:cubicBezTo>
                  <a:pt x="348500" y="376862"/>
                  <a:pt x="340903" y="381354"/>
                  <a:pt x="341299" y="403884"/>
                </a:cubicBezTo>
                <a:cubicBezTo>
                  <a:pt x="342686" y="487330"/>
                  <a:pt x="342554" y="570841"/>
                  <a:pt x="341497" y="654353"/>
                </a:cubicBezTo>
                <a:cubicBezTo>
                  <a:pt x="341233" y="675561"/>
                  <a:pt x="346651" y="682565"/>
                  <a:pt x="368850" y="682036"/>
                </a:cubicBezTo>
                <a:cubicBezTo>
                  <a:pt x="431417" y="680450"/>
                  <a:pt x="494117" y="682102"/>
                  <a:pt x="556751" y="681177"/>
                </a:cubicBezTo>
                <a:cubicBezTo>
                  <a:pt x="586218" y="680781"/>
                  <a:pt x="599497" y="693004"/>
                  <a:pt x="597912" y="722537"/>
                </a:cubicBezTo>
                <a:cubicBezTo>
                  <a:pt x="596988" y="739649"/>
                  <a:pt x="597714" y="756827"/>
                  <a:pt x="597714" y="779290"/>
                </a:cubicBezTo>
                <a:cubicBezTo>
                  <a:pt x="614628" y="766473"/>
                  <a:pt x="628040" y="757553"/>
                  <a:pt x="639933" y="747048"/>
                </a:cubicBezTo>
                <a:cubicBezTo>
                  <a:pt x="685586" y="706812"/>
                  <a:pt x="730909" y="667171"/>
                  <a:pt x="799226" y="681177"/>
                </a:cubicBezTo>
                <a:cubicBezTo>
                  <a:pt x="819376" y="685273"/>
                  <a:pt x="815280" y="668690"/>
                  <a:pt x="815280" y="657524"/>
                </a:cubicBezTo>
                <a:cubicBezTo>
                  <a:pt x="815412" y="572956"/>
                  <a:pt x="814487" y="488321"/>
                  <a:pt x="815875" y="403752"/>
                </a:cubicBezTo>
                <a:cubicBezTo>
                  <a:pt x="816271" y="381222"/>
                  <a:pt x="808607" y="376928"/>
                  <a:pt x="788060" y="377060"/>
                </a:cubicBezTo>
                <a:cubicBezTo>
                  <a:pt x="648521" y="377853"/>
                  <a:pt x="508917" y="377853"/>
                  <a:pt x="369378" y="376994"/>
                </a:cubicBezTo>
                <a:close/>
                <a:moveTo>
                  <a:pt x="325905" y="316937"/>
                </a:moveTo>
                <a:cubicBezTo>
                  <a:pt x="494250" y="317069"/>
                  <a:pt x="662661" y="316871"/>
                  <a:pt x="831005" y="316937"/>
                </a:cubicBezTo>
                <a:cubicBezTo>
                  <a:pt x="870185" y="316937"/>
                  <a:pt x="876527" y="323742"/>
                  <a:pt x="876527" y="363450"/>
                </a:cubicBezTo>
                <a:cubicBezTo>
                  <a:pt x="876527" y="472398"/>
                  <a:pt x="876659" y="581281"/>
                  <a:pt x="876461" y="690229"/>
                </a:cubicBezTo>
                <a:cubicBezTo>
                  <a:pt x="876395" y="737535"/>
                  <a:pt x="871374" y="746123"/>
                  <a:pt x="826381" y="741168"/>
                </a:cubicBezTo>
                <a:cubicBezTo>
                  <a:pt x="766786" y="734561"/>
                  <a:pt x="720604" y="753920"/>
                  <a:pt x="678584" y="794090"/>
                </a:cubicBezTo>
                <a:cubicBezTo>
                  <a:pt x="652486" y="819064"/>
                  <a:pt x="622160" y="839612"/>
                  <a:pt x="593948" y="862406"/>
                </a:cubicBezTo>
                <a:cubicBezTo>
                  <a:pt x="582056" y="872052"/>
                  <a:pt x="569106" y="877205"/>
                  <a:pt x="554439" y="870797"/>
                </a:cubicBezTo>
                <a:cubicBezTo>
                  <a:pt x="538847" y="863991"/>
                  <a:pt x="538054" y="849919"/>
                  <a:pt x="537195" y="834855"/>
                </a:cubicBezTo>
                <a:cubicBezTo>
                  <a:pt x="535477" y="804661"/>
                  <a:pt x="551598" y="763368"/>
                  <a:pt x="530456" y="747247"/>
                </a:cubicBezTo>
                <a:cubicBezTo>
                  <a:pt x="510767" y="732249"/>
                  <a:pt x="471456" y="742622"/>
                  <a:pt x="440800" y="742358"/>
                </a:cubicBezTo>
                <a:cubicBezTo>
                  <a:pt x="401158" y="742027"/>
                  <a:pt x="361583" y="741631"/>
                  <a:pt x="321941" y="742556"/>
                </a:cubicBezTo>
                <a:cubicBezTo>
                  <a:pt x="305292" y="742952"/>
                  <a:pt x="292012" y="738526"/>
                  <a:pt x="281704" y="725444"/>
                </a:cubicBezTo>
                <a:cubicBezTo>
                  <a:pt x="273182" y="717317"/>
                  <a:pt x="277212" y="706812"/>
                  <a:pt x="277146" y="697497"/>
                </a:cubicBezTo>
                <a:cubicBezTo>
                  <a:pt x="276815" y="584848"/>
                  <a:pt x="276815" y="472200"/>
                  <a:pt x="277146" y="359552"/>
                </a:cubicBezTo>
                <a:cubicBezTo>
                  <a:pt x="277212" y="347263"/>
                  <a:pt x="271794" y="332397"/>
                  <a:pt x="288048" y="324865"/>
                </a:cubicBezTo>
                <a:cubicBezTo>
                  <a:pt x="299741" y="317598"/>
                  <a:pt x="312559" y="316937"/>
                  <a:pt x="325905" y="316937"/>
                </a:cubicBezTo>
                <a:close/>
                <a:moveTo>
                  <a:pt x="579413" y="3"/>
                </a:moveTo>
                <a:cubicBezTo>
                  <a:pt x="774053" y="729"/>
                  <a:pt x="940020" y="114567"/>
                  <a:pt x="1012564" y="297843"/>
                </a:cubicBezTo>
                <a:cubicBezTo>
                  <a:pt x="1018642" y="313105"/>
                  <a:pt x="1026636" y="322157"/>
                  <a:pt x="1042427" y="328830"/>
                </a:cubicBezTo>
                <a:cubicBezTo>
                  <a:pt x="1116095" y="359750"/>
                  <a:pt x="1163070" y="435730"/>
                  <a:pt x="1156132" y="508803"/>
                </a:cubicBezTo>
                <a:cubicBezTo>
                  <a:pt x="1147940" y="594627"/>
                  <a:pt x="1091913" y="658714"/>
                  <a:pt x="1009525" y="678205"/>
                </a:cubicBezTo>
                <a:cubicBezTo>
                  <a:pt x="982832" y="684481"/>
                  <a:pt x="967901" y="682697"/>
                  <a:pt x="971733" y="648539"/>
                </a:cubicBezTo>
                <a:cubicBezTo>
                  <a:pt x="975103" y="619205"/>
                  <a:pt x="972460" y="589275"/>
                  <a:pt x="972460" y="545736"/>
                </a:cubicBezTo>
                <a:cubicBezTo>
                  <a:pt x="973385" y="470482"/>
                  <a:pt x="973120" y="381817"/>
                  <a:pt x="933677" y="298438"/>
                </a:cubicBezTo>
                <a:cubicBezTo>
                  <a:pt x="856112" y="134652"/>
                  <a:pt x="678913" y="45128"/>
                  <a:pt x="499733" y="80343"/>
                </a:cubicBezTo>
                <a:cubicBezTo>
                  <a:pt x="326367" y="114435"/>
                  <a:pt x="197268" y="265601"/>
                  <a:pt x="186168" y="443923"/>
                </a:cubicBezTo>
                <a:cubicBezTo>
                  <a:pt x="181807" y="514220"/>
                  <a:pt x="183327" y="584386"/>
                  <a:pt x="183393" y="654552"/>
                </a:cubicBezTo>
                <a:cubicBezTo>
                  <a:pt x="183393" y="680451"/>
                  <a:pt x="174012" y="683490"/>
                  <a:pt x="152473" y="679526"/>
                </a:cubicBezTo>
                <a:cubicBezTo>
                  <a:pt x="71274" y="664660"/>
                  <a:pt x="11811" y="601828"/>
                  <a:pt x="1439" y="518515"/>
                </a:cubicBezTo>
                <a:cubicBezTo>
                  <a:pt x="-8538" y="438505"/>
                  <a:pt x="33944" y="362921"/>
                  <a:pt x="110122" y="330481"/>
                </a:cubicBezTo>
                <a:cubicBezTo>
                  <a:pt x="129283" y="322355"/>
                  <a:pt x="138599" y="310991"/>
                  <a:pt x="145998" y="292624"/>
                </a:cubicBezTo>
                <a:cubicBezTo>
                  <a:pt x="219467" y="111660"/>
                  <a:pt x="386556" y="-724"/>
                  <a:pt x="579413" y="3"/>
                </a:cubicBezTo>
                <a:close/>
              </a:path>
            </a:pathLst>
          </a:custGeom>
          <a:solidFill>
            <a:srgbClr val="FBF8F8"/>
          </a:solidFill>
          <a:ln w="6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7" name="Graphic 2">
            <a:extLst>
              <a:ext uri="{FF2B5EF4-FFF2-40B4-BE49-F238E27FC236}">
                <a16:creationId xmlns:a16="http://schemas.microsoft.com/office/drawing/2014/main" id="{7D0005C1-17ED-4A92-92D9-3B728A971ECF}"/>
              </a:ext>
            </a:extLst>
          </p:cNvPr>
          <p:cNvSpPr/>
          <p:nvPr/>
        </p:nvSpPr>
        <p:spPr>
          <a:xfrm>
            <a:off x="4897804" y="2110896"/>
            <a:ext cx="648000" cy="648000"/>
          </a:xfrm>
          <a:custGeom>
            <a:avLst/>
            <a:gdLst>
              <a:gd name="connsiteX0" fmla="*/ 1050174 w 1050175"/>
              <a:gd name="connsiteY0" fmla="*/ 525126 h 1052626"/>
              <a:gd name="connsiteX1" fmla="*/ 523205 w 1050175"/>
              <a:gd name="connsiteY1" fmla="*/ 1052624 h 1052626"/>
              <a:gd name="connsiteX2" fmla="*/ 2 w 1050175"/>
              <a:gd name="connsiteY2" fmla="*/ 527174 h 1052626"/>
              <a:gd name="connsiteX3" fmla="*/ 521553 w 1050175"/>
              <a:gd name="connsiteY3" fmla="*/ 7 h 1052626"/>
              <a:gd name="connsiteX4" fmla="*/ 1050174 w 1050175"/>
              <a:gd name="connsiteY4" fmla="*/ 525126 h 1052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0175" h="1052626">
                <a:moveTo>
                  <a:pt x="1050174" y="525126"/>
                </a:moveTo>
                <a:cubicBezTo>
                  <a:pt x="1050769" y="817549"/>
                  <a:pt x="816818" y="1051765"/>
                  <a:pt x="523205" y="1052624"/>
                </a:cubicBezTo>
                <a:cubicBezTo>
                  <a:pt x="237323" y="1053483"/>
                  <a:pt x="728" y="815831"/>
                  <a:pt x="2" y="527174"/>
                </a:cubicBezTo>
                <a:cubicBezTo>
                  <a:pt x="-725" y="238782"/>
                  <a:pt x="234085" y="1526"/>
                  <a:pt x="521553" y="7"/>
                </a:cubicBezTo>
                <a:cubicBezTo>
                  <a:pt x="813646" y="-1447"/>
                  <a:pt x="1049580" y="232901"/>
                  <a:pt x="1050174" y="525126"/>
                </a:cubicBezTo>
                <a:close/>
              </a:path>
            </a:pathLst>
          </a:custGeom>
          <a:solidFill>
            <a:schemeClr val="accent2"/>
          </a:solidFill>
          <a:ln w="6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8" name="Rectangle 130">
            <a:extLst>
              <a:ext uri="{FF2B5EF4-FFF2-40B4-BE49-F238E27FC236}">
                <a16:creationId xmlns:a16="http://schemas.microsoft.com/office/drawing/2014/main" id="{066329FE-023F-40E6-AA9A-0B5188A6509A}"/>
              </a:ext>
            </a:extLst>
          </p:cNvPr>
          <p:cNvSpPr/>
          <p:nvPr/>
        </p:nvSpPr>
        <p:spPr>
          <a:xfrm>
            <a:off x="5024159" y="2255840"/>
            <a:ext cx="357277" cy="358899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19" name="Group 7">
            <a:extLst>
              <a:ext uri="{FF2B5EF4-FFF2-40B4-BE49-F238E27FC236}">
                <a16:creationId xmlns:a16="http://schemas.microsoft.com/office/drawing/2014/main" id="{B9528340-3E9F-4D9C-BA77-BA4AAC436352}"/>
              </a:ext>
            </a:extLst>
          </p:cNvPr>
          <p:cNvGrpSpPr/>
          <p:nvPr/>
        </p:nvGrpSpPr>
        <p:grpSpPr>
          <a:xfrm>
            <a:off x="1304827" y="5137301"/>
            <a:ext cx="2655638" cy="1107996"/>
            <a:chOff x="2551705" y="4283314"/>
            <a:chExt cx="2357003" cy="1107996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E7D4BF0-7403-4B87-9194-7DED3C2006F0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DED44C19-931B-4CB9-9D1C-0C8D6E3A7A5A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22" name="Group 10">
            <a:extLst>
              <a:ext uri="{FF2B5EF4-FFF2-40B4-BE49-F238E27FC236}">
                <a16:creationId xmlns:a16="http://schemas.microsoft.com/office/drawing/2014/main" id="{45DE3E71-B9D3-4F38-A62D-A48894B57908}"/>
              </a:ext>
            </a:extLst>
          </p:cNvPr>
          <p:cNvGrpSpPr/>
          <p:nvPr/>
        </p:nvGrpSpPr>
        <p:grpSpPr>
          <a:xfrm>
            <a:off x="784652" y="3376447"/>
            <a:ext cx="2655638" cy="1107996"/>
            <a:chOff x="2551705" y="4283314"/>
            <a:chExt cx="2357003" cy="1107996"/>
          </a:xfrm>
        </p:grpSpPr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8C2ECE90-1DE7-4CD9-9A09-47DC9CF1C112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CB73C9B9-C8BB-48AC-8B5B-45B2C8D15CF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25" name="Group 4">
            <a:extLst>
              <a:ext uri="{FF2B5EF4-FFF2-40B4-BE49-F238E27FC236}">
                <a16:creationId xmlns:a16="http://schemas.microsoft.com/office/drawing/2014/main" id="{B46A2641-F826-4DBD-B402-11CACB6A78E2}"/>
              </a:ext>
            </a:extLst>
          </p:cNvPr>
          <p:cNvGrpSpPr/>
          <p:nvPr/>
        </p:nvGrpSpPr>
        <p:grpSpPr>
          <a:xfrm>
            <a:off x="7925691" y="1615592"/>
            <a:ext cx="2655380" cy="1107996"/>
            <a:chOff x="2551705" y="4283314"/>
            <a:chExt cx="2357003" cy="1107996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26C273A4-C837-4C4D-BE23-B1E240FA7868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13DD2E48-E95F-4A73-B1A0-845BB222384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8" name="Group 13">
            <a:extLst>
              <a:ext uri="{FF2B5EF4-FFF2-40B4-BE49-F238E27FC236}">
                <a16:creationId xmlns:a16="http://schemas.microsoft.com/office/drawing/2014/main" id="{C3D4DCA0-2C4B-4311-BA0E-FCEEA0A62DA3}"/>
              </a:ext>
            </a:extLst>
          </p:cNvPr>
          <p:cNvGrpSpPr/>
          <p:nvPr/>
        </p:nvGrpSpPr>
        <p:grpSpPr>
          <a:xfrm>
            <a:off x="1610929" y="1615592"/>
            <a:ext cx="2655638" cy="1107996"/>
            <a:chOff x="2551705" y="4283314"/>
            <a:chExt cx="2357003" cy="1107996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AF96E58E-791A-4C70-B79E-AB12DFCFE58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1B10F1E4-DD17-44D1-BFEF-CE488C74AF2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31" name="Group 16">
            <a:extLst>
              <a:ext uri="{FF2B5EF4-FFF2-40B4-BE49-F238E27FC236}">
                <a16:creationId xmlns:a16="http://schemas.microsoft.com/office/drawing/2014/main" id="{44CE1CE1-8319-479A-A3C3-808C1F9A1BFB}"/>
              </a:ext>
            </a:extLst>
          </p:cNvPr>
          <p:cNvGrpSpPr/>
          <p:nvPr/>
        </p:nvGrpSpPr>
        <p:grpSpPr>
          <a:xfrm>
            <a:off x="8751967" y="3376446"/>
            <a:ext cx="2655380" cy="1107996"/>
            <a:chOff x="2551705" y="4283314"/>
            <a:chExt cx="2357003" cy="1107996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993DCF11-ACAB-4BDC-8F18-F2C7E2A51D9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EE8EC933-03CC-40D1-AE29-CBEFE22D11DE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19">
            <a:extLst>
              <a:ext uri="{FF2B5EF4-FFF2-40B4-BE49-F238E27FC236}">
                <a16:creationId xmlns:a16="http://schemas.microsoft.com/office/drawing/2014/main" id="{556638CD-25E1-4B2E-86F9-D510AAC88F85}"/>
              </a:ext>
            </a:extLst>
          </p:cNvPr>
          <p:cNvGrpSpPr/>
          <p:nvPr/>
        </p:nvGrpSpPr>
        <p:grpSpPr>
          <a:xfrm>
            <a:off x="8200614" y="5137301"/>
            <a:ext cx="2655380" cy="1107996"/>
            <a:chOff x="2551705" y="4283314"/>
            <a:chExt cx="2357003" cy="1107996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1445233C-5DE3-418D-BCFC-CC470DDBE908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4D7B7C48-169B-4E49-A3F2-14870800A9CF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5FC4"/>
      </a:accent1>
      <a:accent2>
        <a:srgbClr val="985ECA"/>
      </a:accent2>
      <a:accent3>
        <a:srgbClr val="92C644"/>
      </a:accent3>
      <a:accent4>
        <a:srgbClr val="F4BD59"/>
      </a:accent4>
      <a:accent5>
        <a:srgbClr val="58A8DD"/>
      </a:accent5>
      <a:accent6>
        <a:srgbClr val="7CCCCD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182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2023-11-27T14:34:38Z</dcterms:modified>
</cp:coreProperties>
</file>