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grpSp>
        <p:nvGrpSpPr>
          <p:cNvPr id="1818" name="Group 13">
            <a:extLst>
              <a:ext uri="{FF2B5EF4-FFF2-40B4-BE49-F238E27FC236}">
                <a16:creationId xmlns:a16="http://schemas.microsoft.com/office/drawing/2014/main" id="{697D321E-835D-4589-81F4-A73EA0E41B65}"/>
              </a:ext>
            </a:extLst>
          </p:cNvPr>
          <p:cNvGrpSpPr/>
          <p:nvPr/>
        </p:nvGrpSpPr>
        <p:grpSpPr>
          <a:xfrm>
            <a:off x="802684" y="4456860"/>
            <a:ext cx="2062728" cy="1659528"/>
            <a:chOff x="803640" y="3362835"/>
            <a:chExt cx="2059657" cy="1659528"/>
          </a:xfrm>
        </p:grpSpPr>
        <p:sp>
          <p:nvSpPr>
            <p:cNvPr id="1819" name="TextBox 1818">
              <a:extLst>
                <a:ext uri="{FF2B5EF4-FFF2-40B4-BE49-F238E27FC236}">
                  <a16:creationId xmlns:a16="http://schemas.microsoft.com/office/drawing/2014/main" id="{1D406335-67DD-49D3-AC92-C53BFDE0076F}"/>
                </a:ext>
              </a:extLst>
            </p:cNvPr>
            <p:cNvSpPr txBox="1"/>
            <p:nvPr/>
          </p:nvSpPr>
          <p:spPr>
            <a:xfrm>
              <a:off x="803640" y="3637368"/>
              <a:ext cx="2059657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20" name="TextBox 1819">
              <a:extLst>
                <a:ext uri="{FF2B5EF4-FFF2-40B4-BE49-F238E27FC236}">
                  <a16:creationId xmlns:a16="http://schemas.microsoft.com/office/drawing/2014/main" id="{28FB41D8-C937-407F-B503-3CEFC3C086CB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4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1821" name="Group 16">
            <a:extLst>
              <a:ext uri="{FF2B5EF4-FFF2-40B4-BE49-F238E27FC236}">
                <a16:creationId xmlns:a16="http://schemas.microsoft.com/office/drawing/2014/main" id="{10433783-A439-4010-80A6-F65724A84C0D}"/>
              </a:ext>
            </a:extLst>
          </p:cNvPr>
          <p:cNvGrpSpPr/>
          <p:nvPr/>
        </p:nvGrpSpPr>
        <p:grpSpPr>
          <a:xfrm>
            <a:off x="9334119" y="4456860"/>
            <a:ext cx="2062728" cy="1659528"/>
            <a:chOff x="803640" y="3362835"/>
            <a:chExt cx="2059657" cy="1659528"/>
          </a:xfrm>
        </p:grpSpPr>
        <p:sp>
          <p:nvSpPr>
            <p:cNvPr id="1822" name="TextBox 1821">
              <a:extLst>
                <a:ext uri="{FF2B5EF4-FFF2-40B4-BE49-F238E27FC236}">
                  <a16:creationId xmlns:a16="http://schemas.microsoft.com/office/drawing/2014/main" id="{AA19F365-C9B2-4310-955B-5217D6BFE4A6}"/>
                </a:ext>
              </a:extLst>
            </p:cNvPr>
            <p:cNvSpPr txBox="1"/>
            <p:nvPr/>
          </p:nvSpPr>
          <p:spPr>
            <a:xfrm>
              <a:off x="803640" y="3637368"/>
              <a:ext cx="2059657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23" name="TextBox 1822">
              <a:extLst>
                <a:ext uri="{FF2B5EF4-FFF2-40B4-BE49-F238E27FC236}">
                  <a16:creationId xmlns:a16="http://schemas.microsoft.com/office/drawing/2014/main" id="{E3D139D3-FD05-4C37-8A4E-EECC15B48678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sp>
        <p:nvSpPr>
          <p:cNvPr id="1824" name="Diamond 19">
            <a:extLst>
              <a:ext uri="{FF2B5EF4-FFF2-40B4-BE49-F238E27FC236}">
                <a16:creationId xmlns:a16="http://schemas.microsoft.com/office/drawing/2014/main" id="{E5FA5E2B-02BC-4F01-ACAE-77F37743052A}"/>
              </a:ext>
            </a:extLst>
          </p:cNvPr>
          <p:cNvSpPr/>
          <p:nvPr/>
        </p:nvSpPr>
        <p:spPr>
          <a:xfrm>
            <a:off x="9989704" y="3535208"/>
            <a:ext cx="751552" cy="751552"/>
          </a:xfrm>
          <a:prstGeom prst="diamond">
            <a:avLst/>
          </a:prstGeom>
          <a:noFill/>
          <a:ln w="254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825" name="Pie 2">
            <a:extLst>
              <a:ext uri="{FF2B5EF4-FFF2-40B4-BE49-F238E27FC236}">
                <a16:creationId xmlns:a16="http://schemas.microsoft.com/office/drawing/2014/main" id="{FAD2D8F6-4E76-4AF3-B34F-94D9422526CE}"/>
              </a:ext>
            </a:extLst>
          </p:cNvPr>
          <p:cNvSpPr/>
          <p:nvPr/>
        </p:nvSpPr>
        <p:spPr>
          <a:xfrm>
            <a:off x="10238428" y="3793867"/>
            <a:ext cx="254103" cy="249848"/>
          </a:xfrm>
          <a:custGeom>
            <a:avLst/>
            <a:gdLst/>
            <a:ahLst/>
            <a:cxnLst/>
            <a:rect l="l" t="t" r="r" b="b"/>
            <a:pathLst>
              <a:path w="3851322" h="3786842">
                <a:moveTo>
                  <a:pt x="3845029" y="1629937"/>
                </a:moveTo>
                <a:lnTo>
                  <a:pt x="3851322" y="1762720"/>
                </a:lnTo>
                <a:lnTo>
                  <a:pt x="3812477" y="1776859"/>
                </a:lnTo>
                <a:lnTo>
                  <a:pt x="3444864" y="1775585"/>
                </a:lnTo>
                <a:close/>
                <a:moveTo>
                  <a:pt x="3791299" y="1322869"/>
                </a:moveTo>
                <a:cubicBezTo>
                  <a:pt x="3804294" y="1363489"/>
                  <a:pt x="3813753" y="1405089"/>
                  <a:pt x="3820726" y="1447230"/>
                </a:cubicBezTo>
                <a:lnTo>
                  <a:pt x="2923542" y="1773779"/>
                </a:lnTo>
                <a:lnTo>
                  <a:pt x="2555935" y="1772505"/>
                </a:lnTo>
                <a:close/>
                <a:moveTo>
                  <a:pt x="3686733" y="1034305"/>
                </a:moveTo>
                <a:cubicBezTo>
                  <a:pt x="3706467" y="1071934"/>
                  <a:pt x="3722972" y="1111031"/>
                  <a:pt x="3736130" y="1151397"/>
                </a:cubicBezTo>
                <a:lnTo>
                  <a:pt x="2052009" y="1764367"/>
                </a:lnTo>
                <a:lnTo>
                  <a:pt x="2052009" y="1629296"/>
                </a:lnTo>
                <a:close/>
                <a:moveTo>
                  <a:pt x="3531650" y="764128"/>
                </a:moveTo>
                <a:cubicBezTo>
                  <a:pt x="3557479" y="799119"/>
                  <a:pt x="3581112" y="835525"/>
                  <a:pt x="3601539" y="873761"/>
                </a:cubicBezTo>
                <a:lnTo>
                  <a:pt x="2052009" y="1437744"/>
                </a:lnTo>
                <a:lnTo>
                  <a:pt x="2052009" y="1302673"/>
                </a:lnTo>
                <a:close/>
                <a:moveTo>
                  <a:pt x="3320179" y="514474"/>
                </a:moveTo>
                <a:lnTo>
                  <a:pt x="3414136" y="615348"/>
                </a:lnTo>
                <a:lnTo>
                  <a:pt x="2052009" y="1111121"/>
                </a:lnTo>
                <a:lnTo>
                  <a:pt x="2052009" y="976050"/>
                </a:lnTo>
                <a:close/>
                <a:moveTo>
                  <a:pt x="3038975" y="290201"/>
                </a:moveTo>
                <a:cubicBezTo>
                  <a:pt x="3082160" y="317774"/>
                  <a:pt x="3124087" y="347421"/>
                  <a:pt x="3164106" y="379728"/>
                </a:cubicBezTo>
                <a:lnTo>
                  <a:pt x="2052009" y="784498"/>
                </a:lnTo>
                <a:lnTo>
                  <a:pt x="2052009" y="649428"/>
                </a:lnTo>
                <a:close/>
                <a:moveTo>
                  <a:pt x="1800000" y="186842"/>
                </a:moveTo>
                <a:lnTo>
                  <a:pt x="1800000" y="1986842"/>
                </a:lnTo>
                <a:lnTo>
                  <a:pt x="3600000" y="1986842"/>
                </a:lnTo>
                <a:cubicBezTo>
                  <a:pt x="3600000" y="2980955"/>
                  <a:pt x="2794113" y="3786842"/>
                  <a:pt x="1800000" y="3786842"/>
                </a:cubicBezTo>
                <a:cubicBezTo>
                  <a:pt x="805887" y="3786842"/>
                  <a:pt x="0" y="2980955"/>
                  <a:pt x="0" y="1986842"/>
                </a:cubicBezTo>
                <a:cubicBezTo>
                  <a:pt x="0" y="992729"/>
                  <a:pt x="805887" y="186842"/>
                  <a:pt x="1800000" y="186842"/>
                </a:cubicBezTo>
                <a:close/>
                <a:moveTo>
                  <a:pt x="2653345" y="103936"/>
                </a:moveTo>
                <a:cubicBezTo>
                  <a:pt x="2713623" y="122781"/>
                  <a:pt x="2772066" y="146664"/>
                  <a:pt x="2828252" y="175345"/>
                </a:cubicBezTo>
                <a:lnTo>
                  <a:pt x="2052009" y="457876"/>
                </a:lnTo>
                <a:lnTo>
                  <a:pt x="2052009" y="322805"/>
                </a:lnTo>
                <a:close/>
                <a:moveTo>
                  <a:pt x="2052009" y="0"/>
                </a:moveTo>
                <a:cubicBezTo>
                  <a:pt x="2150315" y="0"/>
                  <a:pt x="2247800" y="7911"/>
                  <a:pt x="2343281" y="25238"/>
                </a:cubicBezTo>
                <a:lnTo>
                  <a:pt x="2052009" y="13125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bg1"/>
              </a:solidFill>
            </a:endParaRPr>
          </a:p>
        </p:txBody>
      </p:sp>
      <p:sp>
        <p:nvSpPr>
          <p:cNvPr id="1826" name="Diamond 21">
            <a:extLst>
              <a:ext uri="{FF2B5EF4-FFF2-40B4-BE49-F238E27FC236}">
                <a16:creationId xmlns:a16="http://schemas.microsoft.com/office/drawing/2014/main" id="{494FF483-2375-457C-A17D-4561FFE7E3E5}"/>
              </a:ext>
            </a:extLst>
          </p:cNvPr>
          <p:cNvSpPr/>
          <p:nvPr/>
        </p:nvSpPr>
        <p:spPr>
          <a:xfrm>
            <a:off x="1458269" y="3563848"/>
            <a:ext cx="751552" cy="751552"/>
          </a:xfrm>
          <a:prstGeom prst="diamond">
            <a:avLst/>
          </a:prstGeom>
          <a:noFill/>
          <a:ln w="254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827" name="Down Arrow 1">
            <a:extLst>
              <a:ext uri="{FF2B5EF4-FFF2-40B4-BE49-F238E27FC236}">
                <a16:creationId xmlns:a16="http://schemas.microsoft.com/office/drawing/2014/main" id="{9AB1A76A-2E2B-4D4E-93FC-F06EBC2E4A89}"/>
              </a:ext>
            </a:extLst>
          </p:cNvPr>
          <p:cNvSpPr/>
          <p:nvPr/>
        </p:nvSpPr>
        <p:spPr>
          <a:xfrm rot="10800000" flipH="1">
            <a:off x="1695990" y="3784591"/>
            <a:ext cx="276114" cy="310074"/>
          </a:xfrm>
          <a:custGeom>
            <a:avLst/>
            <a:gdLst/>
            <a:ahLst/>
            <a:cxnLst/>
            <a:rect l="l" t="t" r="r" b="b"/>
            <a:pathLst>
              <a:path w="3496146" h="3926159">
                <a:moveTo>
                  <a:pt x="1476067" y="1782198"/>
                </a:moveTo>
                <a:lnTo>
                  <a:pt x="2085005" y="1782198"/>
                </a:lnTo>
                <a:lnTo>
                  <a:pt x="2085005" y="560436"/>
                </a:lnTo>
                <a:lnTo>
                  <a:pt x="2389473" y="560436"/>
                </a:lnTo>
                <a:lnTo>
                  <a:pt x="1780536" y="0"/>
                </a:lnTo>
                <a:lnTo>
                  <a:pt x="1171598" y="560436"/>
                </a:lnTo>
                <a:lnTo>
                  <a:pt x="1476067" y="560436"/>
                </a:lnTo>
                <a:close/>
                <a:moveTo>
                  <a:pt x="2794909" y="2376264"/>
                </a:moveTo>
                <a:lnTo>
                  <a:pt x="3403846" y="1815828"/>
                </a:lnTo>
                <a:lnTo>
                  <a:pt x="3099377" y="1815828"/>
                </a:lnTo>
                <a:lnTo>
                  <a:pt x="3099377" y="594066"/>
                </a:lnTo>
                <a:lnTo>
                  <a:pt x="2490440" y="594066"/>
                </a:lnTo>
                <a:lnTo>
                  <a:pt x="2490440" y="1815828"/>
                </a:lnTo>
                <a:lnTo>
                  <a:pt x="2185971" y="1815828"/>
                </a:lnTo>
                <a:close/>
                <a:moveTo>
                  <a:pt x="1738539" y="2704452"/>
                </a:moveTo>
                <a:cubicBezTo>
                  <a:pt x="2025742" y="2708651"/>
                  <a:pt x="2249289" y="2617027"/>
                  <a:pt x="2474392" y="2519294"/>
                </a:cubicBezTo>
                <a:cubicBezTo>
                  <a:pt x="2631335" y="2431624"/>
                  <a:pt x="2641220" y="2356014"/>
                  <a:pt x="2614641" y="2282563"/>
                </a:cubicBezTo>
                <a:cubicBezTo>
                  <a:pt x="2582745" y="2203226"/>
                  <a:pt x="2511446" y="2141129"/>
                  <a:pt x="2374721" y="2203680"/>
                </a:cubicBezTo>
                <a:cubicBezTo>
                  <a:pt x="2195292" y="2350932"/>
                  <a:pt x="1621166" y="2470817"/>
                  <a:pt x="1266317" y="2262320"/>
                </a:cubicBezTo>
                <a:cubicBezTo>
                  <a:pt x="1169173" y="2191011"/>
                  <a:pt x="970584" y="2135007"/>
                  <a:pt x="918755" y="2260582"/>
                </a:cubicBezTo>
                <a:cubicBezTo>
                  <a:pt x="905798" y="2301917"/>
                  <a:pt x="901034" y="2336556"/>
                  <a:pt x="904186" y="2366667"/>
                </a:cubicBezTo>
                <a:cubicBezTo>
                  <a:pt x="913642" y="2457000"/>
                  <a:pt x="994333" y="2506589"/>
                  <a:pt x="1138739" y="2574025"/>
                </a:cubicBezTo>
                <a:cubicBezTo>
                  <a:pt x="1370979" y="2664916"/>
                  <a:pt x="1566218" y="2701932"/>
                  <a:pt x="1738539" y="2704452"/>
                </a:cubicBezTo>
                <a:close/>
                <a:moveTo>
                  <a:pt x="1709810" y="3318171"/>
                </a:moveTo>
                <a:cubicBezTo>
                  <a:pt x="2287461" y="3321186"/>
                  <a:pt x="2747532" y="3089987"/>
                  <a:pt x="2907033" y="2982480"/>
                </a:cubicBezTo>
                <a:cubicBezTo>
                  <a:pt x="3019837" y="2919930"/>
                  <a:pt x="3127019" y="2830470"/>
                  <a:pt x="3047283" y="2692494"/>
                </a:cubicBezTo>
                <a:cubicBezTo>
                  <a:pt x="2931427" y="2583612"/>
                  <a:pt x="2859428" y="2623285"/>
                  <a:pt x="2747560" y="2705958"/>
                </a:cubicBezTo>
                <a:cubicBezTo>
                  <a:pt x="2476410" y="2811508"/>
                  <a:pt x="1878339" y="3347087"/>
                  <a:pt x="714142" y="2686413"/>
                </a:cubicBezTo>
                <a:cubicBezTo>
                  <a:pt x="581403" y="2592588"/>
                  <a:pt x="478211" y="2639047"/>
                  <a:pt x="434354" y="2730111"/>
                </a:cubicBezTo>
                <a:cubicBezTo>
                  <a:pt x="423118" y="2754726"/>
                  <a:pt x="419107" y="2778362"/>
                  <a:pt x="421326" y="2801084"/>
                </a:cubicBezTo>
                <a:cubicBezTo>
                  <a:pt x="427982" y="2869247"/>
                  <a:pt x="490703" y="2929162"/>
                  <a:pt x="582577" y="2982481"/>
                </a:cubicBezTo>
                <a:cubicBezTo>
                  <a:pt x="974299" y="3230234"/>
                  <a:pt x="1363219" y="3316361"/>
                  <a:pt x="1709810" y="3318171"/>
                </a:cubicBezTo>
                <a:close/>
                <a:moveTo>
                  <a:pt x="1650124" y="3925606"/>
                </a:moveTo>
                <a:cubicBezTo>
                  <a:pt x="2273556" y="3938577"/>
                  <a:pt x="2858828" y="3722251"/>
                  <a:pt x="3329308" y="3414392"/>
                </a:cubicBezTo>
                <a:cubicBezTo>
                  <a:pt x="3434138" y="3367480"/>
                  <a:pt x="3549293" y="3215474"/>
                  <a:pt x="3469556" y="3100952"/>
                </a:cubicBezTo>
                <a:cubicBezTo>
                  <a:pt x="3361675" y="3005103"/>
                  <a:pt x="3225886" y="3077348"/>
                  <a:pt x="3149901" y="3145689"/>
                </a:cubicBezTo>
                <a:cubicBezTo>
                  <a:pt x="2987266" y="3247333"/>
                  <a:pt x="1796029" y="4146474"/>
                  <a:pt x="297808" y="3098777"/>
                </a:cubicBezTo>
                <a:cubicBezTo>
                  <a:pt x="177029" y="2997135"/>
                  <a:pt x="65861" y="3063139"/>
                  <a:pt x="18020" y="3134657"/>
                </a:cubicBezTo>
                <a:cubicBezTo>
                  <a:pt x="4124" y="3161552"/>
                  <a:pt x="-1298" y="3188690"/>
                  <a:pt x="257" y="3215218"/>
                </a:cubicBezTo>
                <a:cubicBezTo>
                  <a:pt x="4919" y="3294803"/>
                  <a:pt x="72375" y="3368892"/>
                  <a:pt x="162256" y="3414392"/>
                </a:cubicBezTo>
                <a:cubicBezTo>
                  <a:pt x="657258" y="3766720"/>
                  <a:pt x="1165233" y="3915518"/>
                  <a:pt x="1650124" y="392560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</a:endParaRPr>
          </a:p>
        </p:txBody>
      </p:sp>
      <p:sp>
        <p:nvSpPr>
          <p:cNvPr id="1828" name="Freeform 5123">
            <a:extLst>
              <a:ext uri="{FF2B5EF4-FFF2-40B4-BE49-F238E27FC236}">
                <a16:creationId xmlns:a16="http://schemas.microsoft.com/office/drawing/2014/main" id="{76EF0373-1B62-41F8-A192-379F780E83B7}"/>
              </a:ext>
            </a:extLst>
          </p:cNvPr>
          <p:cNvSpPr/>
          <p:nvPr/>
        </p:nvSpPr>
        <p:spPr>
          <a:xfrm>
            <a:off x="1839013" y="2562016"/>
            <a:ext cx="2952000" cy="818707"/>
          </a:xfrm>
          <a:custGeom>
            <a:avLst/>
            <a:gdLst>
              <a:gd name="connsiteX0" fmla="*/ 0 w 2711302"/>
              <a:gd name="connsiteY0" fmla="*/ 988828 h 999461"/>
              <a:gd name="connsiteX1" fmla="*/ 21265 w 2711302"/>
              <a:gd name="connsiteY1" fmla="*/ 31898 h 999461"/>
              <a:gd name="connsiteX2" fmla="*/ 2711302 w 2711302"/>
              <a:gd name="connsiteY2" fmla="*/ 0 h 999461"/>
              <a:gd name="connsiteX3" fmla="*/ 2711302 w 2711302"/>
              <a:gd name="connsiteY3" fmla="*/ 999461 h 999461"/>
              <a:gd name="connsiteX0" fmla="*/ 0 w 2711302"/>
              <a:gd name="connsiteY0" fmla="*/ 999460 h 1010093"/>
              <a:gd name="connsiteX1" fmla="*/ 10632 w 2711302"/>
              <a:gd name="connsiteY1" fmla="*/ 0 h 1010093"/>
              <a:gd name="connsiteX2" fmla="*/ 2711302 w 2711302"/>
              <a:gd name="connsiteY2" fmla="*/ 10632 h 1010093"/>
              <a:gd name="connsiteX3" fmla="*/ 2711302 w 2711302"/>
              <a:gd name="connsiteY3" fmla="*/ 1010093 h 1010093"/>
              <a:gd name="connsiteX0" fmla="*/ 0 w 2711302"/>
              <a:gd name="connsiteY0" fmla="*/ 999460 h 1010093"/>
              <a:gd name="connsiteX1" fmla="*/ 435935 w 2711302"/>
              <a:gd name="connsiteY1" fmla="*/ 0 h 1010093"/>
              <a:gd name="connsiteX2" fmla="*/ 2711302 w 2711302"/>
              <a:gd name="connsiteY2" fmla="*/ 10632 h 1010093"/>
              <a:gd name="connsiteX3" fmla="*/ 2711302 w 2711302"/>
              <a:gd name="connsiteY3" fmla="*/ 1010093 h 1010093"/>
              <a:gd name="connsiteX0" fmla="*/ 10633 w 2275367"/>
              <a:gd name="connsiteY0" fmla="*/ 1244009 h 1244009"/>
              <a:gd name="connsiteX1" fmla="*/ 0 w 2275367"/>
              <a:gd name="connsiteY1" fmla="*/ 0 h 1244009"/>
              <a:gd name="connsiteX2" fmla="*/ 2275367 w 2275367"/>
              <a:gd name="connsiteY2" fmla="*/ 10632 h 1244009"/>
              <a:gd name="connsiteX3" fmla="*/ 2275367 w 2275367"/>
              <a:gd name="connsiteY3" fmla="*/ 1010093 h 1244009"/>
              <a:gd name="connsiteX0" fmla="*/ 10633 w 2286000"/>
              <a:gd name="connsiteY0" fmla="*/ 1244009 h 1244009"/>
              <a:gd name="connsiteX1" fmla="*/ 0 w 2286000"/>
              <a:gd name="connsiteY1" fmla="*/ 0 h 1244009"/>
              <a:gd name="connsiteX2" fmla="*/ 2275367 w 2286000"/>
              <a:gd name="connsiteY2" fmla="*/ 10632 h 1244009"/>
              <a:gd name="connsiteX3" fmla="*/ 2286000 w 2286000"/>
              <a:gd name="connsiteY3" fmla="*/ 584790 h 1244009"/>
              <a:gd name="connsiteX0" fmla="*/ 1023 w 2287022"/>
              <a:gd name="connsiteY0" fmla="*/ 818707 h 818707"/>
              <a:gd name="connsiteX1" fmla="*/ 1022 w 2287022"/>
              <a:gd name="connsiteY1" fmla="*/ 0 h 818707"/>
              <a:gd name="connsiteX2" fmla="*/ 2276389 w 2287022"/>
              <a:gd name="connsiteY2" fmla="*/ 10632 h 818707"/>
              <a:gd name="connsiteX3" fmla="*/ 2287022 w 2287022"/>
              <a:gd name="connsiteY3" fmla="*/ 584790 h 8187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87022" h="818707">
                <a:moveTo>
                  <a:pt x="1023" y="818707"/>
                </a:moveTo>
                <a:cubicBezTo>
                  <a:pt x="-2521" y="404037"/>
                  <a:pt x="4566" y="414670"/>
                  <a:pt x="1022" y="0"/>
                </a:cubicBezTo>
                <a:lnTo>
                  <a:pt x="2276389" y="10632"/>
                </a:lnTo>
                <a:lnTo>
                  <a:pt x="2287022" y="584790"/>
                </a:lnTo>
              </a:path>
            </a:pathLst>
          </a:custGeom>
          <a:ln w="38100">
            <a:solidFill>
              <a:schemeClr val="accent4"/>
            </a:solidFill>
            <a:prstDash val="solid"/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1">
              <a:solidFill>
                <a:schemeClr val="accent4"/>
              </a:solidFill>
            </a:endParaRPr>
          </a:p>
        </p:txBody>
      </p:sp>
      <p:sp>
        <p:nvSpPr>
          <p:cNvPr id="1829" name="Freeform 36">
            <a:extLst>
              <a:ext uri="{FF2B5EF4-FFF2-40B4-BE49-F238E27FC236}">
                <a16:creationId xmlns:a16="http://schemas.microsoft.com/office/drawing/2014/main" id="{948A89B9-DEDB-447F-B33F-D18CC10835C8}"/>
              </a:ext>
            </a:extLst>
          </p:cNvPr>
          <p:cNvSpPr/>
          <p:nvPr/>
        </p:nvSpPr>
        <p:spPr>
          <a:xfrm flipH="1">
            <a:off x="7400987" y="2562016"/>
            <a:ext cx="2952000" cy="818707"/>
          </a:xfrm>
          <a:custGeom>
            <a:avLst/>
            <a:gdLst>
              <a:gd name="connsiteX0" fmla="*/ 0 w 2711302"/>
              <a:gd name="connsiteY0" fmla="*/ 988828 h 999461"/>
              <a:gd name="connsiteX1" fmla="*/ 21265 w 2711302"/>
              <a:gd name="connsiteY1" fmla="*/ 31898 h 999461"/>
              <a:gd name="connsiteX2" fmla="*/ 2711302 w 2711302"/>
              <a:gd name="connsiteY2" fmla="*/ 0 h 999461"/>
              <a:gd name="connsiteX3" fmla="*/ 2711302 w 2711302"/>
              <a:gd name="connsiteY3" fmla="*/ 999461 h 999461"/>
              <a:gd name="connsiteX0" fmla="*/ 0 w 2711302"/>
              <a:gd name="connsiteY0" fmla="*/ 999460 h 1010093"/>
              <a:gd name="connsiteX1" fmla="*/ 10632 w 2711302"/>
              <a:gd name="connsiteY1" fmla="*/ 0 h 1010093"/>
              <a:gd name="connsiteX2" fmla="*/ 2711302 w 2711302"/>
              <a:gd name="connsiteY2" fmla="*/ 10632 h 1010093"/>
              <a:gd name="connsiteX3" fmla="*/ 2711302 w 2711302"/>
              <a:gd name="connsiteY3" fmla="*/ 1010093 h 1010093"/>
              <a:gd name="connsiteX0" fmla="*/ 0 w 2711302"/>
              <a:gd name="connsiteY0" fmla="*/ 999460 h 1010093"/>
              <a:gd name="connsiteX1" fmla="*/ 435935 w 2711302"/>
              <a:gd name="connsiteY1" fmla="*/ 0 h 1010093"/>
              <a:gd name="connsiteX2" fmla="*/ 2711302 w 2711302"/>
              <a:gd name="connsiteY2" fmla="*/ 10632 h 1010093"/>
              <a:gd name="connsiteX3" fmla="*/ 2711302 w 2711302"/>
              <a:gd name="connsiteY3" fmla="*/ 1010093 h 1010093"/>
              <a:gd name="connsiteX0" fmla="*/ 10633 w 2275367"/>
              <a:gd name="connsiteY0" fmla="*/ 1244009 h 1244009"/>
              <a:gd name="connsiteX1" fmla="*/ 0 w 2275367"/>
              <a:gd name="connsiteY1" fmla="*/ 0 h 1244009"/>
              <a:gd name="connsiteX2" fmla="*/ 2275367 w 2275367"/>
              <a:gd name="connsiteY2" fmla="*/ 10632 h 1244009"/>
              <a:gd name="connsiteX3" fmla="*/ 2275367 w 2275367"/>
              <a:gd name="connsiteY3" fmla="*/ 1010093 h 1244009"/>
              <a:gd name="connsiteX0" fmla="*/ 10633 w 2286000"/>
              <a:gd name="connsiteY0" fmla="*/ 1244009 h 1244009"/>
              <a:gd name="connsiteX1" fmla="*/ 0 w 2286000"/>
              <a:gd name="connsiteY1" fmla="*/ 0 h 1244009"/>
              <a:gd name="connsiteX2" fmla="*/ 2275367 w 2286000"/>
              <a:gd name="connsiteY2" fmla="*/ 10632 h 1244009"/>
              <a:gd name="connsiteX3" fmla="*/ 2286000 w 2286000"/>
              <a:gd name="connsiteY3" fmla="*/ 584790 h 1244009"/>
              <a:gd name="connsiteX0" fmla="*/ 1023 w 2287022"/>
              <a:gd name="connsiteY0" fmla="*/ 818707 h 818707"/>
              <a:gd name="connsiteX1" fmla="*/ 1022 w 2287022"/>
              <a:gd name="connsiteY1" fmla="*/ 0 h 818707"/>
              <a:gd name="connsiteX2" fmla="*/ 2276389 w 2287022"/>
              <a:gd name="connsiteY2" fmla="*/ 10632 h 818707"/>
              <a:gd name="connsiteX3" fmla="*/ 2287022 w 2287022"/>
              <a:gd name="connsiteY3" fmla="*/ 584790 h 8187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87022" h="818707">
                <a:moveTo>
                  <a:pt x="1023" y="818707"/>
                </a:moveTo>
                <a:cubicBezTo>
                  <a:pt x="-2521" y="404037"/>
                  <a:pt x="4566" y="414670"/>
                  <a:pt x="1022" y="0"/>
                </a:cubicBezTo>
                <a:lnTo>
                  <a:pt x="2276389" y="10632"/>
                </a:lnTo>
                <a:lnTo>
                  <a:pt x="2287022" y="584790"/>
                </a:lnTo>
              </a:path>
            </a:pathLst>
          </a:custGeom>
          <a:ln w="38100">
            <a:solidFill>
              <a:schemeClr val="accent1"/>
            </a:solidFill>
            <a:prstDash val="solid"/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830" name="TextBox 1829">
            <a:extLst>
              <a:ext uri="{FF2B5EF4-FFF2-40B4-BE49-F238E27FC236}">
                <a16:creationId xmlns:a16="http://schemas.microsoft.com/office/drawing/2014/main" id="{60CB93C9-292F-4C04-905A-36848C05751F}"/>
              </a:ext>
            </a:extLst>
          </p:cNvPr>
          <p:cNvSpPr txBox="1"/>
          <p:nvPr/>
        </p:nvSpPr>
        <p:spPr>
          <a:xfrm>
            <a:off x="2209821" y="1743241"/>
            <a:ext cx="77917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I hope and I believe that this Template will your Time, Money and Reputation. Easy to change colors, photos and Text. Get a modern PowerPoint  Presentation that is beautifully designed. Get a modern PowerPoint  Presentation that is beautifully designed.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1831" name="Group 26">
            <a:extLst>
              <a:ext uri="{FF2B5EF4-FFF2-40B4-BE49-F238E27FC236}">
                <a16:creationId xmlns:a16="http://schemas.microsoft.com/office/drawing/2014/main" id="{C4F09B1D-FDA2-47EF-99CB-D21B0820DF4F}"/>
              </a:ext>
            </a:extLst>
          </p:cNvPr>
          <p:cNvGrpSpPr/>
          <p:nvPr/>
        </p:nvGrpSpPr>
        <p:grpSpPr>
          <a:xfrm>
            <a:off x="4286385" y="2562016"/>
            <a:ext cx="3811984" cy="3417624"/>
            <a:chOff x="4794869" y="2803448"/>
            <a:chExt cx="2781228" cy="2493501"/>
          </a:xfrm>
        </p:grpSpPr>
        <p:sp>
          <p:nvSpPr>
            <p:cNvPr id="1832" name="Freeform: Shape 27">
              <a:extLst>
                <a:ext uri="{FF2B5EF4-FFF2-40B4-BE49-F238E27FC236}">
                  <a16:creationId xmlns:a16="http://schemas.microsoft.com/office/drawing/2014/main" id="{BFF0E7BD-0C5D-4D0D-90DF-90A707518F6C}"/>
                </a:ext>
              </a:extLst>
            </p:cNvPr>
            <p:cNvSpPr/>
            <p:nvPr/>
          </p:nvSpPr>
          <p:spPr>
            <a:xfrm>
              <a:off x="5190891" y="3445703"/>
              <a:ext cx="1873170" cy="1692747"/>
            </a:xfrm>
            <a:custGeom>
              <a:avLst/>
              <a:gdLst>
                <a:gd name="connsiteX0" fmla="*/ 1663345 w 1873170"/>
                <a:gd name="connsiteY0" fmla="*/ 829592 h 1692747"/>
                <a:gd name="connsiteX1" fmla="*/ 1782942 w 1873170"/>
                <a:gd name="connsiteY1" fmla="*/ 932506 h 1692747"/>
                <a:gd name="connsiteX2" fmla="*/ 1697795 w 1873170"/>
                <a:gd name="connsiteY2" fmla="*/ 1086336 h 1692747"/>
                <a:gd name="connsiteX3" fmla="*/ 1727910 w 1873170"/>
                <a:gd name="connsiteY3" fmla="*/ 1113202 h 1692747"/>
                <a:gd name="connsiteX4" fmla="*/ 1802442 w 1873170"/>
                <a:gd name="connsiteY4" fmla="*/ 1237999 h 1692747"/>
                <a:gd name="connsiteX5" fmla="*/ 1873074 w 1873170"/>
                <a:gd name="connsiteY5" fmla="*/ 1564074 h 1692747"/>
                <a:gd name="connsiteX6" fmla="*/ 1873074 w 1873170"/>
                <a:gd name="connsiteY6" fmla="*/ 1577724 h 1692747"/>
                <a:gd name="connsiteX7" fmla="*/ 1731593 w 1873170"/>
                <a:gd name="connsiteY7" fmla="*/ 1577724 h 1692747"/>
                <a:gd name="connsiteX8" fmla="*/ 1731593 w 1873170"/>
                <a:gd name="connsiteY8" fmla="*/ 1692747 h 1692747"/>
                <a:gd name="connsiteX9" fmla="*/ 1577114 w 1873170"/>
                <a:gd name="connsiteY9" fmla="*/ 1692747 h 1692747"/>
                <a:gd name="connsiteX10" fmla="*/ 1577114 w 1873170"/>
                <a:gd name="connsiteY10" fmla="*/ 1578374 h 1692747"/>
                <a:gd name="connsiteX11" fmla="*/ 1436934 w 1873170"/>
                <a:gd name="connsiteY11" fmla="*/ 1578374 h 1692747"/>
                <a:gd name="connsiteX12" fmla="*/ 1437151 w 1873170"/>
                <a:gd name="connsiteY12" fmla="*/ 1526809 h 1692747"/>
                <a:gd name="connsiteX13" fmla="*/ 1512332 w 1873170"/>
                <a:gd name="connsiteY13" fmla="*/ 1222616 h 1692747"/>
                <a:gd name="connsiteX14" fmla="*/ 1570614 w 1873170"/>
                <a:gd name="connsiteY14" fmla="*/ 1124251 h 1692747"/>
                <a:gd name="connsiteX15" fmla="*/ 1609830 w 1873170"/>
                <a:gd name="connsiteY15" fmla="*/ 1085686 h 1692747"/>
                <a:gd name="connsiteX16" fmla="*/ 1531398 w 1873170"/>
                <a:gd name="connsiteY16" fmla="*/ 1008988 h 1692747"/>
                <a:gd name="connsiteX17" fmla="*/ 1527499 w 1873170"/>
                <a:gd name="connsiteY17" fmla="*/ 925140 h 1692747"/>
                <a:gd name="connsiteX18" fmla="*/ 1663345 w 1873170"/>
                <a:gd name="connsiteY18" fmla="*/ 829592 h 1692747"/>
                <a:gd name="connsiteX19" fmla="*/ 231945 w 1873170"/>
                <a:gd name="connsiteY19" fmla="*/ 502840 h 1692747"/>
                <a:gd name="connsiteX20" fmla="*/ 364243 w 1873170"/>
                <a:gd name="connsiteY20" fmla="*/ 561365 h 1692747"/>
                <a:gd name="connsiteX21" fmla="*/ 311378 w 1873170"/>
                <a:gd name="connsiteY21" fmla="*/ 843458 h 1692747"/>
                <a:gd name="connsiteX22" fmla="*/ 352760 w 1873170"/>
                <a:gd name="connsiteY22" fmla="*/ 859925 h 1692747"/>
                <a:gd name="connsiteX23" fmla="*/ 416892 w 1873170"/>
                <a:gd name="connsiteY23" fmla="*/ 917990 h 1692747"/>
                <a:gd name="connsiteX24" fmla="*/ 418842 w 1873170"/>
                <a:gd name="connsiteY24" fmla="*/ 931639 h 1692747"/>
                <a:gd name="connsiteX25" fmla="*/ 355360 w 1873170"/>
                <a:gd name="connsiteY25" fmla="*/ 1196400 h 1692747"/>
                <a:gd name="connsiteX26" fmla="*/ 338894 w 1873170"/>
                <a:gd name="connsiteY26" fmla="*/ 1406561 h 1692747"/>
                <a:gd name="connsiteX27" fmla="*/ 339327 w 1873170"/>
                <a:gd name="connsiteY27" fmla="*/ 1413278 h 1692747"/>
                <a:gd name="connsiteX28" fmla="*/ 407142 w 1873170"/>
                <a:gd name="connsiteY28" fmla="*/ 1413278 h 1692747"/>
                <a:gd name="connsiteX29" fmla="*/ 402376 w 1873170"/>
                <a:gd name="connsiteY29" fmla="*/ 1424328 h 1692747"/>
                <a:gd name="connsiteX30" fmla="*/ 351894 w 1873170"/>
                <a:gd name="connsiteY30" fmla="*/ 1503625 h 1692747"/>
                <a:gd name="connsiteX31" fmla="*/ 346044 w 1873170"/>
                <a:gd name="connsiteY31" fmla="*/ 1516842 h 1692747"/>
                <a:gd name="connsiteX32" fmla="*/ 345833 w 1873170"/>
                <a:gd name="connsiteY32" fmla="*/ 1692747 h 1692747"/>
                <a:gd name="connsiteX33" fmla="*/ 117464 w 1873170"/>
                <a:gd name="connsiteY33" fmla="*/ 1692747 h 1692747"/>
                <a:gd name="connsiteX34" fmla="*/ 117249 w 1873170"/>
                <a:gd name="connsiteY34" fmla="*/ 1518575 h 1692747"/>
                <a:gd name="connsiteX35" fmla="*/ 113999 w 1873170"/>
                <a:gd name="connsiteY35" fmla="*/ 1506659 h 1692747"/>
                <a:gd name="connsiteX36" fmla="*/ 23001 w 1873170"/>
                <a:gd name="connsiteY36" fmla="*/ 1317297 h 1692747"/>
                <a:gd name="connsiteX37" fmla="*/ 7402 w 1873170"/>
                <a:gd name="connsiteY37" fmla="*/ 1028270 h 1692747"/>
                <a:gd name="connsiteX38" fmla="*/ 36651 w 1873170"/>
                <a:gd name="connsiteY38" fmla="*/ 933590 h 1692747"/>
                <a:gd name="connsiteX39" fmla="*/ 143465 w 1873170"/>
                <a:gd name="connsiteY39" fmla="*/ 846708 h 1692747"/>
                <a:gd name="connsiteX40" fmla="*/ 152998 w 1873170"/>
                <a:gd name="connsiteY40" fmla="*/ 843892 h 1692747"/>
                <a:gd name="connsiteX41" fmla="*/ 99483 w 1873170"/>
                <a:gd name="connsiteY41" fmla="*/ 560498 h 1692747"/>
                <a:gd name="connsiteX42" fmla="*/ 231945 w 1873170"/>
                <a:gd name="connsiteY42" fmla="*/ 502840 h 1692747"/>
                <a:gd name="connsiteX43" fmla="*/ 715018 w 1873170"/>
                <a:gd name="connsiteY43" fmla="*/ 141258 h 1692747"/>
                <a:gd name="connsiteX44" fmla="*/ 947062 w 1873170"/>
                <a:gd name="connsiteY44" fmla="*/ 325421 h 1692747"/>
                <a:gd name="connsiteX45" fmla="*/ 795616 w 1873170"/>
                <a:gd name="connsiteY45" fmla="*/ 606647 h 1692747"/>
                <a:gd name="connsiteX46" fmla="*/ 840032 w 1873170"/>
                <a:gd name="connsiteY46" fmla="*/ 655829 h 1692747"/>
                <a:gd name="connsiteX47" fmla="*/ 951612 w 1873170"/>
                <a:gd name="connsiteY47" fmla="*/ 853858 h 1692747"/>
                <a:gd name="connsiteX48" fmla="*/ 1049327 w 1873170"/>
                <a:gd name="connsiteY48" fmla="*/ 1224133 h 1692747"/>
                <a:gd name="connsiteX49" fmla="*/ 1062543 w 1873170"/>
                <a:gd name="connsiteY49" fmla="*/ 1374929 h 1692747"/>
                <a:gd name="connsiteX50" fmla="*/ 1062543 w 1873170"/>
                <a:gd name="connsiteY50" fmla="*/ 1387062 h 1692747"/>
                <a:gd name="connsiteX51" fmla="*/ 841115 w 1873170"/>
                <a:gd name="connsiteY51" fmla="*/ 1387062 h 1692747"/>
                <a:gd name="connsiteX52" fmla="*/ 841115 w 1873170"/>
                <a:gd name="connsiteY52" fmla="*/ 1692747 h 1692747"/>
                <a:gd name="connsiteX53" fmla="*/ 586538 w 1873170"/>
                <a:gd name="connsiteY53" fmla="*/ 1692747 h 1692747"/>
                <a:gd name="connsiteX54" fmla="*/ 586538 w 1873170"/>
                <a:gd name="connsiteY54" fmla="*/ 1387712 h 1692747"/>
                <a:gd name="connsiteX55" fmla="*/ 364027 w 1873170"/>
                <a:gd name="connsiteY55" fmla="*/ 1387712 h 1692747"/>
                <a:gd name="connsiteX56" fmla="*/ 367493 w 1873170"/>
                <a:gd name="connsiteY56" fmla="*/ 1315130 h 1692747"/>
                <a:gd name="connsiteX57" fmla="*/ 423392 w 1873170"/>
                <a:gd name="connsiteY57" fmla="*/ 1008121 h 1692747"/>
                <a:gd name="connsiteX58" fmla="*/ 534106 w 1873170"/>
                <a:gd name="connsiteY58" fmla="*/ 732961 h 1692747"/>
                <a:gd name="connsiteX59" fmla="*/ 633987 w 1873170"/>
                <a:gd name="connsiteY59" fmla="*/ 610331 h 1692747"/>
                <a:gd name="connsiteX60" fmla="*/ 635720 w 1873170"/>
                <a:gd name="connsiteY60" fmla="*/ 607731 h 1692747"/>
                <a:gd name="connsiteX61" fmla="*/ 480591 w 1873170"/>
                <a:gd name="connsiteY61" fmla="*/ 326287 h 1692747"/>
                <a:gd name="connsiteX62" fmla="*/ 715018 w 1873170"/>
                <a:gd name="connsiteY62" fmla="*/ 141258 h 1692747"/>
                <a:gd name="connsiteX63" fmla="*/ 1244755 w 1873170"/>
                <a:gd name="connsiteY63" fmla="*/ 429 h 1692747"/>
                <a:gd name="connsiteX64" fmla="*/ 1466400 w 1873170"/>
                <a:gd name="connsiteY64" fmla="*/ 186758 h 1692747"/>
                <a:gd name="connsiteX65" fmla="*/ 1335103 w 1873170"/>
                <a:gd name="connsiteY65" fmla="*/ 467767 h 1692747"/>
                <a:gd name="connsiteX66" fmla="*/ 1338570 w 1873170"/>
                <a:gd name="connsiteY66" fmla="*/ 469934 h 1692747"/>
                <a:gd name="connsiteX67" fmla="*/ 1516882 w 1873170"/>
                <a:gd name="connsiteY67" fmla="*/ 643263 h 1692747"/>
                <a:gd name="connsiteX68" fmla="*/ 1545048 w 1873170"/>
                <a:gd name="connsiteY68" fmla="*/ 840642 h 1692747"/>
                <a:gd name="connsiteX69" fmla="*/ 1540931 w 1873170"/>
                <a:gd name="connsiteY69" fmla="*/ 851042 h 1692747"/>
                <a:gd name="connsiteX70" fmla="*/ 1524249 w 1873170"/>
                <a:gd name="connsiteY70" fmla="*/ 1051237 h 1692747"/>
                <a:gd name="connsiteX71" fmla="*/ 1526632 w 1873170"/>
                <a:gd name="connsiteY71" fmla="*/ 1060986 h 1692747"/>
                <a:gd name="connsiteX72" fmla="*/ 1425884 w 1873170"/>
                <a:gd name="connsiteY72" fmla="*/ 1329646 h 1692747"/>
                <a:gd name="connsiteX73" fmla="*/ 1389702 w 1873170"/>
                <a:gd name="connsiteY73" fmla="*/ 1378179 h 1692747"/>
                <a:gd name="connsiteX74" fmla="*/ 1384935 w 1873170"/>
                <a:gd name="connsiteY74" fmla="*/ 1389445 h 1692747"/>
                <a:gd name="connsiteX75" fmla="*/ 1384723 w 1873170"/>
                <a:gd name="connsiteY75" fmla="*/ 1692747 h 1692747"/>
                <a:gd name="connsiteX76" fmla="*/ 1070559 w 1873170"/>
                <a:gd name="connsiteY76" fmla="*/ 1692747 h 1692747"/>
                <a:gd name="connsiteX77" fmla="*/ 1070559 w 1873170"/>
                <a:gd name="connsiteY77" fmla="*/ 1415228 h 1692747"/>
                <a:gd name="connsiteX78" fmla="*/ 1088109 w 1873170"/>
                <a:gd name="connsiteY78" fmla="*/ 1413494 h 1692747"/>
                <a:gd name="connsiteX79" fmla="*/ 1087893 w 1873170"/>
                <a:gd name="connsiteY79" fmla="*/ 1346546 h 1692747"/>
                <a:gd name="connsiteX80" fmla="*/ 1035027 w 1873170"/>
                <a:gd name="connsiteY80" fmla="*/ 1022637 h 1692747"/>
                <a:gd name="connsiteX81" fmla="*/ 921930 w 1873170"/>
                <a:gd name="connsiteY81" fmla="*/ 729928 h 1692747"/>
                <a:gd name="connsiteX82" fmla="*/ 919546 w 1873170"/>
                <a:gd name="connsiteY82" fmla="*/ 720828 h 1692747"/>
                <a:gd name="connsiteX83" fmla="*/ 977612 w 1873170"/>
                <a:gd name="connsiteY83" fmla="*/ 562882 h 1692747"/>
                <a:gd name="connsiteX84" fmla="*/ 1112375 w 1873170"/>
                <a:gd name="connsiteY84" fmla="*/ 471017 h 1692747"/>
                <a:gd name="connsiteX85" fmla="*/ 1121475 w 1873170"/>
                <a:gd name="connsiteY85" fmla="*/ 468417 h 1692747"/>
                <a:gd name="connsiteX86" fmla="*/ 999061 w 1873170"/>
                <a:gd name="connsiteY86" fmla="*/ 337554 h 1692747"/>
                <a:gd name="connsiteX87" fmla="*/ 996895 w 1873170"/>
                <a:gd name="connsiteY87" fmla="*/ 159892 h 1692747"/>
                <a:gd name="connsiteX88" fmla="*/ 1244755 w 1873170"/>
                <a:gd name="connsiteY88" fmla="*/ 429 h 16927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</a:cxnLst>
              <a:rect l="l" t="t" r="r" b="b"/>
              <a:pathLst>
                <a:path w="1873170" h="1692747">
                  <a:moveTo>
                    <a:pt x="1663345" y="829592"/>
                  </a:moveTo>
                  <a:cubicBezTo>
                    <a:pt x="1718594" y="832625"/>
                    <a:pt x="1770809" y="876391"/>
                    <a:pt x="1782942" y="932506"/>
                  </a:cubicBezTo>
                  <a:cubicBezTo>
                    <a:pt x="1795942" y="993605"/>
                    <a:pt x="1766909" y="1059253"/>
                    <a:pt x="1697795" y="1086336"/>
                  </a:cubicBezTo>
                  <a:cubicBezTo>
                    <a:pt x="1707977" y="1095219"/>
                    <a:pt x="1718811" y="1103452"/>
                    <a:pt x="1727910" y="1113202"/>
                  </a:cubicBezTo>
                  <a:cubicBezTo>
                    <a:pt x="1761926" y="1149168"/>
                    <a:pt x="1784026" y="1192716"/>
                    <a:pt x="1802442" y="1237999"/>
                  </a:cubicBezTo>
                  <a:cubicBezTo>
                    <a:pt x="1844907" y="1342429"/>
                    <a:pt x="1869173" y="1451193"/>
                    <a:pt x="1873074" y="1564074"/>
                  </a:cubicBezTo>
                  <a:cubicBezTo>
                    <a:pt x="1873290" y="1568407"/>
                    <a:pt x="1873074" y="1572524"/>
                    <a:pt x="1873074" y="1577724"/>
                  </a:cubicBezTo>
                  <a:cubicBezTo>
                    <a:pt x="1825408" y="1577724"/>
                    <a:pt x="1779043" y="1577724"/>
                    <a:pt x="1731593" y="1577724"/>
                  </a:cubicBezTo>
                  <a:lnTo>
                    <a:pt x="1731593" y="1692747"/>
                  </a:lnTo>
                  <a:lnTo>
                    <a:pt x="1577114" y="1692747"/>
                  </a:lnTo>
                  <a:lnTo>
                    <a:pt x="1577114" y="1578374"/>
                  </a:lnTo>
                  <a:cubicBezTo>
                    <a:pt x="1530532" y="1578374"/>
                    <a:pt x="1483733" y="1578374"/>
                    <a:pt x="1436934" y="1578374"/>
                  </a:cubicBezTo>
                  <a:cubicBezTo>
                    <a:pt x="1436934" y="1560391"/>
                    <a:pt x="1435634" y="1543491"/>
                    <a:pt x="1437151" y="1526809"/>
                  </a:cubicBezTo>
                  <a:cubicBezTo>
                    <a:pt x="1446034" y="1421511"/>
                    <a:pt x="1470083" y="1319680"/>
                    <a:pt x="1512332" y="1222616"/>
                  </a:cubicBezTo>
                  <a:cubicBezTo>
                    <a:pt x="1527715" y="1187517"/>
                    <a:pt x="1545481" y="1153501"/>
                    <a:pt x="1570614" y="1124251"/>
                  </a:cubicBezTo>
                  <a:cubicBezTo>
                    <a:pt x="1582531" y="1110385"/>
                    <a:pt x="1596613" y="1098469"/>
                    <a:pt x="1609830" y="1085686"/>
                  </a:cubicBezTo>
                  <a:cubicBezTo>
                    <a:pt x="1573864" y="1071603"/>
                    <a:pt x="1546348" y="1046687"/>
                    <a:pt x="1531398" y="1008988"/>
                  </a:cubicBezTo>
                  <a:cubicBezTo>
                    <a:pt x="1520565" y="981472"/>
                    <a:pt x="1519699" y="953522"/>
                    <a:pt x="1527499" y="925140"/>
                  </a:cubicBezTo>
                  <a:cubicBezTo>
                    <a:pt x="1542231" y="871408"/>
                    <a:pt x="1595097" y="825909"/>
                    <a:pt x="1663345" y="829592"/>
                  </a:cubicBezTo>
                  <a:close/>
                  <a:moveTo>
                    <a:pt x="231945" y="502840"/>
                  </a:moveTo>
                  <a:cubicBezTo>
                    <a:pt x="280125" y="502975"/>
                    <a:pt x="328278" y="522475"/>
                    <a:pt x="364243" y="561365"/>
                  </a:cubicBezTo>
                  <a:cubicBezTo>
                    <a:pt x="438125" y="641096"/>
                    <a:pt x="425342" y="787126"/>
                    <a:pt x="311378" y="843458"/>
                  </a:cubicBezTo>
                  <a:cubicBezTo>
                    <a:pt x="324811" y="848875"/>
                    <a:pt x="339327" y="853641"/>
                    <a:pt x="352760" y="859925"/>
                  </a:cubicBezTo>
                  <a:cubicBezTo>
                    <a:pt x="379843" y="872708"/>
                    <a:pt x="401076" y="892641"/>
                    <a:pt x="416892" y="917990"/>
                  </a:cubicBezTo>
                  <a:cubicBezTo>
                    <a:pt x="419059" y="921673"/>
                    <a:pt x="420142" y="927523"/>
                    <a:pt x="418842" y="931639"/>
                  </a:cubicBezTo>
                  <a:cubicBezTo>
                    <a:pt x="390892" y="1018304"/>
                    <a:pt x="369443" y="1106485"/>
                    <a:pt x="355360" y="1196400"/>
                  </a:cubicBezTo>
                  <a:cubicBezTo>
                    <a:pt x="344310" y="1265948"/>
                    <a:pt x="337377" y="1335929"/>
                    <a:pt x="338894" y="1406561"/>
                  </a:cubicBezTo>
                  <a:cubicBezTo>
                    <a:pt x="338894" y="1408295"/>
                    <a:pt x="339111" y="1410028"/>
                    <a:pt x="339327" y="1413278"/>
                  </a:cubicBezTo>
                  <a:cubicBezTo>
                    <a:pt x="361210" y="1413278"/>
                    <a:pt x="383093" y="1413278"/>
                    <a:pt x="407142" y="1413278"/>
                  </a:cubicBezTo>
                  <a:cubicBezTo>
                    <a:pt x="404975" y="1418261"/>
                    <a:pt x="404109" y="1421511"/>
                    <a:pt x="402376" y="1424328"/>
                  </a:cubicBezTo>
                  <a:cubicBezTo>
                    <a:pt x="385693" y="1450760"/>
                    <a:pt x="368576" y="1476976"/>
                    <a:pt x="351894" y="1503625"/>
                  </a:cubicBezTo>
                  <a:cubicBezTo>
                    <a:pt x="349293" y="1507742"/>
                    <a:pt x="346044" y="1512292"/>
                    <a:pt x="346044" y="1516842"/>
                  </a:cubicBezTo>
                  <a:lnTo>
                    <a:pt x="345833" y="1692747"/>
                  </a:lnTo>
                  <a:lnTo>
                    <a:pt x="117464" y="1692747"/>
                  </a:lnTo>
                  <a:lnTo>
                    <a:pt x="117249" y="1518575"/>
                  </a:lnTo>
                  <a:cubicBezTo>
                    <a:pt x="117249" y="1514459"/>
                    <a:pt x="116383" y="1509476"/>
                    <a:pt x="113999" y="1506659"/>
                  </a:cubicBezTo>
                  <a:cubicBezTo>
                    <a:pt x="66767" y="1451627"/>
                    <a:pt x="40118" y="1386412"/>
                    <a:pt x="23001" y="1317297"/>
                  </a:cubicBezTo>
                  <a:cubicBezTo>
                    <a:pt x="-615" y="1222183"/>
                    <a:pt x="-6464" y="1125551"/>
                    <a:pt x="7402" y="1028270"/>
                  </a:cubicBezTo>
                  <a:cubicBezTo>
                    <a:pt x="12168" y="995338"/>
                    <a:pt x="21051" y="963489"/>
                    <a:pt x="36651" y="933590"/>
                  </a:cubicBezTo>
                  <a:cubicBezTo>
                    <a:pt x="59834" y="889391"/>
                    <a:pt x="95367" y="860358"/>
                    <a:pt x="143465" y="846708"/>
                  </a:cubicBezTo>
                  <a:cubicBezTo>
                    <a:pt x="146499" y="845842"/>
                    <a:pt x="149532" y="844975"/>
                    <a:pt x="152998" y="843892"/>
                  </a:cubicBezTo>
                  <a:cubicBezTo>
                    <a:pt x="37518" y="787126"/>
                    <a:pt x="24518" y="640663"/>
                    <a:pt x="99483" y="560498"/>
                  </a:cubicBezTo>
                  <a:cubicBezTo>
                    <a:pt x="135557" y="521933"/>
                    <a:pt x="183764" y="502704"/>
                    <a:pt x="231945" y="502840"/>
                  </a:cubicBezTo>
                  <a:close/>
                  <a:moveTo>
                    <a:pt x="715018" y="141258"/>
                  </a:moveTo>
                  <a:cubicBezTo>
                    <a:pt x="824866" y="141475"/>
                    <a:pt x="921496" y="218173"/>
                    <a:pt x="947062" y="325421"/>
                  </a:cubicBezTo>
                  <a:cubicBezTo>
                    <a:pt x="974795" y="442635"/>
                    <a:pt x="910447" y="567648"/>
                    <a:pt x="795616" y="606647"/>
                  </a:cubicBezTo>
                  <a:cubicBezTo>
                    <a:pt x="809699" y="622247"/>
                    <a:pt x="825515" y="638496"/>
                    <a:pt x="840032" y="655829"/>
                  </a:cubicBezTo>
                  <a:cubicBezTo>
                    <a:pt x="889430" y="714978"/>
                    <a:pt x="923013" y="783010"/>
                    <a:pt x="951612" y="853858"/>
                  </a:cubicBezTo>
                  <a:cubicBezTo>
                    <a:pt x="999711" y="973022"/>
                    <a:pt x="1032210" y="1096736"/>
                    <a:pt x="1049327" y="1224133"/>
                  </a:cubicBezTo>
                  <a:cubicBezTo>
                    <a:pt x="1056043" y="1274181"/>
                    <a:pt x="1058426" y="1324663"/>
                    <a:pt x="1062543" y="1374929"/>
                  </a:cubicBezTo>
                  <a:cubicBezTo>
                    <a:pt x="1062760" y="1378395"/>
                    <a:pt x="1062543" y="1382078"/>
                    <a:pt x="1062543" y="1387062"/>
                  </a:cubicBezTo>
                  <a:cubicBezTo>
                    <a:pt x="988662" y="1387062"/>
                    <a:pt x="915430" y="1387062"/>
                    <a:pt x="841115" y="1387062"/>
                  </a:cubicBezTo>
                  <a:lnTo>
                    <a:pt x="841115" y="1692747"/>
                  </a:lnTo>
                  <a:lnTo>
                    <a:pt x="586538" y="1692747"/>
                  </a:lnTo>
                  <a:lnTo>
                    <a:pt x="586538" y="1387712"/>
                  </a:lnTo>
                  <a:cubicBezTo>
                    <a:pt x="513306" y="1387712"/>
                    <a:pt x="439425" y="1387712"/>
                    <a:pt x="364027" y="1387712"/>
                  </a:cubicBezTo>
                  <a:cubicBezTo>
                    <a:pt x="365110" y="1362362"/>
                    <a:pt x="365543" y="1338746"/>
                    <a:pt x="367493" y="1315130"/>
                  </a:cubicBezTo>
                  <a:cubicBezTo>
                    <a:pt x="375943" y="1210916"/>
                    <a:pt x="395009" y="1108652"/>
                    <a:pt x="423392" y="1008121"/>
                  </a:cubicBezTo>
                  <a:cubicBezTo>
                    <a:pt x="450475" y="912573"/>
                    <a:pt x="484057" y="819409"/>
                    <a:pt x="534106" y="732961"/>
                  </a:cubicBezTo>
                  <a:cubicBezTo>
                    <a:pt x="560755" y="686812"/>
                    <a:pt x="591304" y="643480"/>
                    <a:pt x="633987" y="610331"/>
                  </a:cubicBezTo>
                  <a:cubicBezTo>
                    <a:pt x="634853" y="609680"/>
                    <a:pt x="635070" y="608597"/>
                    <a:pt x="635720" y="607731"/>
                  </a:cubicBezTo>
                  <a:cubicBezTo>
                    <a:pt x="518073" y="568082"/>
                    <a:pt x="452858" y="443285"/>
                    <a:pt x="480591" y="326287"/>
                  </a:cubicBezTo>
                  <a:cubicBezTo>
                    <a:pt x="506373" y="216874"/>
                    <a:pt x="603221" y="141042"/>
                    <a:pt x="715018" y="141258"/>
                  </a:cubicBezTo>
                  <a:close/>
                  <a:moveTo>
                    <a:pt x="1244755" y="429"/>
                  </a:moveTo>
                  <a:cubicBezTo>
                    <a:pt x="1348753" y="6279"/>
                    <a:pt x="1440617" y="82977"/>
                    <a:pt x="1466400" y="186758"/>
                  </a:cubicBezTo>
                  <a:cubicBezTo>
                    <a:pt x="1492833" y="293355"/>
                    <a:pt x="1446251" y="411219"/>
                    <a:pt x="1335103" y="467767"/>
                  </a:cubicBezTo>
                  <a:cubicBezTo>
                    <a:pt x="1336403" y="468634"/>
                    <a:pt x="1337486" y="469717"/>
                    <a:pt x="1338570" y="469934"/>
                  </a:cubicBezTo>
                  <a:cubicBezTo>
                    <a:pt x="1431734" y="492900"/>
                    <a:pt x="1487633" y="554649"/>
                    <a:pt x="1516882" y="643263"/>
                  </a:cubicBezTo>
                  <a:cubicBezTo>
                    <a:pt x="1538115" y="707395"/>
                    <a:pt x="1543965" y="773693"/>
                    <a:pt x="1545048" y="840642"/>
                  </a:cubicBezTo>
                  <a:cubicBezTo>
                    <a:pt x="1545048" y="844108"/>
                    <a:pt x="1543315" y="848441"/>
                    <a:pt x="1540931" y="851042"/>
                  </a:cubicBezTo>
                  <a:cubicBezTo>
                    <a:pt x="1487633" y="911057"/>
                    <a:pt x="1481566" y="984505"/>
                    <a:pt x="1524249" y="1051237"/>
                  </a:cubicBezTo>
                  <a:cubicBezTo>
                    <a:pt x="1525982" y="1054053"/>
                    <a:pt x="1527282" y="1057953"/>
                    <a:pt x="1526632" y="1060986"/>
                  </a:cubicBezTo>
                  <a:cubicBezTo>
                    <a:pt x="1508432" y="1156317"/>
                    <a:pt x="1479400" y="1247532"/>
                    <a:pt x="1425884" y="1329646"/>
                  </a:cubicBezTo>
                  <a:cubicBezTo>
                    <a:pt x="1414835" y="1346546"/>
                    <a:pt x="1401618" y="1361929"/>
                    <a:pt x="1389702" y="1378179"/>
                  </a:cubicBezTo>
                  <a:cubicBezTo>
                    <a:pt x="1387319" y="1381429"/>
                    <a:pt x="1384935" y="1385545"/>
                    <a:pt x="1384935" y="1389445"/>
                  </a:cubicBezTo>
                  <a:lnTo>
                    <a:pt x="1384723" y="1692747"/>
                  </a:lnTo>
                  <a:lnTo>
                    <a:pt x="1070559" y="1692747"/>
                  </a:lnTo>
                  <a:lnTo>
                    <a:pt x="1070559" y="1415228"/>
                  </a:lnTo>
                  <a:cubicBezTo>
                    <a:pt x="1076626" y="1414578"/>
                    <a:pt x="1081826" y="1414144"/>
                    <a:pt x="1088109" y="1413494"/>
                  </a:cubicBezTo>
                  <a:cubicBezTo>
                    <a:pt x="1088109" y="1390962"/>
                    <a:pt x="1088976" y="1368862"/>
                    <a:pt x="1087893" y="1346546"/>
                  </a:cubicBezTo>
                  <a:cubicBezTo>
                    <a:pt x="1082476" y="1236699"/>
                    <a:pt x="1063626" y="1128801"/>
                    <a:pt x="1035027" y="1022637"/>
                  </a:cubicBezTo>
                  <a:cubicBezTo>
                    <a:pt x="1007728" y="921023"/>
                    <a:pt x="973062" y="822226"/>
                    <a:pt x="921930" y="729928"/>
                  </a:cubicBezTo>
                  <a:cubicBezTo>
                    <a:pt x="920413" y="727328"/>
                    <a:pt x="919113" y="723645"/>
                    <a:pt x="919546" y="720828"/>
                  </a:cubicBezTo>
                  <a:cubicBezTo>
                    <a:pt x="929079" y="664496"/>
                    <a:pt x="944463" y="610331"/>
                    <a:pt x="977612" y="562882"/>
                  </a:cubicBezTo>
                  <a:cubicBezTo>
                    <a:pt x="1010978" y="515216"/>
                    <a:pt x="1056910" y="485967"/>
                    <a:pt x="1112375" y="471017"/>
                  </a:cubicBezTo>
                  <a:cubicBezTo>
                    <a:pt x="1114759" y="470367"/>
                    <a:pt x="1116925" y="469717"/>
                    <a:pt x="1121475" y="468417"/>
                  </a:cubicBezTo>
                  <a:cubicBezTo>
                    <a:pt x="1063843" y="438735"/>
                    <a:pt x="1022461" y="396269"/>
                    <a:pt x="999061" y="337554"/>
                  </a:cubicBezTo>
                  <a:cubicBezTo>
                    <a:pt x="975662" y="278839"/>
                    <a:pt x="974795" y="219257"/>
                    <a:pt x="996895" y="159892"/>
                  </a:cubicBezTo>
                  <a:cubicBezTo>
                    <a:pt x="1035027" y="57411"/>
                    <a:pt x="1133608" y="-5855"/>
                    <a:pt x="1244755" y="429"/>
                  </a:cubicBezTo>
                  <a:close/>
                </a:path>
              </a:pathLst>
            </a:custGeom>
            <a:solidFill>
              <a:schemeClr val="accent2"/>
            </a:solidFill>
            <a:ln w="6001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  <p:sp>
          <p:nvSpPr>
            <p:cNvPr id="1833" name="Freeform: Shape 28">
              <a:extLst>
                <a:ext uri="{FF2B5EF4-FFF2-40B4-BE49-F238E27FC236}">
                  <a16:creationId xmlns:a16="http://schemas.microsoft.com/office/drawing/2014/main" id="{CB5102D8-41F9-41F9-84A6-8CC3B1A92793}"/>
                </a:ext>
              </a:extLst>
            </p:cNvPr>
            <p:cNvSpPr/>
            <p:nvPr/>
          </p:nvSpPr>
          <p:spPr>
            <a:xfrm>
              <a:off x="4794869" y="2803448"/>
              <a:ext cx="2781228" cy="2493501"/>
            </a:xfrm>
            <a:custGeom>
              <a:avLst/>
              <a:gdLst>
                <a:gd name="connsiteX0" fmla="*/ 30116 w 2781228"/>
                <a:gd name="connsiteY0" fmla="*/ 2210662 h 2493501"/>
                <a:gd name="connsiteX1" fmla="*/ 131947 w 2781228"/>
                <a:gd name="connsiteY1" fmla="*/ 2210879 h 2493501"/>
                <a:gd name="connsiteX2" fmla="*/ 149713 w 2781228"/>
                <a:gd name="connsiteY2" fmla="*/ 2228428 h 2493501"/>
                <a:gd name="connsiteX3" fmla="*/ 150580 w 2781228"/>
                <a:gd name="connsiteY3" fmla="*/ 2322676 h 2493501"/>
                <a:gd name="connsiteX4" fmla="*/ 174413 w 2781228"/>
                <a:gd name="connsiteY4" fmla="*/ 2346942 h 2493501"/>
                <a:gd name="connsiteX5" fmla="*/ 279494 w 2781228"/>
                <a:gd name="connsiteY5" fmla="*/ 2347159 h 2493501"/>
                <a:gd name="connsiteX6" fmla="*/ 498321 w 2781228"/>
                <a:gd name="connsiteY6" fmla="*/ 2347376 h 2493501"/>
                <a:gd name="connsiteX7" fmla="*/ 513054 w 2781228"/>
                <a:gd name="connsiteY7" fmla="*/ 2346726 h 2493501"/>
                <a:gd name="connsiteX8" fmla="*/ 513488 w 2781228"/>
                <a:gd name="connsiteY8" fmla="*/ 2336326 h 2493501"/>
                <a:gd name="connsiteX9" fmla="*/ 513486 w 2781228"/>
                <a:gd name="connsiteY9" fmla="*/ 2335002 h 2493501"/>
                <a:gd name="connsiteX10" fmla="*/ 741855 w 2781228"/>
                <a:gd name="connsiteY10" fmla="*/ 2335002 h 2493501"/>
                <a:gd name="connsiteX11" fmla="*/ 741849 w 2781228"/>
                <a:gd name="connsiteY11" fmla="*/ 2340009 h 2493501"/>
                <a:gd name="connsiteX12" fmla="*/ 742499 w 2781228"/>
                <a:gd name="connsiteY12" fmla="*/ 2346076 h 2493501"/>
                <a:gd name="connsiteX13" fmla="*/ 982560 w 2781228"/>
                <a:gd name="connsiteY13" fmla="*/ 2346076 h 2493501"/>
                <a:gd name="connsiteX14" fmla="*/ 982560 w 2781228"/>
                <a:gd name="connsiteY14" fmla="*/ 2335002 h 2493501"/>
                <a:gd name="connsiteX15" fmla="*/ 1237137 w 2781228"/>
                <a:gd name="connsiteY15" fmla="*/ 2335002 h 2493501"/>
                <a:gd name="connsiteX16" fmla="*/ 1237137 w 2781228"/>
                <a:gd name="connsiteY16" fmla="*/ 2346726 h 2493501"/>
                <a:gd name="connsiteX17" fmla="*/ 1466581 w 2781228"/>
                <a:gd name="connsiteY17" fmla="*/ 2346726 h 2493501"/>
                <a:gd name="connsiteX18" fmla="*/ 1466581 w 2781228"/>
                <a:gd name="connsiteY18" fmla="*/ 2335002 h 2493501"/>
                <a:gd name="connsiteX19" fmla="*/ 1780745 w 2781228"/>
                <a:gd name="connsiteY19" fmla="*/ 2335002 h 2493501"/>
                <a:gd name="connsiteX20" fmla="*/ 1780740 w 2781228"/>
                <a:gd name="connsiteY20" fmla="*/ 2341526 h 2493501"/>
                <a:gd name="connsiteX21" fmla="*/ 1781391 w 2781228"/>
                <a:gd name="connsiteY21" fmla="*/ 2346509 h 2493501"/>
                <a:gd name="connsiteX22" fmla="*/ 1973136 w 2781228"/>
                <a:gd name="connsiteY22" fmla="*/ 2346509 h 2493501"/>
                <a:gd name="connsiteX23" fmla="*/ 1973136 w 2781228"/>
                <a:gd name="connsiteY23" fmla="*/ 2335002 h 2493501"/>
                <a:gd name="connsiteX24" fmla="*/ 2127615 w 2781228"/>
                <a:gd name="connsiteY24" fmla="*/ 2335002 h 2493501"/>
                <a:gd name="connsiteX25" fmla="*/ 2127615 w 2781228"/>
                <a:gd name="connsiteY25" fmla="*/ 2347376 h 2493501"/>
                <a:gd name="connsiteX26" fmla="*/ 2138882 w 2781228"/>
                <a:gd name="connsiteY26" fmla="*/ 2347376 h 2493501"/>
                <a:gd name="connsiteX27" fmla="*/ 2600371 w 2781228"/>
                <a:gd name="connsiteY27" fmla="*/ 2347159 h 2493501"/>
                <a:gd name="connsiteX28" fmla="*/ 2631570 w 2781228"/>
                <a:gd name="connsiteY28" fmla="*/ 2315527 h 2493501"/>
                <a:gd name="connsiteX29" fmla="*/ 2631787 w 2781228"/>
                <a:gd name="connsiteY29" fmla="*/ 2229945 h 2493501"/>
                <a:gd name="connsiteX30" fmla="*/ 2650203 w 2781228"/>
                <a:gd name="connsiteY30" fmla="*/ 2211096 h 2493501"/>
                <a:gd name="connsiteX31" fmla="*/ 2762867 w 2781228"/>
                <a:gd name="connsiteY31" fmla="*/ 2211096 h 2493501"/>
                <a:gd name="connsiteX32" fmla="*/ 2781066 w 2781228"/>
                <a:gd name="connsiteY32" fmla="*/ 2228862 h 2493501"/>
                <a:gd name="connsiteX33" fmla="*/ 2781066 w 2781228"/>
                <a:gd name="connsiteY33" fmla="*/ 2474773 h 2493501"/>
                <a:gd name="connsiteX34" fmla="*/ 2762000 w 2781228"/>
                <a:gd name="connsiteY34" fmla="*/ 2493405 h 2493501"/>
                <a:gd name="connsiteX35" fmla="*/ 2745751 w 2781228"/>
                <a:gd name="connsiteY35" fmla="*/ 2493405 h 2493501"/>
                <a:gd name="connsiteX36" fmla="*/ 35533 w 2781228"/>
                <a:gd name="connsiteY36" fmla="*/ 2493405 h 2493501"/>
                <a:gd name="connsiteX37" fmla="*/ 11700 w 2781228"/>
                <a:gd name="connsiteY37" fmla="*/ 2492756 h 2493501"/>
                <a:gd name="connsiteX38" fmla="*/ 1084 w 2781228"/>
                <a:gd name="connsiteY38" fmla="*/ 2481923 h 2493501"/>
                <a:gd name="connsiteX39" fmla="*/ 0 w 2781228"/>
                <a:gd name="connsiteY39" fmla="*/ 2463506 h 2493501"/>
                <a:gd name="connsiteX40" fmla="*/ 0 w 2781228"/>
                <a:gd name="connsiteY40" fmla="*/ 2240345 h 2493501"/>
                <a:gd name="connsiteX41" fmla="*/ 30116 w 2781228"/>
                <a:gd name="connsiteY41" fmla="*/ 2210662 h 2493501"/>
                <a:gd name="connsiteX42" fmla="*/ 556187 w 2781228"/>
                <a:gd name="connsiteY42" fmla="*/ 185109 h 2493501"/>
                <a:gd name="connsiteX43" fmla="*/ 716516 w 2781228"/>
                <a:gd name="connsiteY43" fmla="*/ 185109 h 2493501"/>
                <a:gd name="connsiteX44" fmla="*/ 757032 w 2781228"/>
                <a:gd name="connsiteY44" fmla="*/ 227142 h 2493501"/>
                <a:gd name="connsiteX45" fmla="*/ 757032 w 2781228"/>
                <a:gd name="connsiteY45" fmla="*/ 423220 h 2493501"/>
                <a:gd name="connsiteX46" fmla="*/ 737533 w 2781228"/>
                <a:gd name="connsiteY46" fmla="*/ 467852 h 2493501"/>
                <a:gd name="connsiteX47" fmla="*/ 576119 w 2781228"/>
                <a:gd name="connsiteY47" fmla="*/ 613883 h 2493501"/>
                <a:gd name="connsiteX48" fmla="*/ 516321 w 2781228"/>
                <a:gd name="connsiteY48" fmla="*/ 610633 h 2493501"/>
                <a:gd name="connsiteX49" fmla="*/ 510038 w 2781228"/>
                <a:gd name="connsiteY49" fmla="*/ 587016 h 2493501"/>
                <a:gd name="connsiteX50" fmla="*/ 515671 w 2781228"/>
                <a:gd name="connsiteY50" fmla="*/ 221292 h 2493501"/>
                <a:gd name="connsiteX51" fmla="*/ 556187 w 2781228"/>
                <a:gd name="connsiteY51" fmla="*/ 185109 h 2493501"/>
                <a:gd name="connsiteX52" fmla="*/ 1200583 w 2781228"/>
                <a:gd name="connsiteY52" fmla="*/ 84400 h 2493501"/>
                <a:gd name="connsiteX53" fmla="*/ 1231295 w 2781228"/>
                <a:gd name="connsiteY53" fmla="*/ 98862 h 2493501"/>
                <a:gd name="connsiteX54" fmla="*/ 1294127 w 2781228"/>
                <a:gd name="connsiteY54" fmla="*/ 161694 h 2493501"/>
                <a:gd name="connsiteX55" fmla="*/ 1293910 w 2781228"/>
                <a:gd name="connsiteY55" fmla="*/ 222359 h 2493501"/>
                <a:gd name="connsiteX56" fmla="*/ 248519 w 2781228"/>
                <a:gd name="connsiteY56" fmla="*/ 1247384 h 2493501"/>
                <a:gd name="connsiteX57" fmla="*/ 208653 w 2781228"/>
                <a:gd name="connsiteY57" fmla="*/ 1263417 h 2493501"/>
                <a:gd name="connsiteX58" fmla="*/ 56990 w 2781228"/>
                <a:gd name="connsiteY58" fmla="*/ 1263201 h 2493501"/>
                <a:gd name="connsiteX59" fmla="*/ 16041 w 2781228"/>
                <a:gd name="connsiteY59" fmla="*/ 1231568 h 2493501"/>
                <a:gd name="connsiteX60" fmla="*/ 27307 w 2781228"/>
                <a:gd name="connsiteY60" fmla="*/ 1199502 h 2493501"/>
                <a:gd name="connsiteX61" fmla="*/ 1169546 w 2781228"/>
                <a:gd name="connsiteY61" fmla="*/ 98862 h 2493501"/>
                <a:gd name="connsiteX62" fmla="*/ 1200583 w 2781228"/>
                <a:gd name="connsiteY62" fmla="*/ 84400 h 2493501"/>
                <a:gd name="connsiteX63" fmla="*/ 1274612 w 2781228"/>
                <a:gd name="connsiteY63" fmla="*/ 1381 h 2493501"/>
                <a:gd name="connsiteX64" fmla="*/ 1490190 w 2781228"/>
                <a:gd name="connsiteY64" fmla="*/ 68546 h 2493501"/>
                <a:gd name="connsiteX65" fmla="*/ 1514889 w 2781228"/>
                <a:gd name="connsiteY65" fmla="*/ 83062 h 2493501"/>
                <a:gd name="connsiteX66" fmla="*/ 2635895 w 2781228"/>
                <a:gd name="connsiteY66" fmla="*/ 1173736 h 2493501"/>
                <a:gd name="connsiteX67" fmla="*/ 2650628 w 2781228"/>
                <a:gd name="connsiteY67" fmla="*/ 1211435 h 2493501"/>
                <a:gd name="connsiteX68" fmla="*/ 2609029 w 2781228"/>
                <a:gd name="connsiteY68" fmla="*/ 1242634 h 2493501"/>
                <a:gd name="connsiteX69" fmla="*/ 2469282 w 2781228"/>
                <a:gd name="connsiteY69" fmla="*/ 1242634 h 2493501"/>
                <a:gd name="connsiteX70" fmla="*/ 2422050 w 2781228"/>
                <a:gd name="connsiteY70" fmla="*/ 1223568 h 2493501"/>
                <a:gd name="connsiteX71" fmla="*/ 1244062 w 2781228"/>
                <a:gd name="connsiteY71" fmla="*/ 65729 h 2493501"/>
                <a:gd name="connsiteX72" fmla="*/ 1239512 w 2781228"/>
                <a:gd name="connsiteY72" fmla="*/ 12647 h 2493501"/>
                <a:gd name="connsiteX73" fmla="*/ 1274612 w 2781228"/>
                <a:gd name="connsiteY73" fmla="*/ 1381 h 2493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</a:cxnLst>
              <a:rect l="l" t="t" r="r" b="b"/>
              <a:pathLst>
                <a:path w="2781228" h="2493501">
                  <a:moveTo>
                    <a:pt x="30116" y="2210662"/>
                  </a:moveTo>
                  <a:cubicBezTo>
                    <a:pt x="64132" y="2210662"/>
                    <a:pt x="97931" y="2210662"/>
                    <a:pt x="131947" y="2210879"/>
                  </a:cubicBezTo>
                  <a:cubicBezTo>
                    <a:pt x="147547" y="2211096"/>
                    <a:pt x="149280" y="2212829"/>
                    <a:pt x="149713" y="2228428"/>
                  </a:cubicBezTo>
                  <a:cubicBezTo>
                    <a:pt x="150363" y="2259845"/>
                    <a:pt x="150363" y="2291260"/>
                    <a:pt x="150580" y="2322676"/>
                  </a:cubicBezTo>
                  <a:cubicBezTo>
                    <a:pt x="150797" y="2343259"/>
                    <a:pt x="153830" y="2346726"/>
                    <a:pt x="174413" y="2346942"/>
                  </a:cubicBezTo>
                  <a:cubicBezTo>
                    <a:pt x="209512" y="2347376"/>
                    <a:pt x="244394" y="2347159"/>
                    <a:pt x="279494" y="2347159"/>
                  </a:cubicBezTo>
                  <a:cubicBezTo>
                    <a:pt x="352508" y="2347159"/>
                    <a:pt x="425307" y="2347376"/>
                    <a:pt x="498321" y="2347376"/>
                  </a:cubicBezTo>
                  <a:cubicBezTo>
                    <a:pt x="503521" y="2346726"/>
                    <a:pt x="507638" y="2346726"/>
                    <a:pt x="513054" y="2346726"/>
                  </a:cubicBezTo>
                  <a:cubicBezTo>
                    <a:pt x="513271" y="2342176"/>
                    <a:pt x="513488" y="2339359"/>
                    <a:pt x="513488" y="2336326"/>
                  </a:cubicBezTo>
                  <a:lnTo>
                    <a:pt x="513486" y="2335002"/>
                  </a:lnTo>
                  <a:lnTo>
                    <a:pt x="741855" y="2335002"/>
                  </a:lnTo>
                  <a:lnTo>
                    <a:pt x="741849" y="2340009"/>
                  </a:lnTo>
                  <a:cubicBezTo>
                    <a:pt x="741849" y="2341742"/>
                    <a:pt x="742282" y="2343476"/>
                    <a:pt x="742499" y="2346076"/>
                  </a:cubicBezTo>
                  <a:cubicBezTo>
                    <a:pt x="822447" y="2346076"/>
                    <a:pt x="902179" y="2346076"/>
                    <a:pt x="982560" y="2346076"/>
                  </a:cubicBezTo>
                  <a:lnTo>
                    <a:pt x="982560" y="2335002"/>
                  </a:lnTo>
                  <a:lnTo>
                    <a:pt x="1237137" y="2335002"/>
                  </a:lnTo>
                  <a:lnTo>
                    <a:pt x="1237137" y="2346726"/>
                  </a:lnTo>
                  <a:cubicBezTo>
                    <a:pt x="1313619" y="2346726"/>
                    <a:pt x="1389667" y="2346726"/>
                    <a:pt x="1466581" y="2346726"/>
                  </a:cubicBezTo>
                  <a:lnTo>
                    <a:pt x="1466581" y="2335002"/>
                  </a:lnTo>
                  <a:lnTo>
                    <a:pt x="1780745" y="2335002"/>
                  </a:lnTo>
                  <a:lnTo>
                    <a:pt x="1780740" y="2341526"/>
                  </a:lnTo>
                  <a:cubicBezTo>
                    <a:pt x="1780740" y="2342826"/>
                    <a:pt x="1781174" y="2344343"/>
                    <a:pt x="1781391" y="2346509"/>
                  </a:cubicBezTo>
                  <a:cubicBezTo>
                    <a:pt x="1845306" y="2346509"/>
                    <a:pt x="1909004" y="2346509"/>
                    <a:pt x="1973136" y="2346509"/>
                  </a:cubicBezTo>
                  <a:lnTo>
                    <a:pt x="1973136" y="2335002"/>
                  </a:lnTo>
                  <a:lnTo>
                    <a:pt x="2127615" y="2335002"/>
                  </a:lnTo>
                  <a:lnTo>
                    <a:pt x="2127615" y="2347376"/>
                  </a:lnTo>
                  <a:cubicBezTo>
                    <a:pt x="2131299" y="2347376"/>
                    <a:pt x="2135199" y="2347376"/>
                    <a:pt x="2138882" y="2347376"/>
                  </a:cubicBezTo>
                  <a:cubicBezTo>
                    <a:pt x="2292712" y="2347376"/>
                    <a:pt x="2446541" y="2347159"/>
                    <a:pt x="2600371" y="2347159"/>
                  </a:cubicBezTo>
                  <a:cubicBezTo>
                    <a:pt x="2629403" y="2347159"/>
                    <a:pt x="2631353" y="2344776"/>
                    <a:pt x="2631570" y="2315527"/>
                  </a:cubicBezTo>
                  <a:cubicBezTo>
                    <a:pt x="2631570" y="2286927"/>
                    <a:pt x="2631570" y="2258544"/>
                    <a:pt x="2631787" y="2229945"/>
                  </a:cubicBezTo>
                  <a:cubicBezTo>
                    <a:pt x="2632003" y="2213262"/>
                    <a:pt x="2633737" y="2211312"/>
                    <a:pt x="2650203" y="2211096"/>
                  </a:cubicBezTo>
                  <a:cubicBezTo>
                    <a:pt x="2687685" y="2210879"/>
                    <a:pt x="2725384" y="2210879"/>
                    <a:pt x="2762867" y="2211096"/>
                  </a:cubicBezTo>
                  <a:cubicBezTo>
                    <a:pt x="2779117" y="2211312"/>
                    <a:pt x="2781066" y="2213046"/>
                    <a:pt x="2781066" y="2228862"/>
                  </a:cubicBezTo>
                  <a:cubicBezTo>
                    <a:pt x="2781283" y="2310760"/>
                    <a:pt x="2781283" y="2392658"/>
                    <a:pt x="2781066" y="2474773"/>
                  </a:cubicBezTo>
                  <a:cubicBezTo>
                    <a:pt x="2781066" y="2490806"/>
                    <a:pt x="2778250" y="2492972"/>
                    <a:pt x="2762000" y="2493405"/>
                  </a:cubicBezTo>
                  <a:cubicBezTo>
                    <a:pt x="2756584" y="2493622"/>
                    <a:pt x="2751167" y="2493405"/>
                    <a:pt x="2745751" y="2493405"/>
                  </a:cubicBezTo>
                  <a:cubicBezTo>
                    <a:pt x="1842273" y="2493405"/>
                    <a:pt x="938794" y="2493405"/>
                    <a:pt x="35533" y="2493405"/>
                  </a:cubicBezTo>
                  <a:cubicBezTo>
                    <a:pt x="27516" y="2493405"/>
                    <a:pt x="19717" y="2493189"/>
                    <a:pt x="11700" y="2492756"/>
                  </a:cubicBezTo>
                  <a:cubicBezTo>
                    <a:pt x="5200" y="2492322"/>
                    <a:pt x="1084" y="2489289"/>
                    <a:pt x="1084" y="2481923"/>
                  </a:cubicBezTo>
                  <a:cubicBezTo>
                    <a:pt x="1084" y="2475856"/>
                    <a:pt x="0" y="2469789"/>
                    <a:pt x="0" y="2463506"/>
                  </a:cubicBezTo>
                  <a:cubicBezTo>
                    <a:pt x="0" y="2389191"/>
                    <a:pt x="0" y="2314660"/>
                    <a:pt x="0" y="2240345"/>
                  </a:cubicBezTo>
                  <a:cubicBezTo>
                    <a:pt x="0" y="2210879"/>
                    <a:pt x="0" y="2210662"/>
                    <a:pt x="30116" y="2210662"/>
                  </a:cubicBezTo>
                  <a:close/>
                  <a:moveTo>
                    <a:pt x="556187" y="185109"/>
                  </a:moveTo>
                  <a:cubicBezTo>
                    <a:pt x="609702" y="184676"/>
                    <a:pt x="663001" y="184676"/>
                    <a:pt x="716516" y="185109"/>
                  </a:cubicBezTo>
                  <a:cubicBezTo>
                    <a:pt x="742083" y="185326"/>
                    <a:pt x="756816" y="200925"/>
                    <a:pt x="757032" y="227142"/>
                  </a:cubicBezTo>
                  <a:cubicBezTo>
                    <a:pt x="757249" y="260724"/>
                    <a:pt x="756816" y="391371"/>
                    <a:pt x="757032" y="423220"/>
                  </a:cubicBezTo>
                  <a:cubicBezTo>
                    <a:pt x="757249" y="441203"/>
                    <a:pt x="751399" y="455503"/>
                    <a:pt x="737533" y="467852"/>
                  </a:cubicBezTo>
                  <a:cubicBezTo>
                    <a:pt x="683367" y="516168"/>
                    <a:pt x="629852" y="565134"/>
                    <a:pt x="576119" y="613883"/>
                  </a:cubicBezTo>
                  <a:cubicBezTo>
                    <a:pt x="555970" y="632082"/>
                    <a:pt x="528671" y="630999"/>
                    <a:pt x="516321" y="610633"/>
                  </a:cubicBezTo>
                  <a:cubicBezTo>
                    <a:pt x="512204" y="603916"/>
                    <a:pt x="510038" y="595033"/>
                    <a:pt x="510038" y="587016"/>
                  </a:cubicBezTo>
                  <a:cubicBezTo>
                    <a:pt x="510688" y="506852"/>
                    <a:pt x="515021" y="226925"/>
                    <a:pt x="515671" y="221292"/>
                  </a:cubicBezTo>
                  <a:cubicBezTo>
                    <a:pt x="518921" y="197242"/>
                    <a:pt x="531921" y="185326"/>
                    <a:pt x="556187" y="185109"/>
                  </a:cubicBezTo>
                  <a:close/>
                  <a:moveTo>
                    <a:pt x="1200583" y="84400"/>
                  </a:moveTo>
                  <a:cubicBezTo>
                    <a:pt x="1211091" y="84400"/>
                    <a:pt x="1221545" y="89221"/>
                    <a:pt x="1231295" y="98862"/>
                  </a:cubicBezTo>
                  <a:cubicBezTo>
                    <a:pt x="1252311" y="119662"/>
                    <a:pt x="1273328" y="140678"/>
                    <a:pt x="1294127" y="161694"/>
                  </a:cubicBezTo>
                  <a:cubicBezTo>
                    <a:pt x="1313410" y="181194"/>
                    <a:pt x="1313410" y="203293"/>
                    <a:pt x="1293910" y="222359"/>
                  </a:cubicBezTo>
                  <a:cubicBezTo>
                    <a:pt x="1133581" y="379655"/>
                    <a:pt x="365949" y="1132121"/>
                    <a:pt x="248519" y="1247384"/>
                  </a:cubicBezTo>
                  <a:cubicBezTo>
                    <a:pt x="237252" y="1258434"/>
                    <a:pt x="224036" y="1263417"/>
                    <a:pt x="208653" y="1263417"/>
                  </a:cubicBezTo>
                  <a:cubicBezTo>
                    <a:pt x="183737" y="1263201"/>
                    <a:pt x="82556" y="1263417"/>
                    <a:pt x="56990" y="1263201"/>
                  </a:cubicBezTo>
                  <a:cubicBezTo>
                    <a:pt x="33157" y="1262984"/>
                    <a:pt x="20157" y="1253018"/>
                    <a:pt x="16041" y="1231568"/>
                  </a:cubicBezTo>
                  <a:cubicBezTo>
                    <a:pt x="13657" y="1219002"/>
                    <a:pt x="18207" y="1208169"/>
                    <a:pt x="27307" y="1199502"/>
                  </a:cubicBezTo>
                  <a:cubicBezTo>
                    <a:pt x="157304" y="1074272"/>
                    <a:pt x="1082882" y="182277"/>
                    <a:pt x="1169546" y="98862"/>
                  </a:cubicBezTo>
                  <a:cubicBezTo>
                    <a:pt x="1179513" y="89221"/>
                    <a:pt x="1190075" y="84400"/>
                    <a:pt x="1200583" y="84400"/>
                  </a:cubicBezTo>
                  <a:close/>
                  <a:moveTo>
                    <a:pt x="1274612" y="1381"/>
                  </a:moveTo>
                  <a:cubicBezTo>
                    <a:pt x="1320327" y="14814"/>
                    <a:pt x="1464190" y="59446"/>
                    <a:pt x="1490190" y="68546"/>
                  </a:cubicBezTo>
                  <a:cubicBezTo>
                    <a:pt x="1499073" y="71579"/>
                    <a:pt x="1508172" y="76562"/>
                    <a:pt x="1514889" y="83062"/>
                  </a:cubicBezTo>
                  <a:cubicBezTo>
                    <a:pt x="1573604" y="139611"/>
                    <a:pt x="2598412" y="1137337"/>
                    <a:pt x="2635895" y="1173736"/>
                  </a:cubicBezTo>
                  <a:cubicBezTo>
                    <a:pt x="2646511" y="1184136"/>
                    <a:pt x="2653228" y="1196052"/>
                    <a:pt x="2650628" y="1211435"/>
                  </a:cubicBezTo>
                  <a:cubicBezTo>
                    <a:pt x="2646945" y="1232018"/>
                    <a:pt x="2633078" y="1242418"/>
                    <a:pt x="2609029" y="1242634"/>
                  </a:cubicBezTo>
                  <a:cubicBezTo>
                    <a:pt x="2584546" y="1242634"/>
                    <a:pt x="2491382" y="1242201"/>
                    <a:pt x="2469282" y="1242634"/>
                  </a:cubicBezTo>
                  <a:cubicBezTo>
                    <a:pt x="2450650" y="1242851"/>
                    <a:pt x="2435700" y="1237001"/>
                    <a:pt x="2422050" y="1223568"/>
                  </a:cubicBezTo>
                  <a:cubicBezTo>
                    <a:pt x="2316319" y="1118921"/>
                    <a:pt x="1302994" y="124011"/>
                    <a:pt x="1244062" y="65729"/>
                  </a:cubicBezTo>
                  <a:cubicBezTo>
                    <a:pt x="1227379" y="49263"/>
                    <a:pt x="1225645" y="28464"/>
                    <a:pt x="1239512" y="12647"/>
                  </a:cubicBezTo>
                  <a:cubicBezTo>
                    <a:pt x="1248829" y="2031"/>
                    <a:pt x="1261178" y="-2519"/>
                    <a:pt x="1274612" y="1381"/>
                  </a:cubicBezTo>
                  <a:close/>
                </a:path>
              </a:pathLst>
            </a:custGeom>
            <a:solidFill>
              <a:schemeClr val="accent3"/>
            </a:solidFill>
            <a:ln w="6001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</p:grpSp>
      <p:sp>
        <p:nvSpPr>
          <p:cNvPr id="1834" name="TextBox 1833">
            <a:extLst>
              <a:ext uri="{FF2B5EF4-FFF2-40B4-BE49-F238E27FC236}">
                <a16:creationId xmlns:a16="http://schemas.microsoft.com/office/drawing/2014/main" id="{187638DE-26C7-4FC1-8BAB-9D4412DF4F77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9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E62601"/>
      </a:accent1>
      <a:accent2>
        <a:srgbClr val="FBA200"/>
      </a:accent2>
      <a:accent3>
        <a:srgbClr val="07A398"/>
      </a:accent3>
      <a:accent4>
        <a:srgbClr val="0680C3"/>
      </a:accent4>
      <a:accent5>
        <a:srgbClr val="2C2F45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11315</TotalTime>
  <Words>135</Words>
  <Application>Microsoft Office PowerPoint</Application>
  <PresentationFormat>와이드스크린</PresentationFormat>
  <Paragraphs>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63</cp:revision>
  <dcterms:created xsi:type="dcterms:W3CDTF">2018-02-18T19:39:47Z</dcterms:created>
  <dcterms:modified xsi:type="dcterms:W3CDTF">2022-10-24T04:46:28Z</dcterms:modified>
</cp:coreProperties>
</file>