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0" name="Group 3">
            <a:extLst>
              <a:ext uri="{FF2B5EF4-FFF2-40B4-BE49-F238E27FC236}">
                <a16:creationId xmlns:a16="http://schemas.microsoft.com/office/drawing/2014/main" id="{14E855BC-6F68-4129-BFBE-D1EA254087DC}"/>
              </a:ext>
            </a:extLst>
          </p:cNvPr>
          <p:cNvGrpSpPr/>
          <p:nvPr/>
        </p:nvGrpSpPr>
        <p:grpSpPr>
          <a:xfrm rot="18740495">
            <a:off x="3985889" y="1834302"/>
            <a:ext cx="4220223" cy="4194532"/>
            <a:chOff x="3525294" y="2740605"/>
            <a:chExt cx="2667705" cy="2651465"/>
          </a:xfrm>
        </p:grpSpPr>
        <p:sp>
          <p:nvSpPr>
            <p:cNvPr id="1451" name="Bent-Up Arrow 4">
              <a:extLst>
                <a:ext uri="{FF2B5EF4-FFF2-40B4-BE49-F238E27FC236}">
                  <a16:creationId xmlns:a16="http://schemas.microsoft.com/office/drawing/2014/main" id="{2163D146-12EF-4D00-B059-72B78C7B8DCB}"/>
                </a:ext>
              </a:extLst>
            </p:cNvPr>
            <p:cNvSpPr/>
            <p:nvPr/>
          </p:nvSpPr>
          <p:spPr>
            <a:xfrm rot="5400000">
              <a:off x="3632483" y="4203114"/>
              <a:ext cx="1296144" cy="1081768"/>
            </a:xfrm>
            <a:prstGeom prst="bentUpArrow">
              <a:avLst>
                <a:gd name="adj1" fmla="val 50000"/>
                <a:gd name="adj2" fmla="val 50000"/>
                <a:gd name="adj3" fmla="val 3250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52" name="Bent-Up Arrow 5">
              <a:extLst>
                <a:ext uri="{FF2B5EF4-FFF2-40B4-BE49-F238E27FC236}">
                  <a16:creationId xmlns:a16="http://schemas.microsoft.com/office/drawing/2014/main" id="{9BF0B058-40F8-41F6-AF7A-40622389F41C}"/>
                </a:ext>
              </a:extLst>
            </p:cNvPr>
            <p:cNvSpPr/>
            <p:nvPr/>
          </p:nvSpPr>
          <p:spPr>
            <a:xfrm>
              <a:off x="4896855" y="4095926"/>
              <a:ext cx="1296144" cy="1081768"/>
            </a:xfrm>
            <a:prstGeom prst="bentUpArrow">
              <a:avLst>
                <a:gd name="adj1" fmla="val 50000"/>
                <a:gd name="adj2" fmla="val 50000"/>
                <a:gd name="adj3" fmla="val 325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53" name="Bent-Up Arrow 6">
              <a:extLst>
                <a:ext uri="{FF2B5EF4-FFF2-40B4-BE49-F238E27FC236}">
                  <a16:creationId xmlns:a16="http://schemas.microsoft.com/office/drawing/2014/main" id="{3928539F-127A-447B-A776-6588B0B85C75}"/>
                </a:ext>
              </a:extLst>
            </p:cNvPr>
            <p:cNvSpPr/>
            <p:nvPr/>
          </p:nvSpPr>
          <p:spPr>
            <a:xfrm rot="16200000">
              <a:off x="4789667" y="2847793"/>
              <a:ext cx="1296144" cy="1081768"/>
            </a:xfrm>
            <a:prstGeom prst="bentUpArrow">
              <a:avLst>
                <a:gd name="adj1" fmla="val 50000"/>
                <a:gd name="adj2" fmla="val 50000"/>
                <a:gd name="adj3" fmla="val 325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54" name="Bent-Up Arrow 7">
              <a:extLst>
                <a:ext uri="{FF2B5EF4-FFF2-40B4-BE49-F238E27FC236}">
                  <a16:creationId xmlns:a16="http://schemas.microsoft.com/office/drawing/2014/main" id="{13965C9C-59F2-49DA-9F10-982258D106AD}"/>
                </a:ext>
              </a:extLst>
            </p:cNvPr>
            <p:cNvSpPr/>
            <p:nvPr/>
          </p:nvSpPr>
          <p:spPr>
            <a:xfrm rot="10800000">
              <a:off x="3525294" y="2954980"/>
              <a:ext cx="1296144" cy="1081768"/>
            </a:xfrm>
            <a:prstGeom prst="bentUpArrow">
              <a:avLst>
                <a:gd name="adj1" fmla="val 50000"/>
                <a:gd name="adj2" fmla="val 50000"/>
                <a:gd name="adj3" fmla="val 3250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26" name="Oval 10">
            <a:extLst>
              <a:ext uri="{FF2B5EF4-FFF2-40B4-BE49-F238E27FC236}">
                <a16:creationId xmlns:a16="http://schemas.microsoft.com/office/drawing/2014/main" id="{7232EFF2-2225-4CAE-A29D-6824457F04BE}"/>
              </a:ext>
            </a:extLst>
          </p:cNvPr>
          <p:cNvSpPr/>
          <p:nvPr/>
        </p:nvSpPr>
        <p:spPr>
          <a:xfrm>
            <a:off x="5447182" y="2440392"/>
            <a:ext cx="345782" cy="409764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1427" name="Isosceles Triangle 22">
            <a:extLst>
              <a:ext uri="{FF2B5EF4-FFF2-40B4-BE49-F238E27FC236}">
                <a16:creationId xmlns:a16="http://schemas.microsoft.com/office/drawing/2014/main" id="{70396B0A-4DB8-4BF7-BD1C-7C991C62D0D5}"/>
              </a:ext>
            </a:extLst>
          </p:cNvPr>
          <p:cNvSpPr/>
          <p:nvPr/>
        </p:nvSpPr>
        <p:spPr>
          <a:xfrm rot="19800000">
            <a:off x="4652928" y="4270929"/>
            <a:ext cx="433574" cy="433500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428" name="Oval 21">
            <a:extLst>
              <a:ext uri="{FF2B5EF4-FFF2-40B4-BE49-F238E27FC236}">
                <a16:creationId xmlns:a16="http://schemas.microsoft.com/office/drawing/2014/main" id="{BADF34F1-52EE-4BCD-A6A8-BB3E36B146C1}"/>
              </a:ext>
            </a:extLst>
          </p:cNvPr>
          <p:cNvSpPr/>
          <p:nvPr/>
        </p:nvSpPr>
        <p:spPr>
          <a:xfrm rot="20700000">
            <a:off x="6431236" y="4967629"/>
            <a:ext cx="475728" cy="41694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429" name="Pie 2">
            <a:extLst>
              <a:ext uri="{FF2B5EF4-FFF2-40B4-BE49-F238E27FC236}">
                <a16:creationId xmlns:a16="http://schemas.microsoft.com/office/drawing/2014/main" id="{EF230475-5E12-494D-8026-6AD848E10719}"/>
              </a:ext>
            </a:extLst>
          </p:cNvPr>
          <p:cNvSpPr/>
          <p:nvPr/>
        </p:nvSpPr>
        <p:spPr>
          <a:xfrm>
            <a:off x="7114297" y="3223891"/>
            <a:ext cx="379478" cy="373123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1430" name="TextBox 1429">
            <a:extLst>
              <a:ext uri="{FF2B5EF4-FFF2-40B4-BE49-F238E27FC236}">
                <a16:creationId xmlns:a16="http://schemas.microsoft.com/office/drawing/2014/main" id="{0E0963CC-2051-4ACE-B61A-5868D30F6075}"/>
              </a:ext>
            </a:extLst>
          </p:cNvPr>
          <p:cNvSpPr txBox="1"/>
          <p:nvPr/>
        </p:nvSpPr>
        <p:spPr>
          <a:xfrm rot="2525367">
            <a:off x="5644949" y="2134488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1" name="TextBox 1430">
            <a:extLst>
              <a:ext uri="{FF2B5EF4-FFF2-40B4-BE49-F238E27FC236}">
                <a16:creationId xmlns:a16="http://schemas.microsoft.com/office/drawing/2014/main" id="{872AB613-F3D1-4BFA-90D2-C1FB1568C653}"/>
              </a:ext>
            </a:extLst>
          </p:cNvPr>
          <p:cNvSpPr txBox="1"/>
          <p:nvPr/>
        </p:nvSpPr>
        <p:spPr>
          <a:xfrm rot="18731097">
            <a:off x="3800016" y="3418864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2" name="TextBox 1431">
            <a:extLst>
              <a:ext uri="{FF2B5EF4-FFF2-40B4-BE49-F238E27FC236}">
                <a16:creationId xmlns:a16="http://schemas.microsoft.com/office/drawing/2014/main" id="{C01EF9F9-745E-430A-8FC6-51550BE7A2FD}"/>
              </a:ext>
            </a:extLst>
          </p:cNvPr>
          <p:cNvSpPr txBox="1"/>
          <p:nvPr/>
        </p:nvSpPr>
        <p:spPr>
          <a:xfrm rot="2525367">
            <a:off x="5121304" y="5276630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3" name="TextBox 1432">
            <a:extLst>
              <a:ext uri="{FF2B5EF4-FFF2-40B4-BE49-F238E27FC236}">
                <a16:creationId xmlns:a16="http://schemas.microsoft.com/office/drawing/2014/main" id="{A3FB7EA0-F90A-444B-86CD-DEF0B249A23D}"/>
              </a:ext>
            </a:extLst>
          </p:cNvPr>
          <p:cNvSpPr txBox="1"/>
          <p:nvPr/>
        </p:nvSpPr>
        <p:spPr>
          <a:xfrm rot="18731097">
            <a:off x="6939453" y="3932065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34" name="Group 92">
            <a:extLst>
              <a:ext uri="{FF2B5EF4-FFF2-40B4-BE49-F238E27FC236}">
                <a16:creationId xmlns:a16="http://schemas.microsoft.com/office/drawing/2014/main" id="{94613773-9C9C-4F71-9890-1C90D8BA9E4A}"/>
              </a:ext>
            </a:extLst>
          </p:cNvPr>
          <p:cNvGrpSpPr/>
          <p:nvPr/>
        </p:nvGrpSpPr>
        <p:grpSpPr>
          <a:xfrm>
            <a:off x="8541785" y="1866154"/>
            <a:ext cx="2772000" cy="1315889"/>
            <a:chOff x="539552" y="2708920"/>
            <a:chExt cx="1872208" cy="1315889"/>
          </a:xfrm>
        </p:grpSpPr>
        <p:sp>
          <p:nvSpPr>
            <p:cNvPr id="1435" name="Rounded Rectangle 93">
              <a:extLst>
                <a:ext uri="{FF2B5EF4-FFF2-40B4-BE49-F238E27FC236}">
                  <a16:creationId xmlns:a16="http://schemas.microsoft.com/office/drawing/2014/main" id="{DF2D86DE-E0AC-463D-8BA0-2241A3A24839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36" name="TextBox 1435">
              <a:extLst>
                <a:ext uri="{FF2B5EF4-FFF2-40B4-BE49-F238E27FC236}">
                  <a16:creationId xmlns:a16="http://schemas.microsoft.com/office/drawing/2014/main" id="{61F679DE-158E-4828-A56F-8164E6A7DEB9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437" name="TextBox 1436">
              <a:extLst>
                <a:ext uri="{FF2B5EF4-FFF2-40B4-BE49-F238E27FC236}">
                  <a16:creationId xmlns:a16="http://schemas.microsoft.com/office/drawing/2014/main" id="{0FD5E837-5A2E-4E10-B863-511671B165C5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8" name="Group 100">
            <a:extLst>
              <a:ext uri="{FF2B5EF4-FFF2-40B4-BE49-F238E27FC236}">
                <a16:creationId xmlns:a16="http://schemas.microsoft.com/office/drawing/2014/main" id="{29B061B0-2E28-4B34-B2A6-1ADB05377544}"/>
              </a:ext>
            </a:extLst>
          </p:cNvPr>
          <p:cNvGrpSpPr/>
          <p:nvPr/>
        </p:nvGrpSpPr>
        <p:grpSpPr>
          <a:xfrm>
            <a:off x="878216" y="4717109"/>
            <a:ext cx="2772000" cy="1315889"/>
            <a:chOff x="539552" y="2708920"/>
            <a:chExt cx="1872208" cy="1315889"/>
          </a:xfrm>
        </p:grpSpPr>
        <p:sp>
          <p:nvSpPr>
            <p:cNvPr id="1439" name="Rounded Rectangle 101">
              <a:extLst>
                <a:ext uri="{FF2B5EF4-FFF2-40B4-BE49-F238E27FC236}">
                  <a16:creationId xmlns:a16="http://schemas.microsoft.com/office/drawing/2014/main" id="{47BD58FD-1BA3-40B3-ABC4-553406D32A70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40" name="TextBox 1439">
              <a:extLst>
                <a:ext uri="{FF2B5EF4-FFF2-40B4-BE49-F238E27FC236}">
                  <a16:creationId xmlns:a16="http://schemas.microsoft.com/office/drawing/2014/main" id="{706F1C90-C5D9-4B2A-B66B-796577EE5A3E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441" name="TextBox 1440">
              <a:extLst>
                <a:ext uri="{FF2B5EF4-FFF2-40B4-BE49-F238E27FC236}">
                  <a16:creationId xmlns:a16="http://schemas.microsoft.com/office/drawing/2014/main" id="{8E6692EA-6F56-4D5F-B7AC-F3E0658FEAD8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42" name="Group 96">
            <a:extLst>
              <a:ext uri="{FF2B5EF4-FFF2-40B4-BE49-F238E27FC236}">
                <a16:creationId xmlns:a16="http://schemas.microsoft.com/office/drawing/2014/main" id="{C8F1B4A6-219C-4C6B-A8A4-29144B08E690}"/>
              </a:ext>
            </a:extLst>
          </p:cNvPr>
          <p:cNvGrpSpPr/>
          <p:nvPr/>
        </p:nvGrpSpPr>
        <p:grpSpPr>
          <a:xfrm>
            <a:off x="8541785" y="4717109"/>
            <a:ext cx="2772000" cy="1315889"/>
            <a:chOff x="539552" y="2708920"/>
            <a:chExt cx="1872208" cy="1315889"/>
          </a:xfrm>
        </p:grpSpPr>
        <p:sp>
          <p:nvSpPr>
            <p:cNvPr id="1443" name="Rounded Rectangle 97">
              <a:extLst>
                <a:ext uri="{FF2B5EF4-FFF2-40B4-BE49-F238E27FC236}">
                  <a16:creationId xmlns:a16="http://schemas.microsoft.com/office/drawing/2014/main" id="{0D8DEB6D-911D-409A-8DF3-67B90C323F1A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44" name="TextBox 1443">
              <a:extLst>
                <a:ext uri="{FF2B5EF4-FFF2-40B4-BE49-F238E27FC236}">
                  <a16:creationId xmlns:a16="http://schemas.microsoft.com/office/drawing/2014/main" id="{89445637-D2D9-4F88-A9D8-639C26D12783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445" name="TextBox 1444">
              <a:extLst>
                <a:ext uri="{FF2B5EF4-FFF2-40B4-BE49-F238E27FC236}">
                  <a16:creationId xmlns:a16="http://schemas.microsoft.com/office/drawing/2014/main" id="{24FAC563-0F23-4A3E-9EA4-F9949A3D9119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46" name="Group 104">
            <a:extLst>
              <a:ext uri="{FF2B5EF4-FFF2-40B4-BE49-F238E27FC236}">
                <a16:creationId xmlns:a16="http://schemas.microsoft.com/office/drawing/2014/main" id="{53396C0A-7F24-498F-865A-EDE2E3710EC1}"/>
              </a:ext>
            </a:extLst>
          </p:cNvPr>
          <p:cNvGrpSpPr/>
          <p:nvPr/>
        </p:nvGrpSpPr>
        <p:grpSpPr>
          <a:xfrm>
            <a:off x="878216" y="1866154"/>
            <a:ext cx="2772000" cy="1315889"/>
            <a:chOff x="539552" y="2708920"/>
            <a:chExt cx="1872208" cy="1315889"/>
          </a:xfrm>
        </p:grpSpPr>
        <p:sp>
          <p:nvSpPr>
            <p:cNvPr id="1447" name="Rounded Rectangle 105">
              <a:extLst>
                <a:ext uri="{FF2B5EF4-FFF2-40B4-BE49-F238E27FC236}">
                  <a16:creationId xmlns:a16="http://schemas.microsoft.com/office/drawing/2014/main" id="{467F351A-CE8D-4893-AD26-0D8D600EAF53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48" name="TextBox 1447">
              <a:extLst>
                <a:ext uri="{FF2B5EF4-FFF2-40B4-BE49-F238E27FC236}">
                  <a16:creationId xmlns:a16="http://schemas.microsoft.com/office/drawing/2014/main" id="{E6052A4B-9EB2-47A3-8DB6-10DEFC709673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449" name="TextBox 1448">
              <a:extLst>
                <a:ext uri="{FF2B5EF4-FFF2-40B4-BE49-F238E27FC236}">
                  <a16:creationId xmlns:a16="http://schemas.microsoft.com/office/drawing/2014/main" id="{87F1821F-40A1-4DE9-BC84-5D65E9C1E212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12480</TotalTime>
  <Words>144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96</cp:revision>
  <dcterms:created xsi:type="dcterms:W3CDTF">2018-02-18T19:39:47Z</dcterms:created>
  <dcterms:modified xsi:type="dcterms:W3CDTF">2022-10-25T03:39:21Z</dcterms:modified>
</cp:coreProperties>
</file>