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8" name="그룹 257">
            <a:extLst>
              <a:ext uri="{FF2B5EF4-FFF2-40B4-BE49-F238E27FC236}">
                <a16:creationId xmlns:a16="http://schemas.microsoft.com/office/drawing/2014/main" id="{956ECE91-85A4-44AA-9D88-21433D9B8176}"/>
              </a:ext>
            </a:extLst>
          </p:cNvPr>
          <p:cNvGrpSpPr/>
          <p:nvPr/>
        </p:nvGrpSpPr>
        <p:grpSpPr>
          <a:xfrm>
            <a:off x="4265878" y="2734101"/>
            <a:ext cx="3660244" cy="2999363"/>
            <a:chOff x="4911828" y="24476"/>
            <a:chExt cx="4111285" cy="3368967"/>
          </a:xfrm>
        </p:grpSpPr>
        <p:sp>
          <p:nvSpPr>
            <p:cNvPr id="259" name="자유형: 도형 258">
              <a:extLst>
                <a:ext uri="{FF2B5EF4-FFF2-40B4-BE49-F238E27FC236}">
                  <a16:creationId xmlns:a16="http://schemas.microsoft.com/office/drawing/2014/main" id="{84F8D8F5-0E5E-47F7-8510-7F92578725EA}"/>
                </a:ext>
              </a:extLst>
            </p:cNvPr>
            <p:cNvSpPr/>
            <p:nvPr/>
          </p:nvSpPr>
          <p:spPr>
            <a:xfrm>
              <a:off x="4911828" y="31288"/>
              <a:ext cx="2026162" cy="2427580"/>
            </a:xfrm>
            <a:custGeom>
              <a:avLst/>
              <a:gdLst>
                <a:gd name="connsiteX0" fmla="*/ 1294340 w 2026162"/>
                <a:gd name="connsiteY0" fmla="*/ 1903762 h 2427580"/>
                <a:gd name="connsiteX1" fmla="*/ 1255002 w 2026162"/>
                <a:gd name="connsiteY1" fmla="*/ 2352770 h 2427580"/>
                <a:gd name="connsiteX2" fmla="*/ 863429 w 2026162"/>
                <a:gd name="connsiteY2" fmla="*/ 2365534 h 2427580"/>
                <a:gd name="connsiteX3" fmla="*/ 799040 w 2026162"/>
                <a:gd name="connsiteY3" fmla="*/ 1914906 h 2427580"/>
                <a:gd name="connsiteX4" fmla="*/ 566821 w 2026162"/>
                <a:gd name="connsiteY4" fmla="*/ 1915573 h 2427580"/>
                <a:gd name="connsiteX5" fmla="*/ 528816 w 2026162"/>
                <a:gd name="connsiteY5" fmla="*/ 1879187 h 2427580"/>
                <a:gd name="connsiteX6" fmla="*/ 529483 w 2026162"/>
                <a:gd name="connsiteY6" fmla="*/ 1699070 h 2427580"/>
                <a:gd name="connsiteX7" fmla="*/ 295454 w 2026162"/>
                <a:gd name="connsiteY7" fmla="*/ 1881092 h 2427580"/>
                <a:gd name="connsiteX8" fmla="*/ 223254 w 2026162"/>
                <a:gd name="connsiteY8" fmla="*/ 1870996 h 2427580"/>
                <a:gd name="connsiteX9" fmla="*/ 15419 w 2026162"/>
                <a:gd name="connsiteY9" fmla="*/ 1604772 h 2427580"/>
                <a:gd name="connsiteX10" fmla="*/ 25420 w 2026162"/>
                <a:gd name="connsiteY10" fmla="*/ 1539240 h 2427580"/>
                <a:gd name="connsiteX11" fmla="*/ 709601 w 2026162"/>
                <a:gd name="connsiteY11" fmla="*/ 1008412 h 2427580"/>
                <a:gd name="connsiteX12" fmla="*/ 745319 w 2026162"/>
                <a:gd name="connsiteY12" fmla="*/ 932879 h 2427580"/>
                <a:gd name="connsiteX13" fmla="*/ 744367 w 2026162"/>
                <a:gd name="connsiteY13" fmla="*/ 323564 h 2427580"/>
                <a:gd name="connsiteX14" fmla="*/ 786182 w 2026162"/>
                <a:gd name="connsiteY14" fmla="*/ 281273 h 2427580"/>
                <a:gd name="connsiteX15" fmla="*/ 1138416 w 2026162"/>
                <a:gd name="connsiteY15" fmla="*/ 280892 h 2427580"/>
                <a:gd name="connsiteX16" fmla="*/ 1177945 w 2026162"/>
                <a:gd name="connsiteY16" fmla="*/ 320516 h 2427580"/>
                <a:gd name="connsiteX17" fmla="*/ 1177183 w 2026162"/>
                <a:gd name="connsiteY17" fmla="*/ 643223 h 2427580"/>
                <a:gd name="connsiteX18" fmla="*/ 2003953 w 2026162"/>
                <a:gd name="connsiteY18" fmla="*/ 0 h 2427580"/>
                <a:gd name="connsiteX19" fmla="*/ 2013764 w 2026162"/>
                <a:gd name="connsiteY19" fmla="*/ 29718 h 2427580"/>
                <a:gd name="connsiteX20" fmla="*/ 2017193 w 2026162"/>
                <a:gd name="connsiteY20" fmla="*/ 539020 h 2427580"/>
                <a:gd name="connsiteX21" fmla="*/ 1975568 w 2026162"/>
                <a:gd name="connsiteY21" fmla="*/ 572643 h 2427580"/>
                <a:gd name="connsiteX22" fmla="*/ 1529894 w 2026162"/>
                <a:gd name="connsiteY22" fmla="*/ 884587 h 2427580"/>
                <a:gd name="connsiteX23" fmla="*/ 1838313 w 2026162"/>
                <a:gd name="connsiteY23" fmla="*/ 1328738 h 2427580"/>
                <a:gd name="connsiteX24" fmla="*/ 1989475 w 2026162"/>
                <a:gd name="connsiteY24" fmla="*/ 1326737 h 2427580"/>
                <a:gd name="connsiteX25" fmla="*/ 2023955 w 2026162"/>
                <a:gd name="connsiteY25" fmla="*/ 1356074 h 2427580"/>
                <a:gd name="connsiteX26" fmla="*/ 2026146 w 2026162"/>
                <a:gd name="connsiteY26" fmla="*/ 1846326 h 2427580"/>
                <a:gd name="connsiteX27" fmla="*/ 1984046 w 2026162"/>
                <a:gd name="connsiteY27" fmla="*/ 1888522 h 2427580"/>
                <a:gd name="connsiteX28" fmla="*/ 1317772 w 2026162"/>
                <a:gd name="connsiteY28" fmla="*/ 1902333 h 2427580"/>
                <a:gd name="connsiteX29" fmla="*/ 1294340 w 2026162"/>
                <a:gd name="connsiteY29" fmla="*/ 1903762 h 2427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2026162" h="2427580">
                  <a:moveTo>
                    <a:pt x="1294340" y="1903762"/>
                  </a:moveTo>
                  <a:cubicBezTo>
                    <a:pt x="1398639" y="2088166"/>
                    <a:pt x="1384256" y="2242376"/>
                    <a:pt x="1255002" y="2352770"/>
                  </a:cubicBezTo>
                  <a:cubicBezTo>
                    <a:pt x="1144036" y="2447449"/>
                    <a:pt x="979063" y="2452878"/>
                    <a:pt x="863429" y="2365534"/>
                  </a:cubicBezTo>
                  <a:cubicBezTo>
                    <a:pt x="725126" y="2261045"/>
                    <a:pt x="703314" y="2110740"/>
                    <a:pt x="799040" y="1914906"/>
                  </a:cubicBezTo>
                  <a:cubicBezTo>
                    <a:pt x="721221" y="1914906"/>
                    <a:pt x="643973" y="1913668"/>
                    <a:pt x="566821" y="1915573"/>
                  </a:cubicBezTo>
                  <a:cubicBezTo>
                    <a:pt x="538341" y="1916240"/>
                    <a:pt x="527483" y="1909763"/>
                    <a:pt x="528816" y="1879187"/>
                  </a:cubicBezTo>
                  <a:cubicBezTo>
                    <a:pt x="531293" y="1822609"/>
                    <a:pt x="529483" y="1765935"/>
                    <a:pt x="529483" y="1699070"/>
                  </a:cubicBezTo>
                  <a:cubicBezTo>
                    <a:pt x="446330" y="1763173"/>
                    <a:pt x="368701" y="1819561"/>
                    <a:pt x="295454" y="1881092"/>
                  </a:cubicBezTo>
                  <a:cubicBezTo>
                    <a:pt x="262211" y="1909001"/>
                    <a:pt x="247352" y="1903667"/>
                    <a:pt x="223254" y="1870996"/>
                  </a:cubicBezTo>
                  <a:cubicBezTo>
                    <a:pt x="156389" y="1780508"/>
                    <a:pt x="87142" y="1691545"/>
                    <a:pt x="15419" y="1604772"/>
                  </a:cubicBezTo>
                  <a:cubicBezTo>
                    <a:pt x="-10013" y="1574006"/>
                    <a:pt x="-2107" y="1560481"/>
                    <a:pt x="25420" y="1539240"/>
                  </a:cubicBezTo>
                  <a:cubicBezTo>
                    <a:pt x="253925" y="1362837"/>
                    <a:pt x="480905" y="1184624"/>
                    <a:pt x="709601" y="1008412"/>
                  </a:cubicBezTo>
                  <a:cubicBezTo>
                    <a:pt x="736652" y="987552"/>
                    <a:pt x="745510" y="966026"/>
                    <a:pt x="745319" y="932879"/>
                  </a:cubicBezTo>
                  <a:cubicBezTo>
                    <a:pt x="744081" y="729805"/>
                    <a:pt x="745700" y="526637"/>
                    <a:pt x="744367" y="323564"/>
                  </a:cubicBezTo>
                  <a:cubicBezTo>
                    <a:pt x="744176" y="290417"/>
                    <a:pt x="752463" y="280702"/>
                    <a:pt x="786182" y="281273"/>
                  </a:cubicBezTo>
                  <a:cubicBezTo>
                    <a:pt x="903530" y="283274"/>
                    <a:pt x="1021068" y="282797"/>
                    <a:pt x="1138416" y="280892"/>
                  </a:cubicBezTo>
                  <a:cubicBezTo>
                    <a:pt x="1169658" y="280416"/>
                    <a:pt x="1178516" y="289274"/>
                    <a:pt x="1177945" y="320516"/>
                  </a:cubicBezTo>
                  <a:cubicBezTo>
                    <a:pt x="1176040" y="424625"/>
                    <a:pt x="1177183" y="528828"/>
                    <a:pt x="1177183" y="643223"/>
                  </a:cubicBezTo>
                  <a:cubicBezTo>
                    <a:pt x="1457885" y="424815"/>
                    <a:pt x="1731252" y="212122"/>
                    <a:pt x="2003953" y="0"/>
                  </a:cubicBezTo>
                  <a:cubicBezTo>
                    <a:pt x="2020431" y="7144"/>
                    <a:pt x="2013668" y="20098"/>
                    <a:pt x="2013764" y="29718"/>
                  </a:cubicBezTo>
                  <a:cubicBezTo>
                    <a:pt x="2014907" y="199454"/>
                    <a:pt x="2014430" y="369284"/>
                    <a:pt x="2017193" y="539020"/>
                  </a:cubicBezTo>
                  <a:cubicBezTo>
                    <a:pt x="2017764" y="575120"/>
                    <a:pt x="2008525" y="577501"/>
                    <a:pt x="1975568" y="572643"/>
                  </a:cubicBezTo>
                  <a:cubicBezTo>
                    <a:pt x="1759732" y="540734"/>
                    <a:pt x="1562945" y="679704"/>
                    <a:pt x="1529894" y="884587"/>
                  </a:cubicBezTo>
                  <a:cubicBezTo>
                    <a:pt x="1495985" y="1094423"/>
                    <a:pt x="1629525" y="1287875"/>
                    <a:pt x="1838313" y="1328738"/>
                  </a:cubicBezTo>
                  <a:cubicBezTo>
                    <a:pt x="1888224" y="1338453"/>
                    <a:pt x="1939754" y="1339215"/>
                    <a:pt x="1989475" y="1326737"/>
                  </a:cubicBezTo>
                  <a:cubicBezTo>
                    <a:pt x="2019288" y="1319213"/>
                    <a:pt x="2024051" y="1329309"/>
                    <a:pt x="2023955" y="1356074"/>
                  </a:cubicBezTo>
                  <a:cubicBezTo>
                    <a:pt x="2023670" y="1519523"/>
                    <a:pt x="2023670" y="1682972"/>
                    <a:pt x="2026146" y="1846326"/>
                  </a:cubicBezTo>
                  <a:cubicBezTo>
                    <a:pt x="2026622" y="1880235"/>
                    <a:pt x="2016716" y="1888046"/>
                    <a:pt x="1984046" y="1888522"/>
                  </a:cubicBezTo>
                  <a:cubicBezTo>
                    <a:pt x="1761923" y="1891856"/>
                    <a:pt x="1539895" y="1897380"/>
                    <a:pt x="1317772" y="1902333"/>
                  </a:cubicBezTo>
                  <a:cubicBezTo>
                    <a:pt x="1311295" y="1902428"/>
                    <a:pt x="1305008" y="1903095"/>
                    <a:pt x="1294340" y="1903762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0" name="자유형: 도형 259">
              <a:extLst>
                <a:ext uri="{FF2B5EF4-FFF2-40B4-BE49-F238E27FC236}">
                  <a16:creationId xmlns:a16="http://schemas.microsoft.com/office/drawing/2014/main" id="{6B752164-0C04-4004-AAC8-172DDCDE6600}"/>
                </a:ext>
              </a:extLst>
            </p:cNvPr>
            <p:cNvSpPr/>
            <p:nvPr/>
          </p:nvSpPr>
          <p:spPr>
            <a:xfrm>
              <a:off x="7009352" y="1476707"/>
              <a:ext cx="1482636" cy="1916736"/>
            </a:xfrm>
            <a:custGeom>
              <a:avLst/>
              <a:gdLst>
                <a:gd name="connsiteX0" fmla="*/ 2726 w 1482636"/>
                <a:gd name="connsiteY0" fmla="*/ 1868995 h 1916736"/>
                <a:gd name="connsiteX1" fmla="*/ 5298 w 1482636"/>
                <a:gd name="connsiteY1" fmla="*/ 1673351 h 1916736"/>
                <a:gd name="connsiteX2" fmla="*/ 55113 w 1482636"/>
                <a:gd name="connsiteY2" fmla="*/ 1630203 h 1916736"/>
                <a:gd name="connsiteX3" fmla="*/ 453068 w 1482636"/>
                <a:gd name="connsiteY3" fmla="*/ 1459610 h 1916736"/>
                <a:gd name="connsiteX4" fmla="*/ 441162 w 1482636"/>
                <a:gd name="connsiteY4" fmla="*/ 1029747 h 1916736"/>
                <a:gd name="connsiteX5" fmla="*/ 2440 w 1482636"/>
                <a:gd name="connsiteY5" fmla="*/ 887443 h 1916736"/>
                <a:gd name="connsiteX6" fmla="*/ 59 w 1482636"/>
                <a:gd name="connsiteY6" fmla="*/ 551687 h 1916736"/>
                <a:gd name="connsiteX7" fmla="*/ 42540 w 1482636"/>
                <a:gd name="connsiteY7" fmla="*/ 508444 h 1916736"/>
                <a:gd name="connsiteX8" fmla="*/ 719863 w 1482636"/>
                <a:gd name="connsiteY8" fmla="*/ 497204 h 1916736"/>
                <a:gd name="connsiteX9" fmla="*/ 679953 w 1482636"/>
                <a:gd name="connsiteY9" fmla="*/ 219836 h 1916736"/>
                <a:gd name="connsiteX10" fmla="*/ 790920 w 1482636"/>
                <a:gd name="connsiteY10" fmla="*/ 63436 h 1916736"/>
                <a:gd name="connsiteX11" fmla="*/ 1159537 w 1482636"/>
                <a:gd name="connsiteY11" fmla="*/ 56959 h 1916736"/>
                <a:gd name="connsiteX12" fmla="*/ 1253454 w 1482636"/>
                <a:gd name="connsiteY12" fmla="*/ 484536 h 1916736"/>
                <a:gd name="connsiteX13" fmla="*/ 1442715 w 1482636"/>
                <a:gd name="connsiteY13" fmla="*/ 483584 h 1916736"/>
                <a:gd name="connsiteX14" fmla="*/ 1482625 w 1482636"/>
                <a:gd name="connsiteY14" fmla="*/ 521588 h 1916736"/>
                <a:gd name="connsiteX15" fmla="*/ 1482054 w 1482636"/>
                <a:gd name="connsiteY15" fmla="*/ 1840324 h 1916736"/>
                <a:gd name="connsiteX16" fmla="*/ 1421856 w 1482636"/>
                <a:gd name="connsiteY16" fmla="*/ 1916524 h 1916736"/>
                <a:gd name="connsiteX17" fmla="*/ 50256 w 1482636"/>
                <a:gd name="connsiteY17" fmla="*/ 1916524 h 1916736"/>
                <a:gd name="connsiteX18" fmla="*/ 2726 w 1482636"/>
                <a:gd name="connsiteY18" fmla="*/ 1868995 h 1916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482636" h="1916736">
                  <a:moveTo>
                    <a:pt x="2726" y="1868995"/>
                  </a:moveTo>
                  <a:cubicBezTo>
                    <a:pt x="1678" y="1797557"/>
                    <a:pt x="9393" y="1744598"/>
                    <a:pt x="5298" y="1673351"/>
                  </a:cubicBezTo>
                  <a:cubicBezTo>
                    <a:pt x="2916" y="1631917"/>
                    <a:pt x="10536" y="1621345"/>
                    <a:pt x="55113" y="1630203"/>
                  </a:cubicBezTo>
                  <a:cubicBezTo>
                    <a:pt x="214562" y="1662016"/>
                    <a:pt x="367057" y="1594389"/>
                    <a:pt x="453068" y="1459610"/>
                  </a:cubicBezTo>
                  <a:cubicBezTo>
                    <a:pt x="536316" y="1329023"/>
                    <a:pt x="531554" y="1157763"/>
                    <a:pt x="441162" y="1029747"/>
                  </a:cubicBezTo>
                  <a:cubicBezTo>
                    <a:pt x="346864" y="896302"/>
                    <a:pt x="193035" y="844867"/>
                    <a:pt x="2440" y="887443"/>
                  </a:cubicBezTo>
                  <a:cubicBezTo>
                    <a:pt x="2440" y="869918"/>
                    <a:pt x="2726" y="646842"/>
                    <a:pt x="59" y="551687"/>
                  </a:cubicBezTo>
                  <a:cubicBezTo>
                    <a:pt x="-894" y="518255"/>
                    <a:pt x="9584" y="508825"/>
                    <a:pt x="42540" y="508444"/>
                  </a:cubicBezTo>
                  <a:cubicBezTo>
                    <a:pt x="250376" y="505777"/>
                    <a:pt x="697194" y="497204"/>
                    <a:pt x="719863" y="497204"/>
                  </a:cubicBezTo>
                  <a:cubicBezTo>
                    <a:pt x="666332" y="407002"/>
                    <a:pt x="650997" y="315563"/>
                    <a:pt x="679953" y="219836"/>
                  </a:cubicBezTo>
                  <a:cubicBezTo>
                    <a:pt x="699289" y="156019"/>
                    <a:pt x="737199" y="103726"/>
                    <a:pt x="790920" y="63436"/>
                  </a:cubicBezTo>
                  <a:cubicBezTo>
                    <a:pt x="900457" y="-18765"/>
                    <a:pt x="1046190" y="-21241"/>
                    <a:pt x="1159537" y="56959"/>
                  </a:cubicBezTo>
                  <a:cubicBezTo>
                    <a:pt x="1290792" y="147542"/>
                    <a:pt x="1317462" y="268414"/>
                    <a:pt x="1253454" y="484536"/>
                  </a:cubicBezTo>
                  <a:cubicBezTo>
                    <a:pt x="1316700" y="484536"/>
                    <a:pt x="1379850" y="486727"/>
                    <a:pt x="1442715" y="483584"/>
                  </a:cubicBezTo>
                  <a:cubicBezTo>
                    <a:pt x="1474338" y="481964"/>
                    <a:pt x="1483006" y="489870"/>
                    <a:pt x="1482625" y="521588"/>
                  </a:cubicBezTo>
                  <a:cubicBezTo>
                    <a:pt x="1480911" y="654843"/>
                    <a:pt x="1481863" y="1534096"/>
                    <a:pt x="1482054" y="1840324"/>
                  </a:cubicBezTo>
                  <a:cubicBezTo>
                    <a:pt x="1479006" y="1887949"/>
                    <a:pt x="1483482" y="1912715"/>
                    <a:pt x="1421856" y="1916524"/>
                  </a:cubicBezTo>
                  <a:cubicBezTo>
                    <a:pt x="1155156" y="1916524"/>
                    <a:pt x="338768" y="1917001"/>
                    <a:pt x="50256" y="1916524"/>
                  </a:cubicBezTo>
                  <a:cubicBezTo>
                    <a:pt x="23967" y="1916524"/>
                    <a:pt x="-6799" y="1907095"/>
                    <a:pt x="2726" y="1868995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1" name="자유형: 도형 260">
              <a:extLst>
                <a:ext uri="{FF2B5EF4-FFF2-40B4-BE49-F238E27FC236}">
                  <a16:creationId xmlns:a16="http://schemas.microsoft.com/office/drawing/2014/main" id="{22BFC354-EF0E-464A-8EE4-D9F0192C3FA0}"/>
                </a:ext>
              </a:extLst>
            </p:cNvPr>
            <p:cNvSpPr/>
            <p:nvPr/>
          </p:nvSpPr>
          <p:spPr>
            <a:xfrm>
              <a:off x="5439033" y="1990260"/>
              <a:ext cx="2013089" cy="1403106"/>
            </a:xfrm>
            <a:custGeom>
              <a:avLst/>
              <a:gdLst>
                <a:gd name="connsiteX0" fmla="*/ 2944 w 2013089"/>
                <a:gd name="connsiteY0" fmla="*/ 1332296 h 1403106"/>
                <a:gd name="connsiteX1" fmla="*/ 849 w 2013089"/>
                <a:gd name="connsiteY1" fmla="*/ 84902 h 1403106"/>
                <a:gd name="connsiteX2" fmla="*/ 37330 w 2013089"/>
                <a:gd name="connsiteY2" fmla="*/ 16512 h 1403106"/>
                <a:gd name="connsiteX3" fmla="*/ 144772 w 2013089"/>
                <a:gd name="connsiteY3" fmla="*/ 28037 h 1403106"/>
                <a:gd name="connsiteX4" fmla="*/ 141152 w 2013089"/>
                <a:gd name="connsiteY4" fmla="*/ 110048 h 1403106"/>
                <a:gd name="connsiteX5" fmla="*/ 465955 w 2013089"/>
                <a:gd name="connsiteY5" fmla="*/ 534577 h 1403106"/>
                <a:gd name="connsiteX6" fmla="*/ 901438 w 2013089"/>
                <a:gd name="connsiteY6" fmla="*/ 225205 h 1403106"/>
                <a:gd name="connsiteX7" fmla="*/ 893151 w 2013089"/>
                <a:gd name="connsiteY7" fmla="*/ 46420 h 1403106"/>
                <a:gd name="connsiteX8" fmla="*/ 917249 w 2013089"/>
                <a:gd name="connsiteY8" fmla="*/ 9940 h 1403106"/>
                <a:gd name="connsiteX9" fmla="*/ 1464651 w 2013089"/>
                <a:gd name="connsiteY9" fmla="*/ 34 h 1403106"/>
                <a:gd name="connsiteX10" fmla="*/ 1499131 w 2013089"/>
                <a:gd name="connsiteY10" fmla="*/ 39944 h 1403106"/>
                <a:gd name="connsiteX11" fmla="*/ 1498751 w 2013089"/>
                <a:gd name="connsiteY11" fmla="*/ 492476 h 1403106"/>
                <a:gd name="connsiteX12" fmla="*/ 1744877 w 2013089"/>
                <a:gd name="connsiteY12" fmla="*/ 429230 h 1403106"/>
                <a:gd name="connsiteX13" fmla="*/ 1954141 w 2013089"/>
                <a:gd name="connsiteY13" fmla="*/ 556960 h 1403106"/>
                <a:gd name="connsiteX14" fmla="*/ 1944425 w 2013089"/>
                <a:gd name="connsiteY14" fmla="*/ 937675 h 1403106"/>
                <a:gd name="connsiteX15" fmla="*/ 1506752 w 2013089"/>
                <a:gd name="connsiteY15" fmla="*/ 998635 h 1403106"/>
                <a:gd name="connsiteX16" fmla="*/ 1506180 w 2013089"/>
                <a:gd name="connsiteY16" fmla="*/ 1336391 h 1403106"/>
                <a:gd name="connsiteX17" fmla="*/ 1468080 w 2013089"/>
                <a:gd name="connsiteY17" fmla="*/ 1403066 h 1403106"/>
                <a:gd name="connsiteX18" fmla="*/ 39330 w 2013089"/>
                <a:gd name="connsiteY18" fmla="*/ 1403066 h 1403106"/>
                <a:gd name="connsiteX19" fmla="*/ 2944 w 2013089"/>
                <a:gd name="connsiteY19" fmla="*/ 1332296 h 1403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013089" h="1403106">
                  <a:moveTo>
                    <a:pt x="2944" y="1332296"/>
                  </a:moveTo>
                  <a:cubicBezTo>
                    <a:pt x="1706" y="916529"/>
                    <a:pt x="3040" y="500668"/>
                    <a:pt x="849" y="84902"/>
                  </a:cubicBezTo>
                  <a:cubicBezTo>
                    <a:pt x="658" y="39658"/>
                    <a:pt x="-8390" y="12607"/>
                    <a:pt x="37330" y="16512"/>
                  </a:cubicBezTo>
                  <a:cubicBezTo>
                    <a:pt x="67143" y="19084"/>
                    <a:pt x="123817" y="14416"/>
                    <a:pt x="144772" y="28037"/>
                  </a:cubicBezTo>
                  <a:cubicBezTo>
                    <a:pt x="172680" y="46230"/>
                    <a:pt x="143248" y="81949"/>
                    <a:pt x="141152" y="110048"/>
                  </a:cubicBezTo>
                  <a:cubicBezTo>
                    <a:pt x="125341" y="322741"/>
                    <a:pt x="263929" y="505621"/>
                    <a:pt x="465955" y="534577"/>
                  </a:cubicBezTo>
                  <a:cubicBezTo>
                    <a:pt x="671218" y="564009"/>
                    <a:pt x="858956" y="431421"/>
                    <a:pt x="901438" y="225205"/>
                  </a:cubicBezTo>
                  <a:cubicBezTo>
                    <a:pt x="913725" y="165578"/>
                    <a:pt x="911725" y="104809"/>
                    <a:pt x="893151" y="46420"/>
                  </a:cubicBezTo>
                  <a:cubicBezTo>
                    <a:pt x="884674" y="19751"/>
                    <a:pt x="886388" y="10321"/>
                    <a:pt x="917249" y="9940"/>
                  </a:cubicBezTo>
                  <a:cubicBezTo>
                    <a:pt x="1099748" y="7749"/>
                    <a:pt x="1282247" y="4796"/>
                    <a:pt x="1464651" y="34"/>
                  </a:cubicBezTo>
                  <a:cubicBezTo>
                    <a:pt x="1498084" y="-823"/>
                    <a:pt x="1499322" y="14702"/>
                    <a:pt x="1499131" y="39944"/>
                  </a:cubicBezTo>
                  <a:cubicBezTo>
                    <a:pt x="1498465" y="187391"/>
                    <a:pt x="1498751" y="334933"/>
                    <a:pt x="1498751" y="492476"/>
                  </a:cubicBezTo>
                  <a:cubicBezTo>
                    <a:pt x="1579999" y="440374"/>
                    <a:pt x="1658104" y="416562"/>
                    <a:pt x="1744877" y="429230"/>
                  </a:cubicBezTo>
                  <a:cubicBezTo>
                    <a:pt x="1833078" y="442089"/>
                    <a:pt x="1902420" y="486190"/>
                    <a:pt x="1954141" y="556960"/>
                  </a:cubicBezTo>
                  <a:cubicBezTo>
                    <a:pt x="2036722" y="670117"/>
                    <a:pt x="2031674" y="829375"/>
                    <a:pt x="1944425" y="937675"/>
                  </a:cubicBezTo>
                  <a:cubicBezTo>
                    <a:pt x="1843365" y="1063214"/>
                    <a:pt x="1707634" y="1082836"/>
                    <a:pt x="1506752" y="998635"/>
                  </a:cubicBezTo>
                  <a:cubicBezTo>
                    <a:pt x="1506752" y="1124936"/>
                    <a:pt x="1506180" y="1211804"/>
                    <a:pt x="1506180" y="1336391"/>
                  </a:cubicBezTo>
                  <a:cubicBezTo>
                    <a:pt x="1506180" y="1374491"/>
                    <a:pt x="1495893" y="1403066"/>
                    <a:pt x="1468080" y="1403066"/>
                  </a:cubicBezTo>
                  <a:cubicBezTo>
                    <a:pt x="1086604" y="1403542"/>
                    <a:pt x="420806" y="1399542"/>
                    <a:pt x="39330" y="1403066"/>
                  </a:cubicBezTo>
                  <a:cubicBezTo>
                    <a:pt x="10945" y="1403066"/>
                    <a:pt x="1420" y="1384016"/>
                    <a:pt x="2944" y="1332296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2" name="자유형: 도형 261">
              <a:extLst>
                <a:ext uri="{FF2B5EF4-FFF2-40B4-BE49-F238E27FC236}">
                  <a16:creationId xmlns:a16="http://schemas.microsoft.com/office/drawing/2014/main" id="{62EDC219-3E09-4CA5-AD53-35CD7EA00F16}"/>
                </a:ext>
              </a:extLst>
            </p:cNvPr>
            <p:cNvSpPr/>
            <p:nvPr/>
          </p:nvSpPr>
          <p:spPr>
            <a:xfrm>
              <a:off x="6506666" y="24476"/>
              <a:ext cx="2516447" cy="1893196"/>
            </a:xfrm>
            <a:custGeom>
              <a:avLst/>
              <a:gdLst>
                <a:gd name="connsiteX0" fmla="*/ 2495373 w 2516448"/>
                <a:gd name="connsiteY0" fmla="*/ 1552147 h 1893198"/>
                <a:gd name="connsiteX1" fmla="*/ 587039 w 2516448"/>
                <a:gd name="connsiteY1" fmla="*/ 63580 h 1893198"/>
                <a:gd name="connsiteX2" fmla="*/ 586944 w 2516448"/>
                <a:gd name="connsiteY2" fmla="*/ 63485 h 1893198"/>
                <a:gd name="connsiteX3" fmla="*/ 534461 w 2516448"/>
                <a:gd name="connsiteY3" fmla="*/ 23290 h 1893198"/>
                <a:gd name="connsiteX4" fmla="*/ 490837 w 2516448"/>
                <a:gd name="connsiteY4" fmla="*/ 144 h 1893198"/>
                <a:gd name="connsiteX5" fmla="*/ 490837 w 2516448"/>
                <a:gd name="connsiteY5" fmla="*/ 689659 h 1893198"/>
                <a:gd name="connsiteX6" fmla="*/ 58402 w 2516448"/>
                <a:gd name="connsiteY6" fmla="*/ 773764 h 1893198"/>
                <a:gd name="connsiteX7" fmla="*/ 59545 w 2516448"/>
                <a:gd name="connsiteY7" fmla="*/ 1143239 h 1893198"/>
                <a:gd name="connsiteX8" fmla="*/ 496457 w 2516448"/>
                <a:gd name="connsiteY8" fmla="*/ 1224297 h 1893198"/>
                <a:gd name="connsiteX9" fmla="*/ 496457 w 2516448"/>
                <a:gd name="connsiteY9" fmla="*/ 1276970 h 1893198"/>
                <a:gd name="connsiteX10" fmla="*/ 501505 w 2516448"/>
                <a:gd name="connsiteY10" fmla="*/ 1847994 h 1893198"/>
                <a:gd name="connsiteX11" fmla="*/ 546844 w 2516448"/>
                <a:gd name="connsiteY11" fmla="*/ 1893142 h 1893198"/>
                <a:gd name="connsiteX12" fmla="*/ 1079767 w 2516448"/>
                <a:gd name="connsiteY12" fmla="*/ 1883332 h 1893198"/>
                <a:gd name="connsiteX13" fmla="*/ 1106628 w 2516448"/>
                <a:gd name="connsiteY13" fmla="*/ 1847327 h 1893198"/>
                <a:gd name="connsiteX14" fmla="*/ 1111105 w 2516448"/>
                <a:gd name="connsiteY14" fmla="*/ 1668733 h 1893198"/>
                <a:gd name="connsiteX15" fmla="*/ 1549255 w 2516448"/>
                <a:gd name="connsiteY15" fmla="*/ 1388127 h 1893198"/>
                <a:gd name="connsiteX16" fmla="*/ 1868247 w 2516448"/>
                <a:gd name="connsiteY16" fmla="*/ 1786177 h 1893198"/>
                <a:gd name="connsiteX17" fmla="*/ 1867485 w 2516448"/>
                <a:gd name="connsiteY17" fmla="*/ 1860662 h 1893198"/>
                <a:gd name="connsiteX18" fmla="*/ 1951115 w 2516448"/>
                <a:gd name="connsiteY18" fmla="*/ 1864948 h 1893198"/>
                <a:gd name="connsiteX19" fmla="*/ 1984738 w 2516448"/>
                <a:gd name="connsiteY19" fmla="*/ 1827991 h 1893198"/>
                <a:gd name="connsiteX20" fmla="*/ 1984357 w 2516448"/>
                <a:gd name="connsiteY20" fmla="*/ 1704738 h 1893198"/>
                <a:gd name="connsiteX21" fmla="*/ 2168570 w 2516448"/>
                <a:gd name="connsiteY21" fmla="*/ 1845898 h 1893198"/>
                <a:gd name="connsiteX22" fmla="*/ 2332877 w 2516448"/>
                <a:gd name="connsiteY22" fmla="*/ 1823705 h 1893198"/>
                <a:gd name="connsiteX23" fmla="*/ 2503088 w 2516448"/>
                <a:gd name="connsiteY23" fmla="*/ 1606630 h 1893198"/>
                <a:gd name="connsiteX24" fmla="*/ 2495373 w 2516448"/>
                <a:gd name="connsiteY24" fmla="*/ 1552147 h 1893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16448" h="1893198">
                  <a:moveTo>
                    <a:pt x="2495373" y="1552147"/>
                  </a:moveTo>
                  <a:cubicBezTo>
                    <a:pt x="2440700" y="1511380"/>
                    <a:pt x="728104" y="173118"/>
                    <a:pt x="587039" y="63580"/>
                  </a:cubicBezTo>
                  <a:cubicBezTo>
                    <a:pt x="587039" y="63580"/>
                    <a:pt x="586944" y="63580"/>
                    <a:pt x="586944" y="63485"/>
                  </a:cubicBezTo>
                  <a:cubicBezTo>
                    <a:pt x="569418" y="50055"/>
                    <a:pt x="551987" y="36720"/>
                    <a:pt x="534461" y="23290"/>
                  </a:cubicBezTo>
                  <a:cubicBezTo>
                    <a:pt x="518459" y="19480"/>
                    <a:pt x="510839" y="-1952"/>
                    <a:pt x="490837" y="144"/>
                  </a:cubicBezTo>
                  <a:cubicBezTo>
                    <a:pt x="490837" y="231220"/>
                    <a:pt x="490837" y="459916"/>
                    <a:pt x="490837" y="689659"/>
                  </a:cubicBezTo>
                  <a:cubicBezTo>
                    <a:pt x="287287" y="614506"/>
                    <a:pt x="158891" y="640033"/>
                    <a:pt x="58402" y="773764"/>
                  </a:cubicBezTo>
                  <a:cubicBezTo>
                    <a:pt x="-19894" y="878063"/>
                    <a:pt x="-19418" y="1032749"/>
                    <a:pt x="59545" y="1143239"/>
                  </a:cubicBezTo>
                  <a:cubicBezTo>
                    <a:pt x="152699" y="1273541"/>
                    <a:pt x="278620" y="1297354"/>
                    <a:pt x="496457" y="1224297"/>
                  </a:cubicBezTo>
                  <a:cubicBezTo>
                    <a:pt x="496457" y="1242585"/>
                    <a:pt x="496266" y="1259730"/>
                    <a:pt x="496457" y="1276970"/>
                  </a:cubicBezTo>
                  <a:cubicBezTo>
                    <a:pt x="498742" y="1467280"/>
                    <a:pt x="494647" y="1657684"/>
                    <a:pt x="501505" y="1847994"/>
                  </a:cubicBezTo>
                  <a:cubicBezTo>
                    <a:pt x="502743" y="1883046"/>
                    <a:pt x="510649" y="1894095"/>
                    <a:pt x="546844" y="1893142"/>
                  </a:cubicBezTo>
                  <a:cubicBezTo>
                    <a:pt x="724390" y="1888189"/>
                    <a:pt x="902126" y="1885237"/>
                    <a:pt x="1079767" y="1883332"/>
                  </a:cubicBezTo>
                  <a:cubicBezTo>
                    <a:pt x="1109867" y="1883046"/>
                    <a:pt x="1112534" y="1873807"/>
                    <a:pt x="1106628" y="1847327"/>
                  </a:cubicBezTo>
                  <a:cubicBezTo>
                    <a:pt x="1093293" y="1787891"/>
                    <a:pt x="1094245" y="1728074"/>
                    <a:pt x="1111105" y="1668733"/>
                  </a:cubicBezTo>
                  <a:cubicBezTo>
                    <a:pt x="1166635" y="1473376"/>
                    <a:pt x="1343229" y="1360028"/>
                    <a:pt x="1549255" y="1388127"/>
                  </a:cubicBezTo>
                  <a:cubicBezTo>
                    <a:pt x="1731754" y="1412987"/>
                    <a:pt x="1869961" y="1587104"/>
                    <a:pt x="1868247" y="1786177"/>
                  </a:cubicBezTo>
                  <a:cubicBezTo>
                    <a:pt x="1868057" y="1811989"/>
                    <a:pt x="1843958" y="1845898"/>
                    <a:pt x="1867485" y="1860662"/>
                  </a:cubicBezTo>
                  <a:cubicBezTo>
                    <a:pt x="1888059" y="1873616"/>
                    <a:pt x="1922825" y="1862662"/>
                    <a:pt x="1951115" y="1864948"/>
                  </a:cubicBezTo>
                  <a:cubicBezTo>
                    <a:pt x="1980166" y="1867234"/>
                    <a:pt x="1985690" y="1853042"/>
                    <a:pt x="1984738" y="1827991"/>
                  </a:cubicBezTo>
                  <a:cubicBezTo>
                    <a:pt x="1983309" y="1790558"/>
                    <a:pt x="1984357" y="1753030"/>
                    <a:pt x="1984357" y="1704738"/>
                  </a:cubicBezTo>
                  <a:cubicBezTo>
                    <a:pt x="2051603" y="1756363"/>
                    <a:pt x="2109706" y="1801702"/>
                    <a:pt x="2168570" y="1845898"/>
                  </a:cubicBezTo>
                  <a:cubicBezTo>
                    <a:pt x="2212861" y="1879141"/>
                    <a:pt x="2299349" y="1866758"/>
                    <a:pt x="2332877" y="1823705"/>
                  </a:cubicBezTo>
                  <a:cubicBezTo>
                    <a:pt x="2389360" y="1751125"/>
                    <a:pt x="2444224" y="1677211"/>
                    <a:pt x="2503088" y="1606630"/>
                  </a:cubicBezTo>
                  <a:cubicBezTo>
                    <a:pt x="2524710" y="1580532"/>
                    <a:pt x="2518614" y="1569388"/>
                    <a:pt x="2495373" y="1552147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63" name="그룹 262">
            <a:extLst>
              <a:ext uri="{FF2B5EF4-FFF2-40B4-BE49-F238E27FC236}">
                <a16:creationId xmlns:a16="http://schemas.microsoft.com/office/drawing/2014/main" id="{42A8BF4D-E2C6-4C63-9404-8D488CDA15A9}"/>
              </a:ext>
            </a:extLst>
          </p:cNvPr>
          <p:cNvGrpSpPr/>
          <p:nvPr/>
        </p:nvGrpSpPr>
        <p:grpSpPr>
          <a:xfrm>
            <a:off x="6266712" y="1500748"/>
            <a:ext cx="2373107" cy="1879807"/>
            <a:chOff x="6434505" y="499619"/>
            <a:chExt cx="2195483" cy="1739106"/>
          </a:xfrm>
        </p:grpSpPr>
        <p:sp>
          <p:nvSpPr>
            <p:cNvPr id="264" name="자유형: 도형 263">
              <a:extLst>
                <a:ext uri="{FF2B5EF4-FFF2-40B4-BE49-F238E27FC236}">
                  <a16:creationId xmlns:a16="http://schemas.microsoft.com/office/drawing/2014/main" id="{D6715CD1-0A9F-437D-A5EA-1236E63D4885}"/>
                </a:ext>
              </a:extLst>
            </p:cNvPr>
            <p:cNvSpPr/>
            <p:nvPr/>
          </p:nvSpPr>
          <p:spPr>
            <a:xfrm rot="20141098" flipH="1">
              <a:off x="6434505" y="1022630"/>
              <a:ext cx="1834816" cy="1216095"/>
            </a:xfrm>
            <a:custGeom>
              <a:avLst/>
              <a:gdLst>
                <a:gd name="connsiteX0" fmla="*/ 3483766 w 4780825"/>
                <a:gd name="connsiteY0" fmla="*/ 338 h 3168676"/>
                <a:gd name="connsiteX1" fmla="*/ 3548582 w 4780825"/>
                <a:gd name="connsiteY1" fmla="*/ 6070 h 3168676"/>
                <a:gd name="connsiteX2" fmla="*/ 3569454 w 4780825"/>
                <a:gd name="connsiteY2" fmla="*/ 117529 h 3168676"/>
                <a:gd name="connsiteX3" fmla="*/ 3225852 w 4780825"/>
                <a:gd name="connsiteY3" fmla="*/ 312755 h 3168676"/>
                <a:gd name="connsiteX4" fmla="*/ 3051496 w 4780825"/>
                <a:gd name="connsiteY4" fmla="*/ 395959 h 3168676"/>
                <a:gd name="connsiteX5" fmla="*/ 3055188 w 4780825"/>
                <a:gd name="connsiteY5" fmla="*/ 415127 h 3168676"/>
                <a:gd name="connsiteX6" fmla="*/ 3149608 w 4780825"/>
                <a:gd name="connsiteY6" fmla="*/ 419812 h 3168676"/>
                <a:gd name="connsiteX7" fmla="*/ 4169478 w 4780825"/>
                <a:gd name="connsiteY7" fmla="*/ 374660 h 3168676"/>
                <a:gd name="connsiteX8" fmla="*/ 4232234 w 4780825"/>
                <a:gd name="connsiteY8" fmla="*/ 375371 h 3168676"/>
                <a:gd name="connsiteX9" fmla="*/ 4324240 w 4780825"/>
                <a:gd name="connsiteY9" fmla="*/ 451475 h 3168676"/>
                <a:gd name="connsiteX10" fmla="*/ 4287466 w 4780825"/>
                <a:gd name="connsiteY10" fmla="*/ 544758 h 3168676"/>
                <a:gd name="connsiteX11" fmla="*/ 3941024 w 4780825"/>
                <a:gd name="connsiteY11" fmla="*/ 698527 h 3168676"/>
                <a:gd name="connsiteX12" fmla="*/ 3622272 w 4780825"/>
                <a:gd name="connsiteY12" fmla="*/ 785989 h 3168676"/>
                <a:gd name="connsiteX13" fmla="*/ 3700220 w 4780825"/>
                <a:gd name="connsiteY13" fmla="*/ 816940 h 3168676"/>
                <a:gd name="connsiteX14" fmla="*/ 4610906 w 4780825"/>
                <a:gd name="connsiteY14" fmla="*/ 747084 h 3168676"/>
                <a:gd name="connsiteX15" fmla="*/ 4737555 w 4780825"/>
                <a:gd name="connsiteY15" fmla="*/ 764549 h 3168676"/>
                <a:gd name="connsiteX16" fmla="*/ 4757716 w 4780825"/>
                <a:gd name="connsiteY16" fmla="*/ 926410 h 3168676"/>
                <a:gd name="connsiteX17" fmla="*/ 4594577 w 4780825"/>
                <a:gd name="connsiteY17" fmla="*/ 1068821 h 3168676"/>
                <a:gd name="connsiteX18" fmla="*/ 3962323 w 4780825"/>
                <a:gd name="connsiteY18" fmla="*/ 1225286 h 3168676"/>
                <a:gd name="connsiteX19" fmla="*/ 3551706 w 4780825"/>
                <a:gd name="connsiteY19" fmla="*/ 1212365 h 3168676"/>
                <a:gd name="connsiteX20" fmla="*/ 3479436 w 4780825"/>
                <a:gd name="connsiteY20" fmla="*/ 1216058 h 3168676"/>
                <a:gd name="connsiteX21" fmla="*/ 3568318 w 4780825"/>
                <a:gd name="connsiteY21" fmla="*/ 1294006 h 3168676"/>
                <a:gd name="connsiteX22" fmla="*/ 4017696 w 4780825"/>
                <a:gd name="connsiteY22" fmla="*/ 1672819 h 3168676"/>
                <a:gd name="connsiteX23" fmla="*/ 4426042 w 4780825"/>
                <a:gd name="connsiteY23" fmla="*/ 1909080 h 3168676"/>
                <a:gd name="connsiteX24" fmla="*/ 4642284 w 4780825"/>
                <a:gd name="connsiteY24" fmla="*/ 1997110 h 3168676"/>
                <a:gd name="connsiteX25" fmla="*/ 4753884 w 4780825"/>
                <a:gd name="connsiteY25" fmla="*/ 2144915 h 3168676"/>
                <a:gd name="connsiteX26" fmla="*/ 4614313 w 4780825"/>
                <a:gd name="connsiteY26" fmla="*/ 2266738 h 3168676"/>
                <a:gd name="connsiteX27" fmla="*/ 4141932 w 4780825"/>
                <a:gd name="connsiteY27" fmla="*/ 2209518 h 3168676"/>
                <a:gd name="connsiteX28" fmla="*/ 3345118 w 4780825"/>
                <a:gd name="connsiteY28" fmla="*/ 1763689 h 3168676"/>
                <a:gd name="connsiteX29" fmla="*/ 2422792 w 4780825"/>
                <a:gd name="connsiteY29" fmla="*/ 1523310 h 3168676"/>
                <a:gd name="connsiteX30" fmla="*/ 1844207 w 4780825"/>
                <a:gd name="connsiteY30" fmla="*/ 1621705 h 3168676"/>
                <a:gd name="connsiteX31" fmla="*/ 1915625 w 4780825"/>
                <a:gd name="connsiteY31" fmla="*/ 1684178 h 3168676"/>
                <a:gd name="connsiteX32" fmla="*/ 2785560 w 4780825"/>
                <a:gd name="connsiteY32" fmla="*/ 2570867 h 3168676"/>
                <a:gd name="connsiteX33" fmla="*/ 2911927 w 4780825"/>
                <a:gd name="connsiteY33" fmla="*/ 2910777 h 3168676"/>
                <a:gd name="connsiteX34" fmla="*/ 2881968 w 4780825"/>
                <a:gd name="connsiteY34" fmla="*/ 3059717 h 3168676"/>
                <a:gd name="connsiteX35" fmla="*/ 2627390 w 4780825"/>
                <a:gd name="connsiteY35" fmla="*/ 3110405 h 3168676"/>
                <a:gd name="connsiteX36" fmla="*/ 2463683 w 4780825"/>
                <a:gd name="connsiteY36" fmla="*/ 2934204 h 3168676"/>
                <a:gd name="connsiteX37" fmla="*/ 1688168 w 4780825"/>
                <a:gd name="connsiteY37" fmla="*/ 2271565 h 3168676"/>
                <a:gd name="connsiteX38" fmla="*/ 1100070 w 4780825"/>
                <a:gd name="connsiteY38" fmla="*/ 2048792 h 3168676"/>
                <a:gd name="connsiteX39" fmla="*/ 425362 w 4780825"/>
                <a:gd name="connsiteY39" fmla="*/ 1656207 h 3168676"/>
                <a:gd name="connsiteX40" fmla="*/ 348976 w 4780825"/>
                <a:gd name="connsiteY40" fmla="*/ 1638884 h 3168676"/>
                <a:gd name="connsiteX41" fmla="*/ 271360 w 4780825"/>
                <a:gd name="connsiteY41" fmla="*/ 1654580 h 3168676"/>
                <a:gd name="connsiteX42" fmla="*/ 0 w 4780825"/>
                <a:gd name="connsiteY42" fmla="*/ 51567 h 3168676"/>
                <a:gd name="connsiteX43" fmla="*/ 140117 w 4780825"/>
                <a:gd name="connsiteY43" fmla="*/ 36029 h 3168676"/>
                <a:gd name="connsiteX44" fmla="*/ 845635 w 4780825"/>
                <a:gd name="connsiteY44" fmla="*/ 113836 h 3168676"/>
                <a:gd name="connsiteX45" fmla="*/ 1500038 w 4780825"/>
                <a:gd name="connsiteY45" fmla="*/ 262777 h 3168676"/>
                <a:gd name="connsiteX46" fmla="*/ 2505710 w 4780825"/>
                <a:gd name="connsiteY46" fmla="*/ 212799 h 3168676"/>
                <a:gd name="connsiteX47" fmla="*/ 3417673 w 4780825"/>
                <a:gd name="connsiteY47" fmla="*/ 9621 h 3168676"/>
                <a:gd name="connsiteX48" fmla="*/ 3483766 w 4780825"/>
                <a:gd name="connsiteY48" fmla="*/ 338 h 3168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4780825" h="3168676">
                  <a:moveTo>
                    <a:pt x="3483766" y="338"/>
                  </a:moveTo>
                  <a:cubicBezTo>
                    <a:pt x="3506129" y="-745"/>
                    <a:pt x="3528278" y="675"/>
                    <a:pt x="3548582" y="6070"/>
                  </a:cubicBezTo>
                  <a:cubicBezTo>
                    <a:pt x="3614462" y="23535"/>
                    <a:pt x="3625820" y="81890"/>
                    <a:pt x="3569454" y="117529"/>
                  </a:cubicBezTo>
                  <a:cubicBezTo>
                    <a:pt x="3458280" y="187810"/>
                    <a:pt x="3341711" y="249858"/>
                    <a:pt x="3225852" y="312755"/>
                  </a:cubicBezTo>
                  <a:cubicBezTo>
                    <a:pt x="3169344" y="343424"/>
                    <a:pt x="3109710" y="368413"/>
                    <a:pt x="3051496" y="395959"/>
                  </a:cubicBezTo>
                  <a:cubicBezTo>
                    <a:pt x="3052774" y="402348"/>
                    <a:pt x="3053911" y="408737"/>
                    <a:pt x="3055188" y="415127"/>
                  </a:cubicBezTo>
                  <a:cubicBezTo>
                    <a:pt x="3086708" y="416831"/>
                    <a:pt x="3118229" y="421231"/>
                    <a:pt x="3149608" y="419812"/>
                  </a:cubicBezTo>
                  <a:cubicBezTo>
                    <a:pt x="3489516" y="405329"/>
                    <a:pt x="3829568" y="389853"/>
                    <a:pt x="4169478" y="374660"/>
                  </a:cubicBezTo>
                  <a:cubicBezTo>
                    <a:pt x="4190633" y="373668"/>
                    <a:pt x="4216474" y="366141"/>
                    <a:pt x="4232234" y="375371"/>
                  </a:cubicBezTo>
                  <a:cubicBezTo>
                    <a:pt x="4267020" y="395532"/>
                    <a:pt x="4309615" y="418534"/>
                    <a:pt x="4324240" y="451475"/>
                  </a:cubicBezTo>
                  <a:cubicBezTo>
                    <a:pt x="4334179" y="473907"/>
                    <a:pt x="4311320" y="532405"/>
                    <a:pt x="4287466" y="544758"/>
                  </a:cubicBezTo>
                  <a:cubicBezTo>
                    <a:pt x="4175158" y="602545"/>
                    <a:pt x="4060291" y="657635"/>
                    <a:pt x="3941024" y="698527"/>
                  </a:cubicBezTo>
                  <a:cubicBezTo>
                    <a:pt x="3839932" y="733171"/>
                    <a:pt x="3731600" y="747084"/>
                    <a:pt x="3622272" y="785989"/>
                  </a:cubicBezTo>
                  <a:cubicBezTo>
                    <a:pt x="3648254" y="796495"/>
                    <a:pt x="3673386" y="809842"/>
                    <a:pt x="3700220" y="816940"/>
                  </a:cubicBezTo>
                  <a:cubicBezTo>
                    <a:pt x="4011734" y="898297"/>
                    <a:pt x="4314017" y="854851"/>
                    <a:pt x="4610906" y="747084"/>
                  </a:cubicBezTo>
                  <a:cubicBezTo>
                    <a:pt x="4658044" y="729905"/>
                    <a:pt x="4699930" y="715565"/>
                    <a:pt x="4737555" y="764549"/>
                  </a:cubicBezTo>
                  <a:cubicBezTo>
                    <a:pt x="4776742" y="815521"/>
                    <a:pt x="4801306" y="873876"/>
                    <a:pt x="4757716" y="926410"/>
                  </a:cubicBezTo>
                  <a:cubicBezTo>
                    <a:pt x="4711998" y="981358"/>
                    <a:pt x="4656340" y="1033607"/>
                    <a:pt x="4594577" y="1068821"/>
                  </a:cubicBezTo>
                  <a:cubicBezTo>
                    <a:pt x="4399775" y="1179993"/>
                    <a:pt x="4185522" y="1225571"/>
                    <a:pt x="3962323" y="1225286"/>
                  </a:cubicBezTo>
                  <a:cubicBezTo>
                    <a:pt x="3825450" y="1225144"/>
                    <a:pt x="3688578" y="1216625"/>
                    <a:pt x="3551706" y="1212365"/>
                  </a:cubicBezTo>
                  <a:cubicBezTo>
                    <a:pt x="3533958" y="1211797"/>
                    <a:pt x="3516068" y="1214069"/>
                    <a:pt x="3479436" y="1216058"/>
                  </a:cubicBezTo>
                  <a:cubicBezTo>
                    <a:pt x="3517488" y="1249424"/>
                    <a:pt x="3542476" y="1272283"/>
                    <a:pt x="3568318" y="1294006"/>
                  </a:cubicBezTo>
                  <a:cubicBezTo>
                    <a:pt x="3718252" y="1420088"/>
                    <a:pt x="3871027" y="1543047"/>
                    <a:pt x="4017696" y="1672819"/>
                  </a:cubicBezTo>
                  <a:cubicBezTo>
                    <a:pt x="4138668" y="1779733"/>
                    <a:pt x="4278095" y="1850725"/>
                    <a:pt x="4426042" y="1909080"/>
                  </a:cubicBezTo>
                  <a:cubicBezTo>
                    <a:pt x="4498454" y="1937619"/>
                    <a:pt x="4571860" y="1964312"/>
                    <a:pt x="4642284" y="1997110"/>
                  </a:cubicBezTo>
                  <a:cubicBezTo>
                    <a:pt x="4704047" y="2025792"/>
                    <a:pt x="4761266" y="2066257"/>
                    <a:pt x="4753884" y="2144915"/>
                  </a:cubicBezTo>
                  <a:cubicBezTo>
                    <a:pt x="4746358" y="2225137"/>
                    <a:pt x="4677780" y="2246292"/>
                    <a:pt x="4614313" y="2266738"/>
                  </a:cubicBezTo>
                  <a:cubicBezTo>
                    <a:pt x="4448334" y="2320266"/>
                    <a:pt x="4289028" y="2288320"/>
                    <a:pt x="4141932" y="2209518"/>
                  </a:cubicBezTo>
                  <a:cubicBezTo>
                    <a:pt x="3873725" y="2065689"/>
                    <a:pt x="3610486" y="1912773"/>
                    <a:pt x="3345118" y="1763689"/>
                  </a:cubicBezTo>
                  <a:cubicBezTo>
                    <a:pt x="3058738" y="1602680"/>
                    <a:pt x="2760572" y="1480574"/>
                    <a:pt x="2422792" y="1523310"/>
                  </a:cubicBezTo>
                  <a:cubicBezTo>
                    <a:pt x="2236082" y="1546879"/>
                    <a:pt x="2051362" y="1585925"/>
                    <a:pt x="1844207" y="1621705"/>
                  </a:cubicBezTo>
                  <a:cubicBezTo>
                    <a:pt x="1879136" y="1652515"/>
                    <a:pt x="1896600" y="1669270"/>
                    <a:pt x="1915625" y="1684178"/>
                  </a:cubicBezTo>
                  <a:cubicBezTo>
                    <a:pt x="2243750" y="1942305"/>
                    <a:pt x="2551430" y="2220594"/>
                    <a:pt x="2785560" y="2570867"/>
                  </a:cubicBezTo>
                  <a:cubicBezTo>
                    <a:pt x="2854564" y="2674089"/>
                    <a:pt x="2908518" y="2784554"/>
                    <a:pt x="2911927" y="2910777"/>
                  </a:cubicBezTo>
                  <a:cubicBezTo>
                    <a:pt x="2913204" y="2960470"/>
                    <a:pt x="2903974" y="3015703"/>
                    <a:pt x="2881968" y="3059717"/>
                  </a:cubicBezTo>
                  <a:cubicBezTo>
                    <a:pt x="2819352" y="3185231"/>
                    <a:pt x="2731039" y="3202554"/>
                    <a:pt x="2627390" y="3110405"/>
                  </a:cubicBezTo>
                  <a:cubicBezTo>
                    <a:pt x="2567756" y="3057446"/>
                    <a:pt x="2515791" y="2995114"/>
                    <a:pt x="2463683" y="2934204"/>
                  </a:cubicBezTo>
                  <a:cubicBezTo>
                    <a:pt x="2239916" y="2672527"/>
                    <a:pt x="2004791" y="2420649"/>
                    <a:pt x="1688168" y="2271565"/>
                  </a:cubicBezTo>
                  <a:cubicBezTo>
                    <a:pt x="1499045" y="2182399"/>
                    <a:pt x="1298989" y="2114531"/>
                    <a:pt x="1100070" y="2048792"/>
                  </a:cubicBezTo>
                  <a:cubicBezTo>
                    <a:pt x="846487" y="1964880"/>
                    <a:pt x="624281" y="1832126"/>
                    <a:pt x="425362" y="1656207"/>
                  </a:cubicBezTo>
                  <a:cubicBezTo>
                    <a:pt x="407898" y="1640731"/>
                    <a:pt x="373397" y="1635052"/>
                    <a:pt x="348976" y="1638884"/>
                  </a:cubicBezTo>
                  <a:lnTo>
                    <a:pt x="271360" y="1654580"/>
                  </a:lnTo>
                  <a:lnTo>
                    <a:pt x="0" y="51567"/>
                  </a:lnTo>
                  <a:lnTo>
                    <a:pt x="140117" y="36029"/>
                  </a:lnTo>
                  <a:cubicBezTo>
                    <a:pt x="382625" y="-2449"/>
                    <a:pt x="613491" y="53067"/>
                    <a:pt x="845635" y="113836"/>
                  </a:cubicBezTo>
                  <a:cubicBezTo>
                    <a:pt x="1062018" y="170347"/>
                    <a:pt x="1280247" y="221602"/>
                    <a:pt x="1500038" y="262777"/>
                  </a:cubicBezTo>
                  <a:cubicBezTo>
                    <a:pt x="1838103" y="326244"/>
                    <a:pt x="2173611" y="283649"/>
                    <a:pt x="2505710" y="212799"/>
                  </a:cubicBezTo>
                  <a:cubicBezTo>
                    <a:pt x="2810265" y="147771"/>
                    <a:pt x="3113401" y="75926"/>
                    <a:pt x="3417673" y="9621"/>
                  </a:cubicBezTo>
                  <a:cubicBezTo>
                    <a:pt x="3438829" y="5006"/>
                    <a:pt x="3461404" y="1421"/>
                    <a:pt x="3483766" y="338"/>
                  </a:cubicBezTo>
                  <a:close/>
                </a:path>
              </a:pathLst>
            </a:custGeom>
            <a:solidFill>
              <a:srgbClr val="FCC69A"/>
            </a:solidFill>
            <a:ln w="6962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65" name="직사각형 264">
              <a:extLst>
                <a:ext uri="{FF2B5EF4-FFF2-40B4-BE49-F238E27FC236}">
                  <a16:creationId xmlns:a16="http://schemas.microsoft.com/office/drawing/2014/main" id="{7A107874-583D-4CE2-BE80-B246E7BE0F85}"/>
                </a:ext>
              </a:extLst>
            </p:cNvPr>
            <p:cNvSpPr/>
            <p:nvPr/>
          </p:nvSpPr>
          <p:spPr>
            <a:xfrm rot="20634459">
              <a:off x="8022023" y="634324"/>
              <a:ext cx="199952" cy="70507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6" name="직사각형 265">
              <a:extLst>
                <a:ext uri="{FF2B5EF4-FFF2-40B4-BE49-F238E27FC236}">
                  <a16:creationId xmlns:a16="http://schemas.microsoft.com/office/drawing/2014/main" id="{D66EB964-83E4-49A0-9648-F9D65C96334A}"/>
                </a:ext>
              </a:extLst>
            </p:cNvPr>
            <p:cNvSpPr/>
            <p:nvPr/>
          </p:nvSpPr>
          <p:spPr>
            <a:xfrm rot="20634459">
              <a:off x="8183444" y="499619"/>
              <a:ext cx="446544" cy="80081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67" name="Group 9">
            <a:extLst>
              <a:ext uri="{FF2B5EF4-FFF2-40B4-BE49-F238E27FC236}">
                <a16:creationId xmlns:a16="http://schemas.microsoft.com/office/drawing/2014/main" id="{0FC3F6D8-02B1-487B-8436-CAA64763EBC8}"/>
              </a:ext>
            </a:extLst>
          </p:cNvPr>
          <p:cNvGrpSpPr/>
          <p:nvPr/>
        </p:nvGrpSpPr>
        <p:grpSpPr>
          <a:xfrm flipH="1">
            <a:off x="596411" y="1935994"/>
            <a:ext cx="3384391" cy="672313"/>
            <a:chOff x="4965552" y="1768882"/>
            <a:chExt cx="2583556" cy="672313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E096ED03-6DE1-4341-AF9D-C880D3AF31C8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B821BEFF-BFBF-466A-A169-42B1A2DC7BD0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0" name="Group 15">
            <a:extLst>
              <a:ext uri="{FF2B5EF4-FFF2-40B4-BE49-F238E27FC236}">
                <a16:creationId xmlns:a16="http://schemas.microsoft.com/office/drawing/2014/main" id="{CEB6C324-0F84-4DF0-AC92-3DE726963A43}"/>
              </a:ext>
            </a:extLst>
          </p:cNvPr>
          <p:cNvGrpSpPr/>
          <p:nvPr/>
        </p:nvGrpSpPr>
        <p:grpSpPr>
          <a:xfrm flipH="1">
            <a:off x="596411" y="3337642"/>
            <a:ext cx="3384391" cy="672313"/>
            <a:chOff x="4965552" y="1768882"/>
            <a:chExt cx="2583556" cy="672313"/>
          </a:xfrm>
        </p:grpSpPr>
        <p:sp>
          <p:nvSpPr>
            <p:cNvPr id="271" name="TextBox 270">
              <a:extLst>
                <a:ext uri="{FF2B5EF4-FFF2-40B4-BE49-F238E27FC236}">
                  <a16:creationId xmlns:a16="http://schemas.microsoft.com/office/drawing/2014/main" id="{D9946CE4-E501-40D1-94F5-F0C837AB2F5C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2" name="TextBox 271">
              <a:extLst>
                <a:ext uri="{FF2B5EF4-FFF2-40B4-BE49-F238E27FC236}">
                  <a16:creationId xmlns:a16="http://schemas.microsoft.com/office/drawing/2014/main" id="{E9D9C491-120F-437E-B5FC-A232172E3CA6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73" name="Freeform 16">
            <a:extLst>
              <a:ext uri="{FF2B5EF4-FFF2-40B4-BE49-F238E27FC236}">
                <a16:creationId xmlns:a16="http://schemas.microsoft.com/office/drawing/2014/main" id="{F1A041F9-0C37-4DB3-8BB0-9FD8D4EDC904}"/>
              </a:ext>
            </a:extLst>
          </p:cNvPr>
          <p:cNvSpPr/>
          <p:nvPr/>
        </p:nvSpPr>
        <p:spPr>
          <a:xfrm flipH="1">
            <a:off x="4086956" y="2133364"/>
            <a:ext cx="2293115" cy="338554"/>
          </a:xfrm>
          <a:custGeom>
            <a:avLst/>
            <a:gdLst>
              <a:gd name="connsiteX0" fmla="*/ 0 w 2917371"/>
              <a:gd name="connsiteY0" fmla="*/ 1349829 h 1349829"/>
              <a:gd name="connsiteX1" fmla="*/ 0 w 2917371"/>
              <a:gd name="connsiteY1" fmla="*/ 0 h 1349829"/>
              <a:gd name="connsiteX2" fmla="*/ 2917371 w 2917371"/>
              <a:gd name="connsiteY2" fmla="*/ 0 h 1349829"/>
              <a:gd name="connsiteX3" fmla="*/ 2917371 w 2917371"/>
              <a:gd name="connsiteY3" fmla="*/ 119743 h 1349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7371" h="1349829">
                <a:moveTo>
                  <a:pt x="0" y="1349829"/>
                </a:moveTo>
                <a:lnTo>
                  <a:pt x="0" y="0"/>
                </a:lnTo>
                <a:lnTo>
                  <a:pt x="2917371" y="0"/>
                </a:lnTo>
                <a:lnTo>
                  <a:pt x="2917371" y="119743"/>
                </a:lnTo>
              </a:path>
            </a:pathLst>
          </a:custGeom>
          <a:ln w="25400">
            <a:solidFill>
              <a:schemeClr val="accent2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74" name="Freeform 18">
            <a:extLst>
              <a:ext uri="{FF2B5EF4-FFF2-40B4-BE49-F238E27FC236}">
                <a16:creationId xmlns:a16="http://schemas.microsoft.com/office/drawing/2014/main" id="{E6ED18B3-3739-4246-9858-99554FDD34F7}"/>
              </a:ext>
            </a:extLst>
          </p:cNvPr>
          <p:cNvSpPr/>
          <p:nvPr/>
        </p:nvSpPr>
        <p:spPr>
          <a:xfrm flipH="1">
            <a:off x="4033733" y="3583459"/>
            <a:ext cx="468086" cy="0"/>
          </a:xfrm>
          <a:custGeom>
            <a:avLst/>
            <a:gdLst>
              <a:gd name="connsiteX0" fmla="*/ 0 w 468086"/>
              <a:gd name="connsiteY0" fmla="*/ 0 h 0"/>
              <a:gd name="connsiteX1" fmla="*/ 468086 w 46808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086">
                <a:moveTo>
                  <a:pt x="0" y="0"/>
                </a:moveTo>
                <a:lnTo>
                  <a:pt x="468086" y="0"/>
                </a:lnTo>
              </a:path>
            </a:pathLst>
          </a:custGeom>
          <a:ln w="25400">
            <a:solidFill>
              <a:schemeClr val="accent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75" name="Group 21">
            <a:extLst>
              <a:ext uri="{FF2B5EF4-FFF2-40B4-BE49-F238E27FC236}">
                <a16:creationId xmlns:a16="http://schemas.microsoft.com/office/drawing/2014/main" id="{4B24AFBF-48CA-4056-9EF3-5E8ADE790D12}"/>
              </a:ext>
            </a:extLst>
          </p:cNvPr>
          <p:cNvGrpSpPr/>
          <p:nvPr/>
        </p:nvGrpSpPr>
        <p:grpSpPr>
          <a:xfrm flipH="1">
            <a:off x="8204563" y="4230996"/>
            <a:ext cx="3391027" cy="672313"/>
            <a:chOff x="4965552" y="1768882"/>
            <a:chExt cx="2583556" cy="672313"/>
          </a:xfrm>
        </p:grpSpPr>
        <p:sp>
          <p:nvSpPr>
            <p:cNvPr id="276" name="TextBox 275">
              <a:extLst>
                <a:ext uri="{FF2B5EF4-FFF2-40B4-BE49-F238E27FC236}">
                  <a16:creationId xmlns:a16="http://schemas.microsoft.com/office/drawing/2014/main" id="{56D70495-A49C-4640-8C17-ED7469546F34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2FB70151-1342-441E-9378-997C0312741E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8" name="Group 27">
            <a:extLst>
              <a:ext uri="{FF2B5EF4-FFF2-40B4-BE49-F238E27FC236}">
                <a16:creationId xmlns:a16="http://schemas.microsoft.com/office/drawing/2014/main" id="{01D72128-56B0-4B64-BA21-175F695CE553}"/>
              </a:ext>
            </a:extLst>
          </p:cNvPr>
          <p:cNvGrpSpPr/>
          <p:nvPr/>
        </p:nvGrpSpPr>
        <p:grpSpPr>
          <a:xfrm flipH="1">
            <a:off x="8204563" y="5623852"/>
            <a:ext cx="3391027" cy="672313"/>
            <a:chOff x="4965552" y="1768882"/>
            <a:chExt cx="2583556" cy="672313"/>
          </a:xfrm>
        </p:grpSpPr>
        <p:sp>
          <p:nvSpPr>
            <p:cNvPr id="279" name="TextBox 278">
              <a:extLst>
                <a:ext uri="{FF2B5EF4-FFF2-40B4-BE49-F238E27FC236}">
                  <a16:creationId xmlns:a16="http://schemas.microsoft.com/office/drawing/2014/main" id="{80070AAD-D55F-4584-988F-DFE23692CBE6}"/>
                </a:ext>
              </a:extLst>
            </p:cNvPr>
            <p:cNvSpPr txBox="1"/>
            <p:nvPr/>
          </p:nvSpPr>
          <p:spPr>
            <a:xfrm>
              <a:off x="4965552" y="1979530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A73F4C80-A8EC-492A-9226-F23C03FBA8F0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1" name="Freeform 81">
            <a:extLst>
              <a:ext uri="{FF2B5EF4-FFF2-40B4-BE49-F238E27FC236}">
                <a16:creationId xmlns:a16="http://schemas.microsoft.com/office/drawing/2014/main" id="{D2C110FC-4B3B-42E7-B0AE-4F303D41C835}"/>
              </a:ext>
            </a:extLst>
          </p:cNvPr>
          <p:cNvSpPr/>
          <p:nvPr/>
        </p:nvSpPr>
        <p:spPr>
          <a:xfrm rot="10800000" flipH="1">
            <a:off x="7718848" y="4567150"/>
            <a:ext cx="468086" cy="0"/>
          </a:xfrm>
          <a:custGeom>
            <a:avLst/>
            <a:gdLst>
              <a:gd name="connsiteX0" fmla="*/ 0 w 468086"/>
              <a:gd name="connsiteY0" fmla="*/ 0 h 0"/>
              <a:gd name="connsiteX1" fmla="*/ 468086 w 468086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68086">
                <a:moveTo>
                  <a:pt x="0" y="0"/>
                </a:moveTo>
                <a:lnTo>
                  <a:pt x="468086" y="0"/>
                </a:lnTo>
              </a:path>
            </a:pathLst>
          </a:custGeom>
          <a:ln w="25400">
            <a:solidFill>
              <a:schemeClr val="accent3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2" name="Freeform 16">
            <a:extLst>
              <a:ext uri="{FF2B5EF4-FFF2-40B4-BE49-F238E27FC236}">
                <a16:creationId xmlns:a16="http://schemas.microsoft.com/office/drawing/2014/main" id="{9F3E3157-B5BF-4B53-B1DF-860753ECF018}"/>
              </a:ext>
            </a:extLst>
          </p:cNvPr>
          <p:cNvSpPr/>
          <p:nvPr/>
        </p:nvSpPr>
        <p:spPr>
          <a:xfrm rot="10800000" flipH="1">
            <a:off x="5893820" y="5804602"/>
            <a:ext cx="2293115" cy="338554"/>
          </a:xfrm>
          <a:custGeom>
            <a:avLst/>
            <a:gdLst>
              <a:gd name="connsiteX0" fmla="*/ 0 w 2917371"/>
              <a:gd name="connsiteY0" fmla="*/ 1349829 h 1349829"/>
              <a:gd name="connsiteX1" fmla="*/ 0 w 2917371"/>
              <a:gd name="connsiteY1" fmla="*/ 0 h 1349829"/>
              <a:gd name="connsiteX2" fmla="*/ 2917371 w 2917371"/>
              <a:gd name="connsiteY2" fmla="*/ 0 h 1349829"/>
              <a:gd name="connsiteX3" fmla="*/ 2917371 w 2917371"/>
              <a:gd name="connsiteY3" fmla="*/ 119743 h 1349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7371" h="1349829">
                <a:moveTo>
                  <a:pt x="0" y="1349829"/>
                </a:moveTo>
                <a:lnTo>
                  <a:pt x="0" y="0"/>
                </a:lnTo>
                <a:lnTo>
                  <a:pt x="2917371" y="0"/>
                </a:lnTo>
                <a:lnTo>
                  <a:pt x="2917371" y="119743"/>
                </a:lnTo>
              </a:path>
            </a:pathLst>
          </a:custGeom>
          <a:ln w="25400">
            <a:solidFill>
              <a:schemeClr val="accent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11161</TotalTime>
  <Words>96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2023-11-27T14:38:10Z</dcterms:modified>
</cp:coreProperties>
</file>