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3553-4C9B-8267-23EED03B09B1}"/>
              </c:ext>
            </c:extLst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3553-4C9B-8267-23EED03B09B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53-4C9B-8267-23EED03B09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33"/>
        <c:holeSize val="9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4"/>
            </a:solidFill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0FA2-4B4A-9AE6-6C0480D110E6}"/>
              </c:ext>
            </c:extLst>
          </c:dPt>
          <c:dPt>
            <c:idx val="1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0FA2-4B4A-9AE6-6C0480D110E6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FA2-4B4A-9AE6-6C0480D11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2"/>
        <c:holeSize val="8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122" name="Chart 18">
            <a:extLst>
              <a:ext uri="{FF2B5EF4-FFF2-40B4-BE49-F238E27FC236}">
                <a16:creationId xmlns:a16="http://schemas.microsoft.com/office/drawing/2014/main" id="{0C8FDEC7-5D24-4EDF-9FC5-6703896C42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1435488"/>
              </p:ext>
            </p:extLst>
          </p:nvPr>
        </p:nvGraphicFramePr>
        <p:xfrm>
          <a:off x="4212521" y="1822886"/>
          <a:ext cx="3766957" cy="4178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123" name="Chart 18">
            <a:extLst>
              <a:ext uri="{FF2B5EF4-FFF2-40B4-BE49-F238E27FC236}">
                <a16:creationId xmlns:a16="http://schemas.microsoft.com/office/drawing/2014/main" id="{B5546329-8074-4D74-B2DD-D0979C3A29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7823014"/>
              </p:ext>
            </p:extLst>
          </p:nvPr>
        </p:nvGraphicFramePr>
        <p:xfrm>
          <a:off x="4583887" y="2234793"/>
          <a:ext cx="3024223" cy="3354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124" name="TextBox 4123">
            <a:extLst>
              <a:ext uri="{FF2B5EF4-FFF2-40B4-BE49-F238E27FC236}">
                <a16:creationId xmlns:a16="http://schemas.microsoft.com/office/drawing/2014/main" id="{69221859-31CB-4EBA-8B7A-63670B6D5CB8}"/>
              </a:ext>
            </a:extLst>
          </p:cNvPr>
          <p:cNvSpPr txBox="1"/>
          <p:nvPr/>
        </p:nvSpPr>
        <p:spPr>
          <a:xfrm>
            <a:off x="5007781" y="3198167"/>
            <a:ext cx="98371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125" name="TextBox 4124">
            <a:extLst>
              <a:ext uri="{FF2B5EF4-FFF2-40B4-BE49-F238E27FC236}">
                <a16:creationId xmlns:a16="http://schemas.microsoft.com/office/drawing/2014/main" id="{66D1E086-BEE4-454A-BB18-DBD791902ABD}"/>
              </a:ext>
            </a:extLst>
          </p:cNvPr>
          <p:cNvSpPr txBox="1"/>
          <p:nvPr/>
        </p:nvSpPr>
        <p:spPr>
          <a:xfrm>
            <a:off x="7301937" y="5009488"/>
            <a:ext cx="98371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75%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126" name="그룹 4125">
            <a:extLst>
              <a:ext uri="{FF2B5EF4-FFF2-40B4-BE49-F238E27FC236}">
                <a16:creationId xmlns:a16="http://schemas.microsoft.com/office/drawing/2014/main" id="{3DC6E8AD-6986-4F5A-9CA4-6C9D01D995F2}"/>
              </a:ext>
            </a:extLst>
          </p:cNvPr>
          <p:cNvGrpSpPr/>
          <p:nvPr/>
        </p:nvGrpSpPr>
        <p:grpSpPr>
          <a:xfrm>
            <a:off x="8336519" y="4307315"/>
            <a:ext cx="2978733" cy="1571431"/>
            <a:chOff x="8464331" y="4144676"/>
            <a:chExt cx="2978733" cy="1571431"/>
          </a:xfrm>
        </p:grpSpPr>
        <p:sp>
          <p:nvSpPr>
            <p:cNvPr id="4127" name="TextBox 4126">
              <a:extLst>
                <a:ext uri="{FF2B5EF4-FFF2-40B4-BE49-F238E27FC236}">
                  <a16:creationId xmlns:a16="http://schemas.microsoft.com/office/drawing/2014/main" id="{1AF3C8FA-DCF8-4688-8920-8C25C1DA5E19}"/>
                </a:ext>
              </a:extLst>
            </p:cNvPr>
            <p:cNvSpPr txBox="1"/>
            <p:nvPr/>
          </p:nvSpPr>
          <p:spPr>
            <a:xfrm>
              <a:off x="8507876" y="4144676"/>
              <a:ext cx="2935188" cy="492443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>
              <a:spAutoFit/>
            </a:bodyPr>
            <a:lstStyle/>
            <a:p>
              <a:r>
                <a:rPr lang="en-US" altLang="ko-KR" sz="1600" dirty="0">
                  <a:solidFill>
                    <a:schemeClr val="accent1"/>
                  </a:solidFill>
                </a:rPr>
                <a:t>We Create Quality </a:t>
              </a:r>
            </a:p>
            <a:p>
              <a:r>
                <a:rPr lang="en-US" altLang="ko-KR" sz="1600" dirty="0">
                  <a:solidFill>
                    <a:schemeClr val="accent1"/>
                  </a:solidFill>
                </a:rPr>
                <a:t>Professional PPT Presentation</a:t>
              </a:r>
              <a:endParaRPr lang="ko-KR" altLang="en-US" sz="1600" dirty="0">
                <a:solidFill>
                  <a:schemeClr val="accent1"/>
                </a:solidFill>
              </a:endParaRPr>
            </a:p>
          </p:txBody>
        </p:sp>
        <p:sp>
          <p:nvSpPr>
            <p:cNvPr id="4128" name="TextBox 4127">
              <a:extLst>
                <a:ext uri="{FF2B5EF4-FFF2-40B4-BE49-F238E27FC236}">
                  <a16:creationId xmlns:a16="http://schemas.microsoft.com/office/drawing/2014/main" id="{8174EA9F-911C-4825-8394-6EE4186881F8}"/>
                </a:ext>
              </a:extLst>
            </p:cNvPr>
            <p:cNvSpPr txBox="1"/>
            <p:nvPr/>
          </p:nvSpPr>
          <p:spPr>
            <a:xfrm>
              <a:off x="8464331" y="4700444"/>
              <a:ext cx="29787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</p:txBody>
        </p:sp>
      </p:grpSp>
      <p:grpSp>
        <p:nvGrpSpPr>
          <p:cNvPr id="4129" name="그룹 4128">
            <a:extLst>
              <a:ext uri="{FF2B5EF4-FFF2-40B4-BE49-F238E27FC236}">
                <a16:creationId xmlns:a16="http://schemas.microsoft.com/office/drawing/2014/main" id="{F97A65C5-AB5F-4296-B309-EC53F3EA4057}"/>
              </a:ext>
            </a:extLst>
          </p:cNvPr>
          <p:cNvGrpSpPr/>
          <p:nvPr/>
        </p:nvGrpSpPr>
        <p:grpSpPr>
          <a:xfrm>
            <a:off x="876749" y="2165126"/>
            <a:ext cx="2978733" cy="1571431"/>
            <a:chOff x="8464331" y="4144676"/>
            <a:chExt cx="2978733" cy="1571431"/>
          </a:xfrm>
        </p:grpSpPr>
        <p:sp>
          <p:nvSpPr>
            <p:cNvPr id="4130" name="TextBox 4129">
              <a:extLst>
                <a:ext uri="{FF2B5EF4-FFF2-40B4-BE49-F238E27FC236}">
                  <a16:creationId xmlns:a16="http://schemas.microsoft.com/office/drawing/2014/main" id="{0095D3D8-C39D-4CAD-871F-DC2246001048}"/>
                </a:ext>
              </a:extLst>
            </p:cNvPr>
            <p:cNvSpPr txBox="1"/>
            <p:nvPr/>
          </p:nvSpPr>
          <p:spPr>
            <a:xfrm>
              <a:off x="8507876" y="4144676"/>
              <a:ext cx="2935188" cy="492443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>
              <a:spAutoFit/>
            </a:bodyPr>
            <a:lstStyle/>
            <a:p>
              <a:pPr algn="r"/>
              <a:r>
                <a:rPr lang="en-US" altLang="ko-KR" sz="1600" dirty="0">
                  <a:solidFill>
                    <a:schemeClr val="accent4"/>
                  </a:solidFill>
                </a:rPr>
                <a:t>We Create Quality </a:t>
              </a:r>
            </a:p>
            <a:p>
              <a:pPr algn="r"/>
              <a:r>
                <a:rPr lang="en-US" altLang="ko-KR" sz="1600" dirty="0">
                  <a:solidFill>
                    <a:schemeClr val="accent4"/>
                  </a:solidFill>
                </a:rPr>
                <a:t>Professional PPT Presentation</a:t>
              </a:r>
              <a:endParaRPr lang="ko-KR" altLang="en-US" sz="1600" dirty="0">
                <a:solidFill>
                  <a:schemeClr val="accent4"/>
                </a:solidFill>
              </a:endParaRPr>
            </a:p>
          </p:txBody>
        </p:sp>
        <p:sp>
          <p:nvSpPr>
            <p:cNvPr id="4131" name="TextBox 4130">
              <a:extLst>
                <a:ext uri="{FF2B5EF4-FFF2-40B4-BE49-F238E27FC236}">
                  <a16:creationId xmlns:a16="http://schemas.microsoft.com/office/drawing/2014/main" id="{ADC83BBC-803A-49C7-BFF5-4368D96216D3}"/>
                </a:ext>
              </a:extLst>
            </p:cNvPr>
            <p:cNvSpPr txBox="1"/>
            <p:nvPr/>
          </p:nvSpPr>
          <p:spPr>
            <a:xfrm>
              <a:off x="8464331" y="4700444"/>
              <a:ext cx="29787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</p:txBody>
        </p:sp>
      </p:grpSp>
      <p:sp>
        <p:nvSpPr>
          <p:cNvPr id="4132" name="TextBox 4131">
            <a:extLst>
              <a:ext uri="{FF2B5EF4-FFF2-40B4-BE49-F238E27FC236}">
                <a16:creationId xmlns:a16="http://schemas.microsoft.com/office/drawing/2014/main" id="{A6D5B9D6-458A-4A13-937D-C36CCE489A76}"/>
              </a:ext>
            </a:extLst>
          </p:cNvPr>
          <p:cNvSpPr txBox="1"/>
          <p:nvPr/>
        </p:nvSpPr>
        <p:spPr>
          <a:xfrm>
            <a:off x="7664827" y="2566003"/>
            <a:ext cx="286945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200" dirty="0">
                <a:solidFill>
                  <a:schemeClr val="accent1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sz="1200" dirty="0">
                <a:cs typeface="Arial" pitchFamily="34" charset="0"/>
              </a:rPr>
              <a:t>Clean Text Slide for your Presentation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4133" name="TextBox 4132">
            <a:extLst>
              <a:ext uri="{FF2B5EF4-FFF2-40B4-BE49-F238E27FC236}">
                <a16:creationId xmlns:a16="http://schemas.microsoft.com/office/drawing/2014/main" id="{6D3A8CA7-A40A-4224-9534-62A20226B972}"/>
              </a:ext>
            </a:extLst>
          </p:cNvPr>
          <p:cNvSpPr txBox="1"/>
          <p:nvPr/>
        </p:nvSpPr>
        <p:spPr>
          <a:xfrm>
            <a:off x="1657718" y="4971887"/>
            <a:ext cx="286945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200" dirty="0">
                <a:solidFill>
                  <a:schemeClr val="accent4"/>
                </a:solidFill>
                <a:cs typeface="Arial" pitchFamily="34" charset="0"/>
              </a:rPr>
              <a:t>ALLPPT Layout</a:t>
            </a:r>
          </a:p>
          <a:p>
            <a:pPr algn="r"/>
            <a:r>
              <a:rPr lang="en-GB" altLang="ko-KR" sz="1200" dirty="0">
                <a:cs typeface="Arial" pitchFamily="34" charset="0"/>
              </a:rPr>
              <a:t>Clean Text Slide for your Presentation</a:t>
            </a:r>
            <a:endParaRPr lang="ko-KR" altLang="en-US" sz="1200" dirty="0">
              <a:cs typeface="Arial" pitchFamily="34" charset="0"/>
            </a:endParaRPr>
          </a:p>
        </p:txBody>
      </p:sp>
      <p:grpSp>
        <p:nvGrpSpPr>
          <p:cNvPr id="4134" name="그룹 11">
            <a:extLst>
              <a:ext uri="{FF2B5EF4-FFF2-40B4-BE49-F238E27FC236}">
                <a16:creationId xmlns:a16="http://schemas.microsoft.com/office/drawing/2014/main" id="{68D870DF-5C42-40BF-994A-123561A4946C}"/>
              </a:ext>
            </a:extLst>
          </p:cNvPr>
          <p:cNvGrpSpPr/>
          <p:nvPr/>
        </p:nvGrpSpPr>
        <p:grpSpPr>
          <a:xfrm>
            <a:off x="5315643" y="3736557"/>
            <a:ext cx="1547217" cy="943451"/>
            <a:chOff x="4332760" y="2676831"/>
            <a:chExt cx="1547217" cy="943451"/>
          </a:xfrm>
        </p:grpSpPr>
        <p:sp>
          <p:nvSpPr>
            <p:cNvPr id="4135" name="TextBox 4134">
              <a:extLst>
                <a:ext uri="{FF2B5EF4-FFF2-40B4-BE49-F238E27FC236}">
                  <a16:creationId xmlns:a16="http://schemas.microsoft.com/office/drawing/2014/main" id="{EEBC6088-1D5A-4108-A1CF-43088F062049}"/>
                </a:ext>
              </a:extLst>
            </p:cNvPr>
            <p:cNvSpPr txBox="1"/>
            <p:nvPr/>
          </p:nvSpPr>
          <p:spPr>
            <a:xfrm>
              <a:off x="4332760" y="2676831"/>
              <a:ext cx="1547217" cy="276999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Infographics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136" name="TextBox 4135">
              <a:extLst>
                <a:ext uri="{FF2B5EF4-FFF2-40B4-BE49-F238E27FC236}">
                  <a16:creationId xmlns:a16="http://schemas.microsoft.com/office/drawing/2014/main" id="{676F60D9-69E8-470F-9977-E4F44E890DE2}"/>
                </a:ext>
              </a:extLst>
            </p:cNvPr>
            <p:cNvSpPr txBox="1"/>
            <p:nvPr/>
          </p:nvSpPr>
          <p:spPr>
            <a:xfrm>
              <a:off x="4332760" y="2973951"/>
              <a:ext cx="1547217" cy="646331"/>
            </a:xfrm>
            <a:prstGeom prst="rect">
              <a:avLst/>
            </a:prstGeom>
            <a:noFill/>
          </p:spPr>
          <p:txBody>
            <a:bodyPr wrap="square" lIns="180000" rtlCol="0" anchor="ctr">
              <a:spAutoFit/>
            </a:bodyPr>
            <a:lstStyle/>
            <a:p>
              <a:pPr marL="171459" indent="-171459" algn="ctr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9" indent="-171459" algn="ctr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  <a:p>
              <a:pPr marL="171459" indent="-171459" algn="ctr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11329</TotalTime>
  <Words>128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87</cp:revision>
  <dcterms:created xsi:type="dcterms:W3CDTF">2018-02-18T19:39:47Z</dcterms:created>
  <dcterms:modified xsi:type="dcterms:W3CDTF">2024-02-21T19:02:43Z</dcterms:modified>
</cp:coreProperties>
</file>