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36" name="자유형: 도형 2635">
            <a:extLst>
              <a:ext uri="{FF2B5EF4-FFF2-40B4-BE49-F238E27FC236}">
                <a16:creationId xmlns:a16="http://schemas.microsoft.com/office/drawing/2014/main" id="{AA904CBB-A1E1-4ABD-B800-926E59BAD3B7}"/>
              </a:ext>
            </a:extLst>
          </p:cNvPr>
          <p:cNvSpPr/>
          <p:nvPr/>
        </p:nvSpPr>
        <p:spPr>
          <a:xfrm>
            <a:off x="5391433" y="5293638"/>
            <a:ext cx="6906537" cy="1036907"/>
          </a:xfrm>
          <a:custGeom>
            <a:avLst/>
            <a:gdLst>
              <a:gd name="connsiteX0" fmla="*/ 3178874 w 6800567"/>
              <a:gd name="connsiteY0" fmla="*/ 100206 h 1036907"/>
              <a:gd name="connsiteX1" fmla="*/ 3178207 w 6800567"/>
              <a:gd name="connsiteY1" fmla="*/ 100301 h 1036907"/>
              <a:gd name="connsiteX2" fmla="*/ 3178684 w 6800567"/>
              <a:gd name="connsiteY2" fmla="*/ 100968 h 1036907"/>
              <a:gd name="connsiteX3" fmla="*/ 3178874 w 6800567"/>
              <a:gd name="connsiteY3" fmla="*/ 100206 h 1036907"/>
              <a:gd name="connsiteX4" fmla="*/ 23548 w 6800567"/>
              <a:gd name="connsiteY4" fmla="*/ 3 h 1036907"/>
              <a:gd name="connsiteX5" fmla="*/ 41720 w 6800567"/>
              <a:gd name="connsiteY5" fmla="*/ 1336 h 1036907"/>
              <a:gd name="connsiteX6" fmla="*/ 129731 w 6800567"/>
              <a:gd name="connsiteY6" fmla="*/ 8861 h 1036907"/>
              <a:gd name="connsiteX7" fmla="*/ 305753 w 6800567"/>
              <a:gd name="connsiteY7" fmla="*/ 23910 h 1036907"/>
              <a:gd name="connsiteX8" fmla="*/ 505016 w 6800567"/>
              <a:gd name="connsiteY8" fmla="*/ 37245 h 1036907"/>
              <a:gd name="connsiteX9" fmla="*/ 1109758 w 6800567"/>
              <a:gd name="connsiteY9" fmla="*/ 32959 h 1036907"/>
              <a:gd name="connsiteX10" fmla="*/ 1622394 w 6800567"/>
              <a:gd name="connsiteY10" fmla="*/ 69440 h 1036907"/>
              <a:gd name="connsiteX11" fmla="*/ 1808512 w 6800567"/>
              <a:gd name="connsiteY11" fmla="*/ 102301 h 1036907"/>
              <a:gd name="connsiteX12" fmla="*/ 1975962 w 6800567"/>
              <a:gd name="connsiteY12" fmla="*/ 92395 h 1036907"/>
              <a:gd name="connsiteX13" fmla="*/ 2152651 w 6800567"/>
              <a:gd name="connsiteY13" fmla="*/ 87347 h 1036907"/>
              <a:gd name="connsiteX14" fmla="*/ 2501647 w 6800567"/>
              <a:gd name="connsiteY14" fmla="*/ 79822 h 1036907"/>
              <a:gd name="connsiteX15" fmla="*/ 2751868 w 6800567"/>
              <a:gd name="connsiteY15" fmla="*/ 81156 h 1036907"/>
              <a:gd name="connsiteX16" fmla="*/ 2975325 w 6800567"/>
              <a:gd name="connsiteY16" fmla="*/ 98777 h 1036907"/>
              <a:gd name="connsiteX17" fmla="*/ 3186399 w 6800567"/>
              <a:gd name="connsiteY17" fmla="*/ 85156 h 1036907"/>
              <a:gd name="connsiteX18" fmla="*/ 3496914 w 6800567"/>
              <a:gd name="connsiteY18" fmla="*/ 108778 h 1036907"/>
              <a:gd name="connsiteX19" fmla="*/ 3740373 w 6800567"/>
              <a:gd name="connsiteY19" fmla="*/ 110778 h 1036907"/>
              <a:gd name="connsiteX20" fmla="*/ 3969544 w 6800567"/>
              <a:gd name="connsiteY20" fmla="*/ 146116 h 1036907"/>
              <a:gd name="connsiteX21" fmla="*/ 4261867 w 6800567"/>
              <a:gd name="connsiteY21" fmla="*/ 153260 h 1036907"/>
              <a:gd name="connsiteX22" fmla="*/ 4576858 w 6800567"/>
              <a:gd name="connsiteY22" fmla="*/ 138877 h 1036907"/>
              <a:gd name="connsiteX23" fmla="*/ 4640485 w 6800567"/>
              <a:gd name="connsiteY23" fmla="*/ 138972 h 1036907"/>
              <a:gd name="connsiteX24" fmla="*/ 5058156 w 6800567"/>
              <a:gd name="connsiteY24" fmla="*/ 149259 h 1036907"/>
              <a:gd name="connsiteX25" fmla="*/ 5269135 w 6800567"/>
              <a:gd name="connsiteY25" fmla="*/ 121732 h 1036907"/>
              <a:gd name="connsiteX26" fmla="*/ 5477828 w 6800567"/>
              <a:gd name="connsiteY26" fmla="*/ 93157 h 1036907"/>
              <a:gd name="connsiteX27" fmla="*/ 5719572 w 6800567"/>
              <a:gd name="connsiteY27" fmla="*/ 65058 h 1036907"/>
              <a:gd name="connsiteX28" fmla="*/ 5923788 w 6800567"/>
              <a:gd name="connsiteY28" fmla="*/ 63820 h 1036907"/>
              <a:gd name="connsiteX29" fmla="*/ 6347270 w 6800567"/>
              <a:gd name="connsiteY29" fmla="*/ 81918 h 1036907"/>
              <a:gd name="connsiteX30" fmla="*/ 6758179 w 6800567"/>
              <a:gd name="connsiteY30" fmla="*/ 102015 h 1036907"/>
              <a:gd name="connsiteX31" fmla="*/ 6800279 w 6800567"/>
              <a:gd name="connsiteY31" fmla="*/ 106873 h 1036907"/>
              <a:gd name="connsiteX32" fmla="*/ 6800565 w 6800567"/>
              <a:gd name="connsiteY32" fmla="*/ 518925 h 1036907"/>
              <a:gd name="connsiteX33" fmla="*/ 6798231 w 6800567"/>
              <a:gd name="connsiteY33" fmla="*/ 532891 h 1036907"/>
              <a:gd name="connsiteX34" fmla="*/ 6793326 w 6800567"/>
              <a:gd name="connsiteY34" fmla="*/ 534400 h 1036907"/>
              <a:gd name="connsiteX35" fmla="*/ 6793326 w 6800567"/>
              <a:gd name="connsiteY35" fmla="*/ 1036907 h 1036907"/>
              <a:gd name="connsiteX36" fmla="*/ 0 w 6800567"/>
              <a:gd name="connsiteY36" fmla="*/ 1036907 h 1036907"/>
              <a:gd name="connsiteX37" fmla="*/ 0 w 6800567"/>
              <a:gd name="connsiteY37" fmla="*/ 479558 h 1036907"/>
              <a:gd name="connsiteX38" fmla="*/ 593 w 6800567"/>
              <a:gd name="connsiteY38" fmla="*/ 479558 h 1036907"/>
              <a:gd name="connsiteX39" fmla="*/ 858 w 6800567"/>
              <a:gd name="connsiteY39" fmla="*/ 36864 h 1036907"/>
              <a:gd name="connsiteX40" fmla="*/ 23548 w 6800567"/>
              <a:gd name="connsiteY40" fmla="*/ 3 h 103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800567" h="1036907">
                <a:moveTo>
                  <a:pt x="3178874" y="100206"/>
                </a:moveTo>
                <a:cubicBezTo>
                  <a:pt x="3178684" y="100301"/>
                  <a:pt x="3178493" y="100301"/>
                  <a:pt x="3178207" y="100301"/>
                </a:cubicBezTo>
                <a:cubicBezTo>
                  <a:pt x="3178398" y="100587"/>
                  <a:pt x="3178588" y="100777"/>
                  <a:pt x="3178684" y="100968"/>
                </a:cubicBezTo>
                <a:cubicBezTo>
                  <a:pt x="3178684" y="100777"/>
                  <a:pt x="3178874" y="100491"/>
                  <a:pt x="3178874" y="100206"/>
                </a:cubicBezTo>
                <a:close/>
                <a:moveTo>
                  <a:pt x="23548" y="3"/>
                </a:moveTo>
                <a:cubicBezTo>
                  <a:pt x="28659" y="51"/>
                  <a:pt x="34695" y="741"/>
                  <a:pt x="41720" y="1336"/>
                </a:cubicBezTo>
                <a:cubicBezTo>
                  <a:pt x="71057" y="3813"/>
                  <a:pt x="100394" y="6289"/>
                  <a:pt x="129731" y="8861"/>
                </a:cubicBezTo>
                <a:cubicBezTo>
                  <a:pt x="188405" y="13814"/>
                  <a:pt x="247079" y="18862"/>
                  <a:pt x="305753" y="23910"/>
                </a:cubicBezTo>
                <a:cubicBezTo>
                  <a:pt x="372809" y="29721"/>
                  <a:pt x="437769" y="36579"/>
                  <a:pt x="505016" y="37245"/>
                </a:cubicBezTo>
                <a:cubicBezTo>
                  <a:pt x="706660" y="37245"/>
                  <a:pt x="908114" y="29435"/>
                  <a:pt x="1109758" y="32959"/>
                </a:cubicBezTo>
                <a:cubicBezTo>
                  <a:pt x="1281399" y="38389"/>
                  <a:pt x="1451896" y="37245"/>
                  <a:pt x="1622394" y="69440"/>
                </a:cubicBezTo>
                <a:cubicBezTo>
                  <a:pt x="1684306" y="81156"/>
                  <a:pt x="1746028" y="97158"/>
                  <a:pt x="1808512" y="102301"/>
                </a:cubicBezTo>
                <a:cubicBezTo>
                  <a:pt x="1864710" y="106873"/>
                  <a:pt x="1920241" y="94110"/>
                  <a:pt x="1975962" y="92395"/>
                </a:cubicBezTo>
                <a:cubicBezTo>
                  <a:pt x="2034826" y="90585"/>
                  <a:pt x="2093786" y="88871"/>
                  <a:pt x="2152651" y="87347"/>
                </a:cubicBezTo>
                <a:cubicBezTo>
                  <a:pt x="2268951" y="84489"/>
                  <a:pt x="2385346" y="82108"/>
                  <a:pt x="2501647" y="79822"/>
                </a:cubicBezTo>
                <a:cubicBezTo>
                  <a:pt x="2585085" y="78108"/>
                  <a:pt x="2668525" y="76489"/>
                  <a:pt x="2751868" y="81156"/>
                </a:cubicBezTo>
                <a:cubicBezTo>
                  <a:pt x="2826830" y="85347"/>
                  <a:pt x="2899220" y="101539"/>
                  <a:pt x="2975325" y="98777"/>
                </a:cubicBezTo>
                <a:cubicBezTo>
                  <a:pt x="3045715" y="96300"/>
                  <a:pt x="3116485" y="106397"/>
                  <a:pt x="3186399" y="85156"/>
                </a:cubicBezTo>
                <a:cubicBezTo>
                  <a:pt x="3287840" y="54390"/>
                  <a:pt x="3394615" y="101539"/>
                  <a:pt x="3496914" y="108778"/>
                </a:cubicBezTo>
                <a:cubicBezTo>
                  <a:pt x="3577972" y="114493"/>
                  <a:pt x="3659220" y="108588"/>
                  <a:pt x="3740373" y="110778"/>
                </a:cubicBezTo>
                <a:cubicBezTo>
                  <a:pt x="3818478" y="112874"/>
                  <a:pt x="3892201" y="137163"/>
                  <a:pt x="3969544" y="146116"/>
                </a:cubicBezTo>
                <a:cubicBezTo>
                  <a:pt x="4066128" y="157260"/>
                  <a:pt x="4164997" y="159260"/>
                  <a:pt x="4261867" y="153260"/>
                </a:cubicBezTo>
                <a:cubicBezTo>
                  <a:pt x="4367118" y="146783"/>
                  <a:pt x="4471321" y="138877"/>
                  <a:pt x="4576858" y="138877"/>
                </a:cubicBezTo>
                <a:cubicBezTo>
                  <a:pt x="4598099" y="138972"/>
                  <a:pt x="4619245" y="138972"/>
                  <a:pt x="4640485" y="138972"/>
                </a:cubicBezTo>
                <a:cubicBezTo>
                  <a:pt x="4779836" y="138972"/>
                  <a:pt x="4919092" y="146402"/>
                  <a:pt x="5058156" y="149259"/>
                </a:cubicBezTo>
                <a:cubicBezTo>
                  <a:pt x="5127594" y="150593"/>
                  <a:pt x="5200175" y="131829"/>
                  <a:pt x="5269135" y="121732"/>
                </a:cubicBezTo>
                <a:cubicBezTo>
                  <a:pt x="5338668" y="111635"/>
                  <a:pt x="5408200" y="101349"/>
                  <a:pt x="5477828" y="93157"/>
                </a:cubicBezTo>
                <a:cubicBezTo>
                  <a:pt x="5558410" y="83727"/>
                  <a:pt x="5638801" y="70773"/>
                  <a:pt x="5719572" y="65058"/>
                </a:cubicBezTo>
                <a:cubicBezTo>
                  <a:pt x="5796344" y="59629"/>
                  <a:pt x="5932647" y="64963"/>
                  <a:pt x="5923788" y="63820"/>
                </a:cubicBezTo>
                <a:cubicBezTo>
                  <a:pt x="6065044" y="47151"/>
                  <a:pt x="6206490" y="64963"/>
                  <a:pt x="6347270" y="81918"/>
                </a:cubicBezTo>
                <a:cubicBezTo>
                  <a:pt x="6484811" y="98396"/>
                  <a:pt x="6620352" y="98396"/>
                  <a:pt x="6758179" y="102015"/>
                </a:cubicBezTo>
                <a:cubicBezTo>
                  <a:pt x="6772180" y="102396"/>
                  <a:pt x="6786277" y="105159"/>
                  <a:pt x="6800279" y="106873"/>
                </a:cubicBezTo>
                <a:cubicBezTo>
                  <a:pt x="6800279" y="244224"/>
                  <a:pt x="6800088" y="381574"/>
                  <a:pt x="6800565" y="518925"/>
                </a:cubicBezTo>
                <a:cubicBezTo>
                  <a:pt x="6800613" y="526069"/>
                  <a:pt x="6800089" y="530379"/>
                  <a:pt x="6798231" y="532891"/>
                </a:cubicBezTo>
                <a:lnTo>
                  <a:pt x="6793326" y="534400"/>
                </a:lnTo>
                <a:lnTo>
                  <a:pt x="6793326" y="1036907"/>
                </a:lnTo>
                <a:lnTo>
                  <a:pt x="0" y="1036907"/>
                </a:lnTo>
                <a:lnTo>
                  <a:pt x="0" y="479558"/>
                </a:lnTo>
                <a:lnTo>
                  <a:pt x="593" y="479558"/>
                </a:lnTo>
                <a:lnTo>
                  <a:pt x="858" y="36864"/>
                </a:lnTo>
                <a:cubicBezTo>
                  <a:pt x="1215" y="5504"/>
                  <a:pt x="8216" y="-140"/>
                  <a:pt x="23548" y="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637" name="직사각형 2636">
            <a:extLst>
              <a:ext uri="{FF2B5EF4-FFF2-40B4-BE49-F238E27FC236}">
                <a16:creationId xmlns:a16="http://schemas.microsoft.com/office/drawing/2014/main" id="{475CCD11-47A0-442D-B738-6057B71806A5}"/>
              </a:ext>
            </a:extLst>
          </p:cNvPr>
          <p:cNvSpPr/>
          <p:nvPr/>
        </p:nvSpPr>
        <p:spPr>
          <a:xfrm>
            <a:off x="5398673" y="6269586"/>
            <a:ext cx="6906537" cy="3510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38" name="자유형: 도형 2637">
            <a:extLst>
              <a:ext uri="{FF2B5EF4-FFF2-40B4-BE49-F238E27FC236}">
                <a16:creationId xmlns:a16="http://schemas.microsoft.com/office/drawing/2014/main" id="{CD6F744B-D167-4A39-B832-8D107BF22E8C}"/>
              </a:ext>
            </a:extLst>
          </p:cNvPr>
          <p:cNvSpPr/>
          <p:nvPr/>
        </p:nvSpPr>
        <p:spPr>
          <a:xfrm>
            <a:off x="18670" y="1767840"/>
            <a:ext cx="6774656" cy="3712052"/>
          </a:xfrm>
          <a:custGeom>
            <a:avLst/>
            <a:gdLst>
              <a:gd name="connsiteX0" fmla="*/ 6470428 w 6774656"/>
              <a:gd name="connsiteY0" fmla="*/ 2479004 h 3029040"/>
              <a:gd name="connsiteX1" fmla="*/ 6417183 w 6774656"/>
              <a:gd name="connsiteY1" fmla="*/ 2319936 h 3029040"/>
              <a:gd name="connsiteX2" fmla="*/ 6335459 w 6774656"/>
              <a:gd name="connsiteY2" fmla="*/ 2094670 h 3029040"/>
              <a:gd name="connsiteX3" fmla="*/ 6063044 w 6774656"/>
              <a:gd name="connsiteY3" fmla="*/ 1833114 h 3029040"/>
              <a:gd name="connsiteX4" fmla="*/ 6035421 w 6774656"/>
              <a:gd name="connsiteY4" fmla="*/ 1776535 h 3029040"/>
              <a:gd name="connsiteX5" fmla="*/ 5836063 w 6774656"/>
              <a:gd name="connsiteY5" fmla="*/ 1260852 h 3029040"/>
              <a:gd name="connsiteX6" fmla="*/ 5743194 w 6774656"/>
              <a:gd name="connsiteY6" fmla="*/ 1162173 h 3029040"/>
              <a:gd name="connsiteX7" fmla="*/ 5543836 w 6774656"/>
              <a:gd name="connsiteY7" fmla="*/ 974149 h 3029040"/>
              <a:gd name="connsiteX8" fmla="*/ 5368386 w 6774656"/>
              <a:gd name="connsiteY8" fmla="*/ 708116 h 3029040"/>
              <a:gd name="connsiteX9" fmla="*/ 5129022 w 6774656"/>
              <a:gd name="connsiteY9" fmla="*/ 369788 h 3029040"/>
              <a:gd name="connsiteX10" fmla="*/ 4998816 w 6774656"/>
              <a:gd name="connsiteY10" fmla="*/ 323973 h 3029040"/>
              <a:gd name="connsiteX11" fmla="*/ 4777359 w 6774656"/>
              <a:gd name="connsiteY11" fmla="*/ 283777 h 3029040"/>
              <a:gd name="connsiteX12" fmla="*/ 4489990 w 6774656"/>
              <a:gd name="connsiteY12" fmla="*/ 229294 h 3029040"/>
              <a:gd name="connsiteX13" fmla="*/ 4188714 w 6774656"/>
              <a:gd name="connsiteY13" fmla="*/ 145855 h 3029040"/>
              <a:gd name="connsiteX14" fmla="*/ 3900297 w 6774656"/>
              <a:gd name="connsiteY14" fmla="*/ 2980 h 3029040"/>
              <a:gd name="connsiteX15" fmla="*/ 3572351 w 6774656"/>
              <a:gd name="connsiteY15" fmla="*/ 29555 h 3029040"/>
              <a:gd name="connsiteX16" fmla="*/ 3156490 w 6774656"/>
              <a:gd name="connsiteY16" fmla="*/ 6028 h 3029040"/>
              <a:gd name="connsiteX17" fmla="*/ 3154394 w 6774656"/>
              <a:gd name="connsiteY17" fmla="*/ 6218 h 3029040"/>
              <a:gd name="connsiteX18" fmla="*/ 3123534 w 6774656"/>
              <a:gd name="connsiteY18" fmla="*/ 13267 h 3029040"/>
              <a:gd name="connsiteX19" fmla="*/ 2890457 w 6774656"/>
              <a:gd name="connsiteY19" fmla="*/ 90896 h 3029040"/>
              <a:gd name="connsiteX20" fmla="*/ 2493169 w 6774656"/>
              <a:gd name="connsiteY20" fmla="*/ 245963 h 3029040"/>
              <a:gd name="connsiteX21" fmla="*/ 2136839 w 6774656"/>
              <a:gd name="connsiteY21" fmla="*/ 350643 h 3029040"/>
              <a:gd name="connsiteX22" fmla="*/ 2099691 w 6774656"/>
              <a:gd name="connsiteY22" fmla="*/ 386361 h 3029040"/>
              <a:gd name="connsiteX23" fmla="*/ 1945100 w 6774656"/>
              <a:gd name="connsiteY23" fmla="*/ 560955 h 3029040"/>
              <a:gd name="connsiteX24" fmla="*/ 1796415 w 6774656"/>
              <a:gd name="connsiteY24" fmla="*/ 665539 h 3029040"/>
              <a:gd name="connsiteX25" fmla="*/ 1782223 w 6774656"/>
              <a:gd name="connsiteY25" fmla="*/ 666872 h 3029040"/>
              <a:gd name="connsiteX26" fmla="*/ 1606201 w 6774656"/>
              <a:gd name="connsiteY26" fmla="*/ 922238 h 3029040"/>
              <a:gd name="connsiteX27" fmla="*/ 1367695 w 6774656"/>
              <a:gd name="connsiteY27" fmla="*/ 1073114 h 3029040"/>
              <a:gd name="connsiteX28" fmla="*/ 1147572 w 6774656"/>
              <a:gd name="connsiteY28" fmla="*/ 1334575 h 3029040"/>
              <a:gd name="connsiteX29" fmla="*/ 816674 w 6774656"/>
              <a:gd name="connsiteY29" fmla="*/ 1627183 h 3029040"/>
              <a:gd name="connsiteX30" fmla="*/ 770763 w 6774656"/>
              <a:gd name="connsiteY30" fmla="*/ 1691667 h 3029040"/>
              <a:gd name="connsiteX31" fmla="*/ 453200 w 6774656"/>
              <a:gd name="connsiteY31" fmla="*/ 2308316 h 3029040"/>
              <a:gd name="connsiteX32" fmla="*/ 415862 w 6774656"/>
              <a:gd name="connsiteY32" fmla="*/ 2363085 h 3029040"/>
              <a:gd name="connsiteX33" fmla="*/ 209264 w 6774656"/>
              <a:gd name="connsiteY33" fmla="*/ 2472813 h 3029040"/>
              <a:gd name="connsiteX34" fmla="*/ 194786 w 6774656"/>
              <a:gd name="connsiteY34" fmla="*/ 2493387 h 3029040"/>
              <a:gd name="connsiteX35" fmla="*/ 128588 w 6774656"/>
              <a:gd name="connsiteY35" fmla="*/ 2591304 h 3029040"/>
              <a:gd name="connsiteX36" fmla="*/ 0 w 6774656"/>
              <a:gd name="connsiteY36" fmla="*/ 2872196 h 3029040"/>
              <a:gd name="connsiteX37" fmla="*/ 98489 w 6774656"/>
              <a:gd name="connsiteY37" fmla="*/ 2879625 h 3029040"/>
              <a:gd name="connsiteX38" fmla="*/ 786289 w 6774656"/>
              <a:gd name="connsiteY38" fmla="*/ 2900961 h 3029040"/>
              <a:gd name="connsiteX39" fmla="*/ 1277779 w 6774656"/>
              <a:gd name="connsiteY39" fmla="*/ 2908677 h 3029040"/>
              <a:gd name="connsiteX40" fmla="*/ 1677448 w 6774656"/>
              <a:gd name="connsiteY40" fmla="*/ 2969637 h 3029040"/>
              <a:gd name="connsiteX41" fmla="*/ 2031683 w 6774656"/>
              <a:gd name="connsiteY41" fmla="*/ 2954206 h 3029040"/>
              <a:gd name="connsiteX42" fmla="*/ 2481072 w 6774656"/>
              <a:gd name="connsiteY42" fmla="*/ 2947062 h 3029040"/>
              <a:gd name="connsiteX43" fmla="*/ 3025521 w 6774656"/>
              <a:gd name="connsiteY43" fmla="*/ 2965065 h 3029040"/>
              <a:gd name="connsiteX44" fmla="*/ 4033552 w 6774656"/>
              <a:gd name="connsiteY44" fmla="*/ 3022596 h 3029040"/>
              <a:gd name="connsiteX45" fmla="*/ 4004024 w 6774656"/>
              <a:gd name="connsiteY45" fmla="*/ 3013642 h 3029040"/>
              <a:gd name="connsiteX46" fmla="*/ 5181219 w 6774656"/>
              <a:gd name="connsiteY46" fmla="*/ 2986686 h 3029040"/>
              <a:gd name="connsiteX47" fmla="*/ 5873591 w 6774656"/>
              <a:gd name="connsiteY47" fmla="*/ 2932108 h 3029040"/>
              <a:gd name="connsiteX48" fmla="*/ 6551105 w 6774656"/>
              <a:gd name="connsiteY48" fmla="*/ 2971256 h 3029040"/>
              <a:gd name="connsiteX49" fmla="*/ 6774657 w 6774656"/>
              <a:gd name="connsiteY49" fmla="*/ 2967636 h 3029040"/>
              <a:gd name="connsiteX50" fmla="*/ 6713316 w 6774656"/>
              <a:gd name="connsiteY50" fmla="*/ 2822285 h 3029040"/>
              <a:gd name="connsiteX51" fmla="*/ 6470428 w 6774656"/>
              <a:gd name="connsiteY51" fmla="*/ 2479004 h 3029040"/>
              <a:gd name="connsiteX52" fmla="*/ 462153 w 6774656"/>
              <a:gd name="connsiteY52" fmla="*/ 2372419 h 3029040"/>
              <a:gd name="connsiteX53" fmla="*/ 462534 w 6774656"/>
              <a:gd name="connsiteY53" fmla="*/ 2372038 h 3029040"/>
              <a:gd name="connsiteX54" fmla="*/ 462629 w 6774656"/>
              <a:gd name="connsiteY54" fmla="*/ 2373181 h 3029040"/>
              <a:gd name="connsiteX55" fmla="*/ 462153 w 6774656"/>
              <a:gd name="connsiteY55" fmla="*/ 2372419 h 3029040"/>
              <a:gd name="connsiteX56" fmla="*/ 2013014 w 6774656"/>
              <a:gd name="connsiteY56" fmla="*/ 2946586 h 3029040"/>
              <a:gd name="connsiteX57" fmla="*/ 2000822 w 6774656"/>
              <a:gd name="connsiteY57" fmla="*/ 2946110 h 3029040"/>
              <a:gd name="connsiteX58" fmla="*/ 2010918 w 6774656"/>
              <a:gd name="connsiteY58" fmla="*/ 2946491 h 3029040"/>
              <a:gd name="connsiteX59" fmla="*/ 2013395 w 6774656"/>
              <a:gd name="connsiteY59" fmla="*/ 2946586 h 3029040"/>
              <a:gd name="connsiteX60" fmla="*/ 2013014 w 6774656"/>
              <a:gd name="connsiteY60" fmla="*/ 2946586 h 3029040"/>
              <a:gd name="connsiteX61" fmla="*/ 3392805 w 6774656"/>
              <a:gd name="connsiteY61" fmla="*/ 30031 h 3029040"/>
              <a:gd name="connsiteX62" fmla="*/ 3391853 w 6774656"/>
              <a:gd name="connsiteY62" fmla="*/ 28316 h 3029040"/>
              <a:gd name="connsiteX63" fmla="*/ 3392996 w 6774656"/>
              <a:gd name="connsiteY63" fmla="*/ 29650 h 3029040"/>
              <a:gd name="connsiteX64" fmla="*/ 3392805 w 6774656"/>
              <a:gd name="connsiteY64" fmla="*/ 30031 h 3029040"/>
              <a:gd name="connsiteX65" fmla="*/ 4816221 w 6774656"/>
              <a:gd name="connsiteY65" fmla="*/ 3004784 h 3029040"/>
              <a:gd name="connsiteX66" fmla="*/ 4816221 w 6774656"/>
              <a:gd name="connsiteY66" fmla="*/ 3004784 h 3029040"/>
              <a:gd name="connsiteX67" fmla="*/ 4816221 w 6774656"/>
              <a:gd name="connsiteY67" fmla="*/ 3004784 h 3029040"/>
              <a:gd name="connsiteX68" fmla="*/ 4816221 w 6774656"/>
              <a:gd name="connsiteY68" fmla="*/ 3004784 h 30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774656" h="3029040">
                <a:moveTo>
                  <a:pt x="6470428" y="2479004"/>
                </a:moveTo>
                <a:cubicBezTo>
                  <a:pt x="6450901" y="2427093"/>
                  <a:pt x="6433090" y="2374038"/>
                  <a:pt x="6417183" y="2319936"/>
                </a:cubicBezTo>
                <a:cubicBezTo>
                  <a:pt x="6394228" y="2241927"/>
                  <a:pt x="6374416" y="2160202"/>
                  <a:pt x="6335459" y="2094670"/>
                </a:cubicBezTo>
                <a:cubicBezTo>
                  <a:pt x="6263831" y="1973893"/>
                  <a:pt x="6148102" y="1928459"/>
                  <a:pt x="6063044" y="1833114"/>
                </a:cubicBezTo>
                <a:cubicBezTo>
                  <a:pt x="6050090" y="1818540"/>
                  <a:pt x="6042565" y="1797204"/>
                  <a:pt x="6035421" y="1776535"/>
                </a:cubicBezTo>
                <a:cubicBezTo>
                  <a:pt x="5978176" y="1610419"/>
                  <a:pt x="5932170" y="1394868"/>
                  <a:pt x="5836063" y="1260852"/>
                </a:cubicBezTo>
                <a:cubicBezTo>
                  <a:pt x="5808250" y="1222085"/>
                  <a:pt x="5772912" y="1197129"/>
                  <a:pt x="5743194" y="1162173"/>
                </a:cubicBezTo>
                <a:cubicBezTo>
                  <a:pt x="5682139" y="1090259"/>
                  <a:pt x="5604986" y="1049873"/>
                  <a:pt x="5543836" y="974149"/>
                </a:cubicBezTo>
                <a:cubicBezTo>
                  <a:pt x="5478971" y="893663"/>
                  <a:pt x="5423440" y="800604"/>
                  <a:pt x="5368386" y="708116"/>
                </a:cubicBezTo>
                <a:cubicBezTo>
                  <a:pt x="5306759" y="604484"/>
                  <a:pt x="5230845" y="401506"/>
                  <a:pt x="5129022" y="369788"/>
                </a:cubicBezTo>
                <a:cubicBezTo>
                  <a:pt x="5085302" y="356262"/>
                  <a:pt x="5038439" y="359310"/>
                  <a:pt x="4998816" y="323973"/>
                </a:cubicBezTo>
                <a:cubicBezTo>
                  <a:pt x="4953667" y="283777"/>
                  <a:pt x="4831366" y="294064"/>
                  <a:pt x="4777359" y="283777"/>
                </a:cubicBezTo>
                <a:cubicBezTo>
                  <a:pt x="4681538" y="265584"/>
                  <a:pt x="4585812" y="247487"/>
                  <a:pt x="4489990" y="229294"/>
                </a:cubicBezTo>
                <a:cubicBezTo>
                  <a:pt x="4388549" y="210053"/>
                  <a:pt x="4285964" y="190432"/>
                  <a:pt x="4188714" y="145855"/>
                </a:cubicBezTo>
                <a:cubicBezTo>
                  <a:pt x="4088416" y="99849"/>
                  <a:pt x="4008882" y="17267"/>
                  <a:pt x="3900297" y="2980"/>
                </a:cubicBezTo>
                <a:cubicBezTo>
                  <a:pt x="3795141" y="-10831"/>
                  <a:pt x="3679222" y="27745"/>
                  <a:pt x="3572351" y="29555"/>
                </a:cubicBezTo>
                <a:cubicBezTo>
                  <a:pt x="3436430" y="31936"/>
                  <a:pt x="3289364" y="-10927"/>
                  <a:pt x="3156490" y="6028"/>
                </a:cubicBezTo>
                <a:cubicBezTo>
                  <a:pt x="3155823" y="6123"/>
                  <a:pt x="3155061" y="6123"/>
                  <a:pt x="3154394" y="6218"/>
                </a:cubicBezTo>
                <a:cubicBezTo>
                  <a:pt x="3143631" y="5171"/>
                  <a:pt x="3133820" y="10600"/>
                  <a:pt x="3123534" y="13267"/>
                </a:cubicBezTo>
                <a:cubicBezTo>
                  <a:pt x="3045238" y="33936"/>
                  <a:pt x="2966847" y="54415"/>
                  <a:pt x="2890457" y="90896"/>
                </a:cubicBezTo>
                <a:cubicBezTo>
                  <a:pt x="2760440" y="152999"/>
                  <a:pt x="2627662" y="204815"/>
                  <a:pt x="2493169" y="245963"/>
                </a:cubicBezTo>
                <a:cubicBezTo>
                  <a:pt x="2380964" y="280253"/>
                  <a:pt x="2240185" y="280824"/>
                  <a:pt x="2136839" y="350643"/>
                </a:cubicBezTo>
                <a:cubicBezTo>
                  <a:pt x="2123218" y="359882"/>
                  <a:pt x="2111407" y="373217"/>
                  <a:pt x="2099691" y="386361"/>
                </a:cubicBezTo>
                <a:cubicBezTo>
                  <a:pt x="2048161" y="444559"/>
                  <a:pt x="1997202" y="503709"/>
                  <a:pt x="1945100" y="560955"/>
                </a:cubicBezTo>
                <a:cubicBezTo>
                  <a:pt x="1929289" y="578290"/>
                  <a:pt x="1796415" y="666777"/>
                  <a:pt x="1796415" y="665539"/>
                </a:cubicBezTo>
                <a:cubicBezTo>
                  <a:pt x="1798415" y="656776"/>
                  <a:pt x="1786319" y="659538"/>
                  <a:pt x="1782223" y="666872"/>
                </a:cubicBezTo>
                <a:cubicBezTo>
                  <a:pt x="1729835" y="759360"/>
                  <a:pt x="1670780" y="844990"/>
                  <a:pt x="1606201" y="922238"/>
                </a:cubicBezTo>
                <a:cubicBezTo>
                  <a:pt x="1536478" y="1005772"/>
                  <a:pt x="1456277" y="1035966"/>
                  <a:pt x="1367695" y="1073114"/>
                </a:cubicBezTo>
                <a:cubicBezTo>
                  <a:pt x="1267682" y="1115024"/>
                  <a:pt x="1221581" y="1242373"/>
                  <a:pt x="1147572" y="1334575"/>
                </a:cubicBezTo>
                <a:cubicBezTo>
                  <a:pt x="1049369" y="1457257"/>
                  <a:pt x="932879" y="1540029"/>
                  <a:pt x="816674" y="1627183"/>
                </a:cubicBezTo>
                <a:cubicBezTo>
                  <a:pt x="796862" y="1642233"/>
                  <a:pt x="782098" y="1664997"/>
                  <a:pt x="770763" y="1691667"/>
                </a:cubicBezTo>
                <a:cubicBezTo>
                  <a:pt x="679323" y="1906932"/>
                  <a:pt x="566738" y="2112863"/>
                  <a:pt x="453200" y="2308316"/>
                </a:cubicBezTo>
                <a:cubicBezTo>
                  <a:pt x="441865" y="2327937"/>
                  <a:pt x="430244" y="2347559"/>
                  <a:pt x="415862" y="2363085"/>
                </a:cubicBezTo>
                <a:cubicBezTo>
                  <a:pt x="358997" y="2424521"/>
                  <a:pt x="259937" y="2400137"/>
                  <a:pt x="209264" y="2472813"/>
                </a:cubicBezTo>
                <a:cubicBezTo>
                  <a:pt x="204407" y="2479766"/>
                  <a:pt x="200216" y="2487672"/>
                  <a:pt x="194786" y="2493387"/>
                </a:cubicBezTo>
                <a:cubicBezTo>
                  <a:pt x="168402" y="2520819"/>
                  <a:pt x="146304" y="2553966"/>
                  <a:pt x="128588" y="2591304"/>
                </a:cubicBezTo>
                <a:cubicBezTo>
                  <a:pt x="84677" y="2684077"/>
                  <a:pt x="45148" y="2780470"/>
                  <a:pt x="0" y="2872196"/>
                </a:cubicBezTo>
                <a:cubicBezTo>
                  <a:pt x="32861" y="2874291"/>
                  <a:pt x="66675" y="2870672"/>
                  <a:pt x="98489" y="2879625"/>
                </a:cubicBezTo>
                <a:cubicBezTo>
                  <a:pt x="317945" y="2941252"/>
                  <a:pt x="562737" y="2903057"/>
                  <a:pt x="786289" y="2900961"/>
                </a:cubicBezTo>
                <a:cubicBezTo>
                  <a:pt x="950119" y="2899437"/>
                  <a:pt x="1114139" y="2897913"/>
                  <a:pt x="1277779" y="2908677"/>
                </a:cubicBezTo>
                <a:cubicBezTo>
                  <a:pt x="1411891" y="2917535"/>
                  <a:pt x="1544098" y="2958969"/>
                  <a:pt x="1677448" y="2969637"/>
                </a:cubicBezTo>
                <a:cubicBezTo>
                  <a:pt x="1822037" y="2981162"/>
                  <a:pt x="2059877" y="2953920"/>
                  <a:pt x="2031683" y="2954206"/>
                </a:cubicBezTo>
                <a:cubicBezTo>
                  <a:pt x="2181416" y="2946872"/>
                  <a:pt x="2331244" y="2944491"/>
                  <a:pt x="2481072" y="2947062"/>
                </a:cubicBezTo>
                <a:cubicBezTo>
                  <a:pt x="2662619" y="2950206"/>
                  <a:pt x="2844070" y="2985543"/>
                  <a:pt x="3025521" y="2965065"/>
                </a:cubicBezTo>
                <a:cubicBezTo>
                  <a:pt x="3123534" y="2954016"/>
                  <a:pt x="3883343" y="3009451"/>
                  <a:pt x="4033552" y="3022596"/>
                </a:cubicBezTo>
                <a:cubicBezTo>
                  <a:pt x="4023741" y="3019643"/>
                  <a:pt x="4013835" y="3016595"/>
                  <a:pt x="4004024" y="3013642"/>
                </a:cubicBezTo>
                <a:cubicBezTo>
                  <a:pt x="4394359" y="3030597"/>
                  <a:pt x="4794314" y="3046313"/>
                  <a:pt x="5181219" y="2986686"/>
                </a:cubicBezTo>
                <a:cubicBezTo>
                  <a:pt x="5411057" y="2951253"/>
                  <a:pt x="5642229" y="2933061"/>
                  <a:pt x="5873591" y="2932108"/>
                </a:cubicBezTo>
                <a:cubicBezTo>
                  <a:pt x="6100477" y="2931251"/>
                  <a:pt x="6325457" y="2969732"/>
                  <a:pt x="6551105" y="2971256"/>
                </a:cubicBezTo>
                <a:cubicBezTo>
                  <a:pt x="6603587" y="2971637"/>
                  <a:pt x="6769894" y="2973352"/>
                  <a:pt x="6774657" y="2967636"/>
                </a:cubicBezTo>
                <a:cubicBezTo>
                  <a:pt x="6774657" y="2927917"/>
                  <a:pt x="6718935" y="2829714"/>
                  <a:pt x="6713316" y="2822285"/>
                </a:cubicBezTo>
                <a:cubicBezTo>
                  <a:pt x="6628448" y="2707413"/>
                  <a:pt x="6525864" y="2626260"/>
                  <a:pt x="6470428" y="2479004"/>
                </a:cubicBezTo>
                <a:close/>
                <a:moveTo>
                  <a:pt x="462153" y="2372419"/>
                </a:moveTo>
                <a:cubicBezTo>
                  <a:pt x="462248" y="2372324"/>
                  <a:pt x="462439" y="2372229"/>
                  <a:pt x="462534" y="2372038"/>
                </a:cubicBezTo>
                <a:cubicBezTo>
                  <a:pt x="462534" y="2372419"/>
                  <a:pt x="462534" y="2372800"/>
                  <a:pt x="462629" y="2373181"/>
                </a:cubicBezTo>
                <a:cubicBezTo>
                  <a:pt x="462439" y="2372895"/>
                  <a:pt x="462344" y="2372705"/>
                  <a:pt x="462153" y="2372419"/>
                </a:cubicBezTo>
                <a:close/>
                <a:moveTo>
                  <a:pt x="2013014" y="2946586"/>
                </a:moveTo>
                <a:cubicBezTo>
                  <a:pt x="2008918" y="2946872"/>
                  <a:pt x="2004822" y="2946967"/>
                  <a:pt x="2000822" y="2946110"/>
                </a:cubicBezTo>
                <a:cubicBezTo>
                  <a:pt x="2004155" y="2946872"/>
                  <a:pt x="2007584" y="2946300"/>
                  <a:pt x="2010918" y="2946491"/>
                </a:cubicBezTo>
                <a:cubicBezTo>
                  <a:pt x="2011775" y="2946491"/>
                  <a:pt x="2012537" y="2946586"/>
                  <a:pt x="2013395" y="2946586"/>
                </a:cubicBezTo>
                <a:cubicBezTo>
                  <a:pt x="2013299" y="2946586"/>
                  <a:pt x="2013204" y="2946586"/>
                  <a:pt x="2013014" y="2946586"/>
                </a:cubicBezTo>
                <a:close/>
                <a:moveTo>
                  <a:pt x="3392805" y="30031"/>
                </a:moveTo>
                <a:cubicBezTo>
                  <a:pt x="3392519" y="29364"/>
                  <a:pt x="3392234" y="28793"/>
                  <a:pt x="3391853" y="28316"/>
                </a:cubicBezTo>
                <a:cubicBezTo>
                  <a:pt x="3392234" y="28793"/>
                  <a:pt x="3392615" y="29174"/>
                  <a:pt x="3392996" y="29650"/>
                </a:cubicBezTo>
                <a:cubicBezTo>
                  <a:pt x="3392901" y="29745"/>
                  <a:pt x="3392901" y="29936"/>
                  <a:pt x="3392805" y="30031"/>
                </a:cubicBezTo>
                <a:close/>
                <a:moveTo>
                  <a:pt x="4816221" y="3004784"/>
                </a:moveTo>
                <a:cubicBezTo>
                  <a:pt x="4816221" y="3004784"/>
                  <a:pt x="4816221" y="3004784"/>
                  <a:pt x="4816221" y="3004784"/>
                </a:cubicBezTo>
                <a:cubicBezTo>
                  <a:pt x="4816221" y="3004784"/>
                  <a:pt x="4816221" y="3004784"/>
                  <a:pt x="4816221" y="3004784"/>
                </a:cubicBezTo>
                <a:lnTo>
                  <a:pt x="4816221" y="3004784"/>
                </a:lnTo>
                <a:close/>
              </a:path>
            </a:pathLst>
          </a:custGeom>
          <a:solidFill>
            <a:srgbClr val="987B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639" name="자유형: 도형 2638">
            <a:extLst>
              <a:ext uri="{FF2B5EF4-FFF2-40B4-BE49-F238E27FC236}">
                <a16:creationId xmlns:a16="http://schemas.microsoft.com/office/drawing/2014/main" id="{535F323B-07A3-4F81-85C4-E89947974A0F}"/>
              </a:ext>
            </a:extLst>
          </p:cNvPr>
          <p:cNvSpPr/>
          <p:nvPr/>
        </p:nvSpPr>
        <p:spPr>
          <a:xfrm>
            <a:off x="0" y="5285516"/>
            <a:ext cx="6800567" cy="1036907"/>
          </a:xfrm>
          <a:custGeom>
            <a:avLst/>
            <a:gdLst>
              <a:gd name="connsiteX0" fmla="*/ 3178874 w 6800567"/>
              <a:gd name="connsiteY0" fmla="*/ 100206 h 1036907"/>
              <a:gd name="connsiteX1" fmla="*/ 3178207 w 6800567"/>
              <a:gd name="connsiteY1" fmla="*/ 100301 h 1036907"/>
              <a:gd name="connsiteX2" fmla="*/ 3178684 w 6800567"/>
              <a:gd name="connsiteY2" fmla="*/ 100968 h 1036907"/>
              <a:gd name="connsiteX3" fmla="*/ 3178874 w 6800567"/>
              <a:gd name="connsiteY3" fmla="*/ 100206 h 1036907"/>
              <a:gd name="connsiteX4" fmla="*/ 23548 w 6800567"/>
              <a:gd name="connsiteY4" fmla="*/ 3 h 1036907"/>
              <a:gd name="connsiteX5" fmla="*/ 41720 w 6800567"/>
              <a:gd name="connsiteY5" fmla="*/ 1336 h 1036907"/>
              <a:gd name="connsiteX6" fmla="*/ 129731 w 6800567"/>
              <a:gd name="connsiteY6" fmla="*/ 8861 h 1036907"/>
              <a:gd name="connsiteX7" fmla="*/ 305753 w 6800567"/>
              <a:gd name="connsiteY7" fmla="*/ 23910 h 1036907"/>
              <a:gd name="connsiteX8" fmla="*/ 505016 w 6800567"/>
              <a:gd name="connsiteY8" fmla="*/ 37245 h 1036907"/>
              <a:gd name="connsiteX9" fmla="*/ 1109758 w 6800567"/>
              <a:gd name="connsiteY9" fmla="*/ 32959 h 1036907"/>
              <a:gd name="connsiteX10" fmla="*/ 1622394 w 6800567"/>
              <a:gd name="connsiteY10" fmla="*/ 69440 h 1036907"/>
              <a:gd name="connsiteX11" fmla="*/ 1808512 w 6800567"/>
              <a:gd name="connsiteY11" fmla="*/ 102301 h 1036907"/>
              <a:gd name="connsiteX12" fmla="*/ 1975962 w 6800567"/>
              <a:gd name="connsiteY12" fmla="*/ 92395 h 1036907"/>
              <a:gd name="connsiteX13" fmla="*/ 2152651 w 6800567"/>
              <a:gd name="connsiteY13" fmla="*/ 87347 h 1036907"/>
              <a:gd name="connsiteX14" fmla="*/ 2501647 w 6800567"/>
              <a:gd name="connsiteY14" fmla="*/ 79822 h 1036907"/>
              <a:gd name="connsiteX15" fmla="*/ 2751868 w 6800567"/>
              <a:gd name="connsiteY15" fmla="*/ 81156 h 1036907"/>
              <a:gd name="connsiteX16" fmla="*/ 2975325 w 6800567"/>
              <a:gd name="connsiteY16" fmla="*/ 98777 h 1036907"/>
              <a:gd name="connsiteX17" fmla="*/ 3186399 w 6800567"/>
              <a:gd name="connsiteY17" fmla="*/ 85156 h 1036907"/>
              <a:gd name="connsiteX18" fmla="*/ 3496914 w 6800567"/>
              <a:gd name="connsiteY18" fmla="*/ 108778 h 1036907"/>
              <a:gd name="connsiteX19" fmla="*/ 3740373 w 6800567"/>
              <a:gd name="connsiteY19" fmla="*/ 110778 h 1036907"/>
              <a:gd name="connsiteX20" fmla="*/ 3969544 w 6800567"/>
              <a:gd name="connsiteY20" fmla="*/ 146116 h 1036907"/>
              <a:gd name="connsiteX21" fmla="*/ 4261867 w 6800567"/>
              <a:gd name="connsiteY21" fmla="*/ 153260 h 1036907"/>
              <a:gd name="connsiteX22" fmla="*/ 4576858 w 6800567"/>
              <a:gd name="connsiteY22" fmla="*/ 138877 h 1036907"/>
              <a:gd name="connsiteX23" fmla="*/ 4640485 w 6800567"/>
              <a:gd name="connsiteY23" fmla="*/ 138972 h 1036907"/>
              <a:gd name="connsiteX24" fmla="*/ 5058156 w 6800567"/>
              <a:gd name="connsiteY24" fmla="*/ 149259 h 1036907"/>
              <a:gd name="connsiteX25" fmla="*/ 5269135 w 6800567"/>
              <a:gd name="connsiteY25" fmla="*/ 121732 h 1036907"/>
              <a:gd name="connsiteX26" fmla="*/ 5477828 w 6800567"/>
              <a:gd name="connsiteY26" fmla="*/ 93157 h 1036907"/>
              <a:gd name="connsiteX27" fmla="*/ 5719572 w 6800567"/>
              <a:gd name="connsiteY27" fmla="*/ 65058 h 1036907"/>
              <a:gd name="connsiteX28" fmla="*/ 5923788 w 6800567"/>
              <a:gd name="connsiteY28" fmla="*/ 63820 h 1036907"/>
              <a:gd name="connsiteX29" fmla="*/ 6347270 w 6800567"/>
              <a:gd name="connsiteY29" fmla="*/ 81918 h 1036907"/>
              <a:gd name="connsiteX30" fmla="*/ 6758179 w 6800567"/>
              <a:gd name="connsiteY30" fmla="*/ 102015 h 1036907"/>
              <a:gd name="connsiteX31" fmla="*/ 6800279 w 6800567"/>
              <a:gd name="connsiteY31" fmla="*/ 106873 h 1036907"/>
              <a:gd name="connsiteX32" fmla="*/ 6800565 w 6800567"/>
              <a:gd name="connsiteY32" fmla="*/ 518925 h 1036907"/>
              <a:gd name="connsiteX33" fmla="*/ 6798231 w 6800567"/>
              <a:gd name="connsiteY33" fmla="*/ 532891 h 1036907"/>
              <a:gd name="connsiteX34" fmla="*/ 6793326 w 6800567"/>
              <a:gd name="connsiteY34" fmla="*/ 534400 h 1036907"/>
              <a:gd name="connsiteX35" fmla="*/ 6793326 w 6800567"/>
              <a:gd name="connsiteY35" fmla="*/ 1036907 h 1036907"/>
              <a:gd name="connsiteX36" fmla="*/ 0 w 6800567"/>
              <a:gd name="connsiteY36" fmla="*/ 1036907 h 1036907"/>
              <a:gd name="connsiteX37" fmla="*/ 0 w 6800567"/>
              <a:gd name="connsiteY37" fmla="*/ 479558 h 1036907"/>
              <a:gd name="connsiteX38" fmla="*/ 593 w 6800567"/>
              <a:gd name="connsiteY38" fmla="*/ 479558 h 1036907"/>
              <a:gd name="connsiteX39" fmla="*/ 858 w 6800567"/>
              <a:gd name="connsiteY39" fmla="*/ 36864 h 1036907"/>
              <a:gd name="connsiteX40" fmla="*/ 23548 w 6800567"/>
              <a:gd name="connsiteY40" fmla="*/ 3 h 103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800567" h="1036907">
                <a:moveTo>
                  <a:pt x="3178874" y="100206"/>
                </a:moveTo>
                <a:cubicBezTo>
                  <a:pt x="3178684" y="100301"/>
                  <a:pt x="3178493" y="100301"/>
                  <a:pt x="3178207" y="100301"/>
                </a:cubicBezTo>
                <a:cubicBezTo>
                  <a:pt x="3178398" y="100587"/>
                  <a:pt x="3178588" y="100777"/>
                  <a:pt x="3178684" y="100968"/>
                </a:cubicBezTo>
                <a:cubicBezTo>
                  <a:pt x="3178684" y="100777"/>
                  <a:pt x="3178874" y="100491"/>
                  <a:pt x="3178874" y="100206"/>
                </a:cubicBezTo>
                <a:close/>
                <a:moveTo>
                  <a:pt x="23548" y="3"/>
                </a:moveTo>
                <a:cubicBezTo>
                  <a:pt x="28659" y="51"/>
                  <a:pt x="34695" y="741"/>
                  <a:pt x="41720" y="1336"/>
                </a:cubicBezTo>
                <a:cubicBezTo>
                  <a:pt x="71057" y="3813"/>
                  <a:pt x="100394" y="6289"/>
                  <a:pt x="129731" y="8861"/>
                </a:cubicBezTo>
                <a:cubicBezTo>
                  <a:pt x="188405" y="13814"/>
                  <a:pt x="247079" y="18862"/>
                  <a:pt x="305753" y="23910"/>
                </a:cubicBezTo>
                <a:cubicBezTo>
                  <a:pt x="372809" y="29721"/>
                  <a:pt x="437769" y="36579"/>
                  <a:pt x="505016" y="37245"/>
                </a:cubicBezTo>
                <a:cubicBezTo>
                  <a:pt x="706660" y="37245"/>
                  <a:pt x="908114" y="29435"/>
                  <a:pt x="1109758" y="32959"/>
                </a:cubicBezTo>
                <a:cubicBezTo>
                  <a:pt x="1281399" y="38389"/>
                  <a:pt x="1451896" y="37245"/>
                  <a:pt x="1622394" y="69440"/>
                </a:cubicBezTo>
                <a:cubicBezTo>
                  <a:pt x="1684306" y="81156"/>
                  <a:pt x="1746028" y="97158"/>
                  <a:pt x="1808512" y="102301"/>
                </a:cubicBezTo>
                <a:cubicBezTo>
                  <a:pt x="1864710" y="106873"/>
                  <a:pt x="1920241" y="94110"/>
                  <a:pt x="1975962" y="92395"/>
                </a:cubicBezTo>
                <a:cubicBezTo>
                  <a:pt x="2034826" y="90585"/>
                  <a:pt x="2093786" y="88871"/>
                  <a:pt x="2152651" y="87347"/>
                </a:cubicBezTo>
                <a:cubicBezTo>
                  <a:pt x="2268951" y="84489"/>
                  <a:pt x="2385346" y="82108"/>
                  <a:pt x="2501647" y="79822"/>
                </a:cubicBezTo>
                <a:cubicBezTo>
                  <a:pt x="2585085" y="78108"/>
                  <a:pt x="2668525" y="76489"/>
                  <a:pt x="2751868" y="81156"/>
                </a:cubicBezTo>
                <a:cubicBezTo>
                  <a:pt x="2826830" y="85347"/>
                  <a:pt x="2899220" y="101539"/>
                  <a:pt x="2975325" y="98777"/>
                </a:cubicBezTo>
                <a:cubicBezTo>
                  <a:pt x="3045715" y="96300"/>
                  <a:pt x="3116485" y="106397"/>
                  <a:pt x="3186399" y="85156"/>
                </a:cubicBezTo>
                <a:cubicBezTo>
                  <a:pt x="3287840" y="54390"/>
                  <a:pt x="3394615" y="101539"/>
                  <a:pt x="3496914" y="108778"/>
                </a:cubicBezTo>
                <a:cubicBezTo>
                  <a:pt x="3577972" y="114493"/>
                  <a:pt x="3659220" y="108588"/>
                  <a:pt x="3740373" y="110778"/>
                </a:cubicBezTo>
                <a:cubicBezTo>
                  <a:pt x="3818478" y="112874"/>
                  <a:pt x="3892201" y="137163"/>
                  <a:pt x="3969544" y="146116"/>
                </a:cubicBezTo>
                <a:cubicBezTo>
                  <a:pt x="4066128" y="157260"/>
                  <a:pt x="4164997" y="159260"/>
                  <a:pt x="4261867" y="153260"/>
                </a:cubicBezTo>
                <a:cubicBezTo>
                  <a:pt x="4367118" y="146783"/>
                  <a:pt x="4471321" y="138877"/>
                  <a:pt x="4576858" y="138877"/>
                </a:cubicBezTo>
                <a:cubicBezTo>
                  <a:pt x="4598099" y="138972"/>
                  <a:pt x="4619245" y="138972"/>
                  <a:pt x="4640485" y="138972"/>
                </a:cubicBezTo>
                <a:cubicBezTo>
                  <a:pt x="4779836" y="138972"/>
                  <a:pt x="4919092" y="146402"/>
                  <a:pt x="5058156" y="149259"/>
                </a:cubicBezTo>
                <a:cubicBezTo>
                  <a:pt x="5127594" y="150593"/>
                  <a:pt x="5200175" y="131829"/>
                  <a:pt x="5269135" y="121732"/>
                </a:cubicBezTo>
                <a:cubicBezTo>
                  <a:pt x="5338668" y="111635"/>
                  <a:pt x="5408200" y="101349"/>
                  <a:pt x="5477828" y="93157"/>
                </a:cubicBezTo>
                <a:cubicBezTo>
                  <a:pt x="5558410" y="83727"/>
                  <a:pt x="5638801" y="70773"/>
                  <a:pt x="5719572" y="65058"/>
                </a:cubicBezTo>
                <a:cubicBezTo>
                  <a:pt x="5796344" y="59629"/>
                  <a:pt x="5932647" y="64963"/>
                  <a:pt x="5923788" y="63820"/>
                </a:cubicBezTo>
                <a:cubicBezTo>
                  <a:pt x="6065044" y="47151"/>
                  <a:pt x="6206490" y="64963"/>
                  <a:pt x="6347270" y="81918"/>
                </a:cubicBezTo>
                <a:cubicBezTo>
                  <a:pt x="6484811" y="98396"/>
                  <a:pt x="6620352" y="98396"/>
                  <a:pt x="6758179" y="102015"/>
                </a:cubicBezTo>
                <a:cubicBezTo>
                  <a:pt x="6772180" y="102396"/>
                  <a:pt x="6786277" y="105159"/>
                  <a:pt x="6800279" y="106873"/>
                </a:cubicBezTo>
                <a:cubicBezTo>
                  <a:pt x="6800279" y="244224"/>
                  <a:pt x="6800088" y="381574"/>
                  <a:pt x="6800565" y="518925"/>
                </a:cubicBezTo>
                <a:cubicBezTo>
                  <a:pt x="6800613" y="526069"/>
                  <a:pt x="6800089" y="530379"/>
                  <a:pt x="6798231" y="532891"/>
                </a:cubicBezTo>
                <a:lnTo>
                  <a:pt x="6793326" y="534400"/>
                </a:lnTo>
                <a:lnTo>
                  <a:pt x="6793326" y="1036907"/>
                </a:lnTo>
                <a:lnTo>
                  <a:pt x="0" y="1036907"/>
                </a:lnTo>
                <a:lnTo>
                  <a:pt x="0" y="479558"/>
                </a:lnTo>
                <a:lnTo>
                  <a:pt x="593" y="479558"/>
                </a:lnTo>
                <a:lnTo>
                  <a:pt x="858" y="36864"/>
                </a:lnTo>
                <a:cubicBezTo>
                  <a:pt x="1215" y="5504"/>
                  <a:pt x="8216" y="-140"/>
                  <a:pt x="23548" y="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640" name="그룹 2639">
            <a:extLst>
              <a:ext uri="{FF2B5EF4-FFF2-40B4-BE49-F238E27FC236}">
                <a16:creationId xmlns:a16="http://schemas.microsoft.com/office/drawing/2014/main" id="{F3A2F108-D104-460F-8BDE-4196DE58876A}"/>
              </a:ext>
            </a:extLst>
          </p:cNvPr>
          <p:cNvGrpSpPr/>
          <p:nvPr/>
        </p:nvGrpSpPr>
        <p:grpSpPr>
          <a:xfrm>
            <a:off x="1724298" y="2901819"/>
            <a:ext cx="4487794" cy="2578073"/>
            <a:chOff x="2062222" y="4335229"/>
            <a:chExt cx="3749275" cy="2153821"/>
          </a:xfrm>
        </p:grpSpPr>
        <p:sp>
          <p:nvSpPr>
            <p:cNvPr id="2641" name="자유형: 도형 2640">
              <a:extLst>
                <a:ext uri="{FF2B5EF4-FFF2-40B4-BE49-F238E27FC236}">
                  <a16:creationId xmlns:a16="http://schemas.microsoft.com/office/drawing/2014/main" id="{7BE7285E-9718-4BD7-A004-DCFF4C4F4605}"/>
                </a:ext>
              </a:extLst>
            </p:cNvPr>
            <p:cNvSpPr/>
            <p:nvPr/>
          </p:nvSpPr>
          <p:spPr>
            <a:xfrm>
              <a:off x="2230361" y="4546283"/>
              <a:ext cx="1797274" cy="1582126"/>
            </a:xfrm>
            <a:custGeom>
              <a:avLst/>
              <a:gdLst>
                <a:gd name="connsiteX0" fmla="*/ 893839 w 1797274"/>
                <a:gd name="connsiteY0" fmla="*/ 0 h 1582126"/>
                <a:gd name="connsiteX1" fmla="*/ 750964 w 1797274"/>
                <a:gd name="connsiteY1" fmla="*/ 19050 h 1582126"/>
                <a:gd name="connsiteX2" fmla="*/ 690766 w 1797274"/>
                <a:gd name="connsiteY2" fmla="*/ 47625 h 1582126"/>
                <a:gd name="connsiteX3" fmla="*/ 593707 w 1797274"/>
                <a:gd name="connsiteY3" fmla="*/ 106013 h 1582126"/>
                <a:gd name="connsiteX4" fmla="*/ 450355 w 1797274"/>
                <a:gd name="connsiteY4" fmla="*/ 229743 h 1582126"/>
                <a:gd name="connsiteX5" fmla="*/ 298432 w 1797274"/>
                <a:gd name="connsiteY5" fmla="*/ 368999 h 1582126"/>
                <a:gd name="connsiteX6" fmla="*/ 276048 w 1797274"/>
                <a:gd name="connsiteY6" fmla="*/ 412528 h 1582126"/>
                <a:gd name="connsiteX7" fmla="*/ 155461 w 1797274"/>
                <a:gd name="connsiteY7" fmla="*/ 777716 h 1582126"/>
                <a:gd name="connsiteX8" fmla="*/ 78023 w 1797274"/>
                <a:gd name="connsiteY8" fmla="*/ 1121474 h 1582126"/>
                <a:gd name="connsiteX9" fmla="*/ 44114 w 1797274"/>
                <a:gd name="connsiteY9" fmla="*/ 1267968 h 1582126"/>
                <a:gd name="connsiteX10" fmla="*/ 33160 w 1797274"/>
                <a:gd name="connsiteY10" fmla="*/ 1308926 h 1582126"/>
                <a:gd name="connsiteX11" fmla="*/ 1061 w 1797274"/>
                <a:gd name="connsiteY11" fmla="*/ 1532668 h 1582126"/>
                <a:gd name="connsiteX12" fmla="*/ 12777 w 1797274"/>
                <a:gd name="connsiteY12" fmla="*/ 1550194 h 1582126"/>
                <a:gd name="connsiteX13" fmla="*/ 129839 w 1797274"/>
                <a:gd name="connsiteY13" fmla="*/ 1576959 h 1582126"/>
                <a:gd name="connsiteX14" fmla="*/ 439306 w 1797274"/>
                <a:gd name="connsiteY14" fmla="*/ 1577435 h 1582126"/>
                <a:gd name="connsiteX15" fmla="*/ 1665174 w 1797274"/>
                <a:gd name="connsiteY15" fmla="*/ 1580864 h 1582126"/>
                <a:gd name="connsiteX16" fmla="*/ 1730420 w 1797274"/>
                <a:gd name="connsiteY16" fmla="*/ 922782 h 1582126"/>
                <a:gd name="connsiteX17" fmla="*/ 893839 w 1797274"/>
                <a:gd name="connsiteY17" fmla="*/ 0 h 158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97274" h="1582126">
                  <a:moveTo>
                    <a:pt x="893839" y="0"/>
                  </a:moveTo>
                  <a:cubicBezTo>
                    <a:pt x="816592" y="0"/>
                    <a:pt x="826974" y="10192"/>
                    <a:pt x="750964" y="19050"/>
                  </a:cubicBezTo>
                  <a:cubicBezTo>
                    <a:pt x="733248" y="21146"/>
                    <a:pt x="707626" y="41624"/>
                    <a:pt x="690766" y="47625"/>
                  </a:cubicBezTo>
                  <a:cubicBezTo>
                    <a:pt x="659334" y="58960"/>
                    <a:pt x="618567" y="83534"/>
                    <a:pt x="593707" y="106013"/>
                  </a:cubicBezTo>
                  <a:cubicBezTo>
                    <a:pt x="546939" y="148304"/>
                    <a:pt x="496933" y="187166"/>
                    <a:pt x="450355" y="229743"/>
                  </a:cubicBezTo>
                  <a:cubicBezTo>
                    <a:pt x="399682" y="276130"/>
                    <a:pt x="344533" y="317754"/>
                    <a:pt x="298432" y="368999"/>
                  </a:cubicBezTo>
                  <a:cubicBezTo>
                    <a:pt x="287383" y="381286"/>
                    <a:pt x="279382" y="395288"/>
                    <a:pt x="276048" y="412528"/>
                  </a:cubicBezTo>
                  <a:cubicBezTo>
                    <a:pt x="251473" y="539306"/>
                    <a:pt x="205372" y="659987"/>
                    <a:pt x="155461" y="777716"/>
                  </a:cubicBezTo>
                  <a:cubicBezTo>
                    <a:pt x="108217" y="888968"/>
                    <a:pt x="91072" y="1004221"/>
                    <a:pt x="78023" y="1121474"/>
                  </a:cubicBezTo>
                  <a:cubicBezTo>
                    <a:pt x="72403" y="1171956"/>
                    <a:pt x="59545" y="1220057"/>
                    <a:pt x="44114" y="1267968"/>
                  </a:cubicBezTo>
                  <a:cubicBezTo>
                    <a:pt x="40495" y="1281684"/>
                    <a:pt x="37637" y="1295591"/>
                    <a:pt x="33160" y="1308926"/>
                  </a:cubicBezTo>
                  <a:cubicBezTo>
                    <a:pt x="8776" y="1381601"/>
                    <a:pt x="-3892" y="1455801"/>
                    <a:pt x="1061" y="1532668"/>
                  </a:cubicBezTo>
                  <a:cubicBezTo>
                    <a:pt x="1633" y="1541526"/>
                    <a:pt x="3157" y="1547336"/>
                    <a:pt x="12777" y="1550194"/>
                  </a:cubicBezTo>
                  <a:cubicBezTo>
                    <a:pt x="51258" y="1561719"/>
                    <a:pt x="89263" y="1576578"/>
                    <a:pt x="129839" y="1576959"/>
                  </a:cubicBezTo>
                  <a:cubicBezTo>
                    <a:pt x="232995" y="1577911"/>
                    <a:pt x="336151" y="1577340"/>
                    <a:pt x="439306" y="1577435"/>
                  </a:cubicBezTo>
                  <a:cubicBezTo>
                    <a:pt x="456832" y="1583246"/>
                    <a:pt x="1489819" y="1573816"/>
                    <a:pt x="1665174" y="1580864"/>
                  </a:cubicBezTo>
                  <a:cubicBezTo>
                    <a:pt x="1903299" y="1590389"/>
                    <a:pt x="1750899" y="1561814"/>
                    <a:pt x="1730420" y="922782"/>
                  </a:cubicBezTo>
                  <a:cubicBezTo>
                    <a:pt x="1715942" y="467011"/>
                    <a:pt x="1317512" y="0"/>
                    <a:pt x="893839" y="0"/>
                  </a:cubicBezTo>
                  <a:close/>
                </a:path>
              </a:pathLst>
            </a:custGeom>
            <a:solidFill>
              <a:srgbClr val="FBF9F6"/>
            </a:solidFill>
            <a:ln w="9525" cap="flat">
              <a:noFill/>
              <a:prstDash val="solid"/>
              <a:miter/>
            </a:ln>
            <a:effectLst>
              <a:glow rad="520700">
                <a:schemeClr val="bg1">
                  <a:alpha val="40000"/>
                </a:schemeClr>
              </a:glow>
            </a:effectLst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42" name="자유형: 도형 2641">
              <a:extLst>
                <a:ext uri="{FF2B5EF4-FFF2-40B4-BE49-F238E27FC236}">
                  <a16:creationId xmlns:a16="http://schemas.microsoft.com/office/drawing/2014/main" id="{EB432A42-7934-49D7-878A-0D581D98AF7C}"/>
                </a:ext>
              </a:extLst>
            </p:cNvPr>
            <p:cNvSpPr/>
            <p:nvPr/>
          </p:nvSpPr>
          <p:spPr>
            <a:xfrm>
              <a:off x="2062222" y="4441604"/>
              <a:ext cx="2135446" cy="1794847"/>
            </a:xfrm>
            <a:custGeom>
              <a:avLst/>
              <a:gdLst>
                <a:gd name="connsiteX0" fmla="*/ 2129064 w 2135446"/>
                <a:gd name="connsiteY0" fmla="*/ 1654778 h 1794847"/>
                <a:gd name="connsiteX1" fmla="*/ 2115158 w 2135446"/>
                <a:gd name="connsiteY1" fmla="*/ 1564767 h 1794847"/>
                <a:gd name="connsiteX2" fmla="*/ 2054864 w 2135446"/>
                <a:gd name="connsiteY2" fmla="*/ 1305592 h 1794847"/>
                <a:gd name="connsiteX3" fmla="*/ 2042577 w 2135446"/>
                <a:gd name="connsiteY3" fmla="*/ 1175576 h 1794847"/>
                <a:gd name="connsiteX4" fmla="*/ 2002667 w 2135446"/>
                <a:gd name="connsiteY4" fmla="*/ 1014889 h 1794847"/>
                <a:gd name="connsiteX5" fmla="*/ 1951804 w 2135446"/>
                <a:gd name="connsiteY5" fmla="*/ 877348 h 1794847"/>
                <a:gd name="connsiteX6" fmla="*/ 1948184 w 2135446"/>
                <a:gd name="connsiteY6" fmla="*/ 813911 h 1794847"/>
                <a:gd name="connsiteX7" fmla="*/ 1897321 w 2135446"/>
                <a:gd name="connsiteY7" fmla="*/ 722090 h 1794847"/>
                <a:gd name="connsiteX8" fmla="*/ 1863698 w 2135446"/>
                <a:gd name="connsiteY8" fmla="*/ 623411 h 1794847"/>
                <a:gd name="connsiteX9" fmla="*/ 1801213 w 2135446"/>
                <a:gd name="connsiteY9" fmla="*/ 444818 h 1794847"/>
                <a:gd name="connsiteX10" fmla="*/ 1707392 w 2135446"/>
                <a:gd name="connsiteY10" fmla="*/ 329279 h 1794847"/>
                <a:gd name="connsiteX11" fmla="*/ 1589473 w 2135446"/>
                <a:gd name="connsiteY11" fmla="*/ 239268 h 1794847"/>
                <a:gd name="connsiteX12" fmla="*/ 1561279 w 2135446"/>
                <a:gd name="connsiteY12" fmla="*/ 202597 h 1794847"/>
                <a:gd name="connsiteX13" fmla="*/ 1474696 w 2135446"/>
                <a:gd name="connsiteY13" fmla="*/ 148114 h 1794847"/>
                <a:gd name="connsiteX14" fmla="*/ 1382399 w 2135446"/>
                <a:gd name="connsiteY14" fmla="*/ 83153 h 1794847"/>
                <a:gd name="connsiteX15" fmla="*/ 1100078 w 2135446"/>
                <a:gd name="connsiteY15" fmla="*/ 0 h 1794847"/>
                <a:gd name="connsiteX16" fmla="*/ 752987 w 2135446"/>
                <a:gd name="connsiteY16" fmla="*/ 88106 h 1794847"/>
                <a:gd name="connsiteX17" fmla="*/ 695170 w 2135446"/>
                <a:gd name="connsiteY17" fmla="*/ 115538 h 1794847"/>
                <a:gd name="connsiteX18" fmla="*/ 606302 w 2135446"/>
                <a:gd name="connsiteY18" fmla="*/ 189833 h 1794847"/>
                <a:gd name="connsiteX19" fmla="*/ 571441 w 2135446"/>
                <a:gd name="connsiteY19" fmla="*/ 203740 h 1794847"/>
                <a:gd name="connsiteX20" fmla="*/ 548581 w 2135446"/>
                <a:gd name="connsiteY20" fmla="*/ 250222 h 1794847"/>
                <a:gd name="connsiteX21" fmla="*/ 484001 w 2135446"/>
                <a:gd name="connsiteY21" fmla="*/ 291465 h 1794847"/>
                <a:gd name="connsiteX22" fmla="*/ 358747 w 2135446"/>
                <a:gd name="connsiteY22" fmla="*/ 404336 h 1794847"/>
                <a:gd name="connsiteX23" fmla="*/ 289215 w 2135446"/>
                <a:gd name="connsiteY23" fmla="*/ 568547 h 1794847"/>
                <a:gd name="connsiteX24" fmla="*/ 255782 w 2135446"/>
                <a:gd name="connsiteY24" fmla="*/ 685419 h 1794847"/>
                <a:gd name="connsiteX25" fmla="*/ 234256 w 2135446"/>
                <a:gd name="connsiteY25" fmla="*/ 742855 h 1794847"/>
                <a:gd name="connsiteX26" fmla="*/ 196441 w 2135446"/>
                <a:gd name="connsiteY26" fmla="*/ 780574 h 1794847"/>
                <a:gd name="connsiteX27" fmla="*/ 183868 w 2135446"/>
                <a:gd name="connsiteY27" fmla="*/ 883349 h 1794847"/>
                <a:gd name="connsiteX28" fmla="*/ 136529 w 2135446"/>
                <a:gd name="connsiteY28" fmla="*/ 997458 h 1794847"/>
                <a:gd name="connsiteX29" fmla="*/ 117479 w 2135446"/>
                <a:gd name="connsiteY29" fmla="*/ 1094613 h 1794847"/>
                <a:gd name="connsiteX30" fmla="*/ 89666 w 2135446"/>
                <a:gd name="connsiteY30" fmla="*/ 1183196 h 1794847"/>
                <a:gd name="connsiteX31" fmla="*/ 80332 w 2135446"/>
                <a:gd name="connsiteY31" fmla="*/ 1360646 h 1794847"/>
                <a:gd name="connsiteX32" fmla="*/ 66806 w 2135446"/>
                <a:gd name="connsiteY32" fmla="*/ 1400366 h 1794847"/>
                <a:gd name="connsiteX33" fmla="*/ 20324 w 2135446"/>
                <a:gd name="connsiteY33" fmla="*/ 1569815 h 1794847"/>
                <a:gd name="connsiteX34" fmla="*/ 6418 w 2135446"/>
                <a:gd name="connsiteY34" fmla="*/ 1659827 h 1794847"/>
                <a:gd name="connsiteX35" fmla="*/ 3370 w 2135446"/>
                <a:gd name="connsiteY35" fmla="*/ 1753362 h 1794847"/>
                <a:gd name="connsiteX36" fmla="*/ 143578 w 2135446"/>
                <a:gd name="connsiteY36" fmla="*/ 1794224 h 1794847"/>
                <a:gd name="connsiteX37" fmla="*/ 1991809 w 2135446"/>
                <a:gd name="connsiteY37" fmla="*/ 1789271 h 1794847"/>
                <a:gd name="connsiteX38" fmla="*/ 2132017 w 2135446"/>
                <a:gd name="connsiteY38" fmla="*/ 1748409 h 1794847"/>
                <a:gd name="connsiteX39" fmla="*/ 2129064 w 2135446"/>
                <a:gd name="connsiteY39" fmla="*/ 1654778 h 1794847"/>
                <a:gd name="connsiteX40" fmla="*/ 1957804 w 2135446"/>
                <a:gd name="connsiteY40" fmla="*/ 1620774 h 1794847"/>
                <a:gd name="connsiteX41" fmla="*/ 1936183 w 2135446"/>
                <a:gd name="connsiteY41" fmla="*/ 1647825 h 1794847"/>
                <a:gd name="connsiteX42" fmla="*/ 1810262 w 2135446"/>
                <a:gd name="connsiteY42" fmla="*/ 1669637 h 1794847"/>
                <a:gd name="connsiteX43" fmla="*/ 1567660 w 2135446"/>
                <a:gd name="connsiteY43" fmla="*/ 1669161 h 1794847"/>
                <a:gd name="connsiteX44" fmla="*/ 567631 w 2135446"/>
                <a:gd name="connsiteY44" fmla="*/ 1674114 h 1794847"/>
                <a:gd name="connsiteX45" fmla="*/ 325029 w 2135446"/>
                <a:gd name="connsiteY45" fmla="*/ 1674590 h 1794847"/>
                <a:gd name="connsiteX46" fmla="*/ 199108 w 2135446"/>
                <a:gd name="connsiteY46" fmla="*/ 1652778 h 1794847"/>
                <a:gd name="connsiteX47" fmla="*/ 177487 w 2135446"/>
                <a:gd name="connsiteY47" fmla="*/ 1625727 h 1794847"/>
                <a:gd name="connsiteX48" fmla="*/ 194822 w 2135446"/>
                <a:gd name="connsiteY48" fmla="*/ 1465802 h 1794847"/>
                <a:gd name="connsiteX49" fmla="*/ 217777 w 2135446"/>
                <a:gd name="connsiteY49" fmla="*/ 1378553 h 1794847"/>
                <a:gd name="connsiteX50" fmla="*/ 217301 w 2135446"/>
                <a:gd name="connsiteY50" fmla="*/ 1372648 h 1794847"/>
                <a:gd name="connsiteX51" fmla="*/ 224635 w 2135446"/>
                <a:gd name="connsiteY51" fmla="*/ 1360932 h 1794847"/>
                <a:gd name="connsiteX52" fmla="*/ 253115 w 2135446"/>
                <a:gd name="connsiteY52" fmla="*/ 1233488 h 1794847"/>
                <a:gd name="connsiteX53" fmla="*/ 260830 w 2135446"/>
                <a:gd name="connsiteY53" fmla="*/ 1150715 h 1794847"/>
                <a:gd name="connsiteX54" fmla="*/ 371701 w 2135446"/>
                <a:gd name="connsiteY54" fmla="*/ 776002 h 1794847"/>
                <a:gd name="connsiteX55" fmla="*/ 439424 w 2135446"/>
                <a:gd name="connsiteY55" fmla="*/ 565976 h 1794847"/>
                <a:gd name="connsiteX56" fmla="*/ 523435 w 2135446"/>
                <a:gd name="connsiteY56" fmla="*/ 427482 h 1794847"/>
                <a:gd name="connsiteX57" fmla="*/ 556582 w 2135446"/>
                <a:gd name="connsiteY57" fmla="*/ 400336 h 1794847"/>
                <a:gd name="connsiteX58" fmla="*/ 733842 w 2135446"/>
                <a:gd name="connsiteY58" fmla="*/ 245459 h 1794847"/>
                <a:gd name="connsiteX59" fmla="*/ 1109603 w 2135446"/>
                <a:gd name="connsiteY59" fmla="*/ 114205 h 1794847"/>
                <a:gd name="connsiteX60" fmla="*/ 1401640 w 2135446"/>
                <a:gd name="connsiteY60" fmla="*/ 240506 h 1794847"/>
                <a:gd name="connsiteX61" fmla="*/ 1578900 w 2135446"/>
                <a:gd name="connsiteY61" fmla="*/ 395383 h 1794847"/>
                <a:gd name="connsiteX62" fmla="*/ 1612047 w 2135446"/>
                <a:gd name="connsiteY62" fmla="*/ 422529 h 1794847"/>
                <a:gd name="connsiteX63" fmla="*/ 1696057 w 2135446"/>
                <a:gd name="connsiteY63" fmla="*/ 561023 h 1794847"/>
                <a:gd name="connsiteX64" fmla="*/ 1763780 w 2135446"/>
                <a:gd name="connsiteY64" fmla="*/ 771049 h 1794847"/>
                <a:gd name="connsiteX65" fmla="*/ 1874651 w 2135446"/>
                <a:gd name="connsiteY65" fmla="*/ 1145762 h 1794847"/>
                <a:gd name="connsiteX66" fmla="*/ 1882366 w 2135446"/>
                <a:gd name="connsiteY66" fmla="*/ 1228535 h 1794847"/>
                <a:gd name="connsiteX67" fmla="*/ 1910846 w 2135446"/>
                <a:gd name="connsiteY67" fmla="*/ 1355979 h 1794847"/>
                <a:gd name="connsiteX68" fmla="*/ 1918181 w 2135446"/>
                <a:gd name="connsiteY68" fmla="*/ 1367695 h 1794847"/>
                <a:gd name="connsiteX69" fmla="*/ 1917704 w 2135446"/>
                <a:gd name="connsiteY69" fmla="*/ 1373600 h 1794847"/>
                <a:gd name="connsiteX70" fmla="*/ 1940659 w 2135446"/>
                <a:gd name="connsiteY70" fmla="*/ 1460849 h 1794847"/>
                <a:gd name="connsiteX71" fmla="*/ 1957804 w 2135446"/>
                <a:gd name="connsiteY71" fmla="*/ 1620774 h 179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135446" h="1794847">
                  <a:moveTo>
                    <a:pt x="2129064" y="1654778"/>
                  </a:moveTo>
                  <a:cubicBezTo>
                    <a:pt x="2126111" y="1624584"/>
                    <a:pt x="2121253" y="1594580"/>
                    <a:pt x="2115158" y="1564767"/>
                  </a:cubicBezTo>
                  <a:cubicBezTo>
                    <a:pt x="2097060" y="1476280"/>
                    <a:pt x="2062198" y="1396270"/>
                    <a:pt x="2054864" y="1305592"/>
                  </a:cubicBezTo>
                  <a:cubicBezTo>
                    <a:pt x="2051340" y="1262158"/>
                    <a:pt x="2048959" y="1218629"/>
                    <a:pt x="2042577" y="1175576"/>
                  </a:cubicBezTo>
                  <a:cubicBezTo>
                    <a:pt x="2034576" y="1120902"/>
                    <a:pt x="2020288" y="1067276"/>
                    <a:pt x="2002667" y="1014889"/>
                  </a:cubicBezTo>
                  <a:cubicBezTo>
                    <a:pt x="1987618" y="970407"/>
                    <a:pt x="1958471" y="923639"/>
                    <a:pt x="1951804" y="877348"/>
                  </a:cubicBezTo>
                  <a:cubicBezTo>
                    <a:pt x="1948756" y="856393"/>
                    <a:pt x="1952090" y="834771"/>
                    <a:pt x="1948184" y="813911"/>
                  </a:cubicBezTo>
                  <a:cubicBezTo>
                    <a:pt x="1941612" y="778574"/>
                    <a:pt x="1916657" y="751046"/>
                    <a:pt x="1897321" y="722090"/>
                  </a:cubicBezTo>
                  <a:cubicBezTo>
                    <a:pt x="1875604" y="689610"/>
                    <a:pt x="1872365" y="660178"/>
                    <a:pt x="1863698" y="623411"/>
                  </a:cubicBezTo>
                  <a:cubicBezTo>
                    <a:pt x="1849315" y="561785"/>
                    <a:pt x="1831027" y="500539"/>
                    <a:pt x="1801213" y="444818"/>
                  </a:cubicBezTo>
                  <a:cubicBezTo>
                    <a:pt x="1777782" y="401098"/>
                    <a:pt x="1746159" y="360426"/>
                    <a:pt x="1707392" y="329279"/>
                  </a:cubicBezTo>
                  <a:cubicBezTo>
                    <a:pt x="1668340" y="297942"/>
                    <a:pt x="1621286" y="280130"/>
                    <a:pt x="1589473" y="239268"/>
                  </a:cubicBezTo>
                  <a:cubicBezTo>
                    <a:pt x="1579948" y="227076"/>
                    <a:pt x="1572137" y="213550"/>
                    <a:pt x="1561279" y="202597"/>
                  </a:cubicBezTo>
                  <a:cubicBezTo>
                    <a:pt x="1536895" y="177737"/>
                    <a:pt x="1501652" y="169259"/>
                    <a:pt x="1474696" y="148114"/>
                  </a:cubicBezTo>
                  <a:cubicBezTo>
                    <a:pt x="1444312" y="124206"/>
                    <a:pt x="1420118" y="97155"/>
                    <a:pt x="1382399" y="83153"/>
                  </a:cubicBezTo>
                  <a:cubicBezTo>
                    <a:pt x="1373636" y="79915"/>
                    <a:pt x="1262003" y="0"/>
                    <a:pt x="1100078" y="0"/>
                  </a:cubicBezTo>
                  <a:cubicBezTo>
                    <a:pt x="920151" y="0"/>
                    <a:pt x="764608" y="83820"/>
                    <a:pt x="752987" y="88106"/>
                  </a:cubicBezTo>
                  <a:cubicBezTo>
                    <a:pt x="732413" y="95726"/>
                    <a:pt x="712220" y="100679"/>
                    <a:pt x="695170" y="115538"/>
                  </a:cubicBezTo>
                  <a:cubicBezTo>
                    <a:pt x="677930" y="130493"/>
                    <a:pt x="625066" y="181261"/>
                    <a:pt x="606302" y="189833"/>
                  </a:cubicBezTo>
                  <a:cubicBezTo>
                    <a:pt x="594872" y="195072"/>
                    <a:pt x="581156" y="195739"/>
                    <a:pt x="571441" y="203740"/>
                  </a:cubicBezTo>
                  <a:cubicBezTo>
                    <a:pt x="557915" y="214884"/>
                    <a:pt x="557439" y="235172"/>
                    <a:pt x="548581" y="250222"/>
                  </a:cubicBezTo>
                  <a:cubicBezTo>
                    <a:pt x="535436" y="272606"/>
                    <a:pt x="506956" y="279464"/>
                    <a:pt x="484001" y="291465"/>
                  </a:cubicBezTo>
                  <a:cubicBezTo>
                    <a:pt x="434471" y="317468"/>
                    <a:pt x="402086" y="369951"/>
                    <a:pt x="358747" y="404336"/>
                  </a:cubicBezTo>
                  <a:cubicBezTo>
                    <a:pt x="339697" y="419481"/>
                    <a:pt x="297502" y="546164"/>
                    <a:pt x="289215" y="568547"/>
                  </a:cubicBezTo>
                  <a:cubicBezTo>
                    <a:pt x="281690" y="608743"/>
                    <a:pt x="268736" y="646938"/>
                    <a:pt x="255782" y="685419"/>
                  </a:cubicBezTo>
                  <a:cubicBezTo>
                    <a:pt x="249305" y="704564"/>
                    <a:pt x="244352" y="725234"/>
                    <a:pt x="234256" y="742855"/>
                  </a:cubicBezTo>
                  <a:cubicBezTo>
                    <a:pt x="224826" y="759428"/>
                    <a:pt x="210253" y="768001"/>
                    <a:pt x="196441" y="780574"/>
                  </a:cubicBezTo>
                  <a:cubicBezTo>
                    <a:pt x="182630" y="793052"/>
                    <a:pt x="187012" y="863822"/>
                    <a:pt x="183868" y="883349"/>
                  </a:cubicBezTo>
                  <a:cubicBezTo>
                    <a:pt x="177296" y="924497"/>
                    <a:pt x="147483" y="957644"/>
                    <a:pt x="136529" y="997458"/>
                  </a:cubicBezTo>
                  <a:cubicBezTo>
                    <a:pt x="127766" y="1029081"/>
                    <a:pt x="121194" y="1062133"/>
                    <a:pt x="117479" y="1094613"/>
                  </a:cubicBezTo>
                  <a:cubicBezTo>
                    <a:pt x="113860" y="1126998"/>
                    <a:pt x="98524" y="1152239"/>
                    <a:pt x="89666" y="1183196"/>
                  </a:cubicBezTo>
                  <a:cubicBezTo>
                    <a:pt x="73093" y="1241203"/>
                    <a:pt x="94714" y="1302353"/>
                    <a:pt x="80332" y="1360646"/>
                  </a:cubicBezTo>
                  <a:cubicBezTo>
                    <a:pt x="76998" y="1374267"/>
                    <a:pt x="71759" y="1387316"/>
                    <a:pt x="66806" y="1400366"/>
                  </a:cubicBezTo>
                  <a:cubicBezTo>
                    <a:pt x="45946" y="1455515"/>
                    <a:pt x="32135" y="1512189"/>
                    <a:pt x="20324" y="1569815"/>
                  </a:cubicBezTo>
                  <a:cubicBezTo>
                    <a:pt x="14228" y="1599533"/>
                    <a:pt x="9370" y="1629537"/>
                    <a:pt x="6418" y="1659827"/>
                  </a:cubicBezTo>
                  <a:cubicBezTo>
                    <a:pt x="5370" y="1670780"/>
                    <a:pt x="-5298" y="1748695"/>
                    <a:pt x="3370" y="1753362"/>
                  </a:cubicBezTo>
                  <a:cubicBezTo>
                    <a:pt x="6418" y="1754981"/>
                    <a:pt x="98143" y="1793462"/>
                    <a:pt x="143578" y="1794224"/>
                  </a:cubicBezTo>
                  <a:cubicBezTo>
                    <a:pt x="291596" y="1796605"/>
                    <a:pt x="1852363" y="1791557"/>
                    <a:pt x="1991809" y="1789271"/>
                  </a:cubicBezTo>
                  <a:cubicBezTo>
                    <a:pt x="2037338" y="1788604"/>
                    <a:pt x="2128969" y="1750028"/>
                    <a:pt x="2132017" y="1748409"/>
                  </a:cubicBezTo>
                  <a:cubicBezTo>
                    <a:pt x="2140780" y="1743646"/>
                    <a:pt x="2130112" y="1665637"/>
                    <a:pt x="2129064" y="1654778"/>
                  </a:cubicBezTo>
                  <a:close/>
                  <a:moveTo>
                    <a:pt x="1957804" y="1620774"/>
                  </a:moveTo>
                  <a:cubicBezTo>
                    <a:pt x="1957423" y="1636014"/>
                    <a:pt x="1949899" y="1644396"/>
                    <a:pt x="1936183" y="1647825"/>
                  </a:cubicBezTo>
                  <a:cubicBezTo>
                    <a:pt x="1894749" y="1658303"/>
                    <a:pt x="1854173" y="1670590"/>
                    <a:pt x="1810262" y="1669637"/>
                  </a:cubicBezTo>
                  <a:cubicBezTo>
                    <a:pt x="1729395" y="1667923"/>
                    <a:pt x="1648528" y="1669161"/>
                    <a:pt x="1567660" y="1669161"/>
                  </a:cubicBezTo>
                  <a:cubicBezTo>
                    <a:pt x="1555754" y="1669161"/>
                    <a:pt x="576965" y="1674114"/>
                    <a:pt x="567631" y="1674114"/>
                  </a:cubicBezTo>
                  <a:cubicBezTo>
                    <a:pt x="486763" y="1674114"/>
                    <a:pt x="405896" y="1672876"/>
                    <a:pt x="325029" y="1674590"/>
                  </a:cubicBezTo>
                  <a:cubicBezTo>
                    <a:pt x="281119" y="1675447"/>
                    <a:pt x="240542" y="1663255"/>
                    <a:pt x="199108" y="1652778"/>
                  </a:cubicBezTo>
                  <a:cubicBezTo>
                    <a:pt x="185297" y="1649349"/>
                    <a:pt x="177868" y="1640967"/>
                    <a:pt x="177487" y="1625727"/>
                  </a:cubicBezTo>
                  <a:cubicBezTo>
                    <a:pt x="176058" y="1571625"/>
                    <a:pt x="178820" y="1518190"/>
                    <a:pt x="194822" y="1465802"/>
                  </a:cubicBezTo>
                  <a:cubicBezTo>
                    <a:pt x="203585" y="1437132"/>
                    <a:pt x="213872" y="1408652"/>
                    <a:pt x="217777" y="1378553"/>
                  </a:cubicBezTo>
                  <a:cubicBezTo>
                    <a:pt x="217777" y="1376363"/>
                    <a:pt x="217587" y="1374458"/>
                    <a:pt x="217301" y="1372648"/>
                  </a:cubicBezTo>
                  <a:cubicBezTo>
                    <a:pt x="222254" y="1371029"/>
                    <a:pt x="223492" y="1365409"/>
                    <a:pt x="224635" y="1360932"/>
                  </a:cubicBezTo>
                  <a:cubicBezTo>
                    <a:pt x="235684" y="1318832"/>
                    <a:pt x="249877" y="1277493"/>
                    <a:pt x="253115" y="1233488"/>
                  </a:cubicBezTo>
                  <a:cubicBezTo>
                    <a:pt x="255211" y="1205865"/>
                    <a:pt x="258259" y="1178338"/>
                    <a:pt x="260830" y="1150715"/>
                  </a:cubicBezTo>
                  <a:cubicBezTo>
                    <a:pt x="272927" y="1018508"/>
                    <a:pt x="324553" y="897731"/>
                    <a:pt x="371701" y="776002"/>
                  </a:cubicBezTo>
                  <a:cubicBezTo>
                    <a:pt x="398371" y="707136"/>
                    <a:pt x="425803" y="638175"/>
                    <a:pt x="439424" y="565976"/>
                  </a:cubicBezTo>
                  <a:cubicBezTo>
                    <a:pt x="450568" y="507111"/>
                    <a:pt x="480286" y="464439"/>
                    <a:pt x="523435" y="427482"/>
                  </a:cubicBezTo>
                  <a:cubicBezTo>
                    <a:pt x="534293" y="418148"/>
                    <a:pt x="546104" y="410051"/>
                    <a:pt x="556582" y="400336"/>
                  </a:cubicBezTo>
                  <a:cubicBezTo>
                    <a:pt x="614303" y="347091"/>
                    <a:pt x="672882" y="294989"/>
                    <a:pt x="733842" y="245459"/>
                  </a:cubicBezTo>
                  <a:cubicBezTo>
                    <a:pt x="759845" y="224314"/>
                    <a:pt x="890147" y="101251"/>
                    <a:pt x="1109603" y="114205"/>
                  </a:cubicBezTo>
                  <a:cubicBezTo>
                    <a:pt x="1271528" y="123730"/>
                    <a:pt x="1378780" y="221933"/>
                    <a:pt x="1401640" y="240506"/>
                  </a:cubicBezTo>
                  <a:cubicBezTo>
                    <a:pt x="1462600" y="290036"/>
                    <a:pt x="1521178" y="342138"/>
                    <a:pt x="1578900" y="395383"/>
                  </a:cubicBezTo>
                  <a:cubicBezTo>
                    <a:pt x="1589377" y="405003"/>
                    <a:pt x="1601188" y="413194"/>
                    <a:pt x="1612047" y="422529"/>
                  </a:cubicBezTo>
                  <a:cubicBezTo>
                    <a:pt x="1655195" y="459486"/>
                    <a:pt x="1684913" y="502158"/>
                    <a:pt x="1696057" y="561023"/>
                  </a:cubicBezTo>
                  <a:cubicBezTo>
                    <a:pt x="1709678" y="633222"/>
                    <a:pt x="1737110" y="702183"/>
                    <a:pt x="1763780" y="771049"/>
                  </a:cubicBezTo>
                  <a:cubicBezTo>
                    <a:pt x="1810929" y="892683"/>
                    <a:pt x="1862554" y="1013460"/>
                    <a:pt x="1874651" y="1145762"/>
                  </a:cubicBezTo>
                  <a:cubicBezTo>
                    <a:pt x="1877223" y="1173290"/>
                    <a:pt x="1880271" y="1200912"/>
                    <a:pt x="1882366" y="1228535"/>
                  </a:cubicBezTo>
                  <a:cubicBezTo>
                    <a:pt x="1885605" y="1272445"/>
                    <a:pt x="1899797" y="1313783"/>
                    <a:pt x="1910846" y="1355979"/>
                  </a:cubicBezTo>
                  <a:cubicBezTo>
                    <a:pt x="1911989" y="1360456"/>
                    <a:pt x="1913227" y="1366076"/>
                    <a:pt x="1918181" y="1367695"/>
                  </a:cubicBezTo>
                  <a:cubicBezTo>
                    <a:pt x="1917895" y="1369505"/>
                    <a:pt x="1917704" y="1371410"/>
                    <a:pt x="1917704" y="1373600"/>
                  </a:cubicBezTo>
                  <a:cubicBezTo>
                    <a:pt x="1921609" y="1403699"/>
                    <a:pt x="1931896" y="1432084"/>
                    <a:pt x="1940659" y="1460849"/>
                  </a:cubicBezTo>
                  <a:cubicBezTo>
                    <a:pt x="1956566" y="1513237"/>
                    <a:pt x="1959233" y="1566672"/>
                    <a:pt x="1957804" y="1620774"/>
                  </a:cubicBezTo>
                  <a:close/>
                </a:path>
              </a:pathLst>
            </a:custGeom>
            <a:solidFill>
              <a:srgbClr val="E9E2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43" name="자유형: 도형 2642">
              <a:extLst>
                <a:ext uri="{FF2B5EF4-FFF2-40B4-BE49-F238E27FC236}">
                  <a16:creationId xmlns:a16="http://schemas.microsoft.com/office/drawing/2014/main" id="{0E57EAC2-8B51-4472-8B20-B0734BED6761}"/>
                </a:ext>
              </a:extLst>
            </p:cNvPr>
            <p:cNvSpPr/>
            <p:nvPr/>
          </p:nvSpPr>
          <p:spPr>
            <a:xfrm>
              <a:off x="5104106" y="4442937"/>
              <a:ext cx="707391" cy="2028729"/>
            </a:xfrm>
            <a:custGeom>
              <a:avLst/>
              <a:gdLst>
                <a:gd name="connsiteX0" fmla="*/ 701286 w 707391"/>
                <a:gd name="connsiteY0" fmla="*/ 1166813 h 2028729"/>
                <a:gd name="connsiteX1" fmla="*/ 670997 w 707391"/>
                <a:gd name="connsiteY1" fmla="*/ 987743 h 2028729"/>
                <a:gd name="connsiteX2" fmla="*/ 650233 w 707391"/>
                <a:gd name="connsiteY2" fmla="*/ 851440 h 2028729"/>
                <a:gd name="connsiteX3" fmla="*/ 620229 w 707391"/>
                <a:gd name="connsiteY3" fmla="*/ 731425 h 2028729"/>
                <a:gd name="connsiteX4" fmla="*/ 570508 w 707391"/>
                <a:gd name="connsiteY4" fmla="*/ 614458 h 2028729"/>
                <a:gd name="connsiteX5" fmla="*/ 517454 w 707391"/>
                <a:gd name="connsiteY5" fmla="*/ 488347 h 2028729"/>
                <a:gd name="connsiteX6" fmla="*/ 483736 w 707391"/>
                <a:gd name="connsiteY6" fmla="*/ 410432 h 2028729"/>
                <a:gd name="connsiteX7" fmla="*/ 304189 w 707391"/>
                <a:gd name="connsiteY7" fmla="*/ 213074 h 2028729"/>
                <a:gd name="connsiteX8" fmla="*/ 297141 w 707391"/>
                <a:gd name="connsiteY8" fmla="*/ 207073 h 2028729"/>
                <a:gd name="connsiteX9" fmla="*/ 287235 w 707391"/>
                <a:gd name="connsiteY9" fmla="*/ 200977 h 2028729"/>
                <a:gd name="connsiteX10" fmla="*/ 219131 w 707391"/>
                <a:gd name="connsiteY10" fmla="*/ 162687 h 2028729"/>
                <a:gd name="connsiteX11" fmla="*/ 166363 w 707391"/>
                <a:gd name="connsiteY11" fmla="*/ 109633 h 2028729"/>
                <a:gd name="connsiteX12" fmla="*/ 107688 w 707391"/>
                <a:gd name="connsiteY12" fmla="*/ 35814 h 2028729"/>
                <a:gd name="connsiteX13" fmla="*/ 4438 w 707391"/>
                <a:gd name="connsiteY13" fmla="*/ 0 h 2028729"/>
                <a:gd name="connsiteX14" fmla="*/ 3485 w 707391"/>
                <a:gd name="connsiteY14" fmla="*/ 17621 h 2028729"/>
                <a:gd name="connsiteX15" fmla="*/ 100164 w 707391"/>
                <a:gd name="connsiteY15" fmla="*/ 130207 h 2028729"/>
                <a:gd name="connsiteX16" fmla="*/ 260946 w 707391"/>
                <a:gd name="connsiteY16" fmla="*/ 254318 h 2028729"/>
                <a:gd name="connsiteX17" fmla="*/ 347528 w 707391"/>
                <a:gd name="connsiteY17" fmla="*/ 351758 h 2028729"/>
                <a:gd name="connsiteX18" fmla="*/ 440111 w 707391"/>
                <a:gd name="connsiteY18" fmla="*/ 551307 h 2028729"/>
                <a:gd name="connsiteX19" fmla="*/ 472782 w 707391"/>
                <a:gd name="connsiteY19" fmla="*/ 630460 h 2028729"/>
                <a:gd name="connsiteX20" fmla="*/ 503357 w 707391"/>
                <a:gd name="connsiteY20" fmla="*/ 699707 h 2028729"/>
                <a:gd name="connsiteX21" fmla="*/ 540600 w 707391"/>
                <a:gd name="connsiteY21" fmla="*/ 817721 h 2028729"/>
                <a:gd name="connsiteX22" fmla="*/ 551077 w 707391"/>
                <a:gd name="connsiteY22" fmla="*/ 944023 h 2028729"/>
                <a:gd name="connsiteX23" fmla="*/ 582891 w 707391"/>
                <a:gd name="connsiteY23" fmla="*/ 1132237 h 2028729"/>
                <a:gd name="connsiteX24" fmla="*/ 574699 w 707391"/>
                <a:gd name="connsiteY24" fmla="*/ 1253490 h 2028729"/>
                <a:gd name="connsiteX25" fmla="*/ 517454 w 707391"/>
                <a:gd name="connsiteY25" fmla="*/ 1399318 h 2028729"/>
                <a:gd name="connsiteX26" fmla="*/ 418965 w 707391"/>
                <a:gd name="connsiteY26" fmla="*/ 1648206 h 2028729"/>
                <a:gd name="connsiteX27" fmla="*/ 318667 w 707391"/>
                <a:gd name="connsiteY27" fmla="*/ 1776127 h 2028729"/>
                <a:gd name="connsiteX28" fmla="*/ 301999 w 707391"/>
                <a:gd name="connsiteY28" fmla="*/ 1801558 h 2028729"/>
                <a:gd name="connsiteX29" fmla="*/ 244468 w 707391"/>
                <a:gd name="connsiteY29" fmla="*/ 1918430 h 2028729"/>
                <a:gd name="connsiteX30" fmla="*/ 70922 w 707391"/>
                <a:gd name="connsiteY30" fmla="*/ 2028730 h 2028729"/>
                <a:gd name="connsiteX31" fmla="*/ 223227 w 707391"/>
                <a:gd name="connsiteY31" fmla="*/ 2028730 h 2028729"/>
                <a:gd name="connsiteX32" fmla="*/ 279234 w 707391"/>
                <a:gd name="connsiteY32" fmla="*/ 1999583 h 2028729"/>
                <a:gd name="connsiteX33" fmla="*/ 360292 w 707391"/>
                <a:gd name="connsiteY33" fmla="*/ 1948815 h 2028729"/>
                <a:gd name="connsiteX34" fmla="*/ 417346 w 707391"/>
                <a:gd name="connsiteY34" fmla="*/ 1837468 h 2028729"/>
                <a:gd name="connsiteX35" fmla="*/ 445064 w 707391"/>
                <a:gd name="connsiteY35" fmla="*/ 1794700 h 2028729"/>
                <a:gd name="connsiteX36" fmla="*/ 511549 w 707391"/>
                <a:gd name="connsiteY36" fmla="*/ 1715643 h 2028729"/>
                <a:gd name="connsiteX37" fmla="*/ 629658 w 707391"/>
                <a:gd name="connsiteY37" fmla="*/ 1448086 h 2028729"/>
                <a:gd name="connsiteX38" fmla="*/ 690333 w 707391"/>
                <a:gd name="connsiteY38" fmla="*/ 1284351 h 2028729"/>
                <a:gd name="connsiteX39" fmla="*/ 701286 w 707391"/>
                <a:gd name="connsiteY39" fmla="*/ 1166813 h 2028729"/>
                <a:gd name="connsiteX40" fmla="*/ 701286 w 707391"/>
                <a:gd name="connsiteY40" fmla="*/ 1166813 h 202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07391" h="2028729">
                  <a:moveTo>
                    <a:pt x="701286" y="1166813"/>
                  </a:moveTo>
                  <a:cubicBezTo>
                    <a:pt x="684999" y="1108043"/>
                    <a:pt x="680903" y="1047464"/>
                    <a:pt x="670997" y="987743"/>
                  </a:cubicBezTo>
                  <a:cubicBezTo>
                    <a:pt x="663473" y="942499"/>
                    <a:pt x="658805" y="896493"/>
                    <a:pt x="650233" y="851440"/>
                  </a:cubicBezTo>
                  <a:cubicBezTo>
                    <a:pt x="642327" y="809530"/>
                    <a:pt x="638231" y="771335"/>
                    <a:pt x="620229" y="731425"/>
                  </a:cubicBezTo>
                  <a:cubicBezTo>
                    <a:pt x="603179" y="693611"/>
                    <a:pt x="579843" y="655130"/>
                    <a:pt x="570508" y="614458"/>
                  </a:cubicBezTo>
                  <a:cubicBezTo>
                    <a:pt x="552887" y="572453"/>
                    <a:pt x="535170" y="530447"/>
                    <a:pt x="517454" y="488347"/>
                  </a:cubicBezTo>
                  <a:cubicBezTo>
                    <a:pt x="506500" y="462248"/>
                    <a:pt x="500499" y="434054"/>
                    <a:pt x="483736" y="410432"/>
                  </a:cubicBezTo>
                  <a:cubicBezTo>
                    <a:pt x="431443" y="336804"/>
                    <a:pt x="370674" y="273844"/>
                    <a:pt x="304189" y="213074"/>
                  </a:cubicBezTo>
                  <a:cubicBezTo>
                    <a:pt x="301903" y="210979"/>
                    <a:pt x="299617" y="208883"/>
                    <a:pt x="297141" y="207073"/>
                  </a:cubicBezTo>
                  <a:cubicBezTo>
                    <a:pt x="293997" y="204788"/>
                    <a:pt x="290569" y="202883"/>
                    <a:pt x="287235" y="200977"/>
                  </a:cubicBezTo>
                  <a:cubicBezTo>
                    <a:pt x="264756" y="188404"/>
                    <a:pt x="240562" y="177070"/>
                    <a:pt x="219131" y="162687"/>
                  </a:cubicBezTo>
                  <a:cubicBezTo>
                    <a:pt x="198367" y="148685"/>
                    <a:pt x="182555" y="128397"/>
                    <a:pt x="166363" y="109633"/>
                  </a:cubicBezTo>
                  <a:cubicBezTo>
                    <a:pt x="145788" y="85916"/>
                    <a:pt x="131311" y="56960"/>
                    <a:pt x="107688" y="35814"/>
                  </a:cubicBezTo>
                  <a:cubicBezTo>
                    <a:pt x="78542" y="9620"/>
                    <a:pt x="40442" y="7429"/>
                    <a:pt x="4438" y="0"/>
                  </a:cubicBezTo>
                  <a:cubicBezTo>
                    <a:pt x="-801" y="9144"/>
                    <a:pt x="-1754" y="9811"/>
                    <a:pt x="3485" y="17621"/>
                  </a:cubicBezTo>
                  <a:cubicBezTo>
                    <a:pt x="31108" y="59055"/>
                    <a:pt x="57777" y="102013"/>
                    <a:pt x="100164" y="130207"/>
                  </a:cubicBezTo>
                  <a:cubicBezTo>
                    <a:pt x="156742" y="167831"/>
                    <a:pt x="216845" y="200692"/>
                    <a:pt x="260946" y="254318"/>
                  </a:cubicBezTo>
                  <a:cubicBezTo>
                    <a:pt x="288568" y="287846"/>
                    <a:pt x="321429" y="316611"/>
                    <a:pt x="347528" y="351758"/>
                  </a:cubicBezTo>
                  <a:cubicBezTo>
                    <a:pt x="392105" y="412052"/>
                    <a:pt x="407250" y="485680"/>
                    <a:pt x="440111" y="551307"/>
                  </a:cubicBezTo>
                  <a:cubicBezTo>
                    <a:pt x="452874" y="576739"/>
                    <a:pt x="463161" y="603695"/>
                    <a:pt x="472782" y="630460"/>
                  </a:cubicBezTo>
                  <a:cubicBezTo>
                    <a:pt x="481355" y="654272"/>
                    <a:pt x="492784" y="676465"/>
                    <a:pt x="503357" y="699707"/>
                  </a:cubicBezTo>
                  <a:cubicBezTo>
                    <a:pt x="520502" y="737235"/>
                    <a:pt x="535170" y="776573"/>
                    <a:pt x="540600" y="817721"/>
                  </a:cubicBezTo>
                  <a:cubicBezTo>
                    <a:pt x="546029" y="859536"/>
                    <a:pt x="545838" y="902018"/>
                    <a:pt x="551077" y="944023"/>
                  </a:cubicBezTo>
                  <a:cubicBezTo>
                    <a:pt x="558888" y="1007174"/>
                    <a:pt x="569270" y="1070039"/>
                    <a:pt x="582891" y="1132237"/>
                  </a:cubicBezTo>
                  <a:cubicBezTo>
                    <a:pt x="591940" y="1173480"/>
                    <a:pt x="590415" y="1213580"/>
                    <a:pt x="574699" y="1253490"/>
                  </a:cubicBezTo>
                  <a:cubicBezTo>
                    <a:pt x="555554" y="1302068"/>
                    <a:pt x="529265" y="1347788"/>
                    <a:pt x="517454" y="1399318"/>
                  </a:cubicBezTo>
                  <a:cubicBezTo>
                    <a:pt x="497452" y="1487329"/>
                    <a:pt x="464781" y="1570577"/>
                    <a:pt x="418965" y="1648206"/>
                  </a:cubicBezTo>
                  <a:cubicBezTo>
                    <a:pt x="391343" y="1694974"/>
                    <a:pt x="366959" y="1745075"/>
                    <a:pt x="318667" y="1776127"/>
                  </a:cubicBezTo>
                  <a:cubicBezTo>
                    <a:pt x="309809" y="1781842"/>
                    <a:pt x="304571" y="1791462"/>
                    <a:pt x="301999" y="1801558"/>
                  </a:cubicBezTo>
                  <a:cubicBezTo>
                    <a:pt x="290949" y="1844516"/>
                    <a:pt x="265804" y="1880521"/>
                    <a:pt x="244468" y="1918430"/>
                  </a:cubicBezTo>
                  <a:cubicBezTo>
                    <a:pt x="238562" y="1928908"/>
                    <a:pt x="185222" y="2019205"/>
                    <a:pt x="70922" y="2028730"/>
                  </a:cubicBezTo>
                  <a:cubicBezTo>
                    <a:pt x="110736" y="2026158"/>
                    <a:pt x="197128" y="2027682"/>
                    <a:pt x="223227" y="2028730"/>
                  </a:cubicBezTo>
                  <a:cubicBezTo>
                    <a:pt x="240467" y="2021396"/>
                    <a:pt x="263518" y="2006346"/>
                    <a:pt x="279234" y="1999583"/>
                  </a:cubicBezTo>
                  <a:cubicBezTo>
                    <a:pt x="308952" y="1986725"/>
                    <a:pt x="343147" y="1977390"/>
                    <a:pt x="360292" y="1948815"/>
                  </a:cubicBezTo>
                  <a:cubicBezTo>
                    <a:pt x="381628" y="1913191"/>
                    <a:pt x="405821" y="1878235"/>
                    <a:pt x="417346" y="1837468"/>
                  </a:cubicBezTo>
                  <a:cubicBezTo>
                    <a:pt x="422299" y="1819942"/>
                    <a:pt x="430681" y="1805369"/>
                    <a:pt x="445064" y="1794700"/>
                  </a:cubicBezTo>
                  <a:cubicBezTo>
                    <a:pt x="473544" y="1773555"/>
                    <a:pt x="491736" y="1744504"/>
                    <a:pt x="511549" y="1715643"/>
                  </a:cubicBezTo>
                  <a:cubicBezTo>
                    <a:pt x="567746" y="1633633"/>
                    <a:pt x="602798" y="1542002"/>
                    <a:pt x="629658" y="1448086"/>
                  </a:cubicBezTo>
                  <a:cubicBezTo>
                    <a:pt x="645851" y="1391412"/>
                    <a:pt x="666044" y="1337310"/>
                    <a:pt x="690333" y="1284351"/>
                  </a:cubicBezTo>
                  <a:cubicBezTo>
                    <a:pt x="708049" y="1245965"/>
                    <a:pt x="712431" y="1206627"/>
                    <a:pt x="701286" y="1166813"/>
                  </a:cubicBezTo>
                  <a:lnTo>
                    <a:pt x="701286" y="1166813"/>
                  </a:lnTo>
                  <a:close/>
                </a:path>
              </a:pathLst>
            </a:custGeom>
            <a:solidFill>
              <a:srgbClr val="68552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44" name="자유형: 도형 2643">
              <a:extLst>
                <a:ext uri="{FF2B5EF4-FFF2-40B4-BE49-F238E27FC236}">
                  <a16:creationId xmlns:a16="http://schemas.microsoft.com/office/drawing/2014/main" id="{9B93B42B-6871-4261-96DF-44DEE6EA8806}"/>
                </a:ext>
              </a:extLst>
            </p:cNvPr>
            <p:cNvSpPr/>
            <p:nvPr/>
          </p:nvSpPr>
          <p:spPr>
            <a:xfrm>
              <a:off x="3475197" y="4335229"/>
              <a:ext cx="2225517" cy="2152648"/>
            </a:xfrm>
            <a:custGeom>
              <a:avLst/>
              <a:gdLst>
                <a:gd name="connsiteX0" fmla="*/ 2201513 w 2225517"/>
                <a:gd name="connsiteY0" fmla="*/ 1144504 h 2152648"/>
                <a:gd name="connsiteX1" fmla="*/ 2176748 w 2225517"/>
                <a:gd name="connsiteY1" fmla="*/ 954766 h 2152648"/>
                <a:gd name="connsiteX2" fmla="*/ 2157698 w 2225517"/>
                <a:gd name="connsiteY2" fmla="*/ 854754 h 2152648"/>
                <a:gd name="connsiteX3" fmla="*/ 2148078 w 2225517"/>
                <a:gd name="connsiteY3" fmla="*/ 821416 h 2152648"/>
                <a:gd name="connsiteX4" fmla="*/ 2136934 w 2225517"/>
                <a:gd name="connsiteY4" fmla="*/ 803414 h 2152648"/>
                <a:gd name="connsiteX5" fmla="*/ 2053590 w 2225517"/>
                <a:gd name="connsiteY5" fmla="*/ 607675 h 2152648"/>
                <a:gd name="connsiteX6" fmla="*/ 2009489 w 2225517"/>
                <a:gd name="connsiteY6" fmla="*/ 498138 h 2152648"/>
                <a:gd name="connsiteX7" fmla="*/ 1900047 w 2225517"/>
                <a:gd name="connsiteY7" fmla="*/ 361930 h 2152648"/>
                <a:gd name="connsiteX8" fmla="*/ 1780509 w 2225517"/>
                <a:gd name="connsiteY8" fmla="*/ 261918 h 2152648"/>
                <a:gd name="connsiteX9" fmla="*/ 1682401 w 2225517"/>
                <a:gd name="connsiteY9" fmla="*/ 181908 h 2152648"/>
                <a:gd name="connsiteX10" fmla="*/ 1633728 w 2225517"/>
                <a:gd name="connsiteY10" fmla="*/ 106756 h 2152648"/>
                <a:gd name="connsiteX11" fmla="*/ 1557243 w 2225517"/>
                <a:gd name="connsiteY11" fmla="*/ 77800 h 2152648"/>
                <a:gd name="connsiteX12" fmla="*/ 1387983 w 2225517"/>
                <a:gd name="connsiteY12" fmla="*/ 39795 h 2152648"/>
                <a:gd name="connsiteX13" fmla="*/ 1246156 w 2225517"/>
                <a:gd name="connsiteY13" fmla="*/ 5029 h 2152648"/>
                <a:gd name="connsiteX14" fmla="*/ 1095756 w 2225517"/>
                <a:gd name="connsiteY14" fmla="*/ 1600 h 2152648"/>
                <a:gd name="connsiteX15" fmla="*/ 996601 w 2225517"/>
                <a:gd name="connsiteY15" fmla="*/ 6648 h 2152648"/>
                <a:gd name="connsiteX16" fmla="*/ 884301 w 2225517"/>
                <a:gd name="connsiteY16" fmla="*/ 12934 h 2152648"/>
                <a:gd name="connsiteX17" fmla="*/ 779812 w 2225517"/>
                <a:gd name="connsiteY17" fmla="*/ 26746 h 2152648"/>
                <a:gd name="connsiteX18" fmla="*/ 635698 w 2225517"/>
                <a:gd name="connsiteY18" fmla="*/ 61512 h 2152648"/>
                <a:gd name="connsiteX19" fmla="*/ 533114 w 2225517"/>
                <a:gd name="connsiteY19" fmla="*/ 84467 h 2152648"/>
                <a:gd name="connsiteX20" fmla="*/ 399764 w 2225517"/>
                <a:gd name="connsiteY20" fmla="*/ 180193 h 2152648"/>
                <a:gd name="connsiteX21" fmla="*/ 399574 w 2225517"/>
                <a:gd name="connsiteY21" fmla="*/ 180574 h 2152648"/>
                <a:gd name="connsiteX22" fmla="*/ 135922 w 2225517"/>
                <a:gd name="connsiteY22" fmla="*/ 568813 h 2152648"/>
                <a:gd name="connsiteX23" fmla="*/ 18479 w 2225517"/>
                <a:gd name="connsiteY23" fmla="*/ 950004 h 2152648"/>
                <a:gd name="connsiteX24" fmla="*/ 0 w 2225517"/>
                <a:gd name="connsiteY24" fmla="*/ 1178509 h 2152648"/>
                <a:gd name="connsiteX25" fmla="*/ 33242 w 2225517"/>
                <a:gd name="connsiteY25" fmla="*/ 1412252 h 2152648"/>
                <a:gd name="connsiteX26" fmla="*/ 123730 w 2225517"/>
                <a:gd name="connsiteY26" fmla="*/ 1631327 h 2152648"/>
                <a:gd name="connsiteX27" fmla="*/ 199072 w 2225517"/>
                <a:gd name="connsiteY27" fmla="*/ 1775917 h 2152648"/>
                <a:gd name="connsiteX28" fmla="*/ 271748 w 2225517"/>
                <a:gd name="connsiteY28" fmla="*/ 1886121 h 2152648"/>
                <a:gd name="connsiteX29" fmla="*/ 430816 w 2225517"/>
                <a:gd name="connsiteY29" fmla="*/ 2047189 h 2152648"/>
                <a:gd name="connsiteX30" fmla="*/ 472916 w 2225517"/>
                <a:gd name="connsiteY30" fmla="*/ 2081669 h 2152648"/>
                <a:gd name="connsiteX31" fmla="*/ 568452 w 2225517"/>
                <a:gd name="connsiteY31" fmla="*/ 2139581 h 2152648"/>
                <a:gd name="connsiteX32" fmla="*/ 1130617 w 2225517"/>
                <a:gd name="connsiteY32" fmla="*/ 2145677 h 2152648"/>
                <a:gd name="connsiteX33" fmla="*/ 1640205 w 2225517"/>
                <a:gd name="connsiteY33" fmla="*/ 2145487 h 2152648"/>
                <a:gd name="connsiteX34" fmla="*/ 1886807 w 2225517"/>
                <a:gd name="connsiteY34" fmla="*/ 2016613 h 2152648"/>
                <a:gd name="connsiteX35" fmla="*/ 1926717 w 2225517"/>
                <a:gd name="connsiteY35" fmla="*/ 1941080 h 2152648"/>
                <a:gd name="connsiteX36" fmla="*/ 1982057 w 2225517"/>
                <a:gd name="connsiteY36" fmla="*/ 1865166 h 2152648"/>
                <a:gd name="connsiteX37" fmla="*/ 1999869 w 2225517"/>
                <a:gd name="connsiteY37" fmla="*/ 1846211 h 2152648"/>
                <a:gd name="connsiteX38" fmla="*/ 2107311 w 2225517"/>
                <a:gd name="connsiteY38" fmla="*/ 1653997 h 2152648"/>
                <a:gd name="connsiteX39" fmla="*/ 2151317 w 2225517"/>
                <a:gd name="connsiteY39" fmla="*/ 1524076 h 2152648"/>
                <a:gd name="connsiteX40" fmla="*/ 2191036 w 2225517"/>
                <a:gd name="connsiteY40" fmla="*/ 1410442 h 2152648"/>
                <a:gd name="connsiteX41" fmla="*/ 2225516 w 2225517"/>
                <a:gd name="connsiteY41" fmla="*/ 1290904 h 2152648"/>
                <a:gd name="connsiteX42" fmla="*/ 2201513 w 2225517"/>
                <a:gd name="connsiteY42" fmla="*/ 1144504 h 2152648"/>
                <a:gd name="connsiteX43" fmla="*/ 2201513 w 2225517"/>
                <a:gd name="connsiteY43" fmla="*/ 1144504 h 215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25517" h="2152648">
                  <a:moveTo>
                    <a:pt x="2201513" y="1144504"/>
                  </a:moveTo>
                  <a:cubicBezTo>
                    <a:pt x="2193417" y="1081258"/>
                    <a:pt x="2183321" y="1018298"/>
                    <a:pt x="2176748" y="954766"/>
                  </a:cubicBezTo>
                  <a:cubicBezTo>
                    <a:pt x="2175891" y="920381"/>
                    <a:pt x="2177511" y="885520"/>
                    <a:pt x="2157698" y="854754"/>
                  </a:cubicBezTo>
                  <a:cubicBezTo>
                    <a:pt x="2154460" y="843610"/>
                    <a:pt x="2151221" y="832561"/>
                    <a:pt x="2148078" y="821416"/>
                  </a:cubicBezTo>
                  <a:cubicBezTo>
                    <a:pt x="2144363" y="815416"/>
                    <a:pt x="2140172" y="809701"/>
                    <a:pt x="2136934" y="803414"/>
                  </a:cubicBezTo>
                  <a:cubicBezTo>
                    <a:pt x="2104073" y="740263"/>
                    <a:pt x="2088356" y="669969"/>
                    <a:pt x="2053590" y="607675"/>
                  </a:cubicBezTo>
                  <a:cubicBezTo>
                    <a:pt x="2034254" y="573100"/>
                    <a:pt x="2028539" y="533285"/>
                    <a:pt x="2009489" y="498138"/>
                  </a:cubicBezTo>
                  <a:cubicBezTo>
                    <a:pt x="1981105" y="445655"/>
                    <a:pt x="1939195" y="404983"/>
                    <a:pt x="1900047" y="361930"/>
                  </a:cubicBezTo>
                  <a:cubicBezTo>
                    <a:pt x="1864900" y="323259"/>
                    <a:pt x="1827561" y="286492"/>
                    <a:pt x="1780509" y="261918"/>
                  </a:cubicBezTo>
                  <a:cubicBezTo>
                    <a:pt x="1742313" y="241915"/>
                    <a:pt x="1707642" y="217627"/>
                    <a:pt x="1682401" y="181908"/>
                  </a:cubicBezTo>
                  <a:cubicBezTo>
                    <a:pt x="1665160" y="157524"/>
                    <a:pt x="1640586" y="137807"/>
                    <a:pt x="1633728" y="106756"/>
                  </a:cubicBezTo>
                  <a:cubicBezTo>
                    <a:pt x="1609725" y="93040"/>
                    <a:pt x="1584102" y="84658"/>
                    <a:pt x="1557243" y="77800"/>
                  </a:cubicBezTo>
                  <a:cubicBezTo>
                    <a:pt x="1501235" y="63512"/>
                    <a:pt x="1444371" y="52844"/>
                    <a:pt x="1387983" y="39795"/>
                  </a:cubicBezTo>
                  <a:cubicBezTo>
                    <a:pt x="1340453" y="28746"/>
                    <a:pt x="1294638" y="11506"/>
                    <a:pt x="1246156" y="5029"/>
                  </a:cubicBezTo>
                  <a:cubicBezTo>
                    <a:pt x="1196340" y="-1544"/>
                    <a:pt x="1145857" y="-496"/>
                    <a:pt x="1095756" y="1600"/>
                  </a:cubicBezTo>
                  <a:cubicBezTo>
                    <a:pt x="1062704" y="3028"/>
                    <a:pt x="1029653" y="4838"/>
                    <a:pt x="996601" y="6648"/>
                  </a:cubicBezTo>
                  <a:cubicBezTo>
                    <a:pt x="959167" y="8743"/>
                    <a:pt x="921734" y="10839"/>
                    <a:pt x="884301" y="12934"/>
                  </a:cubicBezTo>
                  <a:cubicBezTo>
                    <a:pt x="847915" y="14935"/>
                    <a:pt x="815340" y="19697"/>
                    <a:pt x="779812" y="26746"/>
                  </a:cubicBezTo>
                  <a:cubicBezTo>
                    <a:pt x="731330" y="36366"/>
                    <a:pt x="682847" y="46653"/>
                    <a:pt x="635698" y="61512"/>
                  </a:cubicBezTo>
                  <a:cubicBezTo>
                    <a:pt x="602171" y="72370"/>
                    <a:pt x="566071" y="71323"/>
                    <a:pt x="533114" y="84467"/>
                  </a:cubicBezTo>
                  <a:cubicBezTo>
                    <a:pt x="477203" y="100469"/>
                    <a:pt x="433006" y="132759"/>
                    <a:pt x="399764" y="180193"/>
                  </a:cubicBezTo>
                  <a:cubicBezTo>
                    <a:pt x="399669" y="180289"/>
                    <a:pt x="399669" y="180479"/>
                    <a:pt x="399574" y="180574"/>
                  </a:cubicBezTo>
                  <a:cubicBezTo>
                    <a:pt x="310991" y="253345"/>
                    <a:pt x="212312" y="394125"/>
                    <a:pt x="135922" y="568813"/>
                  </a:cubicBezTo>
                  <a:cubicBezTo>
                    <a:pt x="90488" y="672731"/>
                    <a:pt x="18669" y="949432"/>
                    <a:pt x="18479" y="950004"/>
                  </a:cubicBezTo>
                  <a:cubicBezTo>
                    <a:pt x="-286" y="1025156"/>
                    <a:pt x="3238" y="1102118"/>
                    <a:pt x="0" y="1178509"/>
                  </a:cubicBezTo>
                  <a:cubicBezTo>
                    <a:pt x="95" y="1226610"/>
                    <a:pt x="25051" y="1365008"/>
                    <a:pt x="33242" y="1412252"/>
                  </a:cubicBezTo>
                  <a:cubicBezTo>
                    <a:pt x="47911" y="1497120"/>
                    <a:pt x="117920" y="1620183"/>
                    <a:pt x="123730" y="1631327"/>
                  </a:cubicBezTo>
                  <a:cubicBezTo>
                    <a:pt x="142494" y="1667141"/>
                    <a:pt x="176022" y="1755247"/>
                    <a:pt x="199072" y="1775917"/>
                  </a:cubicBezTo>
                  <a:cubicBezTo>
                    <a:pt x="227457" y="1809921"/>
                    <a:pt x="246507" y="1850116"/>
                    <a:pt x="271748" y="1886121"/>
                  </a:cubicBezTo>
                  <a:cubicBezTo>
                    <a:pt x="312230" y="1952129"/>
                    <a:pt x="362617" y="2008422"/>
                    <a:pt x="430816" y="2047189"/>
                  </a:cubicBezTo>
                  <a:cubicBezTo>
                    <a:pt x="445675" y="2057761"/>
                    <a:pt x="458914" y="2070144"/>
                    <a:pt x="472916" y="2081669"/>
                  </a:cubicBezTo>
                  <a:cubicBezTo>
                    <a:pt x="503206" y="2106720"/>
                    <a:pt x="529399" y="2140534"/>
                    <a:pt x="568452" y="2139581"/>
                  </a:cubicBezTo>
                  <a:cubicBezTo>
                    <a:pt x="566833" y="2140819"/>
                    <a:pt x="963358" y="2143010"/>
                    <a:pt x="1130617" y="2145677"/>
                  </a:cubicBezTo>
                  <a:cubicBezTo>
                    <a:pt x="1299972" y="2145677"/>
                    <a:pt x="1472279" y="2161489"/>
                    <a:pt x="1640205" y="2145487"/>
                  </a:cubicBezTo>
                  <a:cubicBezTo>
                    <a:pt x="1729073" y="2137009"/>
                    <a:pt x="1855470" y="2115959"/>
                    <a:pt x="1886807" y="2016613"/>
                  </a:cubicBezTo>
                  <a:cubicBezTo>
                    <a:pt x="1902238" y="1992610"/>
                    <a:pt x="1919669" y="1969655"/>
                    <a:pt x="1926717" y="1941080"/>
                  </a:cubicBezTo>
                  <a:cubicBezTo>
                    <a:pt x="1934813" y="1908409"/>
                    <a:pt x="1952435" y="1882597"/>
                    <a:pt x="1982057" y="1865166"/>
                  </a:cubicBezTo>
                  <a:cubicBezTo>
                    <a:pt x="1989296" y="1860880"/>
                    <a:pt x="1995011" y="1853355"/>
                    <a:pt x="1999869" y="1846211"/>
                  </a:cubicBezTo>
                  <a:cubicBezTo>
                    <a:pt x="2041684" y="1785537"/>
                    <a:pt x="2080260" y="1722672"/>
                    <a:pt x="2107311" y="1653997"/>
                  </a:cubicBezTo>
                  <a:cubicBezTo>
                    <a:pt x="2124075" y="1611515"/>
                    <a:pt x="2141696" y="1569034"/>
                    <a:pt x="2151317" y="1524076"/>
                  </a:cubicBezTo>
                  <a:cubicBezTo>
                    <a:pt x="2159889" y="1484452"/>
                    <a:pt x="2173796" y="1447114"/>
                    <a:pt x="2191036" y="1410442"/>
                  </a:cubicBezTo>
                  <a:cubicBezTo>
                    <a:pt x="2208752" y="1372914"/>
                    <a:pt x="2225707" y="1335195"/>
                    <a:pt x="2225516" y="1290904"/>
                  </a:cubicBezTo>
                  <a:cubicBezTo>
                    <a:pt x="2225230" y="1240421"/>
                    <a:pt x="2207800" y="1193653"/>
                    <a:pt x="2201513" y="1144504"/>
                  </a:cubicBezTo>
                  <a:lnTo>
                    <a:pt x="2201513" y="1144504"/>
                  </a:lnTo>
                  <a:close/>
                </a:path>
              </a:pathLst>
            </a:custGeom>
            <a:solidFill>
              <a:srgbClr val="7C663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45" name="자유형: 도형 2644">
              <a:extLst>
                <a:ext uri="{FF2B5EF4-FFF2-40B4-BE49-F238E27FC236}">
                  <a16:creationId xmlns:a16="http://schemas.microsoft.com/office/drawing/2014/main" id="{69628A4C-5918-4D0B-8B42-C73E381C4B4D}"/>
                </a:ext>
              </a:extLst>
            </p:cNvPr>
            <p:cNvSpPr/>
            <p:nvPr/>
          </p:nvSpPr>
          <p:spPr>
            <a:xfrm>
              <a:off x="2488112" y="4350127"/>
              <a:ext cx="1340288" cy="2138923"/>
            </a:xfrm>
            <a:custGeom>
              <a:avLst/>
              <a:gdLst>
                <a:gd name="connsiteX0" fmla="*/ 1338558 w 1340288"/>
                <a:gd name="connsiteY0" fmla="*/ 240828 h 2138923"/>
                <a:gd name="connsiteX1" fmla="*/ 1304744 w 1340288"/>
                <a:gd name="connsiteY1" fmla="*/ 240638 h 2138923"/>
                <a:gd name="connsiteX2" fmla="*/ 1224448 w 1340288"/>
                <a:gd name="connsiteY2" fmla="*/ 332745 h 2138923"/>
                <a:gd name="connsiteX3" fmla="*/ 1179967 w 1340288"/>
                <a:gd name="connsiteY3" fmla="*/ 425613 h 2138923"/>
                <a:gd name="connsiteX4" fmla="*/ 1152916 w 1340288"/>
                <a:gd name="connsiteY4" fmla="*/ 434567 h 2138923"/>
                <a:gd name="connsiteX5" fmla="*/ 1124436 w 1340288"/>
                <a:gd name="connsiteY5" fmla="*/ 448283 h 2138923"/>
                <a:gd name="connsiteX6" fmla="*/ 1081764 w 1340288"/>
                <a:gd name="connsiteY6" fmla="*/ 449902 h 2138923"/>
                <a:gd name="connsiteX7" fmla="*/ 943366 w 1340288"/>
                <a:gd name="connsiteY7" fmla="*/ 325696 h 2138923"/>
                <a:gd name="connsiteX8" fmla="*/ 879072 w 1340288"/>
                <a:gd name="connsiteY8" fmla="*/ 289501 h 2138923"/>
                <a:gd name="connsiteX9" fmla="*/ 862117 w 1340288"/>
                <a:gd name="connsiteY9" fmla="*/ 278928 h 2138923"/>
                <a:gd name="connsiteX10" fmla="*/ 828113 w 1340288"/>
                <a:gd name="connsiteY10" fmla="*/ 237399 h 2138923"/>
                <a:gd name="connsiteX11" fmla="*/ 815826 w 1340288"/>
                <a:gd name="connsiteY11" fmla="*/ 212063 h 2138923"/>
                <a:gd name="connsiteX12" fmla="*/ 791251 w 1340288"/>
                <a:gd name="connsiteY12" fmla="*/ 104907 h 2138923"/>
                <a:gd name="connsiteX13" fmla="*/ 747627 w 1340288"/>
                <a:gd name="connsiteY13" fmla="*/ 25944 h 2138923"/>
                <a:gd name="connsiteX14" fmla="*/ 700764 w 1340288"/>
                <a:gd name="connsiteY14" fmla="*/ 1370 h 2138923"/>
                <a:gd name="connsiteX15" fmla="*/ 648852 w 1340288"/>
                <a:gd name="connsiteY15" fmla="*/ 10800 h 2138923"/>
                <a:gd name="connsiteX16" fmla="*/ 634851 w 1340288"/>
                <a:gd name="connsiteY16" fmla="*/ 11657 h 2138923"/>
                <a:gd name="connsiteX17" fmla="*/ 614848 w 1340288"/>
                <a:gd name="connsiteY17" fmla="*/ 39089 h 2138923"/>
                <a:gd name="connsiteX18" fmla="*/ 592465 w 1340288"/>
                <a:gd name="connsiteY18" fmla="*/ 141959 h 2138923"/>
                <a:gd name="connsiteX19" fmla="*/ 591988 w 1340288"/>
                <a:gd name="connsiteY19" fmla="*/ 144245 h 2138923"/>
                <a:gd name="connsiteX20" fmla="*/ 583797 w 1340288"/>
                <a:gd name="connsiteY20" fmla="*/ 222636 h 2138923"/>
                <a:gd name="connsiteX21" fmla="*/ 581034 w 1340288"/>
                <a:gd name="connsiteY21" fmla="*/ 223493 h 2138923"/>
                <a:gd name="connsiteX22" fmla="*/ 568557 w 1340288"/>
                <a:gd name="connsiteY22" fmla="*/ 235590 h 2138923"/>
                <a:gd name="connsiteX23" fmla="*/ 566747 w 1340288"/>
                <a:gd name="connsiteY23" fmla="*/ 247115 h 2138923"/>
                <a:gd name="connsiteX24" fmla="*/ 553126 w 1340288"/>
                <a:gd name="connsiteY24" fmla="*/ 306075 h 2138923"/>
                <a:gd name="connsiteX25" fmla="*/ 540744 w 1340288"/>
                <a:gd name="connsiteY25" fmla="*/ 317505 h 2138923"/>
                <a:gd name="connsiteX26" fmla="*/ 518455 w 1340288"/>
                <a:gd name="connsiteY26" fmla="*/ 334459 h 2138923"/>
                <a:gd name="connsiteX27" fmla="*/ 433683 w 1340288"/>
                <a:gd name="connsiteY27" fmla="*/ 432567 h 2138923"/>
                <a:gd name="connsiteX28" fmla="*/ 270519 w 1340288"/>
                <a:gd name="connsiteY28" fmla="*/ 568679 h 2138923"/>
                <a:gd name="connsiteX29" fmla="*/ 172412 w 1340288"/>
                <a:gd name="connsiteY29" fmla="*/ 610779 h 2138923"/>
                <a:gd name="connsiteX30" fmla="*/ 152600 w 1340288"/>
                <a:gd name="connsiteY30" fmla="*/ 646022 h 2138923"/>
                <a:gd name="connsiteX31" fmla="*/ 128787 w 1340288"/>
                <a:gd name="connsiteY31" fmla="*/ 673168 h 2138923"/>
                <a:gd name="connsiteX32" fmla="*/ 3915 w 1340288"/>
                <a:gd name="connsiteY32" fmla="*/ 770037 h 2138923"/>
                <a:gd name="connsiteX33" fmla="*/ 3724 w 1340288"/>
                <a:gd name="connsiteY33" fmla="*/ 784134 h 2138923"/>
                <a:gd name="connsiteX34" fmla="*/ 39157 w 1340288"/>
                <a:gd name="connsiteY34" fmla="*/ 786802 h 2138923"/>
                <a:gd name="connsiteX35" fmla="*/ 73066 w 1340288"/>
                <a:gd name="connsiteY35" fmla="*/ 754416 h 2138923"/>
                <a:gd name="connsiteX36" fmla="*/ 107261 w 1340288"/>
                <a:gd name="connsiteY36" fmla="*/ 737653 h 2138923"/>
                <a:gd name="connsiteX37" fmla="*/ 117262 w 1340288"/>
                <a:gd name="connsiteY37" fmla="*/ 741367 h 2138923"/>
                <a:gd name="connsiteX38" fmla="*/ 112404 w 1340288"/>
                <a:gd name="connsiteY38" fmla="*/ 751369 h 2138923"/>
                <a:gd name="connsiteX39" fmla="*/ 83353 w 1340288"/>
                <a:gd name="connsiteY39" fmla="*/ 775562 h 2138923"/>
                <a:gd name="connsiteX40" fmla="*/ 81258 w 1340288"/>
                <a:gd name="connsiteY40" fmla="*/ 796517 h 2138923"/>
                <a:gd name="connsiteX41" fmla="*/ 99546 w 1340288"/>
                <a:gd name="connsiteY41" fmla="*/ 792516 h 2138923"/>
                <a:gd name="connsiteX42" fmla="*/ 150695 w 1340288"/>
                <a:gd name="connsiteY42" fmla="*/ 761084 h 2138923"/>
                <a:gd name="connsiteX43" fmla="*/ 189557 w 1340288"/>
                <a:gd name="connsiteY43" fmla="*/ 897577 h 2138923"/>
                <a:gd name="connsiteX44" fmla="*/ 203463 w 1340288"/>
                <a:gd name="connsiteY44" fmla="*/ 935391 h 2138923"/>
                <a:gd name="connsiteX45" fmla="*/ 252232 w 1340288"/>
                <a:gd name="connsiteY45" fmla="*/ 925200 h 2138923"/>
                <a:gd name="connsiteX46" fmla="*/ 366912 w 1340288"/>
                <a:gd name="connsiteY46" fmla="*/ 786802 h 2138923"/>
                <a:gd name="connsiteX47" fmla="*/ 406536 w 1340288"/>
                <a:gd name="connsiteY47" fmla="*/ 731842 h 2138923"/>
                <a:gd name="connsiteX48" fmla="*/ 458543 w 1340288"/>
                <a:gd name="connsiteY48" fmla="*/ 645450 h 2138923"/>
                <a:gd name="connsiteX49" fmla="*/ 497786 w 1340288"/>
                <a:gd name="connsiteY49" fmla="*/ 628020 h 2138923"/>
                <a:gd name="connsiteX50" fmla="*/ 516931 w 1340288"/>
                <a:gd name="connsiteY50" fmla="*/ 654118 h 2138923"/>
                <a:gd name="connsiteX51" fmla="*/ 504168 w 1340288"/>
                <a:gd name="connsiteY51" fmla="*/ 797184 h 2138923"/>
                <a:gd name="connsiteX52" fmla="*/ 488833 w 1340288"/>
                <a:gd name="connsiteY52" fmla="*/ 848428 h 2138923"/>
                <a:gd name="connsiteX53" fmla="*/ 473497 w 1340288"/>
                <a:gd name="connsiteY53" fmla="*/ 902625 h 2138923"/>
                <a:gd name="connsiteX54" fmla="*/ 433492 w 1340288"/>
                <a:gd name="connsiteY54" fmla="*/ 988446 h 2138923"/>
                <a:gd name="connsiteX55" fmla="*/ 394440 w 1340288"/>
                <a:gd name="connsiteY55" fmla="*/ 1052168 h 2138923"/>
                <a:gd name="connsiteX56" fmla="*/ 389963 w 1340288"/>
                <a:gd name="connsiteY56" fmla="*/ 1104746 h 2138923"/>
                <a:gd name="connsiteX57" fmla="*/ 318621 w 1340288"/>
                <a:gd name="connsiteY57" fmla="*/ 1277911 h 2138923"/>
                <a:gd name="connsiteX58" fmla="*/ 250422 w 1340288"/>
                <a:gd name="connsiteY58" fmla="*/ 1470792 h 2138923"/>
                <a:gd name="connsiteX59" fmla="*/ 229276 w 1340288"/>
                <a:gd name="connsiteY59" fmla="*/ 1572995 h 2138923"/>
                <a:gd name="connsiteX60" fmla="*/ 258327 w 1340288"/>
                <a:gd name="connsiteY60" fmla="*/ 1634717 h 2138923"/>
                <a:gd name="connsiteX61" fmla="*/ 252803 w 1340288"/>
                <a:gd name="connsiteY61" fmla="*/ 1717680 h 2138923"/>
                <a:gd name="connsiteX62" fmla="*/ 233372 w 1340288"/>
                <a:gd name="connsiteY62" fmla="*/ 1775497 h 2138923"/>
                <a:gd name="connsiteX63" fmla="*/ 232515 w 1340288"/>
                <a:gd name="connsiteY63" fmla="*/ 1776354 h 2138923"/>
                <a:gd name="connsiteX64" fmla="*/ 233182 w 1340288"/>
                <a:gd name="connsiteY64" fmla="*/ 1777592 h 2138923"/>
                <a:gd name="connsiteX65" fmla="*/ 283854 w 1340288"/>
                <a:gd name="connsiteY65" fmla="*/ 1785307 h 2138923"/>
                <a:gd name="connsiteX66" fmla="*/ 404346 w 1340288"/>
                <a:gd name="connsiteY66" fmla="*/ 1804167 h 2138923"/>
                <a:gd name="connsiteX67" fmla="*/ 507978 w 1340288"/>
                <a:gd name="connsiteY67" fmla="*/ 1857507 h 2138923"/>
                <a:gd name="connsiteX68" fmla="*/ 691715 w 1340288"/>
                <a:gd name="connsiteY68" fmla="*/ 1943232 h 2138923"/>
                <a:gd name="connsiteX69" fmla="*/ 703335 w 1340288"/>
                <a:gd name="connsiteY69" fmla="*/ 1962663 h 2138923"/>
                <a:gd name="connsiteX70" fmla="*/ 694477 w 1340288"/>
                <a:gd name="connsiteY70" fmla="*/ 2002096 h 2138923"/>
                <a:gd name="connsiteX71" fmla="*/ 707336 w 1340288"/>
                <a:gd name="connsiteY71" fmla="*/ 2068866 h 2138923"/>
                <a:gd name="connsiteX72" fmla="*/ 711051 w 1340288"/>
                <a:gd name="connsiteY72" fmla="*/ 2073629 h 2138923"/>
                <a:gd name="connsiteX73" fmla="*/ 747532 w 1340288"/>
                <a:gd name="connsiteY73" fmla="*/ 2123921 h 2138923"/>
                <a:gd name="connsiteX74" fmla="*/ 823636 w 1340288"/>
                <a:gd name="connsiteY74" fmla="*/ 2118777 h 2138923"/>
                <a:gd name="connsiteX75" fmla="*/ 858402 w 1340288"/>
                <a:gd name="connsiteY75" fmla="*/ 2050007 h 2138923"/>
                <a:gd name="connsiteX76" fmla="*/ 851068 w 1340288"/>
                <a:gd name="connsiteY76" fmla="*/ 1968759 h 2138923"/>
                <a:gd name="connsiteX77" fmla="*/ 873357 w 1340288"/>
                <a:gd name="connsiteY77" fmla="*/ 1929897 h 2138923"/>
                <a:gd name="connsiteX78" fmla="*/ 1008040 w 1340288"/>
                <a:gd name="connsiteY78" fmla="*/ 1823598 h 2138923"/>
                <a:gd name="connsiteX79" fmla="*/ 1011565 w 1340288"/>
                <a:gd name="connsiteY79" fmla="*/ 1771401 h 2138923"/>
                <a:gd name="connsiteX80" fmla="*/ 1006707 w 1340288"/>
                <a:gd name="connsiteY80" fmla="*/ 1769972 h 2138923"/>
                <a:gd name="connsiteX81" fmla="*/ 996896 w 1340288"/>
                <a:gd name="connsiteY81" fmla="*/ 1647385 h 2138923"/>
                <a:gd name="connsiteX82" fmla="*/ 1008802 w 1340288"/>
                <a:gd name="connsiteY82" fmla="*/ 1588997 h 2138923"/>
                <a:gd name="connsiteX83" fmla="*/ 976227 w 1340288"/>
                <a:gd name="connsiteY83" fmla="*/ 1452599 h 2138923"/>
                <a:gd name="connsiteX84" fmla="*/ 930602 w 1340288"/>
                <a:gd name="connsiteY84" fmla="*/ 1213045 h 2138923"/>
                <a:gd name="connsiteX85" fmla="*/ 915076 w 1340288"/>
                <a:gd name="connsiteY85" fmla="*/ 986160 h 2138923"/>
                <a:gd name="connsiteX86" fmla="*/ 919077 w 1340288"/>
                <a:gd name="connsiteY86" fmla="*/ 957013 h 2138923"/>
                <a:gd name="connsiteX87" fmla="*/ 917648 w 1340288"/>
                <a:gd name="connsiteY87" fmla="*/ 929295 h 2138923"/>
                <a:gd name="connsiteX88" fmla="*/ 921172 w 1340288"/>
                <a:gd name="connsiteY88" fmla="*/ 804899 h 2138923"/>
                <a:gd name="connsiteX89" fmla="*/ 910028 w 1340288"/>
                <a:gd name="connsiteY89" fmla="*/ 766894 h 2138923"/>
                <a:gd name="connsiteX90" fmla="*/ 887930 w 1340288"/>
                <a:gd name="connsiteY90" fmla="*/ 679836 h 2138923"/>
                <a:gd name="connsiteX91" fmla="*/ 893169 w 1340288"/>
                <a:gd name="connsiteY91" fmla="*/ 639736 h 2138923"/>
                <a:gd name="connsiteX92" fmla="*/ 922792 w 1340288"/>
                <a:gd name="connsiteY92" fmla="*/ 607636 h 2138923"/>
                <a:gd name="connsiteX93" fmla="*/ 980989 w 1340288"/>
                <a:gd name="connsiteY93" fmla="*/ 645450 h 2138923"/>
                <a:gd name="connsiteX94" fmla="*/ 1065000 w 1340288"/>
                <a:gd name="connsiteY94" fmla="*/ 753559 h 2138923"/>
                <a:gd name="connsiteX95" fmla="*/ 1067857 w 1340288"/>
                <a:gd name="connsiteY95" fmla="*/ 758227 h 2138923"/>
                <a:gd name="connsiteX96" fmla="*/ 1087098 w 1340288"/>
                <a:gd name="connsiteY96" fmla="*/ 769275 h 2138923"/>
                <a:gd name="connsiteX97" fmla="*/ 1151773 w 1340288"/>
                <a:gd name="connsiteY97" fmla="*/ 796136 h 2138923"/>
                <a:gd name="connsiteX98" fmla="*/ 1190730 w 1340288"/>
                <a:gd name="connsiteY98" fmla="*/ 812328 h 2138923"/>
                <a:gd name="connsiteX99" fmla="*/ 1212733 w 1340288"/>
                <a:gd name="connsiteY99" fmla="*/ 770990 h 2138923"/>
                <a:gd name="connsiteX100" fmla="*/ 1215018 w 1340288"/>
                <a:gd name="connsiteY100" fmla="*/ 686408 h 2138923"/>
                <a:gd name="connsiteX101" fmla="*/ 1212447 w 1340288"/>
                <a:gd name="connsiteY101" fmla="*/ 606493 h 2138923"/>
                <a:gd name="connsiteX102" fmla="*/ 1202350 w 1340288"/>
                <a:gd name="connsiteY102" fmla="*/ 550486 h 2138923"/>
                <a:gd name="connsiteX103" fmla="*/ 1206160 w 1340288"/>
                <a:gd name="connsiteY103" fmla="*/ 525245 h 2138923"/>
                <a:gd name="connsiteX104" fmla="*/ 1277121 w 1340288"/>
                <a:gd name="connsiteY104" fmla="*/ 424661 h 2138923"/>
                <a:gd name="connsiteX105" fmla="*/ 1313221 w 1340288"/>
                <a:gd name="connsiteY105" fmla="*/ 349509 h 2138923"/>
                <a:gd name="connsiteX106" fmla="*/ 1339415 w 1340288"/>
                <a:gd name="connsiteY106" fmla="*/ 259878 h 2138923"/>
                <a:gd name="connsiteX107" fmla="*/ 1338558 w 1340288"/>
                <a:gd name="connsiteY107" fmla="*/ 240828 h 213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340288" h="2138923">
                  <a:moveTo>
                    <a:pt x="1338558" y="240828"/>
                  </a:moveTo>
                  <a:cubicBezTo>
                    <a:pt x="1327413" y="223588"/>
                    <a:pt x="1315031" y="232732"/>
                    <a:pt x="1304744" y="240638"/>
                  </a:cubicBezTo>
                  <a:cubicBezTo>
                    <a:pt x="1274550" y="263879"/>
                    <a:pt x="1233687" y="292930"/>
                    <a:pt x="1224448" y="332745"/>
                  </a:cubicBezTo>
                  <a:cubicBezTo>
                    <a:pt x="1217019" y="364749"/>
                    <a:pt x="1210923" y="406468"/>
                    <a:pt x="1179967" y="425613"/>
                  </a:cubicBezTo>
                  <a:cubicBezTo>
                    <a:pt x="1171489" y="430852"/>
                    <a:pt x="1165965" y="438758"/>
                    <a:pt x="1152916" y="434567"/>
                  </a:cubicBezTo>
                  <a:cubicBezTo>
                    <a:pt x="1142248" y="431233"/>
                    <a:pt x="1131199" y="439710"/>
                    <a:pt x="1124436" y="448283"/>
                  </a:cubicBezTo>
                  <a:cubicBezTo>
                    <a:pt x="1110243" y="466285"/>
                    <a:pt x="1096432" y="458094"/>
                    <a:pt x="1081764" y="449902"/>
                  </a:cubicBezTo>
                  <a:cubicBezTo>
                    <a:pt x="1026138" y="419041"/>
                    <a:pt x="983180" y="374178"/>
                    <a:pt x="943366" y="325696"/>
                  </a:cubicBezTo>
                  <a:cubicBezTo>
                    <a:pt x="926983" y="305694"/>
                    <a:pt x="906599" y="290930"/>
                    <a:pt x="879072" y="289501"/>
                  </a:cubicBezTo>
                  <a:cubicBezTo>
                    <a:pt x="871928" y="289120"/>
                    <a:pt x="864499" y="287120"/>
                    <a:pt x="862117" y="278928"/>
                  </a:cubicBezTo>
                  <a:cubicBezTo>
                    <a:pt x="856688" y="260164"/>
                    <a:pt x="841162" y="249782"/>
                    <a:pt x="828113" y="237399"/>
                  </a:cubicBezTo>
                  <a:cubicBezTo>
                    <a:pt x="820398" y="230732"/>
                    <a:pt x="819064" y="220826"/>
                    <a:pt x="815826" y="212063"/>
                  </a:cubicBezTo>
                  <a:cubicBezTo>
                    <a:pt x="805443" y="184155"/>
                    <a:pt x="788203" y="134815"/>
                    <a:pt x="791251" y="104907"/>
                  </a:cubicBezTo>
                  <a:cubicBezTo>
                    <a:pt x="795347" y="65187"/>
                    <a:pt x="766962" y="55091"/>
                    <a:pt x="747627" y="25944"/>
                  </a:cubicBezTo>
                  <a:cubicBezTo>
                    <a:pt x="735530" y="7752"/>
                    <a:pt x="721052" y="703"/>
                    <a:pt x="700764" y="1370"/>
                  </a:cubicBezTo>
                  <a:cubicBezTo>
                    <a:pt x="681904" y="-4059"/>
                    <a:pt x="666283" y="8228"/>
                    <a:pt x="648852" y="10800"/>
                  </a:cubicBezTo>
                  <a:cubicBezTo>
                    <a:pt x="644185" y="11085"/>
                    <a:pt x="639423" y="11371"/>
                    <a:pt x="634851" y="11657"/>
                  </a:cubicBezTo>
                  <a:cubicBezTo>
                    <a:pt x="621992" y="16229"/>
                    <a:pt x="617229" y="27564"/>
                    <a:pt x="614848" y="39089"/>
                  </a:cubicBezTo>
                  <a:cubicBezTo>
                    <a:pt x="607609" y="73474"/>
                    <a:pt x="576939" y="102716"/>
                    <a:pt x="592465" y="141959"/>
                  </a:cubicBezTo>
                  <a:cubicBezTo>
                    <a:pt x="592655" y="142530"/>
                    <a:pt x="592465" y="143578"/>
                    <a:pt x="591988" y="144245"/>
                  </a:cubicBezTo>
                  <a:cubicBezTo>
                    <a:pt x="576082" y="168915"/>
                    <a:pt x="590655" y="197013"/>
                    <a:pt x="583797" y="222636"/>
                  </a:cubicBezTo>
                  <a:cubicBezTo>
                    <a:pt x="582940" y="222921"/>
                    <a:pt x="581987" y="223112"/>
                    <a:pt x="581034" y="223493"/>
                  </a:cubicBezTo>
                  <a:cubicBezTo>
                    <a:pt x="575796" y="226541"/>
                    <a:pt x="571891" y="230827"/>
                    <a:pt x="568557" y="235590"/>
                  </a:cubicBezTo>
                  <a:cubicBezTo>
                    <a:pt x="569224" y="238447"/>
                    <a:pt x="568747" y="242257"/>
                    <a:pt x="566747" y="247115"/>
                  </a:cubicBezTo>
                  <a:cubicBezTo>
                    <a:pt x="561223" y="266546"/>
                    <a:pt x="547887" y="284072"/>
                    <a:pt x="553126" y="306075"/>
                  </a:cubicBezTo>
                  <a:cubicBezTo>
                    <a:pt x="555317" y="315504"/>
                    <a:pt x="544840" y="313504"/>
                    <a:pt x="540744" y="317505"/>
                  </a:cubicBezTo>
                  <a:cubicBezTo>
                    <a:pt x="533981" y="324077"/>
                    <a:pt x="526647" y="333126"/>
                    <a:pt x="518455" y="334459"/>
                  </a:cubicBezTo>
                  <a:cubicBezTo>
                    <a:pt x="462543" y="343889"/>
                    <a:pt x="455685" y="394562"/>
                    <a:pt x="433683" y="432567"/>
                  </a:cubicBezTo>
                  <a:cubicBezTo>
                    <a:pt x="383105" y="482382"/>
                    <a:pt x="344910" y="546486"/>
                    <a:pt x="270519" y="568679"/>
                  </a:cubicBezTo>
                  <a:cubicBezTo>
                    <a:pt x="236515" y="578871"/>
                    <a:pt x="206702" y="600111"/>
                    <a:pt x="172412" y="610779"/>
                  </a:cubicBezTo>
                  <a:cubicBezTo>
                    <a:pt x="156410" y="615828"/>
                    <a:pt x="154505" y="631830"/>
                    <a:pt x="152600" y="646022"/>
                  </a:cubicBezTo>
                  <a:cubicBezTo>
                    <a:pt x="150600" y="660690"/>
                    <a:pt x="145170" y="670025"/>
                    <a:pt x="128787" y="673168"/>
                  </a:cubicBezTo>
                  <a:cubicBezTo>
                    <a:pt x="71161" y="684408"/>
                    <a:pt x="39633" y="730128"/>
                    <a:pt x="3915" y="770037"/>
                  </a:cubicBezTo>
                  <a:cubicBezTo>
                    <a:pt x="-372" y="774895"/>
                    <a:pt x="-2086" y="782325"/>
                    <a:pt x="3724" y="784134"/>
                  </a:cubicBezTo>
                  <a:cubicBezTo>
                    <a:pt x="15154" y="787659"/>
                    <a:pt x="28394" y="798327"/>
                    <a:pt x="39157" y="786802"/>
                  </a:cubicBezTo>
                  <a:cubicBezTo>
                    <a:pt x="49825" y="775276"/>
                    <a:pt x="64494" y="768704"/>
                    <a:pt x="73066" y="754416"/>
                  </a:cubicBezTo>
                  <a:cubicBezTo>
                    <a:pt x="80115" y="742796"/>
                    <a:pt x="91926" y="735271"/>
                    <a:pt x="107261" y="737653"/>
                  </a:cubicBezTo>
                  <a:cubicBezTo>
                    <a:pt x="110880" y="738224"/>
                    <a:pt x="115643" y="736224"/>
                    <a:pt x="117262" y="741367"/>
                  </a:cubicBezTo>
                  <a:cubicBezTo>
                    <a:pt x="118691" y="745939"/>
                    <a:pt x="115262" y="748987"/>
                    <a:pt x="112404" y="751369"/>
                  </a:cubicBezTo>
                  <a:cubicBezTo>
                    <a:pt x="102784" y="759560"/>
                    <a:pt x="92211" y="766704"/>
                    <a:pt x="83353" y="775562"/>
                  </a:cubicBezTo>
                  <a:cubicBezTo>
                    <a:pt x="78019" y="780991"/>
                    <a:pt x="73447" y="789278"/>
                    <a:pt x="81258" y="796517"/>
                  </a:cubicBezTo>
                  <a:cubicBezTo>
                    <a:pt x="88497" y="803184"/>
                    <a:pt x="95164" y="797850"/>
                    <a:pt x="99546" y="792516"/>
                  </a:cubicBezTo>
                  <a:cubicBezTo>
                    <a:pt x="113071" y="776419"/>
                    <a:pt x="133550" y="772990"/>
                    <a:pt x="150695" y="761084"/>
                  </a:cubicBezTo>
                  <a:cubicBezTo>
                    <a:pt x="167268" y="806709"/>
                    <a:pt x="194415" y="847190"/>
                    <a:pt x="189557" y="897577"/>
                  </a:cubicBezTo>
                  <a:cubicBezTo>
                    <a:pt x="188224" y="911484"/>
                    <a:pt x="188319" y="928724"/>
                    <a:pt x="203463" y="935391"/>
                  </a:cubicBezTo>
                  <a:cubicBezTo>
                    <a:pt x="220608" y="942916"/>
                    <a:pt x="237849" y="936344"/>
                    <a:pt x="252232" y="925200"/>
                  </a:cubicBezTo>
                  <a:cubicBezTo>
                    <a:pt x="300714" y="887576"/>
                    <a:pt x="344719" y="846809"/>
                    <a:pt x="366912" y="786802"/>
                  </a:cubicBezTo>
                  <a:cubicBezTo>
                    <a:pt x="374723" y="765846"/>
                    <a:pt x="401298" y="755940"/>
                    <a:pt x="406536" y="731842"/>
                  </a:cubicBezTo>
                  <a:cubicBezTo>
                    <a:pt x="414157" y="697076"/>
                    <a:pt x="437874" y="672406"/>
                    <a:pt x="458543" y="645450"/>
                  </a:cubicBezTo>
                  <a:cubicBezTo>
                    <a:pt x="469306" y="631353"/>
                    <a:pt x="482927" y="628306"/>
                    <a:pt x="497786" y="628020"/>
                  </a:cubicBezTo>
                  <a:cubicBezTo>
                    <a:pt x="514359" y="627734"/>
                    <a:pt x="514359" y="644593"/>
                    <a:pt x="516931" y="654118"/>
                  </a:cubicBezTo>
                  <a:cubicBezTo>
                    <a:pt x="530457" y="702982"/>
                    <a:pt x="538077" y="752035"/>
                    <a:pt x="504168" y="797184"/>
                  </a:cubicBezTo>
                  <a:cubicBezTo>
                    <a:pt x="492928" y="812138"/>
                    <a:pt x="486927" y="829283"/>
                    <a:pt x="488833" y="848428"/>
                  </a:cubicBezTo>
                  <a:cubicBezTo>
                    <a:pt x="490833" y="868526"/>
                    <a:pt x="481689" y="885671"/>
                    <a:pt x="473497" y="902625"/>
                  </a:cubicBezTo>
                  <a:cubicBezTo>
                    <a:pt x="459876" y="931105"/>
                    <a:pt x="447970" y="960347"/>
                    <a:pt x="433492" y="988446"/>
                  </a:cubicBezTo>
                  <a:cubicBezTo>
                    <a:pt x="422253" y="1010163"/>
                    <a:pt x="402536" y="1029117"/>
                    <a:pt x="394440" y="1052168"/>
                  </a:cubicBezTo>
                  <a:cubicBezTo>
                    <a:pt x="388534" y="1068837"/>
                    <a:pt x="390820" y="1087125"/>
                    <a:pt x="389963" y="1104746"/>
                  </a:cubicBezTo>
                  <a:cubicBezTo>
                    <a:pt x="386629" y="1168945"/>
                    <a:pt x="342624" y="1220665"/>
                    <a:pt x="318621" y="1277911"/>
                  </a:cubicBezTo>
                  <a:cubicBezTo>
                    <a:pt x="292236" y="1340775"/>
                    <a:pt x="266043" y="1404212"/>
                    <a:pt x="250422" y="1470792"/>
                  </a:cubicBezTo>
                  <a:cubicBezTo>
                    <a:pt x="242516" y="1504701"/>
                    <a:pt x="236706" y="1538991"/>
                    <a:pt x="229276" y="1572995"/>
                  </a:cubicBezTo>
                  <a:cubicBezTo>
                    <a:pt x="223085" y="1601284"/>
                    <a:pt x="243945" y="1616715"/>
                    <a:pt x="258327" y="1634717"/>
                  </a:cubicBezTo>
                  <a:cubicBezTo>
                    <a:pt x="285188" y="1668435"/>
                    <a:pt x="284807" y="1686057"/>
                    <a:pt x="252803" y="1717680"/>
                  </a:cubicBezTo>
                  <a:cubicBezTo>
                    <a:pt x="236420" y="1733872"/>
                    <a:pt x="221656" y="1750065"/>
                    <a:pt x="233372" y="1775497"/>
                  </a:cubicBezTo>
                  <a:cubicBezTo>
                    <a:pt x="233086" y="1775782"/>
                    <a:pt x="232800" y="1776068"/>
                    <a:pt x="232515" y="1776354"/>
                  </a:cubicBezTo>
                  <a:cubicBezTo>
                    <a:pt x="232705" y="1776735"/>
                    <a:pt x="232896" y="1777116"/>
                    <a:pt x="233182" y="1777592"/>
                  </a:cubicBezTo>
                  <a:cubicBezTo>
                    <a:pt x="248707" y="1789213"/>
                    <a:pt x="266709" y="1785022"/>
                    <a:pt x="283854" y="1785307"/>
                  </a:cubicBezTo>
                  <a:cubicBezTo>
                    <a:pt x="324907" y="1785879"/>
                    <a:pt x="366055" y="1782355"/>
                    <a:pt x="404346" y="1804167"/>
                  </a:cubicBezTo>
                  <a:cubicBezTo>
                    <a:pt x="438064" y="1823407"/>
                    <a:pt x="473878" y="1838742"/>
                    <a:pt x="507978" y="1857507"/>
                  </a:cubicBezTo>
                  <a:cubicBezTo>
                    <a:pt x="567223" y="1890177"/>
                    <a:pt x="620087" y="1936755"/>
                    <a:pt x="691715" y="1943232"/>
                  </a:cubicBezTo>
                  <a:cubicBezTo>
                    <a:pt x="703050" y="1944184"/>
                    <a:pt x="705145" y="1952661"/>
                    <a:pt x="703335" y="1962663"/>
                  </a:cubicBezTo>
                  <a:cubicBezTo>
                    <a:pt x="700954" y="1975998"/>
                    <a:pt x="695620" y="1988857"/>
                    <a:pt x="694477" y="2002096"/>
                  </a:cubicBezTo>
                  <a:cubicBezTo>
                    <a:pt x="692572" y="2025242"/>
                    <a:pt x="687238" y="2049721"/>
                    <a:pt x="707336" y="2068866"/>
                  </a:cubicBezTo>
                  <a:cubicBezTo>
                    <a:pt x="708574" y="2070486"/>
                    <a:pt x="709717" y="2072105"/>
                    <a:pt x="711051" y="2073629"/>
                  </a:cubicBezTo>
                  <a:cubicBezTo>
                    <a:pt x="715051" y="2094584"/>
                    <a:pt x="729720" y="2108205"/>
                    <a:pt x="747532" y="2123921"/>
                  </a:cubicBezTo>
                  <a:cubicBezTo>
                    <a:pt x="779440" y="2148972"/>
                    <a:pt x="798490" y="2139447"/>
                    <a:pt x="823636" y="2118777"/>
                  </a:cubicBezTo>
                  <a:cubicBezTo>
                    <a:pt x="844210" y="2099823"/>
                    <a:pt x="853164" y="2075820"/>
                    <a:pt x="858402" y="2050007"/>
                  </a:cubicBezTo>
                  <a:cubicBezTo>
                    <a:pt x="863355" y="2022289"/>
                    <a:pt x="856212" y="1995524"/>
                    <a:pt x="851068" y="1968759"/>
                  </a:cubicBezTo>
                  <a:cubicBezTo>
                    <a:pt x="847163" y="1948375"/>
                    <a:pt x="852783" y="1938088"/>
                    <a:pt x="873357" y="1929897"/>
                  </a:cubicBezTo>
                  <a:cubicBezTo>
                    <a:pt x="928411" y="1908084"/>
                    <a:pt x="978227" y="1878271"/>
                    <a:pt x="1008040" y="1823598"/>
                  </a:cubicBezTo>
                  <a:cubicBezTo>
                    <a:pt x="1017851" y="1805596"/>
                    <a:pt x="1020804" y="1788450"/>
                    <a:pt x="1011565" y="1771401"/>
                  </a:cubicBezTo>
                  <a:cubicBezTo>
                    <a:pt x="1009945" y="1770924"/>
                    <a:pt x="1008326" y="1770448"/>
                    <a:pt x="1006707" y="1769972"/>
                  </a:cubicBezTo>
                  <a:cubicBezTo>
                    <a:pt x="978417" y="1738063"/>
                    <a:pt x="972988" y="1681199"/>
                    <a:pt x="996896" y="1647385"/>
                  </a:cubicBezTo>
                  <a:cubicBezTo>
                    <a:pt x="1009755" y="1629002"/>
                    <a:pt x="1013088" y="1610428"/>
                    <a:pt x="1008802" y="1588997"/>
                  </a:cubicBezTo>
                  <a:cubicBezTo>
                    <a:pt x="999563" y="1543087"/>
                    <a:pt x="987371" y="1497938"/>
                    <a:pt x="976227" y="1452599"/>
                  </a:cubicBezTo>
                  <a:cubicBezTo>
                    <a:pt x="956891" y="1373637"/>
                    <a:pt x="942889" y="1293436"/>
                    <a:pt x="930602" y="1213045"/>
                  </a:cubicBezTo>
                  <a:cubicBezTo>
                    <a:pt x="919267" y="1138845"/>
                    <a:pt x="903075" y="1061121"/>
                    <a:pt x="915076" y="986160"/>
                  </a:cubicBezTo>
                  <a:cubicBezTo>
                    <a:pt x="916600" y="976444"/>
                    <a:pt x="918696" y="966824"/>
                    <a:pt x="919077" y="957013"/>
                  </a:cubicBezTo>
                  <a:cubicBezTo>
                    <a:pt x="919458" y="947774"/>
                    <a:pt x="918410" y="938535"/>
                    <a:pt x="917648" y="929295"/>
                  </a:cubicBezTo>
                  <a:cubicBezTo>
                    <a:pt x="914219" y="887386"/>
                    <a:pt x="923744" y="846333"/>
                    <a:pt x="921172" y="804899"/>
                  </a:cubicBezTo>
                  <a:cubicBezTo>
                    <a:pt x="920315" y="791088"/>
                    <a:pt x="919362" y="777181"/>
                    <a:pt x="910028" y="766894"/>
                  </a:cubicBezTo>
                  <a:cubicBezTo>
                    <a:pt x="886977" y="741462"/>
                    <a:pt x="885930" y="711268"/>
                    <a:pt x="887930" y="679836"/>
                  </a:cubicBezTo>
                  <a:cubicBezTo>
                    <a:pt x="888787" y="666310"/>
                    <a:pt x="891454" y="653070"/>
                    <a:pt x="893169" y="639736"/>
                  </a:cubicBezTo>
                  <a:cubicBezTo>
                    <a:pt x="895455" y="622114"/>
                    <a:pt x="904313" y="610398"/>
                    <a:pt x="922792" y="607636"/>
                  </a:cubicBezTo>
                  <a:cubicBezTo>
                    <a:pt x="951462" y="605922"/>
                    <a:pt x="967750" y="624019"/>
                    <a:pt x="980989" y="645450"/>
                  </a:cubicBezTo>
                  <a:cubicBezTo>
                    <a:pt x="1005087" y="684598"/>
                    <a:pt x="1032234" y="721174"/>
                    <a:pt x="1065000" y="753559"/>
                  </a:cubicBezTo>
                  <a:cubicBezTo>
                    <a:pt x="1066238" y="755178"/>
                    <a:pt x="1067095" y="756703"/>
                    <a:pt x="1067857" y="758227"/>
                  </a:cubicBezTo>
                  <a:cubicBezTo>
                    <a:pt x="1073763" y="762989"/>
                    <a:pt x="1079001" y="768990"/>
                    <a:pt x="1087098" y="769275"/>
                  </a:cubicBezTo>
                  <a:cubicBezTo>
                    <a:pt x="1112149" y="770037"/>
                    <a:pt x="1131865" y="783087"/>
                    <a:pt x="1151773" y="796136"/>
                  </a:cubicBezTo>
                  <a:cubicBezTo>
                    <a:pt x="1163584" y="803851"/>
                    <a:pt x="1175966" y="811281"/>
                    <a:pt x="1190730" y="812328"/>
                  </a:cubicBezTo>
                  <a:cubicBezTo>
                    <a:pt x="1216924" y="808614"/>
                    <a:pt x="1211590" y="788040"/>
                    <a:pt x="1212733" y="770990"/>
                  </a:cubicBezTo>
                  <a:cubicBezTo>
                    <a:pt x="1207684" y="742606"/>
                    <a:pt x="1208542" y="714888"/>
                    <a:pt x="1215018" y="686408"/>
                  </a:cubicBezTo>
                  <a:cubicBezTo>
                    <a:pt x="1220924" y="660214"/>
                    <a:pt x="1219876" y="632973"/>
                    <a:pt x="1212447" y="606493"/>
                  </a:cubicBezTo>
                  <a:cubicBezTo>
                    <a:pt x="1207303" y="588110"/>
                    <a:pt x="1205303" y="569250"/>
                    <a:pt x="1202350" y="550486"/>
                  </a:cubicBezTo>
                  <a:cubicBezTo>
                    <a:pt x="1200921" y="541628"/>
                    <a:pt x="1200636" y="532579"/>
                    <a:pt x="1206160" y="525245"/>
                  </a:cubicBezTo>
                  <a:cubicBezTo>
                    <a:pt x="1231116" y="492574"/>
                    <a:pt x="1247689" y="453903"/>
                    <a:pt x="1277121" y="424661"/>
                  </a:cubicBezTo>
                  <a:cubicBezTo>
                    <a:pt x="1298267" y="403515"/>
                    <a:pt x="1312364" y="378941"/>
                    <a:pt x="1313221" y="349509"/>
                  </a:cubicBezTo>
                  <a:cubicBezTo>
                    <a:pt x="1314174" y="316838"/>
                    <a:pt x="1324651" y="287977"/>
                    <a:pt x="1339415" y="259878"/>
                  </a:cubicBezTo>
                  <a:cubicBezTo>
                    <a:pt x="1340653" y="253401"/>
                    <a:pt x="1340749" y="247020"/>
                    <a:pt x="1338558" y="24082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  <a:effectLst>
              <a:glow rad="355600">
                <a:schemeClr val="bg1">
                  <a:alpha val="38000"/>
                </a:schemeClr>
              </a:glow>
            </a:effectLst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46" name="자유형: 도형 2645">
              <a:extLst>
                <a:ext uri="{FF2B5EF4-FFF2-40B4-BE49-F238E27FC236}">
                  <a16:creationId xmlns:a16="http://schemas.microsoft.com/office/drawing/2014/main" id="{70FB75D9-695F-4635-A2AC-2BC4F7F521B0}"/>
                </a:ext>
              </a:extLst>
            </p:cNvPr>
            <p:cNvSpPr/>
            <p:nvPr/>
          </p:nvSpPr>
          <p:spPr>
            <a:xfrm>
              <a:off x="2488112" y="4350127"/>
              <a:ext cx="1340288" cy="2138923"/>
            </a:xfrm>
            <a:custGeom>
              <a:avLst/>
              <a:gdLst>
                <a:gd name="connsiteX0" fmla="*/ 1338558 w 1340288"/>
                <a:gd name="connsiteY0" fmla="*/ 240828 h 2138923"/>
                <a:gd name="connsiteX1" fmla="*/ 1304744 w 1340288"/>
                <a:gd name="connsiteY1" fmla="*/ 240638 h 2138923"/>
                <a:gd name="connsiteX2" fmla="*/ 1224448 w 1340288"/>
                <a:gd name="connsiteY2" fmla="*/ 332745 h 2138923"/>
                <a:gd name="connsiteX3" fmla="*/ 1179967 w 1340288"/>
                <a:gd name="connsiteY3" fmla="*/ 425613 h 2138923"/>
                <a:gd name="connsiteX4" fmla="*/ 1152916 w 1340288"/>
                <a:gd name="connsiteY4" fmla="*/ 434567 h 2138923"/>
                <a:gd name="connsiteX5" fmla="*/ 1124436 w 1340288"/>
                <a:gd name="connsiteY5" fmla="*/ 448283 h 2138923"/>
                <a:gd name="connsiteX6" fmla="*/ 1081764 w 1340288"/>
                <a:gd name="connsiteY6" fmla="*/ 449902 h 2138923"/>
                <a:gd name="connsiteX7" fmla="*/ 943366 w 1340288"/>
                <a:gd name="connsiteY7" fmla="*/ 325696 h 2138923"/>
                <a:gd name="connsiteX8" fmla="*/ 879072 w 1340288"/>
                <a:gd name="connsiteY8" fmla="*/ 289501 h 2138923"/>
                <a:gd name="connsiteX9" fmla="*/ 862117 w 1340288"/>
                <a:gd name="connsiteY9" fmla="*/ 278928 h 2138923"/>
                <a:gd name="connsiteX10" fmla="*/ 828113 w 1340288"/>
                <a:gd name="connsiteY10" fmla="*/ 237399 h 2138923"/>
                <a:gd name="connsiteX11" fmla="*/ 815826 w 1340288"/>
                <a:gd name="connsiteY11" fmla="*/ 212063 h 2138923"/>
                <a:gd name="connsiteX12" fmla="*/ 791251 w 1340288"/>
                <a:gd name="connsiteY12" fmla="*/ 104907 h 2138923"/>
                <a:gd name="connsiteX13" fmla="*/ 747627 w 1340288"/>
                <a:gd name="connsiteY13" fmla="*/ 25944 h 2138923"/>
                <a:gd name="connsiteX14" fmla="*/ 700764 w 1340288"/>
                <a:gd name="connsiteY14" fmla="*/ 1370 h 2138923"/>
                <a:gd name="connsiteX15" fmla="*/ 648852 w 1340288"/>
                <a:gd name="connsiteY15" fmla="*/ 10800 h 2138923"/>
                <a:gd name="connsiteX16" fmla="*/ 634851 w 1340288"/>
                <a:gd name="connsiteY16" fmla="*/ 11657 h 2138923"/>
                <a:gd name="connsiteX17" fmla="*/ 614848 w 1340288"/>
                <a:gd name="connsiteY17" fmla="*/ 39089 h 2138923"/>
                <a:gd name="connsiteX18" fmla="*/ 592465 w 1340288"/>
                <a:gd name="connsiteY18" fmla="*/ 141959 h 2138923"/>
                <a:gd name="connsiteX19" fmla="*/ 591988 w 1340288"/>
                <a:gd name="connsiteY19" fmla="*/ 144245 h 2138923"/>
                <a:gd name="connsiteX20" fmla="*/ 583797 w 1340288"/>
                <a:gd name="connsiteY20" fmla="*/ 222636 h 2138923"/>
                <a:gd name="connsiteX21" fmla="*/ 581034 w 1340288"/>
                <a:gd name="connsiteY21" fmla="*/ 223493 h 2138923"/>
                <a:gd name="connsiteX22" fmla="*/ 568557 w 1340288"/>
                <a:gd name="connsiteY22" fmla="*/ 235590 h 2138923"/>
                <a:gd name="connsiteX23" fmla="*/ 566747 w 1340288"/>
                <a:gd name="connsiteY23" fmla="*/ 247115 h 2138923"/>
                <a:gd name="connsiteX24" fmla="*/ 553126 w 1340288"/>
                <a:gd name="connsiteY24" fmla="*/ 306075 h 2138923"/>
                <a:gd name="connsiteX25" fmla="*/ 540744 w 1340288"/>
                <a:gd name="connsiteY25" fmla="*/ 317505 h 2138923"/>
                <a:gd name="connsiteX26" fmla="*/ 518455 w 1340288"/>
                <a:gd name="connsiteY26" fmla="*/ 334459 h 2138923"/>
                <a:gd name="connsiteX27" fmla="*/ 433683 w 1340288"/>
                <a:gd name="connsiteY27" fmla="*/ 432567 h 2138923"/>
                <a:gd name="connsiteX28" fmla="*/ 270519 w 1340288"/>
                <a:gd name="connsiteY28" fmla="*/ 568679 h 2138923"/>
                <a:gd name="connsiteX29" fmla="*/ 172412 w 1340288"/>
                <a:gd name="connsiteY29" fmla="*/ 610779 h 2138923"/>
                <a:gd name="connsiteX30" fmla="*/ 152600 w 1340288"/>
                <a:gd name="connsiteY30" fmla="*/ 646022 h 2138923"/>
                <a:gd name="connsiteX31" fmla="*/ 128787 w 1340288"/>
                <a:gd name="connsiteY31" fmla="*/ 673168 h 2138923"/>
                <a:gd name="connsiteX32" fmla="*/ 3915 w 1340288"/>
                <a:gd name="connsiteY32" fmla="*/ 770037 h 2138923"/>
                <a:gd name="connsiteX33" fmla="*/ 3724 w 1340288"/>
                <a:gd name="connsiteY33" fmla="*/ 784134 h 2138923"/>
                <a:gd name="connsiteX34" fmla="*/ 39157 w 1340288"/>
                <a:gd name="connsiteY34" fmla="*/ 786802 h 2138923"/>
                <a:gd name="connsiteX35" fmla="*/ 73066 w 1340288"/>
                <a:gd name="connsiteY35" fmla="*/ 754416 h 2138923"/>
                <a:gd name="connsiteX36" fmla="*/ 107261 w 1340288"/>
                <a:gd name="connsiteY36" fmla="*/ 737653 h 2138923"/>
                <a:gd name="connsiteX37" fmla="*/ 117262 w 1340288"/>
                <a:gd name="connsiteY37" fmla="*/ 741367 h 2138923"/>
                <a:gd name="connsiteX38" fmla="*/ 112404 w 1340288"/>
                <a:gd name="connsiteY38" fmla="*/ 751369 h 2138923"/>
                <a:gd name="connsiteX39" fmla="*/ 83353 w 1340288"/>
                <a:gd name="connsiteY39" fmla="*/ 775562 h 2138923"/>
                <a:gd name="connsiteX40" fmla="*/ 81258 w 1340288"/>
                <a:gd name="connsiteY40" fmla="*/ 796517 h 2138923"/>
                <a:gd name="connsiteX41" fmla="*/ 99546 w 1340288"/>
                <a:gd name="connsiteY41" fmla="*/ 792516 h 2138923"/>
                <a:gd name="connsiteX42" fmla="*/ 150695 w 1340288"/>
                <a:gd name="connsiteY42" fmla="*/ 761084 h 2138923"/>
                <a:gd name="connsiteX43" fmla="*/ 189557 w 1340288"/>
                <a:gd name="connsiteY43" fmla="*/ 897577 h 2138923"/>
                <a:gd name="connsiteX44" fmla="*/ 203463 w 1340288"/>
                <a:gd name="connsiteY44" fmla="*/ 935391 h 2138923"/>
                <a:gd name="connsiteX45" fmla="*/ 252232 w 1340288"/>
                <a:gd name="connsiteY45" fmla="*/ 925200 h 2138923"/>
                <a:gd name="connsiteX46" fmla="*/ 366912 w 1340288"/>
                <a:gd name="connsiteY46" fmla="*/ 786802 h 2138923"/>
                <a:gd name="connsiteX47" fmla="*/ 406536 w 1340288"/>
                <a:gd name="connsiteY47" fmla="*/ 731842 h 2138923"/>
                <a:gd name="connsiteX48" fmla="*/ 458543 w 1340288"/>
                <a:gd name="connsiteY48" fmla="*/ 645450 h 2138923"/>
                <a:gd name="connsiteX49" fmla="*/ 497786 w 1340288"/>
                <a:gd name="connsiteY49" fmla="*/ 628020 h 2138923"/>
                <a:gd name="connsiteX50" fmla="*/ 516931 w 1340288"/>
                <a:gd name="connsiteY50" fmla="*/ 654118 h 2138923"/>
                <a:gd name="connsiteX51" fmla="*/ 504168 w 1340288"/>
                <a:gd name="connsiteY51" fmla="*/ 797184 h 2138923"/>
                <a:gd name="connsiteX52" fmla="*/ 488833 w 1340288"/>
                <a:gd name="connsiteY52" fmla="*/ 848428 h 2138923"/>
                <a:gd name="connsiteX53" fmla="*/ 473497 w 1340288"/>
                <a:gd name="connsiteY53" fmla="*/ 902625 h 2138923"/>
                <a:gd name="connsiteX54" fmla="*/ 433492 w 1340288"/>
                <a:gd name="connsiteY54" fmla="*/ 988446 h 2138923"/>
                <a:gd name="connsiteX55" fmla="*/ 394440 w 1340288"/>
                <a:gd name="connsiteY55" fmla="*/ 1052168 h 2138923"/>
                <a:gd name="connsiteX56" fmla="*/ 389963 w 1340288"/>
                <a:gd name="connsiteY56" fmla="*/ 1104746 h 2138923"/>
                <a:gd name="connsiteX57" fmla="*/ 318621 w 1340288"/>
                <a:gd name="connsiteY57" fmla="*/ 1277911 h 2138923"/>
                <a:gd name="connsiteX58" fmla="*/ 250422 w 1340288"/>
                <a:gd name="connsiteY58" fmla="*/ 1470792 h 2138923"/>
                <a:gd name="connsiteX59" fmla="*/ 229276 w 1340288"/>
                <a:gd name="connsiteY59" fmla="*/ 1572995 h 2138923"/>
                <a:gd name="connsiteX60" fmla="*/ 258327 w 1340288"/>
                <a:gd name="connsiteY60" fmla="*/ 1634717 h 2138923"/>
                <a:gd name="connsiteX61" fmla="*/ 252803 w 1340288"/>
                <a:gd name="connsiteY61" fmla="*/ 1717680 h 2138923"/>
                <a:gd name="connsiteX62" fmla="*/ 233372 w 1340288"/>
                <a:gd name="connsiteY62" fmla="*/ 1775497 h 2138923"/>
                <a:gd name="connsiteX63" fmla="*/ 232515 w 1340288"/>
                <a:gd name="connsiteY63" fmla="*/ 1776354 h 2138923"/>
                <a:gd name="connsiteX64" fmla="*/ 233182 w 1340288"/>
                <a:gd name="connsiteY64" fmla="*/ 1777592 h 2138923"/>
                <a:gd name="connsiteX65" fmla="*/ 283854 w 1340288"/>
                <a:gd name="connsiteY65" fmla="*/ 1785307 h 2138923"/>
                <a:gd name="connsiteX66" fmla="*/ 404346 w 1340288"/>
                <a:gd name="connsiteY66" fmla="*/ 1804167 h 2138923"/>
                <a:gd name="connsiteX67" fmla="*/ 507978 w 1340288"/>
                <a:gd name="connsiteY67" fmla="*/ 1857507 h 2138923"/>
                <a:gd name="connsiteX68" fmla="*/ 691715 w 1340288"/>
                <a:gd name="connsiteY68" fmla="*/ 1943232 h 2138923"/>
                <a:gd name="connsiteX69" fmla="*/ 703335 w 1340288"/>
                <a:gd name="connsiteY69" fmla="*/ 1962663 h 2138923"/>
                <a:gd name="connsiteX70" fmla="*/ 694477 w 1340288"/>
                <a:gd name="connsiteY70" fmla="*/ 2002096 h 2138923"/>
                <a:gd name="connsiteX71" fmla="*/ 707336 w 1340288"/>
                <a:gd name="connsiteY71" fmla="*/ 2068866 h 2138923"/>
                <a:gd name="connsiteX72" fmla="*/ 711051 w 1340288"/>
                <a:gd name="connsiteY72" fmla="*/ 2073629 h 2138923"/>
                <a:gd name="connsiteX73" fmla="*/ 747532 w 1340288"/>
                <a:gd name="connsiteY73" fmla="*/ 2123921 h 2138923"/>
                <a:gd name="connsiteX74" fmla="*/ 823636 w 1340288"/>
                <a:gd name="connsiteY74" fmla="*/ 2118777 h 2138923"/>
                <a:gd name="connsiteX75" fmla="*/ 858402 w 1340288"/>
                <a:gd name="connsiteY75" fmla="*/ 2050007 h 2138923"/>
                <a:gd name="connsiteX76" fmla="*/ 851068 w 1340288"/>
                <a:gd name="connsiteY76" fmla="*/ 1968759 h 2138923"/>
                <a:gd name="connsiteX77" fmla="*/ 873357 w 1340288"/>
                <a:gd name="connsiteY77" fmla="*/ 1929897 h 2138923"/>
                <a:gd name="connsiteX78" fmla="*/ 1008040 w 1340288"/>
                <a:gd name="connsiteY78" fmla="*/ 1823598 h 2138923"/>
                <a:gd name="connsiteX79" fmla="*/ 1011565 w 1340288"/>
                <a:gd name="connsiteY79" fmla="*/ 1771401 h 2138923"/>
                <a:gd name="connsiteX80" fmla="*/ 1006707 w 1340288"/>
                <a:gd name="connsiteY80" fmla="*/ 1769972 h 2138923"/>
                <a:gd name="connsiteX81" fmla="*/ 996896 w 1340288"/>
                <a:gd name="connsiteY81" fmla="*/ 1647385 h 2138923"/>
                <a:gd name="connsiteX82" fmla="*/ 1008802 w 1340288"/>
                <a:gd name="connsiteY82" fmla="*/ 1588997 h 2138923"/>
                <a:gd name="connsiteX83" fmla="*/ 976227 w 1340288"/>
                <a:gd name="connsiteY83" fmla="*/ 1452599 h 2138923"/>
                <a:gd name="connsiteX84" fmla="*/ 930602 w 1340288"/>
                <a:gd name="connsiteY84" fmla="*/ 1213045 h 2138923"/>
                <a:gd name="connsiteX85" fmla="*/ 915076 w 1340288"/>
                <a:gd name="connsiteY85" fmla="*/ 986160 h 2138923"/>
                <a:gd name="connsiteX86" fmla="*/ 919077 w 1340288"/>
                <a:gd name="connsiteY86" fmla="*/ 957013 h 2138923"/>
                <a:gd name="connsiteX87" fmla="*/ 917648 w 1340288"/>
                <a:gd name="connsiteY87" fmla="*/ 929295 h 2138923"/>
                <a:gd name="connsiteX88" fmla="*/ 921172 w 1340288"/>
                <a:gd name="connsiteY88" fmla="*/ 804899 h 2138923"/>
                <a:gd name="connsiteX89" fmla="*/ 910028 w 1340288"/>
                <a:gd name="connsiteY89" fmla="*/ 766894 h 2138923"/>
                <a:gd name="connsiteX90" fmla="*/ 887930 w 1340288"/>
                <a:gd name="connsiteY90" fmla="*/ 679836 h 2138923"/>
                <a:gd name="connsiteX91" fmla="*/ 893169 w 1340288"/>
                <a:gd name="connsiteY91" fmla="*/ 639736 h 2138923"/>
                <a:gd name="connsiteX92" fmla="*/ 922792 w 1340288"/>
                <a:gd name="connsiteY92" fmla="*/ 607636 h 2138923"/>
                <a:gd name="connsiteX93" fmla="*/ 980989 w 1340288"/>
                <a:gd name="connsiteY93" fmla="*/ 645450 h 2138923"/>
                <a:gd name="connsiteX94" fmla="*/ 1065000 w 1340288"/>
                <a:gd name="connsiteY94" fmla="*/ 753559 h 2138923"/>
                <a:gd name="connsiteX95" fmla="*/ 1067857 w 1340288"/>
                <a:gd name="connsiteY95" fmla="*/ 758227 h 2138923"/>
                <a:gd name="connsiteX96" fmla="*/ 1087098 w 1340288"/>
                <a:gd name="connsiteY96" fmla="*/ 769275 h 2138923"/>
                <a:gd name="connsiteX97" fmla="*/ 1151773 w 1340288"/>
                <a:gd name="connsiteY97" fmla="*/ 796136 h 2138923"/>
                <a:gd name="connsiteX98" fmla="*/ 1190730 w 1340288"/>
                <a:gd name="connsiteY98" fmla="*/ 812328 h 2138923"/>
                <a:gd name="connsiteX99" fmla="*/ 1212733 w 1340288"/>
                <a:gd name="connsiteY99" fmla="*/ 770990 h 2138923"/>
                <a:gd name="connsiteX100" fmla="*/ 1215018 w 1340288"/>
                <a:gd name="connsiteY100" fmla="*/ 686408 h 2138923"/>
                <a:gd name="connsiteX101" fmla="*/ 1212447 w 1340288"/>
                <a:gd name="connsiteY101" fmla="*/ 606493 h 2138923"/>
                <a:gd name="connsiteX102" fmla="*/ 1202350 w 1340288"/>
                <a:gd name="connsiteY102" fmla="*/ 550486 h 2138923"/>
                <a:gd name="connsiteX103" fmla="*/ 1206160 w 1340288"/>
                <a:gd name="connsiteY103" fmla="*/ 525245 h 2138923"/>
                <a:gd name="connsiteX104" fmla="*/ 1277121 w 1340288"/>
                <a:gd name="connsiteY104" fmla="*/ 424661 h 2138923"/>
                <a:gd name="connsiteX105" fmla="*/ 1313221 w 1340288"/>
                <a:gd name="connsiteY105" fmla="*/ 349509 h 2138923"/>
                <a:gd name="connsiteX106" fmla="*/ 1339415 w 1340288"/>
                <a:gd name="connsiteY106" fmla="*/ 259878 h 2138923"/>
                <a:gd name="connsiteX107" fmla="*/ 1338558 w 1340288"/>
                <a:gd name="connsiteY107" fmla="*/ 240828 h 213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340288" h="2138923">
                  <a:moveTo>
                    <a:pt x="1338558" y="240828"/>
                  </a:moveTo>
                  <a:cubicBezTo>
                    <a:pt x="1327413" y="223588"/>
                    <a:pt x="1315031" y="232732"/>
                    <a:pt x="1304744" y="240638"/>
                  </a:cubicBezTo>
                  <a:cubicBezTo>
                    <a:pt x="1274550" y="263879"/>
                    <a:pt x="1233687" y="292930"/>
                    <a:pt x="1224448" y="332745"/>
                  </a:cubicBezTo>
                  <a:cubicBezTo>
                    <a:pt x="1217019" y="364749"/>
                    <a:pt x="1210923" y="406468"/>
                    <a:pt x="1179967" y="425613"/>
                  </a:cubicBezTo>
                  <a:cubicBezTo>
                    <a:pt x="1171489" y="430852"/>
                    <a:pt x="1165965" y="438758"/>
                    <a:pt x="1152916" y="434567"/>
                  </a:cubicBezTo>
                  <a:cubicBezTo>
                    <a:pt x="1142248" y="431233"/>
                    <a:pt x="1131199" y="439710"/>
                    <a:pt x="1124436" y="448283"/>
                  </a:cubicBezTo>
                  <a:cubicBezTo>
                    <a:pt x="1110243" y="466285"/>
                    <a:pt x="1096432" y="458094"/>
                    <a:pt x="1081764" y="449902"/>
                  </a:cubicBezTo>
                  <a:cubicBezTo>
                    <a:pt x="1026138" y="419041"/>
                    <a:pt x="983180" y="374178"/>
                    <a:pt x="943366" y="325696"/>
                  </a:cubicBezTo>
                  <a:cubicBezTo>
                    <a:pt x="926983" y="305694"/>
                    <a:pt x="906599" y="290930"/>
                    <a:pt x="879072" y="289501"/>
                  </a:cubicBezTo>
                  <a:cubicBezTo>
                    <a:pt x="871928" y="289120"/>
                    <a:pt x="864499" y="287120"/>
                    <a:pt x="862117" y="278928"/>
                  </a:cubicBezTo>
                  <a:cubicBezTo>
                    <a:pt x="856688" y="260164"/>
                    <a:pt x="841162" y="249782"/>
                    <a:pt x="828113" y="237399"/>
                  </a:cubicBezTo>
                  <a:cubicBezTo>
                    <a:pt x="820398" y="230732"/>
                    <a:pt x="819064" y="220826"/>
                    <a:pt x="815826" y="212063"/>
                  </a:cubicBezTo>
                  <a:cubicBezTo>
                    <a:pt x="805443" y="184155"/>
                    <a:pt x="788203" y="134815"/>
                    <a:pt x="791251" y="104907"/>
                  </a:cubicBezTo>
                  <a:cubicBezTo>
                    <a:pt x="795347" y="65187"/>
                    <a:pt x="766962" y="55091"/>
                    <a:pt x="747627" y="25944"/>
                  </a:cubicBezTo>
                  <a:cubicBezTo>
                    <a:pt x="735530" y="7752"/>
                    <a:pt x="721052" y="703"/>
                    <a:pt x="700764" y="1370"/>
                  </a:cubicBezTo>
                  <a:cubicBezTo>
                    <a:pt x="681904" y="-4059"/>
                    <a:pt x="666283" y="8228"/>
                    <a:pt x="648852" y="10800"/>
                  </a:cubicBezTo>
                  <a:cubicBezTo>
                    <a:pt x="644185" y="11085"/>
                    <a:pt x="639423" y="11371"/>
                    <a:pt x="634851" y="11657"/>
                  </a:cubicBezTo>
                  <a:cubicBezTo>
                    <a:pt x="621992" y="16229"/>
                    <a:pt x="617229" y="27564"/>
                    <a:pt x="614848" y="39089"/>
                  </a:cubicBezTo>
                  <a:cubicBezTo>
                    <a:pt x="607609" y="73474"/>
                    <a:pt x="576939" y="102716"/>
                    <a:pt x="592465" y="141959"/>
                  </a:cubicBezTo>
                  <a:cubicBezTo>
                    <a:pt x="592655" y="142530"/>
                    <a:pt x="592465" y="143578"/>
                    <a:pt x="591988" y="144245"/>
                  </a:cubicBezTo>
                  <a:cubicBezTo>
                    <a:pt x="576082" y="168915"/>
                    <a:pt x="590655" y="197013"/>
                    <a:pt x="583797" y="222636"/>
                  </a:cubicBezTo>
                  <a:cubicBezTo>
                    <a:pt x="582940" y="222921"/>
                    <a:pt x="581987" y="223112"/>
                    <a:pt x="581034" y="223493"/>
                  </a:cubicBezTo>
                  <a:cubicBezTo>
                    <a:pt x="575796" y="226541"/>
                    <a:pt x="571891" y="230827"/>
                    <a:pt x="568557" y="235590"/>
                  </a:cubicBezTo>
                  <a:cubicBezTo>
                    <a:pt x="569224" y="238447"/>
                    <a:pt x="568747" y="242257"/>
                    <a:pt x="566747" y="247115"/>
                  </a:cubicBezTo>
                  <a:cubicBezTo>
                    <a:pt x="561223" y="266546"/>
                    <a:pt x="547887" y="284072"/>
                    <a:pt x="553126" y="306075"/>
                  </a:cubicBezTo>
                  <a:cubicBezTo>
                    <a:pt x="555317" y="315504"/>
                    <a:pt x="544840" y="313504"/>
                    <a:pt x="540744" y="317505"/>
                  </a:cubicBezTo>
                  <a:cubicBezTo>
                    <a:pt x="533981" y="324077"/>
                    <a:pt x="526647" y="333126"/>
                    <a:pt x="518455" y="334459"/>
                  </a:cubicBezTo>
                  <a:cubicBezTo>
                    <a:pt x="462543" y="343889"/>
                    <a:pt x="455685" y="394562"/>
                    <a:pt x="433683" y="432567"/>
                  </a:cubicBezTo>
                  <a:cubicBezTo>
                    <a:pt x="383105" y="482382"/>
                    <a:pt x="344910" y="546486"/>
                    <a:pt x="270519" y="568679"/>
                  </a:cubicBezTo>
                  <a:cubicBezTo>
                    <a:pt x="236515" y="578871"/>
                    <a:pt x="206702" y="600111"/>
                    <a:pt x="172412" y="610779"/>
                  </a:cubicBezTo>
                  <a:cubicBezTo>
                    <a:pt x="156410" y="615828"/>
                    <a:pt x="154505" y="631830"/>
                    <a:pt x="152600" y="646022"/>
                  </a:cubicBezTo>
                  <a:cubicBezTo>
                    <a:pt x="150600" y="660690"/>
                    <a:pt x="145170" y="670025"/>
                    <a:pt x="128787" y="673168"/>
                  </a:cubicBezTo>
                  <a:cubicBezTo>
                    <a:pt x="71161" y="684408"/>
                    <a:pt x="39633" y="730128"/>
                    <a:pt x="3915" y="770037"/>
                  </a:cubicBezTo>
                  <a:cubicBezTo>
                    <a:pt x="-372" y="774895"/>
                    <a:pt x="-2086" y="782325"/>
                    <a:pt x="3724" y="784134"/>
                  </a:cubicBezTo>
                  <a:cubicBezTo>
                    <a:pt x="15154" y="787659"/>
                    <a:pt x="28394" y="798327"/>
                    <a:pt x="39157" y="786802"/>
                  </a:cubicBezTo>
                  <a:cubicBezTo>
                    <a:pt x="49825" y="775276"/>
                    <a:pt x="64494" y="768704"/>
                    <a:pt x="73066" y="754416"/>
                  </a:cubicBezTo>
                  <a:cubicBezTo>
                    <a:pt x="80115" y="742796"/>
                    <a:pt x="91926" y="735271"/>
                    <a:pt x="107261" y="737653"/>
                  </a:cubicBezTo>
                  <a:cubicBezTo>
                    <a:pt x="110880" y="738224"/>
                    <a:pt x="115643" y="736224"/>
                    <a:pt x="117262" y="741367"/>
                  </a:cubicBezTo>
                  <a:cubicBezTo>
                    <a:pt x="118691" y="745939"/>
                    <a:pt x="115262" y="748987"/>
                    <a:pt x="112404" y="751369"/>
                  </a:cubicBezTo>
                  <a:cubicBezTo>
                    <a:pt x="102784" y="759560"/>
                    <a:pt x="92211" y="766704"/>
                    <a:pt x="83353" y="775562"/>
                  </a:cubicBezTo>
                  <a:cubicBezTo>
                    <a:pt x="78019" y="780991"/>
                    <a:pt x="73447" y="789278"/>
                    <a:pt x="81258" y="796517"/>
                  </a:cubicBezTo>
                  <a:cubicBezTo>
                    <a:pt x="88497" y="803184"/>
                    <a:pt x="95164" y="797850"/>
                    <a:pt x="99546" y="792516"/>
                  </a:cubicBezTo>
                  <a:cubicBezTo>
                    <a:pt x="113071" y="776419"/>
                    <a:pt x="133550" y="772990"/>
                    <a:pt x="150695" y="761084"/>
                  </a:cubicBezTo>
                  <a:cubicBezTo>
                    <a:pt x="167268" y="806709"/>
                    <a:pt x="194415" y="847190"/>
                    <a:pt x="189557" y="897577"/>
                  </a:cubicBezTo>
                  <a:cubicBezTo>
                    <a:pt x="188224" y="911484"/>
                    <a:pt x="188319" y="928724"/>
                    <a:pt x="203463" y="935391"/>
                  </a:cubicBezTo>
                  <a:cubicBezTo>
                    <a:pt x="220608" y="942916"/>
                    <a:pt x="237849" y="936344"/>
                    <a:pt x="252232" y="925200"/>
                  </a:cubicBezTo>
                  <a:cubicBezTo>
                    <a:pt x="300714" y="887576"/>
                    <a:pt x="344719" y="846809"/>
                    <a:pt x="366912" y="786802"/>
                  </a:cubicBezTo>
                  <a:cubicBezTo>
                    <a:pt x="374723" y="765846"/>
                    <a:pt x="401298" y="755940"/>
                    <a:pt x="406536" y="731842"/>
                  </a:cubicBezTo>
                  <a:cubicBezTo>
                    <a:pt x="414157" y="697076"/>
                    <a:pt x="437874" y="672406"/>
                    <a:pt x="458543" y="645450"/>
                  </a:cubicBezTo>
                  <a:cubicBezTo>
                    <a:pt x="469306" y="631353"/>
                    <a:pt x="482927" y="628306"/>
                    <a:pt x="497786" y="628020"/>
                  </a:cubicBezTo>
                  <a:cubicBezTo>
                    <a:pt x="514359" y="627734"/>
                    <a:pt x="514359" y="644593"/>
                    <a:pt x="516931" y="654118"/>
                  </a:cubicBezTo>
                  <a:cubicBezTo>
                    <a:pt x="530457" y="702982"/>
                    <a:pt x="538077" y="752035"/>
                    <a:pt x="504168" y="797184"/>
                  </a:cubicBezTo>
                  <a:cubicBezTo>
                    <a:pt x="492928" y="812138"/>
                    <a:pt x="486927" y="829283"/>
                    <a:pt x="488833" y="848428"/>
                  </a:cubicBezTo>
                  <a:cubicBezTo>
                    <a:pt x="490833" y="868526"/>
                    <a:pt x="481689" y="885671"/>
                    <a:pt x="473497" y="902625"/>
                  </a:cubicBezTo>
                  <a:cubicBezTo>
                    <a:pt x="459876" y="931105"/>
                    <a:pt x="447970" y="960347"/>
                    <a:pt x="433492" y="988446"/>
                  </a:cubicBezTo>
                  <a:cubicBezTo>
                    <a:pt x="422253" y="1010163"/>
                    <a:pt x="402536" y="1029117"/>
                    <a:pt x="394440" y="1052168"/>
                  </a:cubicBezTo>
                  <a:cubicBezTo>
                    <a:pt x="388534" y="1068837"/>
                    <a:pt x="390820" y="1087125"/>
                    <a:pt x="389963" y="1104746"/>
                  </a:cubicBezTo>
                  <a:cubicBezTo>
                    <a:pt x="386629" y="1168945"/>
                    <a:pt x="342624" y="1220665"/>
                    <a:pt x="318621" y="1277911"/>
                  </a:cubicBezTo>
                  <a:cubicBezTo>
                    <a:pt x="292236" y="1340775"/>
                    <a:pt x="266043" y="1404212"/>
                    <a:pt x="250422" y="1470792"/>
                  </a:cubicBezTo>
                  <a:cubicBezTo>
                    <a:pt x="242516" y="1504701"/>
                    <a:pt x="236706" y="1538991"/>
                    <a:pt x="229276" y="1572995"/>
                  </a:cubicBezTo>
                  <a:cubicBezTo>
                    <a:pt x="223085" y="1601284"/>
                    <a:pt x="243945" y="1616715"/>
                    <a:pt x="258327" y="1634717"/>
                  </a:cubicBezTo>
                  <a:cubicBezTo>
                    <a:pt x="285188" y="1668435"/>
                    <a:pt x="284807" y="1686057"/>
                    <a:pt x="252803" y="1717680"/>
                  </a:cubicBezTo>
                  <a:cubicBezTo>
                    <a:pt x="236420" y="1733872"/>
                    <a:pt x="221656" y="1750065"/>
                    <a:pt x="233372" y="1775497"/>
                  </a:cubicBezTo>
                  <a:cubicBezTo>
                    <a:pt x="233086" y="1775782"/>
                    <a:pt x="232800" y="1776068"/>
                    <a:pt x="232515" y="1776354"/>
                  </a:cubicBezTo>
                  <a:cubicBezTo>
                    <a:pt x="232705" y="1776735"/>
                    <a:pt x="232896" y="1777116"/>
                    <a:pt x="233182" y="1777592"/>
                  </a:cubicBezTo>
                  <a:cubicBezTo>
                    <a:pt x="248707" y="1789213"/>
                    <a:pt x="266709" y="1785022"/>
                    <a:pt x="283854" y="1785307"/>
                  </a:cubicBezTo>
                  <a:cubicBezTo>
                    <a:pt x="324907" y="1785879"/>
                    <a:pt x="366055" y="1782355"/>
                    <a:pt x="404346" y="1804167"/>
                  </a:cubicBezTo>
                  <a:cubicBezTo>
                    <a:pt x="438064" y="1823407"/>
                    <a:pt x="473878" y="1838742"/>
                    <a:pt x="507978" y="1857507"/>
                  </a:cubicBezTo>
                  <a:cubicBezTo>
                    <a:pt x="567223" y="1890177"/>
                    <a:pt x="620087" y="1936755"/>
                    <a:pt x="691715" y="1943232"/>
                  </a:cubicBezTo>
                  <a:cubicBezTo>
                    <a:pt x="703050" y="1944184"/>
                    <a:pt x="705145" y="1952661"/>
                    <a:pt x="703335" y="1962663"/>
                  </a:cubicBezTo>
                  <a:cubicBezTo>
                    <a:pt x="700954" y="1975998"/>
                    <a:pt x="695620" y="1988857"/>
                    <a:pt x="694477" y="2002096"/>
                  </a:cubicBezTo>
                  <a:cubicBezTo>
                    <a:pt x="692572" y="2025242"/>
                    <a:pt x="687238" y="2049721"/>
                    <a:pt x="707336" y="2068866"/>
                  </a:cubicBezTo>
                  <a:cubicBezTo>
                    <a:pt x="708574" y="2070486"/>
                    <a:pt x="709717" y="2072105"/>
                    <a:pt x="711051" y="2073629"/>
                  </a:cubicBezTo>
                  <a:cubicBezTo>
                    <a:pt x="715051" y="2094584"/>
                    <a:pt x="729720" y="2108205"/>
                    <a:pt x="747532" y="2123921"/>
                  </a:cubicBezTo>
                  <a:cubicBezTo>
                    <a:pt x="779440" y="2148972"/>
                    <a:pt x="798490" y="2139447"/>
                    <a:pt x="823636" y="2118777"/>
                  </a:cubicBezTo>
                  <a:cubicBezTo>
                    <a:pt x="844210" y="2099823"/>
                    <a:pt x="853164" y="2075820"/>
                    <a:pt x="858402" y="2050007"/>
                  </a:cubicBezTo>
                  <a:cubicBezTo>
                    <a:pt x="863355" y="2022289"/>
                    <a:pt x="856212" y="1995524"/>
                    <a:pt x="851068" y="1968759"/>
                  </a:cubicBezTo>
                  <a:cubicBezTo>
                    <a:pt x="847163" y="1948375"/>
                    <a:pt x="852783" y="1938088"/>
                    <a:pt x="873357" y="1929897"/>
                  </a:cubicBezTo>
                  <a:cubicBezTo>
                    <a:pt x="928411" y="1908084"/>
                    <a:pt x="978227" y="1878271"/>
                    <a:pt x="1008040" y="1823598"/>
                  </a:cubicBezTo>
                  <a:cubicBezTo>
                    <a:pt x="1017851" y="1805596"/>
                    <a:pt x="1020804" y="1788450"/>
                    <a:pt x="1011565" y="1771401"/>
                  </a:cubicBezTo>
                  <a:cubicBezTo>
                    <a:pt x="1009945" y="1770924"/>
                    <a:pt x="1008326" y="1770448"/>
                    <a:pt x="1006707" y="1769972"/>
                  </a:cubicBezTo>
                  <a:cubicBezTo>
                    <a:pt x="978417" y="1738063"/>
                    <a:pt x="972988" y="1681199"/>
                    <a:pt x="996896" y="1647385"/>
                  </a:cubicBezTo>
                  <a:cubicBezTo>
                    <a:pt x="1009755" y="1629002"/>
                    <a:pt x="1013088" y="1610428"/>
                    <a:pt x="1008802" y="1588997"/>
                  </a:cubicBezTo>
                  <a:cubicBezTo>
                    <a:pt x="999563" y="1543087"/>
                    <a:pt x="987371" y="1497938"/>
                    <a:pt x="976227" y="1452599"/>
                  </a:cubicBezTo>
                  <a:cubicBezTo>
                    <a:pt x="956891" y="1373637"/>
                    <a:pt x="942889" y="1293436"/>
                    <a:pt x="930602" y="1213045"/>
                  </a:cubicBezTo>
                  <a:cubicBezTo>
                    <a:pt x="919267" y="1138845"/>
                    <a:pt x="903075" y="1061121"/>
                    <a:pt x="915076" y="986160"/>
                  </a:cubicBezTo>
                  <a:cubicBezTo>
                    <a:pt x="916600" y="976444"/>
                    <a:pt x="918696" y="966824"/>
                    <a:pt x="919077" y="957013"/>
                  </a:cubicBezTo>
                  <a:cubicBezTo>
                    <a:pt x="919458" y="947774"/>
                    <a:pt x="918410" y="938535"/>
                    <a:pt x="917648" y="929295"/>
                  </a:cubicBezTo>
                  <a:cubicBezTo>
                    <a:pt x="914219" y="887386"/>
                    <a:pt x="923744" y="846333"/>
                    <a:pt x="921172" y="804899"/>
                  </a:cubicBezTo>
                  <a:cubicBezTo>
                    <a:pt x="920315" y="791088"/>
                    <a:pt x="919362" y="777181"/>
                    <a:pt x="910028" y="766894"/>
                  </a:cubicBezTo>
                  <a:cubicBezTo>
                    <a:pt x="886977" y="741462"/>
                    <a:pt x="885930" y="711268"/>
                    <a:pt x="887930" y="679836"/>
                  </a:cubicBezTo>
                  <a:cubicBezTo>
                    <a:pt x="888787" y="666310"/>
                    <a:pt x="891454" y="653070"/>
                    <a:pt x="893169" y="639736"/>
                  </a:cubicBezTo>
                  <a:cubicBezTo>
                    <a:pt x="895455" y="622114"/>
                    <a:pt x="904313" y="610398"/>
                    <a:pt x="922792" y="607636"/>
                  </a:cubicBezTo>
                  <a:cubicBezTo>
                    <a:pt x="951462" y="605922"/>
                    <a:pt x="967750" y="624019"/>
                    <a:pt x="980989" y="645450"/>
                  </a:cubicBezTo>
                  <a:cubicBezTo>
                    <a:pt x="1005087" y="684598"/>
                    <a:pt x="1032234" y="721174"/>
                    <a:pt x="1065000" y="753559"/>
                  </a:cubicBezTo>
                  <a:cubicBezTo>
                    <a:pt x="1066238" y="755178"/>
                    <a:pt x="1067095" y="756703"/>
                    <a:pt x="1067857" y="758227"/>
                  </a:cubicBezTo>
                  <a:cubicBezTo>
                    <a:pt x="1073763" y="762989"/>
                    <a:pt x="1079001" y="768990"/>
                    <a:pt x="1087098" y="769275"/>
                  </a:cubicBezTo>
                  <a:cubicBezTo>
                    <a:pt x="1112149" y="770037"/>
                    <a:pt x="1131865" y="783087"/>
                    <a:pt x="1151773" y="796136"/>
                  </a:cubicBezTo>
                  <a:cubicBezTo>
                    <a:pt x="1163584" y="803851"/>
                    <a:pt x="1175966" y="811281"/>
                    <a:pt x="1190730" y="812328"/>
                  </a:cubicBezTo>
                  <a:cubicBezTo>
                    <a:pt x="1216924" y="808614"/>
                    <a:pt x="1211590" y="788040"/>
                    <a:pt x="1212733" y="770990"/>
                  </a:cubicBezTo>
                  <a:cubicBezTo>
                    <a:pt x="1207684" y="742606"/>
                    <a:pt x="1208542" y="714888"/>
                    <a:pt x="1215018" y="686408"/>
                  </a:cubicBezTo>
                  <a:cubicBezTo>
                    <a:pt x="1220924" y="660214"/>
                    <a:pt x="1219876" y="632973"/>
                    <a:pt x="1212447" y="606493"/>
                  </a:cubicBezTo>
                  <a:cubicBezTo>
                    <a:pt x="1207303" y="588110"/>
                    <a:pt x="1205303" y="569250"/>
                    <a:pt x="1202350" y="550486"/>
                  </a:cubicBezTo>
                  <a:cubicBezTo>
                    <a:pt x="1200921" y="541628"/>
                    <a:pt x="1200636" y="532579"/>
                    <a:pt x="1206160" y="525245"/>
                  </a:cubicBezTo>
                  <a:cubicBezTo>
                    <a:pt x="1231116" y="492574"/>
                    <a:pt x="1247689" y="453903"/>
                    <a:pt x="1277121" y="424661"/>
                  </a:cubicBezTo>
                  <a:cubicBezTo>
                    <a:pt x="1298267" y="403515"/>
                    <a:pt x="1312364" y="378941"/>
                    <a:pt x="1313221" y="349509"/>
                  </a:cubicBezTo>
                  <a:cubicBezTo>
                    <a:pt x="1314174" y="316838"/>
                    <a:pt x="1324651" y="287977"/>
                    <a:pt x="1339415" y="259878"/>
                  </a:cubicBezTo>
                  <a:cubicBezTo>
                    <a:pt x="1340653" y="253401"/>
                    <a:pt x="1340749" y="247020"/>
                    <a:pt x="1338558" y="24082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647" name="직사각형 2646">
            <a:extLst>
              <a:ext uri="{FF2B5EF4-FFF2-40B4-BE49-F238E27FC236}">
                <a16:creationId xmlns:a16="http://schemas.microsoft.com/office/drawing/2014/main" id="{EEE9B9B1-7DCB-458C-BC95-315BEF1A9CA1}"/>
              </a:ext>
            </a:extLst>
          </p:cNvPr>
          <p:cNvSpPr/>
          <p:nvPr/>
        </p:nvSpPr>
        <p:spPr>
          <a:xfrm>
            <a:off x="0" y="6261464"/>
            <a:ext cx="6774656" cy="3510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648" name="그룹 2647">
            <a:extLst>
              <a:ext uri="{FF2B5EF4-FFF2-40B4-BE49-F238E27FC236}">
                <a16:creationId xmlns:a16="http://schemas.microsoft.com/office/drawing/2014/main" id="{B0B73EC7-0B62-41DE-9D6A-FF20BE94ADAD}"/>
              </a:ext>
            </a:extLst>
          </p:cNvPr>
          <p:cNvGrpSpPr/>
          <p:nvPr/>
        </p:nvGrpSpPr>
        <p:grpSpPr>
          <a:xfrm>
            <a:off x="4042488" y="3767463"/>
            <a:ext cx="1419407" cy="845380"/>
            <a:chOff x="1176237" y="1240340"/>
            <a:chExt cx="1419407" cy="845380"/>
          </a:xfrm>
        </p:grpSpPr>
        <p:sp>
          <p:nvSpPr>
            <p:cNvPr id="2649" name="자유형: 도형 2648">
              <a:extLst>
                <a:ext uri="{FF2B5EF4-FFF2-40B4-BE49-F238E27FC236}">
                  <a16:creationId xmlns:a16="http://schemas.microsoft.com/office/drawing/2014/main" id="{469158C4-05DE-42FF-9567-B55CD589032D}"/>
                </a:ext>
              </a:extLst>
            </p:cNvPr>
            <p:cNvSpPr/>
            <p:nvPr/>
          </p:nvSpPr>
          <p:spPr>
            <a:xfrm>
              <a:off x="1671209" y="1240340"/>
              <a:ext cx="425875" cy="480959"/>
            </a:xfrm>
            <a:custGeom>
              <a:avLst/>
              <a:gdLst>
                <a:gd name="connsiteX0" fmla="*/ 1033667 w 1033666"/>
                <a:gd name="connsiteY0" fmla="*/ 367151 h 1167362"/>
                <a:gd name="connsiteX1" fmla="*/ 889023 w 1033666"/>
                <a:gd name="connsiteY1" fmla="*/ 458046 h 1167362"/>
                <a:gd name="connsiteX2" fmla="*/ 860039 w 1033666"/>
                <a:gd name="connsiteY2" fmla="*/ 458658 h 1167362"/>
                <a:gd name="connsiteX3" fmla="*/ 634161 w 1033666"/>
                <a:gd name="connsiteY3" fmla="*/ 413075 h 1167362"/>
                <a:gd name="connsiteX4" fmla="*/ 625997 w 1033666"/>
                <a:gd name="connsiteY4" fmla="*/ 639498 h 1167362"/>
                <a:gd name="connsiteX5" fmla="*/ 616472 w 1033666"/>
                <a:gd name="connsiteY5" fmla="*/ 945386 h 1167362"/>
                <a:gd name="connsiteX6" fmla="*/ 653891 w 1033666"/>
                <a:gd name="connsiteY6" fmla="*/ 1074586 h 1167362"/>
                <a:gd name="connsiteX7" fmla="*/ 534216 w 1033666"/>
                <a:gd name="connsiteY7" fmla="*/ 1165618 h 1167362"/>
                <a:gd name="connsiteX8" fmla="*/ 510880 w 1033666"/>
                <a:gd name="connsiteY8" fmla="*/ 1162828 h 1167362"/>
                <a:gd name="connsiteX9" fmla="*/ 393791 w 1033666"/>
                <a:gd name="connsiteY9" fmla="*/ 1074790 h 1167362"/>
                <a:gd name="connsiteX10" fmla="*/ 433387 w 1033666"/>
                <a:gd name="connsiteY10" fmla="*/ 950421 h 1167362"/>
                <a:gd name="connsiteX11" fmla="*/ 417807 w 1033666"/>
                <a:gd name="connsiteY11" fmla="*/ 412802 h 1167362"/>
                <a:gd name="connsiteX12" fmla="*/ 167232 w 1033666"/>
                <a:gd name="connsiteY12" fmla="*/ 469884 h 1167362"/>
                <a:gd name="connsiteX13" fmla="*/ 0 w 1033666"/>
                <a:gd name="connsiteY13" fmla="*/ 364633 h 1167362"/>
                <a:gd name="connsiteX14" fmla="*/ 132942 w 1033666"/>
                <a:gd name="connsiteY14" fmla="*/ 246047 h 1167362"/>
                <a:gd name="connsiteX15" fmla="*/ 156346 w 1033666"/>
                <a:gd name="connsiteY15" fmla="*/ 241829 h 1167362"/>
                <a:gd name="connsiteX16" fmla="*/ 407602 w 1033666"/>
                <a:gd name="connsiteY16" fmla="*/ 255572 h 1167362"/>
                <a:gd name="connsiteX17" fmla="*/ 343308 w 1033666"/>
                <a:gd name="connsiteY17" fmla="*/ 101947 h 1167362"/>
                <a:gd name="connsiteX18" fmla="*/ 518636 w 1033666"/>
                <a:gd name="connsiteY18" fmla="*/ 1459 h 1167362"/>
                <a:gd name="connsiteX19" fmla="*/ 534216 w 1033666"/>
                <a:gd name="connsiteY19" fmla="*/ 2003 h 1167362"/>
                <a:gd name="connsiteX20" fmla="*/ 704374 w 1033666"/>
                <a:gd name="connsiteY20" fmla="*/ 102219 h 1167362"/>
                <a:gd name="connsiteX21" fmla="*/ 641713 w 1033666"/>
                <a:gd name="connsiteY21" fmla="*/ 255980 h 1167362"/>
                <a:gd name="connsiteX22" fmla="*/ 892833 w 1033666"/>
                <a:gd name="connsiteY22" fmla="*/ 236386 h 1167362"/>
                <a:gd name="connsiteX23" fmla="*/ 1033667 w 1033666"/>
                <a:gd name="connsiteY23" fmla="*/ 367151 h 116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33666" h="1167362">
                  <a:moveTo>
                    <a:pt x="1033667" y="367151"/>
                  </a:moveTo>
                  <a:cubicBezTo>
                    <a:pt x="981075" y="400488"/>
                    <a:pt x="935559" y="430152"/>
                    <a:pt x="889023" y="458046"/>
                  </a:cubicBezTo>
                  <a:cubicBezTo>
                    <a:pt x="881675" y="462468"/>
                    <a:pt x="867115" y="463013"/>
                    <a:pt x="860039" y="458658"/>
                  </a:cubicBezTo>
                  <a:cubicBezTo>
                    <a:pt x="790983" y="415796"/>
                    <a:pt x="714511" y="414435"/>
                    <a:pt x="634161" y="413075"/>
                  </a:cubicBezTo>
                  <a:cubicBezTo>
                    <a:pt x="631371" y="490295"/>
                    <a:pt x="628446" y="564930"/>
                    <a:pt x="625997" y="639498"/>
                  </a:cubicBezTo>
                  <a:cubicBezTo>
                    <a:pt x="622595" y="741483"/>
                    <a:pt x="619397" y="843400"/>
                    <a:pt x="616472" y="945386"/>
                  </a:cubicBezTo>
                  <a:cubicBezTo>
                    <a:pt x="615179" y="991378"/>
                    <a:pt x="620350" y="1035942"/>
                    <a:pt x="653891" y="1074586"/>
                  </a:cubicBezTo>
                  <a:cubicBezTo>
                    <a:pt x="613070" y="1105950"/>
                    <a:pt x="574153" y="1136566"/>
                    <a:pt x="534216" y="1165618"/>
                  </a:cubicBezTo>
                  <a:cubicBezTo>
                    <a:pt x="529454" y="1169087"/>
                    <a:pt x="516595" y="1166978"/>
                    <a:pt x="510880" y="1162828"/>
                  </a:cubicBezTo>
                  <a:cubicBezTo>
                    <a:pt x="472440" y="1135002"/>
                    <a:pt x="434884" y="1105882"/>
                    <a:pt x="393791" y="1074790"/>
                  </a:cubicBezTo>
                  <a:cubicBezTo>
                    <a:pt x="434680" y="1041453"/>
                    <a:pt x="434612" y="995869"/>
                    <a:pt x="433387" y="950421"/>
                  </a:cubicBezTo>
                  <a:cubicBezTo>
                    <a:pt x="428489" y="772711"/>
                    <a:pt x="423114" y="595002"/>
                    <a:pt x="417807" y="412802"/>
                  </a:cubicBezTo>
                  <a:cubicBezTo>
                    <a:pt x="328681" y="412258"/>
                    <a:pt x="241595" y="406203"/>
                    <a:pt x="167232" y="469884"/>
                  </a:cubicBezTo>
                  <a:cubicBezTo>
                    <a:pt x="115797" y="437499"/>
                    <a:pt x="64430" y="405183"/>
                    <a:pt x="0" y="364633"/>
                  </a:cubicBezTo>
                  <a:cubicBezTo>
                    <a:pt x="46876" y="322519"/>
                    <a:pt x="89467" y="283739"/>
                    <a:pt x="132942" y="246047"/>
                  </a:cubicBezTo>
                  <a:cubicBezTo>
                    <a:pt x="138181" y="241489"/>
                    <a:pt x="149815" y="239380"/>
                    <a:pt x="156346" y="241829"/>
                  </a:cubicBezTo>
                  <a:cubicBezTo>
                    <a:pt x="239009" y="272785"/>
                    <a:pt x="323374" y="263668"/>
                    <a:pt x="407602" y="255572"/>
                  </a:cubicBezTo>
                  <a:cubicBezTo>
                    <a:pt x="418215" y="201756"/>
                    <a:pt x="410595" y="137870"/>
                    <a:pt x="343308" y="101947"/>
                  </a:cubicBezTo>
                  <a:cubicBezTo>
                    <a:pt x="403928" y="67045"/>
                    <a:pt x="461078" y="33912"/>
                    <a:pt x="518636" y="1459"/>
                  </a:cubicBezTo>
                  <a:cubicBezTo>
                    <a:pt x="522582" y="-787"/>
                    <a:pt x="530202" y="-310"/>
                    <a:pt x="534216" y="2003"/>
                  </a:cubicBezTo>
                  <a:cubicBezTo>
                    <a:pt x="589870" y="34320"/>
                    <a:pt x="645250" y="67249"/>
                    <a:pt x="704374" y="102219"/>
                  </a:cubicBezTo>
                  <a:cubicBezTo>
                    <a:pt x="648040" y="141340"/>
                    <a:pt x="639263" y="194408"/>
                    <a:pt x="641713" y="255980"/>
                  </a:cubicBezTo>
                  <a:cubicBezTo>
                    <a:pt x="728526" y="263532"/>
                    <a:pt x="814796" y="278976"/>
                    <a:pt x="892833" y="236386"/>
                  </a:cubicBezTo>
                  <a:cubicBezTo>
                    <a:pt x="940117" y="280269"/>
                    <a:pt x="985633" y="322519"/>
                    <a:pt x="1033667" y="367151"/>
                  </a:cubicBezTo>
                  <a:close/>
                </a:path>
              </a:pathLst>
            </a:custGeom>
            <a:solidFill>
              <a:schemeClr val="bg1"/>
            </a:solidFill>
            <a:ln w="6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50" name="자유형: 도형 2649">
              <a:extLst>
                <a:ext uri="{FF2B5EF4-FFF2-40B4-BE49-F238E27FC236}">
                  <a16:creationId xmlns:a16="http://schemas.microsoft.com/office/drawing/2014/main" id="{89C99915-DF5B-4143-8663-C418B725955E}"/>
                </a:ext>
              </a:extLst>
            </p:cNvPr>
            <p:cNvSpPr/>
            <p:nvPr/>
          </p:nvSpPr>
          <p:spPr>
            <a:xfrm>
              <a:off x="1387871" y="1417043"/>
              <a:ext cx="280899" cy="336586"/>
            </a:xfrm>
            <a:custGeom>
              <a:avLst/>
              <a:gdLst>
                <a:gd name="connsiteX0" fmla="*/ 581093 w 681785"/>
                <a:gd name="connsiteY0" fmla="*/ 729453 h 816946"/>
                <a:gd name="connsiteX1" fmla="*/ 569119 w 681785"/>
                <a:gd name="connsiteY1" fmla="*/ 745305 h 816946"/>
                <a:gd name="connsiteX2" fmla="*/ 403928 w 681785"/>
                <a:gd name="connsiteY2" fmla="*/ 781500 h 816946"/>
                <a:gd name="connsiteX3" fmla="*/ 407942 w 681785"/>
                <a:gd name="connsiteY3" fmla="*/ 714825 h 816946"/>
                <a:gd name="connsiteX4" fmla="*/ 285954 w 681785"/>
                <a:gd name="connsiteY4" fmla="*/ 309877 h 816946"/>
                <a:gd name="connsiteX5" fmla="*/ 124641 w 681785"/>
                <a:gd name="connsiteY5" fmla="*/ 392812 h 816946"/>
                <a:gd name="connsiteX6" fmla="*/ 0 w 681785"/>
                <a:gd name="connsiteY6" fmla="*/ 351242 h 816946"/>
                <a:gd name="connsiteX7" fmla="*/ 58647 w 681785"/>
                <a:gd name="connsiteY7" fmla="*/ 246331 h 816946"/>
                <a:gd name="connsiteX8" fmla="*/ 87698 w 681785"/>
                <a:gd name="connsiteY8" fmla="*/ 236398 h 816946"/>
                <a:gd name="connsiteX9" fmla="*/ 250984 w 681785"/>
                <a:gd name="connsiteY9" fmla="*/ 203945 h 816946"/>
                <a:gd name="connsiteX10" fmla="*/ 173083 w 681785"/>
                <a:gd name="connsiteY10" fmla="*/ 104000 h 816946"/>
                <a:gd name="connsiteX11" fmla="*/ 265135 w 681785"/>
                <a:gd name="connsiteY11" fmla="*/ 4872 h 816946"/>
                <a:gd name="connsiteX12" fmla="*/ 292894 w 681785"/>
                <a:gd name="connsiteY12" fmla="*/ 1199 h 816946"/>
                <a:gd name="connsiteX13" fmla="*/ 409099 w 681785"/>
                <a:gd name="connsiteY13" fmla="*/ 34740 h 816946"/>
                <a:gd name="connsiteX14" fmla="*/ 404676 w 681785"/>
                <a:gd name="connsiteY14" fmla="*/ 158905 h 816946"/>
                <a:gd name="connsiteX15" fmla="*/ 581773 w 681785"/>
                <a:gd name="connsiteY15" fmla="*/ 94952 h 816946"/>
                <a:gd name="connsiteX16" fmla="*/ 681786 w 681785"/>
                <a:gd name="connsiteY16" fmla="*/ 152170 h 816946"/>
                <a:gd name="connsiteX17" fmla="*/ 608239 w 681785"/>
                <a:gd name="connsiteY17" fmla="*/ 245719 h 816946"/>
                <a:gd name="connsiteX18" fmla="*/ 581433 w 681785"/>
                <a:gd name="connsiteY18" fmla="*/ 250209 h 816946"/>
                <a:gd name="connsiteX19" fmla="*/ 427877 w 681785"/>
                <a:gd name="connsiteY19" fmla="*/ 256945 h 816946"/>
                <a:gd name="connsiteX20" fmla="*/ 457948 w 681785"/>
                <a:gd name="connsiteY20" fmla="*/ 374510 h 816946"/>
                <a:gd name="connsiteX21" fmla="*/ 522990 w 681785"/>
                <a:gd name="connsiteY21" fmla="*/ 623793 h 816946"/>
                <a:gd name="connsiteX22" fmla="*/ 571840 w 681785"/>
                <a:gd name="connsiteY22" fmla="*/ 732310 h 816946"/>
                <a:gd name="connsiteX23" fmla="*/ 581093 w 681785"/>
                <a:gd name="connsiteY23" fmla="*/ 729453 h 81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1785" h="816946">
                  <a:moveTo>
                    <a:pt x="581093" y="729453"/>
                  </a:moveTo>
                  <a:cubicBezTo>
                    <a:pt x="577147" y="734759"/>
                    <a:pt x="573201" y="740066"/>
                    <a:pt x="569119" y="745305"/>
                  </a:cubicBezTo>
                  <a:cubicBezTo>
                    <a:pt x="501627" y="833616"/>
                    <a:pt x="501627" y="833616"/>
                    <a:pt x="403928" y="781500"/>
                  </a:cubicBezTo>
                  <a:cubicBezTo>
                    <a:pt x="405697" y="758096"/>
                    <a:pt x="413657" y="734487"/>
                    <a:pt x="407942" y="714825"/>
                  </a:cubicBezTo>
                  <a:cubicBezTo>
                    <a:pt x="369162" y="580183"/>
                    <a:pt x="327456" y="446424"/>
                    <a:pt x="285954" y="309877"/>
                  </a:cubicBezTo>
                  <a:cubicBezTo>
                    <a:pt x="224994" y="326545"/>
                    <a:pt x="166211" y="338724"/>
                    <a:pt x="124641" y="392812"/>
                  </a:cubicBezTo>
                  <a:cubicBezTo>
                    <a:pt x="85589" y="379817"/>
                    <a:pt x="45312" y="366346"/>
                    <a:pt x="0" y="351242"/>
                  </a:cubicBezTo>
                  <a:cubicBezTo>
                    <a:pt x="20275" y="314231"/>
                    <a:pt x="38032" y="279396"/>
                    <a:pt x="58647" y="246331"/>
                  </a:cubicBezTo>
                  <a:cubicBezTo>
                    <a:pt x="62865" y="239596"/>
                    <a:pt x="77493" y="238507"/>
                    <a:pt x="87698" y="236398"/>
                  </a:cubicBezTo>
                  <a:cubicBezTo>
                    <a:pt x="141378" y="225444"/>
                    <a:pt x="195194" y="214967"/>
                    <a:pt x="250984" y="203945"/>
                  </a:cubicBezTo>
                  <a:cubicBezTo>
                    <a:pt x="237581" y="155844"/>
                    <a:pt x="226355" y="116587"/>
                    <a:pt x="173083" y="104000"/>
                  </a:cubicBezTo>
                  <a:cubicBezTo>
                    <a:pt x="205332" y="68826"/>
                    <a:pt x="234315" y="35965"/>
                    <a:pt x="265135" y="4872"/>
                  </a:cubicBezTo>
                  <a:cubicBezTo>
                    <a:pt x="270442" y="-434"/>
                    <a:pt x="284253" y="-979"/>
                    <a:pt x="292894" y="1199"/>
                  </a:cubicBezTo>
                  <a:cubicBezTo>
                    <a:pt x="331062" y="11132"/>
                    <a:pt x="368754" y="22902"/>
                    <a:pt x="409099" y="34740"/>
                  </a:cubicBezTo>
                  <a:cubicBezTo>
                    <a:pt x="387123" y="73929"/>
                    <a:pt x="386239" y="112573"/>
                    <a:pt x="404676" y="158905"/>
                  </a:cubicBezTo>
                  <a:cubicBezTo>
                    <a:pt x="460806" y="138631"/>
                    <a:pt x="515098" y="119036"/>
                    <a:pt x="581773" y="94952"/>
                  </a:cubicBezTo>
                  <a:cubicBezTo>
                    <a:pt x="604565" y="108014"/>
                    <a:pt x="641577" y="129174"/>
                    <a:pt x="681786" y="152170"/>
                  </a:cubicBezTo>
                  <a:cubicBezTo>
                    <a:pt x="656749" y="184487"/>
                    <a:pt x="633549" y="215987"/>
                    <a:pt x="608239" y="245719"/>
                  </a:cubicBezTo>
                  <a:cubicBezTo>
                    <a:pt x="603749" y="251026"/>
                    <a:pt x="590618" y="249801"/>
                    <a:pt x="581433" y="250209"/>
                  </a:cubicBezTo>
                  <a:cubicBezTo>
                    <a:pt x="532515" y="252590"/>
                    <a:pt x="483530" y="254563"/>
                    <a:pt x="427877" y="256945"/>
                  </a:cubicBezTo>
                  <a:cubicBezTo>
                    <a:pt x="439715" y="303277"/>
                    <a:pt x="448832" y="338860"/>
                    <a:pt x="457948" y="374510"/>
                  </a:cubicBezTo>
                  <a:cubicBezTo>
                    <a:pt x="479312" y="457718"/>
                    <a:pt x="498634" y="541538"/>
                    <a:pt x="522990" y="623793"/>
                  </a:cubicBezTo>
                  <a:cubicBezTo>
                    <a:pt x="534148" y="661485"/>
                    <a:pt x="555240" y="696251"/>
                    <a:pt x="571840" y="732310"/>
                  </a:cubicBezTo>
                  <a:cubicBezTo>
                    <a:pt x="575038" y="731426"/>
                    <a:pt x="578099" y="730473"/>
                    <a:pt x="581093" y="729453"/>
                  </a:cubicBezTo>
                  <a:close/>
                </a:path>
              </a:pathLst>
            </a:custGeom>
            <a:solidFill>
              <a:schemeClr val="bg1"/>
            </a:solidFill>
            <a:ln w="6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51" name="자유형: 도형 2650">
              <a:extLst>
                <a:ext uri="{FF2B5EF4-FFF2-40B4-BE49-F238E27FC236}">
                  <a16:creationId xmlns:a16="http://schemas.microsoft.com/office/drawing/2014/main" id="{DBC6D2E7-C82F-4029-B63C-B5D5279FA646}"/>
                </a:ext>
              </a:extLst>
            </p:cNvPr>
            <p:cNvSpPr/>
            <p:nvPr/>
          </p:nvSpPr>
          <p:spPr>
            <a:xfrm>
              <a:off x="2102158" y="1417269"/>
              <a:ext cx="281600" cy="337354"/>
            </a:xfrm>
            <a:custGeom>
              <a:avLst/>
              <a:gdLst>
                <a:gd name="connsiteX0" fmla="*/ 277449 w 683486"/>
                <a:gd name="connsiteY0" fmla="*/ 786327 h 818810"/>
                <a:gd name="connsiteX1" fmla="*/ 193494 w 683486"/>
                <a:gd name="connsiteY1" fmla="*/ 818303 h 818810"/>
                <a:gd name="connsiteX2" fmla="*/ 166211 w 683486"/>
                <a:gd name="connsiteY2" fmla="*/ 807417 h 818810"/>
                <a:gd name="connsiteX3" fmla="*/ 106476 w 683486"/>
                <a:gd name="connsiteY3" fmla="*/ 729313 h 818810"/>
                <a:gd name="connsiteX4" fmla="*/ 165531 w 683486"/>
                <a:gd name="connsiteY4" fmla="*/ 628075 h 818810"/>
                <a:gd name="connsiteX5" fmla="*/ 260440 w 683486"/>
                <a:gd name="connsiteY5" fmla="*/ 267486 h 818810"/>
                <a:gd name="connsiteX6" fmla="*/ 80690 w 683486"/>
                <a:gd name="connsiteY6" fmla="*/ 254559 h 818810"/>
                <a:gd name="connsiteX7" fmla="*/ 0 w 683486"/>
                <a:gd name="connsiteY7" fmla="*/ 153050 h 818810"/>
                <a:gd name="connsiteX8" fmla="*/ 106340 w 683486"/>
                <a:gd name="connsiteY8" fmla="*/ 94063 h 818810"/>
                <a:gd name="connsiteX9" fmla="*/ 130356 w 683486"/>
                <a:gd name="connsiteY9" fmla="*/ 99778 h 818810"/>
                <a:gd name="connsiteX10" fmla="*/ 286090 w 683486"/>
                <a:gd name="connsiteY10" fmla="*/ 162031 h 818810"/>
                <a:gd name="connsiteX11" fmla="*/ 277246 w 683486"/>
                <a:gd name="connsiteY11" fmla="*/ 35756 h 818810"/>
                <a:gd name="connsiteX12" fmla="*/ 404608 w 683486"/>
                <a:gd name="connsiteY12" fmla="*/ 378 h 818810"/>
                <a:gd name="connsiteX13" fmla="*/ 427672 w 683486"/>
                <a:gd name="connsiteY13" fmla="*/ 8338 h 818810"/>
                <a:gd name="connsiteX14" fmla="*/ 505437 w 683486"/>
                <a:gd name="connsiteY14" fmla="*/ 94675 h 818810"/>
                <a:gd name="connsiteX15" fmla="*/ 431482 w 683486"/>
                <a:gd name="connsiteY15" fmla="*/ 197069 h 818810"/>
                <a:gd name="connsiteX16" fmla="*/ 601912 w 683486"/>
                <a:gd name="connsiteY16" fmla="*/ 235849 h 818810"/>
                <a:gd name="connsiteX17" fmla="*/ 627766 w 683486"/>
                <a:gd name="connsiteY17" fmla="*/ 247824 h 818810"/>
                <a:gd name="connsiteX18" fmla="*/ 683487 w 683486"/>
                <a:gd name="connsiteY18" fmla="*/ 348993 h 818810"/>
                <a:gd name="connsiteX19" fmla="*/ 568778 w 683486"/>
                <a:gd name="connsiteY19" fmla="*/ 386412 h 818810"/>
                <a:gd name="connsiteX20" fmla="*/ 548980 w 683486"/>
                <a:gd name="connsiteY20" fmla="*/ 381582 h 818810"/>
                <a:gd name="connsiteX21" fmla="*/ 405425 w 683486"/>
                <a:gd name="connsiteY21" fmla="*/ 311165 h 818810"/>
                <a:gd name="connsiteX22" fmla="*/ 372768 w 683486"/>
                <a:gd name="connsiteY22" fmla="*/ 414919 h 818810"/>
                <a:gd name="connsiteX23" fmla="*/ 295343 w 683486"/>
                <a:gd name="connsiteY23" fmla="*/ 661073 h 818810"/>
                <a:gd name="connsiteX24" fmla="*/ 277449 w 683486"/>
                <a:gd name="connsiteY24" fmla="*/ 786327 h 81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83486" h="818810">
                  <a:moveTo>
                    <a:pt x="277449" y="786327"/>
                  </a:moveTo>
                  <a:cubicBezTo>
                    <a:pt x="256563" y="794559"/>
                    <a:pt x="225539" y="808098"/>
                    <a:pt x="193494" y="818303"/>
                  </a:cubicBezTo>
                  <a:cubicBezTo>
                    <a:pt x="186078" y="820685"/>
                    <a:pt x="171994" y="814289"/>
                    <a:pt x="166211" y="807417"/>
                  </a:cubicBezTo>
                  <a:cubicBezTo>
                    <a:pt x="145732" y="783333"/>
                    <a:pt x="127567" y="757275"/>
                    <a:pt x="106476" y="729313"/>
                  </a:cubicBezTo>
                  <a:cubicBezTo>
                    <a:pt x="146141" y="707065"/>
                    <a:pt x="155258" y="667332"/>
                    <a:pt x="165531" y="628075"/>
                  </a:cubicBezTo>
                  <a:cubicBezTo>
                    <a:pt x="196691" y="509013"/>
                    <a:pt x="228192" y="390019"/>
                    <a:pt x="260440" y="267486"/>
                  </a:cubicBezTo>
                  <a:cubicBezTo>
                    <a:pt x="200569" y="251974"/>
                    <a:pt x="144372" y="230679"/>
                    <a:pt x="80690" y="254559"/>
                  </a:cubicBezTo>
                  <a:cubicBezTo>
                    <a:pt x="55585" y="222991"/>
                    <a:pt x="29800" y="190538"/>
                    <a:pt x="0" y="153050"/>
                  </a:cubicBezTo>
                  <a:cubicBezTo>
                    <a:pt x="36331" y="132571"/>
                    <a:pt x="70757" y="112297"/>
                    <a:pt x="106340" y="94063"/>
                  </a:cubicBezTo>
                  <a:cubicBezTo>
                    <a:pt x="111919" y="91206"/>
                    <a:pt x="122600" y="96716"/>
                    <a:pt x="130356" y="99778"/>
                  </a:cubicBezTo>
                  <a:cubicBezTo>
                    <a:pt x="181383" y="119917"/>
                    <a:pt x="232274" y="140463"/>
                    <a:pt x="286090" y="162031"/>
                  </a:cubicBezTo>
                  <a:cubicBezTo>
                    <a:pt x="302283" y="113861"/>
                    <a:pt x="310855" y="75489"/>
                    <a:pt x="277246" y="35756"/>
                  </a:cubicBezTo>
                  <a:cubicBezTo>
                    <a:pt x="321061" y="23374"/>
                    <a:pt x="362562" y="10923"/>
                    <a:pt x="404608" y="378"/>
                  </a:cubicBezTo>
                  <a:cubicBezTo>
                    <a:pt x="411344" y="-1323"/>
                    <a:pt x="422570" y="2963"/>
                    <a:pt x="427672" y="8338"/>
                  </a:cubicBezTo>
                  <a:cubicBezTo>
                    <a:pt x="456316" y="38750"/>
                    <a:pt x="483734" y="70319"/>
                    <a:pt x="505437" y="94675"/>
                  </a:cubicBezTo>
                  <a:cubicBezTo>
                    <a:pt x="480400" y="129306"/>
                    <a:pt x="458085" y="160194"/>
                    <a:pt x="431482" y="197069"/>
                  </a:cubicBezTo>
                  <a:cubicBezTo>
                    <a:pt x="494280" y="216459"/>
                    <a:pt x="544694" y="238979"/>
                    <a:pt x="601912" y="235849"/>
                  </a:cubicBezTo>
                  <a:cubicBezTo>
                    <a:pt x="610552" y="235373"/>
                    <a:pt x="623615" y="240884"/>
                    <a:pt x="627766" y="247824"/>
                  </a:cubicBezTo>
                  <a:cubicBezTo>
                    <a:pt x="647019" y="279596"/>
                    <a:pt x="663893" y="312798"/>
                    <a:pt x="683487" y="348993"/>
                  </a:cubicBezTo>
                  <a:cubicBezTo>
                    <a:pt x="643346" y="362260"/>
                    <a:pt x="606266" y="375051"/>
                    <a:pt x="568778" y="386412"/>
                  </a:cubicBezTo>
                  <a:cubicBezTo>
                    <a:pt x="563064" y="388181"/>
                    <a:pt x="553062" y="385800"/>
                    <a:pt x="548980" y="381582"/>
                  </a:cubicBezTo>
                  <a:cubicBezTo>
                    <a:pt x="510336" y="341237"/>
                    <a:pt x="460466" y="324976"/>
                    <a:pt x="405425" y="311165"/>
                  </a:cubicBezTo>
                  <a:cubicBezTo>
                    <a:pt x="394335" y="346544"/>
                    <a:pt x="383653" y="380766"/>
                    <a:pt x="372768" y="414919"/>
                  </a:cubicBezTo>
                  <a:cubicBezTo>
                    <a:pt x="346710" y="496902"/>
                    <a:pt x="318543" y="578341"/>
                    <a:pt x="295343" y="661073"/>
                  </a:cubicBezTo>
                  <a:cubicBezTo>
                    <a:pt x="284661" y="698900"/>
                    <a:pt x="283777" y="739450"/>
                    <a:pt x="277449" y="786327"/>
                  </a:cubicBezTo>
                  <a:close/>
                </a:path>
              </a:pathLst>
            </a:custGeom>
            <a:solidFill>
              <a:schemeClr val="bg1"/>
            </a:solidFill>
            <a:ln w="6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52" name="자유형: 도형 2651">
              <a:extLst>
                <a:ext uri="{FF2B5EF4-FFF2-40B4-BE49-F238E27FC236}">
                  <a16:creationId xmlns:a16="http://schemas.microsoft.com/office/drawing/2014/main" id="{0F4B75CA-30EF-4F7A-B4EC-0B47F1DA766A}"/>
                </a:ext>
              </a:extLst>
            </p:cNvPr>
            <p:cNvSpPr/>
            <p:nvPr/>
          </p:nvSpPr>
          <p:spPr>
            <a:xfrm>
              <a:off x="1176237" y="1817594"/>
              <a:ext cx="570021" cy="268126"/>
            </a:xfrm>
            <a:custGeom>
              <a:avLst/>
              <a:gdLst>
                <a:gd name="connsiteX0" fmla="*/ 1199944 w 1383531"/>
                <a:gd name="connsiteY0" fmla="*/ 99880 h 650783"/>
                <a:gd name="connsiteX1" fmla="*/ 1180078 w 1383531"/>
                <a:gd name="connsiteY1" fmla="*/ 101581 h 650783"/>
                <a:gd name="connsiteX2" fmla="*/ 1180078 w 1383531"/>
                <a:gd name="connsiteY2" fmla="*/ 547283 h 650783"/>
                <a:gd name="connsiteX3" fmla="*/ 1282744 w 1383531"/>
                <a:gd name="connsiteY3" fmla="*/ 462239 h 650783"/>
                <a:gd name="connsiteX4" fmla="*/ 1282676 w 1383531"/>
                <a:gd name="connsiteY4" fmla="*/ 180231 h 650783"/>
                <a:gd name="connsiteX5" fmla="*/ 1199944 w 1383531"/>
                <a:gd name="connsiteY5" fmla="*/ 99880 h 650783"/>
                <a:gd name="connsiteX6" fmla="*/ 861807 w 1383531"/>
                <a:gd name="connsiteY6" fmla="*/ 93212 h 650783"/>
                <a:gd name="connsiteX7" fmla="*/ 811665 w 1383531"/>
                <a:gd name="connsiteY7" fmla="*/ 152267 h 650783"/>
                <a:gd name="connsiteX8" fmla="*/ 811733 w 1383531"/>
                <a:gd name="connsiteY8" fmla="*/ 499181 h 650783"/>
                <a:gd name="connsiteX9" fmla="*/ 862624 w 1383531"/>
                <a:gd name="connsiteY9" fmla="*/ 557692 h 650783"/>
                <a:gd name="connsiteX10" fmla="*/ 912630 w 1383531"/>
                <a:gd name="connsiteY10" fmla="*/ 498297 h 650783"/>
                <a:gd name="connsiteX11" fmla="*/ 912970 w 1383531"/>
                <a:gd name="connsiteY11" fmla="*/ 324806 h 650783"/>
                <a:gd name="connsiteX12" fmla="*/ 912766 w 1383531"/>
                <a:gd name="connsiteY12" fmla="*/ 154785 h 650783"/>
                <a:gd name="connsiteX13" fmla="*/ 861807 w 1383531"/>
                <a:gd name="connsiteY13" fmla="*/ 93212 h 650783"/>
                <a:gd name="connsiteX14" fmla="*/ 499796 w 1383531"/>
                <a:gd name="connsiteY14" fmla="*/ 90942 h 650783"/>
                <a:gd name="connsiteX15" fmla="*/ 476861 w 1383531"/>
                <a:gd name="connsiteY15" fmla="*/ 101649 h 650783"/>
                <a:gd name="connsiteX16" fmla="*/ 454477 w 1383531"/>
                <a:gd name="connsiteY16" fmla="*/ 164991 h 650783"/>
                <a:gd name="connsiteX17" fmla="*/ 453593 w 1383531"/>
                <a:gd name="connsiteY17" fmla="*/ 484554 h 650783"/>
                <a:gd name="connsiteX18" fmla="*/ 456722 w 1383531"/>
                <a:gd name="connsiteY18" fmla="*/ 518300 h 650783"/>
                <a:gd name="connsiteX19" fmla="*/ 510471 w 1383531"/>
                <a:gd name="connsiteY19" fmla="*/ 556944 h 650783"/>
                <a:gd name="connsiteX20" fmla="*/ 554150 w 1383531"/>
                <a:gd name="connsiteY20" fmla="*/ 505849 h 650783"/>
                <a:gd name="connsiteX21" fmla="*/ 554422 w 1383531"/>
                <a:gd name="connsiteY21" fmla="*/ 329161 h 650783"/>
                <a:gd name="connsiteX22" fmla="*/ 553673 w 1383531"/>
                <a:gd name="connsiteY22" fmla="*/ 329161 h 650783"/>
                <a:gd name="connsiteX23" fmla="*/ 552857 w 1383531"/>
                <a:gd name="connsiteY23" fmla="*/ 138933 h 650783"/>
                <a:gd name="connsiteX24" fmla="*/ 499796 w 1383531"/>
                <a:gd name="connsiteY24" fmla="*/ 90942 h 650783"/>
                <a:gd name="connsiteX25" fmla="*/ 1180291 w 1383531"/>
                <a:gd name="connsiteY25" fmla="*/ 10550 h 650783"/>
                <a:gd name="connsiteX26" fmla="*/ 1279750 w 1383531"/>
                <a:gd name="connsiteY26" fmla="*/ 13747 h 650783"/>
                <a:gd name="connsiteX27" fmla="*/ 1381668 w 1383531"/>
                <a:gd name="connsiteY27" fmla="*/ 135939 h 650783"/>
                <a:gd name="connsiteX28" fmla="*/ 1381668 w 1383531"/>
                <a:gd name="connsiteY28" fmla="*/ 513265 h 650783"/>
                <a:gd name="connsiteX29" fmla="*/ 1260973 w 1383531"/>
                <a:gd name="connsiteY29" fmla="*/ 640356 h 650783"/>
                <a:gd name="connsiteX30" fmla="*/ 1078977 w 1383531"/>
                <a:gd name="connsiteY30" fmla="*/ 641173 h 650783"/>
                <a:gd name="connsiteX31" fmla="*/ 1079045 w 1383531"/>
                <a:gd name="connsiteY31" fmla="*/ 12250 h 650783"/>
                <a:gd name="connsiteX32" fmla="*/ 1180291 w 1383531"/>
                <a:gd name="connsiteY32" fmla="*/ 10550 h 650783"/>
                <a:gd name="connsiteX33" fmla="*/ 149473 w 1383531"/>
                <a:gd name="connsiteY33" fmla="*/ 208 h 650783"/>
                <a:gd name="connsiteX34" fmla="*/ 292620 w 1383531"/>
                <a:gd name="connsiteY34" fmla="*/ 109677 h 650783"/>
                <a:gd name="connsiteX35" fmla="*/ 301261 w 1383531"/>
                <a:gd name="connsiteY35" fmla="*/ 221188 h 650783"/>
                <a:gd name="connsiteX36" fmla="*/ 202949 w 1383531"/>
                <a:gd name="connsiteY36" fmla="*/ 221188 h 650783"/>
                <a:gd name="connsiteX37" fmla="*/ 202677 w 1383531"/>
                <a:gd name="connsiteY37" fmla="*/ 149342 h 650783"/>
                <a:gd name="connsiteX38" fmla="*/ 148997 w 1383531"/>
                <a:gd name="connsiteY38" fmla="*/ 93825 h 650783"/>
                <a:gd name="connsiteX39" fmla="*/ 102256 w 1383531"/>
                <a:gd name="connsiteY39" fmla="*/ 151247 h 650783"/>
                <a:gd name="connsiteX40" fmla="*/ 102188 w 1383531"/>
                <a:gd name="connsiteY40" fmla="*/ 498093 h 650783"/>
                <a:gd name="connsiteX41" fmla="*/ 148112 w 1383531"/>
                <a:gd name="connsiteY41" fmla="*/ 556604 h 650783"/>
                <a:gd name="connsiteX42" fmla="*/ 202677 w 1383531"/>
                <a:gd name="connsiteY42" fmla="*/ 498161 h 650783"/>
                <a:gd name="connsiteX43" fmla="*/ 202949 w 1383531"/>
                <a:gd name="connsiteY43" fmla="*/ 384065 h 650783"/>
                <a:gd name="connsiteX44" fmla="*/ 159814 w 1383531"/>
                <a:gd name="connsiteY44" fmla="*/ 378418 h 650783"/>
                <a:gd name="connsiteX45" fmla="*/ 159814 w 1383531"/>
                <a:gd name="connsiteY45" fmla="*/ 290924 h 650783"/>
                <a:gd name="connsiteX46" fmla="*/ 302145 w 1383531"/>
                <a:gd name="connsiteY46" fmla="*/ 290924 h 650783"/>
                <a:gd name="connsiteX47" fmla="*/ 290035 w 1383531"/>
                <a:gd name="connsiteY47" fmla="*/ 546330 h 650783"/>
                <a:gd name="connsiteX48" fmla="*/ 133485 w 1383531"/>
                <a:gd name="connsiteY48" fmla="*/ 650017 h 650783"/>
                <a:gd name="connsiteX49" fmla="*/ 1427 w 1383531"/>
                <a:gd name="connsiteY49" fmla="*/ 509455 h 650783"/>
                <a:gd name="connsiteX50" fmla="*/ 1019 w 1383531"/>
                <a:gd name="connsiteY50" fmla="*/ 142266 h 650783"/>
                <a:gd name="connsiteX51" fmla="*/ 7483 w 1383531"/>
                <a:gd name="connsiteY51" fmla="*/ 102125 h 650783"/>
                <a:gd name="connsiteX52" fmla="*/ 149473 w 1383531"/>
                <a:gd name="connsiteY52" fmla="*/ 208 h 650783"/>
                <a:gd name="connsiteX53" fmla="*/ 505640 w 1383531"/>
                <a:gd name="connsiteY53" fmla="*/ 140 h 650783"/>
                <a:gd name="connsiteX54" fmla="*/ 654978 w 1383531"/>
                <a:gd name="connsiteY54" fmla="*/ 149070 h 650783"/>
                <a:gd name="connsiteX55" fmla="*/ 655182 w 1383531"/>
                <a:gd name="connsiteY55" fmla="*/ 322289 h 650783"/>
                <a:gd name="connsiteX56" fmla="*/ 654910 w 1383531"/>
                <a:gd name="connsiteY56" fmla="*/ 502448 h 650783"/>
                <a:gd name="connsiteX57" fmla="*/ 501150 w 1383531"/>
                <a:gd name="connsiteY57" fmla="*/ 650630 h 650783"/>
                <a:gd name="connsiteX58" fmla="*/ 353852 w 1383531"/>
                <a:gd name="connsiteY58" fmla="*/ 503128 h 650783"/>
                <a:gd name="connsiteX59" fmla="*/ 353920 w 1383531"/>
                <a:gd name="connsiteY59" fmla="*/ 146281 h 650783"/>
                <a:gd name="connsiteX60" fmla="*/ 505640 w 1383531"/>
                <a:gd name="connsiteY60" fmla="*/ 140 h 650783"/>
                <a:gd name="connsiteX61" fmla="*/ 856636 w 1383531"/>
                <a:gd name="connsiteY61" fmla="*/ 72 h 650783"/>
                <a:gd name="connsiteX62" fmla="*/ 1007812 w 1383531"/>
                <a:gd name="connsiteY62" fmla="*/ 115188 h 650783"/>
                <a:gd name="connsiteX63" fmla="*/ 1009377 w 1383531"/>
                <a:gd name="connsiteY63" fmla="*/ 325350 h 650783"/>
                <a:gd name="connsiteX64" fmla="*/ 1009853 w 1383531"/>
                <a:gd name="connsiteY64" fmla="*/ 325350 h 650783"/>
                <a:gd name="connsiteX65" fmla="*/ 1008356 w 1383531"/>
                <a:gd name="connsiteY65" fmla="*/ 532179 h 650783"/>
                <a:gd name="connsiteX66" fmla="*/ 856364 w 1383531"/>
                <a:gd name="connsiteY66" fmla="*/ 650493 h 650783"/>
                <a:gd name="connsiteX67" fmla="*/ 715122 w 1383531"/>
                <a:gd name="connsiteY67" fmla="*/ 523674 h 650783"/>
                <a:gd name="connsiteX68" fmla="*/ 710496 w 1383531"/>
                <a:gd name="connsiteY68" fmla="*/ 187374 h 650783"/>
                <a:gd name="connsiteX69" fmla="*/ 714918 w 1383531"/>
                <a:gd name="connsiteY69" fmla="*/ 119678 h 650783"/>
                <a:gd name="connsiteX70" fmla="*/ 856636 w 1383531"/>
                <a:gd name="connsiteY70" fmla="*/ 72 h 65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383531" h="650783">
                  <a:moveTo>
                    <a:pt x="1199944" y="99880"/>
                  </a:moveTo>
                  <a:cubicBezTo>
                    <a:pt x="1193549" y="100017"/>
                    <a:pt x="1187154" y="100969"/>
                    <a:pt x="1180078" y="101581"/>
                  </a:cubicBezTo>
                  <a:cubicBezTo>
                    <a:pt x="1180078" y="251872"/>
                    <a:pt x="1180078" y="399714"/>
                    <a:pt x="1180078" y="547283"/>
                  </a:cubicBezTo>
                  <a:cubicBezTo>
                    <a:pt x="1269001" y="559393"/>
                    <a:pt x="1282676" y="547827"/>
                    <a:pt x="1282744" y="462239"/>
                  </a:cubicBezTo>
                  <a:cubicBezTo>
                    <a:pt x="1282812" y="368213"/>
                    <a:pt x="1282880" y="274188"/>
                    <a:pt x="1282676" y="180231"/>
                  </a:cubicBezTo>
                  <a:cubicBezTo>
                    <a:pt x="1282540" y="107092"/>
                    <a:pt x="1273491" y="98520"/>
                    <a:pt x="1199944" y="99880"/>
                  </a:cubicBezTo>
                  <a:close/>
                  <a:moveTo>
                    <a:pt x="861807" y="93212"/>
                  </a:moveTo>
                  <a:cubicBezTo>
                    <a:pt x="829626" y="93144"/>
                    <a:pt x="812005" y="111854"/>
                    <a:pt x="811665" y="152267"/>
                  </a:cubicBezTo>
                  <a:cubicBezTo>
                    <a:pt x="810780" y="267860"/>
                    <a:pt x="810780" y="383521"/>
                    <a:pt x="811733" y="499181"/>
                  </a:cubicBezTo>
                  <a:cubicBezTo>
                    <a:pt x="812073" y="538982"/>
                    <a:pt x="830783" y="558236"/>
                    <a:pt x="862624" y="557692"/>
                  </a:cubicBezTo>
                  <a:cubicBezTo>
                    <a:pt x="895281" y="557148"/>
                    <a:pt x="912017" y="538438"/>
                    <a:pt x="912630" y="498297"/>
                  </a:cubicBezTo>
                  <a:cubicBezTo>
                    <a:pt x="913514" y="440467"/>
                    <a:pt x="912902" y="382636"/>
                    <a:pt x="912970" y="324806"/>
                  </a:cubicBezTo>
                  <a:cubicBezTo>
                    <a:pt x="912970" y="268132"/>
                    <a:pt x="913514" y="211459"/>
                    <a:pt x="912766" y="154785"/>
                  </a:cubicBezTo>
                  <a:cubicBezTo>
                    <a:pt x="912222" y="111786"/>
                    <a:pt x="896165" y="93280"/>
                    <a:pt x="861807" y="93212"/>
                  </a:cubicBezTo>
                  <a:close/>
                  <a:moveTo>
                    <a:pt x="499796" y="90942"/>
                  </a:moveTo>
                  <a:cubicBezTo>
                    <a:pt x="491565" y="91784"/>
                    <a:pt x="483580" y="95186"/>
                    <a:pt x="476861" y="101649"/>
                  </a:cubicBezTo>
                  <a:cubicBezTo>
                    <a:pt x="462233" y="115665"/>
                    <a:pt x="454953" y="143287"/>
                    <a:pt x="454477" y="164991"/>
                  </a:cubicBezTo>
                  <a:cubicBezTo>
                    <a:pt x="452300" y="271466"/>
                    <a:pt x="453389" y="378010"/>
                    <a:pt x="453593" y="484554"/>
                  </a:cubicBezTo>
                  <a:cubicBezTo>
                    <a:pt x="453593" y="495848"/>
                    <a:pt x="454749" y="507210"/>
                    <a:pt x="456722" y="518300"/>
                  </a:cubicBezTo>
                  <a:cubicBezTo>
                    <a:pt x="462097" y="548168"/>
                    <a:pt x="481011" y="560006"/>
                    <a:pt x="510471" y="556944"/>
                  </a:cubicBezTo>
                  <a:cubicBezTo>
                    <a:pt x="541155" y="553679"/>
                    <a:pt x="553741" y="533812"/>
                    <a:pt x="554150" y="505849"/>
                  </a:cubicBezTo>
                  <a:cubicBezTo>
                    <a:pt x="555034" y="446931"/>
                    <a:pt x="554422" y="388011"/>
                    <a:pt x="554422" y="329161"/>
                  </a:cubicBezTo>
                  <a:cubicBezTo>
                    <a:pt x="554150" y="329161"/>
                    <a:pt x="553946" y="329161"/>
                    <a:pt x="553673" y="329161"/>
                  </a:cubicBezTo>
                  <a:cubicBezTo>
                    <a:pt x="553673" y="265751"/>
                    <a:pt x="555918" y="202206"/>
                    <a:pt x="552857" y="138933"/>
                  </a:cubicBezTo>
                  <a:cubicBezTo>
                    <a:pt x="551378" y="108929"/>
                    <a:pt x="524486" y="88417"/>
                    <a:pt x="499796" y="90942"/>
                  </a:cubicBezTo>
                  <a:close/>
                  <a:moveTo>
                    <a:pt x="1180291" y="10550"/>
                  </a:moveTo>
                  <a:cubicBezTo>
                    <a:pt x="1213739" y="10107"/>
                    <a:pt x="1246889" y="10482"/>
                    <a:pt x="1279750" y="13747"/>
                  </a:cubicBezTo>
                  <a:cubicBezTo>
                    <a:pt x="1340030" y="19734"/>
                    <a:pt x="1380443" y="70625"/>
                    <a:pt x="1381668" y="135939"/>
                  </a:cubicBezTo>
                  <a:cubicBezTo>
                    <a:pt x="1384049" y="261669"/>
                    <a:pt x="1384253" y="387535"/>
                    <a:pt x="1381668" y="513265"/>
                  </a:cubicBezTo>
                  <a:cubicBezTo>
                    <a:pt x="1380171" y="586744"/>
                    <a:pt x="1333431" y="635390"/>
                    <a:pt x="1260973" y="640356"/>
                  </a:cubicBezTo>
                  <a:cubicBezTo>
                    <a:pt x="1201441" y="644438"/>
                    <a:pt x="1141366" y="641173"/>
                    <a:pt x="1078977" y="641173"/>
                  </a:cubicBezTo>
                  <a:cubicBezTo>
                    <a:pt x="1079045" y="431078"/>
                    <a:pt x="1079045" y="222073"/>
                    <a:pt x="1079045" y="12250"/>
                  </a:cubicBezTo>
                  <a:cubicBezTo>
                    <a:pt x="1113097" y="12250"/>
                    <a:pt x="1146843" y="10992"/>
                    <a:pt x="1180291" y="10550"/>
                  </a:cubicBezTo>
                  <a:close/>
                  <a:moveTo>
                    <a:pt x="149473" y="208"/>
                  </a:moveTo>
                  <a:cubicBezTo>
                    <a:pt x="227578" y="2045"/>
                    <a:pt x="280578" y="40893"/>
                    <a:pt x="292620" y="109677"/>
                  </a:cubicBezTo>
                  <a:cubicBezTo>
                    <a:pt x="298812" y="144852"/>
                    <a:pt x="298403" y="181251"/>
                    <a:pt x="301261" y="221188"/>
                  </a:cubicBezTo>
                  <a:cubicBezTo>
                    <a:pt x="265474" y="221188"/>
                    <a:pt x="236559" y="221188"/>
                    <a:pt x="202949" y="221188"/>
                  </a:cubicBezTo>
                  <a:cubicBezTo>
                    <a:pt x="202949" y="196151"/>
                    <a:pt x="204106" y="172678"/>
                    <a:pt x="202677" y="149342"/>
                  </a:cubicBezTo>
                  <a:cubicBezTo>
                    <a:pt x="200228" y="109473"/>
                    <a:pt x="184171" y="93621"/>
                    <a:pt x="148997" y="93825"/>
                  </a:cubicBezTo>
                  <a:cubicBezTo>
                    <a:pt x="117973" y="93961"/>
                    <a:pt x="102529" y="111106"/>
                    <a:pt x="102256" y="151247"/>
                  </a:cubicBezTo>
                  <a:cubicBezTo>
                    <a:pt x="101508" y="266840"/>
                    <a:pt x="101508" y="382500"/>
                    <a:pt x="102188" y="498093"/>
                  </a:cubicBezTo>
                  <a:cubicBezTo>
                    <a:pt x="102392" y="538234"/>
                    <a:pt x="117905" y="556264"/>
                    <a:pt x="148112" y="556604"/>
                  </a:cubicBezTo>
                  <a:cubicBezTo>
                    <a:pt x="183967" y="557012"/>
                    <a:pt x="201248" y="539663"/>
                    <a:pt x="202677" y="498161"/>
                  </a:cubicBezTo>
                  <a:cubicBezTo>
                    <a:pt x="203970" y="460946"/>
                    <a:pt x="202949" y="423594"/>
                    <a:pt x="202949" y="384065"/>
                  </a:cubicBezTo>
                  <a:cubicBezTo>
                    <a:pt x="188390" y="382160"/>
                    <a:pt x="175395" y="380459"/>
                    <a:pt x="159814" y="378418"/>
                  </a:cubicBezTo>
                  <a:cubicBezTo>
                    <a:pt x="159814" y="349911"/>
                    <a:pt x="159814" y="321336"/>
                    <a:pt x="159814" y="290924"/>
                  </a:cubicBezTo>
                  <a:cubicBezTo>
                    <a:pt x="205534" y="290924"/>
                    <a:pt x="250234" y="290924"/>
                    <a:pt x="302145" y="290924"/>
                  </a:cubicBezTo>
                  <a:cubicBezTo>
                    <a:pt x="298607" y="377670"/>
                    <a:pt x="300921" y="462850"/>
                    <a:pt x="290035" y="546330"/>
                  </a:cubicBezTo>
                  <a:cubicBezTo>
                    <a:pt x="280646" y="618040"/>
                    <a:pt x="213359" y="656820"/>
                    <a:pt x="133485" y="650017"/>
                  </a:cubicBezTo>
                  <a:cubicBezTo>
                    <a:pt x="53066" y="643145"/>
                    <a:pt x="3196" y="593411"/>
                    <a:pt x="1427" y="509455"/>
                  </a:cubicBezTo>
                  <a:cubicBezTo>
                    <a:pt x="-1226" y="387127"/>
                    <a:pt x="543" y="264662"/>
                    <a:pt x="1019" y="142266"/>
                  </a:cubicBezTo>
                  <a:cubicBezTo>
                    <a:pt x="1087" y="128863"/>
                    <a:pt x="4149" y="115256"/>
                    <a:pt x="7483" y="102125"/>
                  </a:cubicBezTo>
                  <a:cubicBezTo>
                    <a:pt x="24423" y="35926"/>
                    <a:pt x="76879" y="-1493"/>
                    <a:pt x="149473" y="208"/>
                  </a:cubicBezTo>
                  <a:close/>
                  <a:moveTo>
                    <a:pt x="505640" y="140"/>
                  </a:moveTo>
                  <a:cubicBezTo>
                    <a:pt x="597692" y="1637"/>
                    <a:pt x="653073" y="56202"/>
                    <a:pt x="654978" y="149070"/>
                  </a:cubicBezTo>
                  <a:cubicBezTo>
                    <a:pt x="656203" y="206697"/>
                    <a:pt x="655251" y="264527"/>
                    <a:pt x="655182" y="322289"/>
                  </a:cubicBezTo>
                  <a:cubicBezTo>
                    <a:pt x="655182" y="382365"/>
                    <a:pt x="656203" y="442440"/>
                    <a:pt x="654910" y="502448"/>
                  </a:cubicBezTo>
                  <a:cubicBezTo>
                    <a:pt x="652937" y="595929"/>
                    <a:pt x="594699" y="651310"/>
                    <a:pt x="501150" y="650630"/>
                  </a:cubicBezTo>
                  <a:cubicBezTo>
                    <a:pt x="412363" y="649949"/>
                    <a:pt x="355281" y="594772"/>
                    <a:pt x="353852" y="503128"/>
                  </a:cubicBezTo>
                  <a:cubicBezTo>
                    <a:pt x="352015" y="384201"/>
                    <a:pt x="351879" y="265207"/>
                    <a:pt x="353920" y="146281"/>
                  </a:cubicBezTo>
                  <a:cubicBezTo>
                    <a:pt x="355485" y="53684"/>
                    <a:pt x="414812" y="-1357"/>
                    <a:pt x="505640" y="140"/>
                  </a:cubicBezTo>
                  <a:close/>
                  <a:moveTo>
                    <a:pt x="856636" y="72"/>
                  </a:moveTo>
                  <a:cubicBezTo>
                    <a:pt x="939300" y="-1970"/>
                    <a:pt x="999852" y="39124"/>
                    <a:pt x="1007812" y="115188"/>
                  </a:cubicBezTo>
                  <a:cubicBezTo>
                    <a:pt x="1015092" y="184516"/>
                    <a:pt x="1009377" y="255206"/>
                    <a:pt x="1009377" y="325350"/>
                  </a:cubicBezTo>
                  <a:cubicBezTo>
                    <a:pt x="1009513" y="325350"/>
                    <a:pt x="1009649" y="325350"/>
                    <a:pt x="1009853" y="325350"/>
                  </a:cubicBezTo>
                  <a:cubicBezTo>
                    <a:pt x="1009853" y="394338"/>
                    <a:pt x="1015636" y="463939"/>
                    <a:pt x="1008356" y="532179"/>
                  </a:cubicBezTo>
                  <a:cubicBezTo>
                    <a:pt x="999920" y="610896"/>
                    <a:pt x="938892" y="653486"/>
                    <a:pt x="856364" y="650493"/>
                  </a:cubicBezTo>
                  <a:cubicBezTo>
                    <a:pt x="774585" y="647499"/>
                    <a:pt x="719545" y="603616"/>
                    <a:pt x="715122" y="523674"/>
                  </a:cubicBezTo>
                  <a:cubicBezTo>
                    <a:pt x="708863" y="411823"/>
                    <a:pt x="711176" y="299496"/>
                    <a:pt x="710496" y="187374"/>
                  </a:cubicBezTo>
                  <a:cubicBezTo>
                    <a:pt x="710360" y="164786"/>
                    <a:pt x="711652" y="141994"/>
                    <a:pt x="714918" y="119678"/>
                  </a:cubicBezTo>
                  <a:cubicBezTo>
                    <a:pt x="725872" y="45723"/>
                    <a:pt x="778259" y="2044"/>
                    <a:pt x="856636" y="72"/>
                  </a:cubicBezTo>
                  <a:close/>
                </a:path>
              </a:pathLst>
            </a:custGeom>
            <a:solidFill>
              <a:schemeClr val="bg1"/>
            </a:solidFill>
            <a:ln w="6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53" name="자유형: 도형 2652">
              <a:extLst>
                <a:ext uri="{FF2B5EF4-FFF2-40B4-BE49-F238E27FC236}">
                  <a16:creationId xmlns:a16="http://schemas.microsoft.com/office/drawing/2014/main" id="{AD0CDE60-74B5-4061-9311-94960EF66B71}"/>
                </a:ext>
              </a:extLst>
            </p:cNvPr>
            <p:cNvSpPr/>
            <p:nvPr/>
          </p:nvSpPr>
          <p:spPr>
            <a:xfrm>
              <a:off x="1830565" y="1819194"/>
              <a:ext cx="765079" cy="263859"/>
            </a:xfrm>
            <a:custGeom>
              <a:avLst/>
              <a:gdLst>
                <a:gd name="connsiteX0" fmla="*/ 1358741 w 1856966"/>
                <a:gd name="connsiteY0" fmla="*/ 135595 h 640428"/>
                <a:gd name="connsiteX1" fmla="*/ 1353842 w 1856966"/>
                <a:gd name="connsiteY1" fmla="*/ 136752 h 640428"/>
                <a:gd name="connsiteX2" fmla="*/ 1310503 w 1856966"/>
                <a:gd name="connsiteY2" fmla="*/ 435429 h 640428"/>
                <a:gd name="connsiteX3" fmla="*/ 1404325 w 1856966"/>
                <a:gd name="connsiteY3" fmla="*/ 435429 h 640428"/>
                <a:gd name="connsiteX4" fmla="*/ 1358741 w 1856966"/>
                <a:gd name="connsiteY4" fmla="*/ 135595 h 640428"/>
                <a:gd name="connsiteX5" fmla="*/ 979918 w 1856966"/>
                <a:gd name="connsiteY5" fmla="*/ 95930 h 640428"/>
                <a:gd name="connsiteX6" fmla="*/ 948009 w 1856966"/>
                <a:gd name="connsiteY6" fmla="*/ 98516 h 640428"/>
                <a:gd name="connsiteX7" fmla="*/ 948009 w 1856966"/>
                <a:gd name="connsiteY7" fmla="*/ 542381 h 640428"/>
                <a:gd name="connsiteX8" fmla="*/ 1052240 w 1856966"/>
                <a:gd name="connsiteY8" fmla="*/ 458969 h 640428"/>
                <a:gd name="connsiteX9" fmla="*/ 1052172 w 1856966"/>
                <a:gd name="connsiteY9" fmla="*/ 166960 h 640428"/>
                <a:gd name="connsiteX10" fmla="*/ 979918 w 1856966"/>
                <a:gd name="connsiteY10" fmla="*/ 95930 h 640428"/>
                <a:gd name="connsiteX11" fmla="*/ 459751 w 1856966"/>
                <a:gd name="connsiteY11" fmla="*/ 95628 h 640428"/>
                <a:gd name="connsiteX12" fmla="*/ 413317 w 1856966"/>
                <a:gd name="connsiteY12" fmla="*/ 100421 h 640428"/>
                <a:gd name="connsiteX13" fmla="*/ 413317 w 1856966"/>
                <a:gd name="connsiteY13" fmla="*/ 286907 h 640428"/>
                <a:gd name="connsiteX14" fmla="*/ 508431 w 1856966"/>
                <a:gd name="connsiteY14" fmla="*/ 204992 h 640428"/>
                <a:gd name="connsiteX15" fmla="*/ 508431 w 1856966"/>
                <a:gd name="connsiteY15" fmla="*/ 174511 h 640428"/>
                <a:gd name="connsiteX16" fmla="*/ 459751 w 1856966"/>
                <a:gd name="connsiteY16" fmla="*/ 95628 h 640428"/>
                <a:gd name="connsiteX17" fmla="*/ 674506 w 1856966"/>
                <a:gd name="connsiteY17" fmla="*/ 6463 h 640428"/>
                <a:gd name="connsiteX18" fmla="*/ 772818 w 1856966"/>
                <a:gd name="connsiteY18" fmla="*/ 6463 h 640428"/>
                <a:gd name="connsiteX19" fmla="*/ 772818 w 1856966"/>
                <a:gd name="connsiteY19" fmla="*/ 636746 h 640428"/>
                <a:gd name="connsiteX20" fmla="*/ 674506 w 1856966"/>
                <a:gd name="connsiteY20" fmla="*/ 636746 h 640428"/>
                <a:gd name="connsiteX21" fmla="*/ 674506 w 1856966"/>
                <a:gd name="connsiteY21" fmla="*/ 6463 h 640428"/>
                <a:gd name="connsiteX22" fmla="*/ 0 w 1856966"/>
                <a:gd name="connsiteY22" fmla="*/ 5306 h 640428"/>
                <a:gd name="connsiteX23" fmla="*/ 260713 w 1856966"/>
                <a:gd name="connsiteY23" fmla="*/ 5306 h 640428"/>
                <a:gd name="connsiteX24" fmla="*/ 260713 w 1856966"/>
                <a:gd name="connsiteY24" fmla="*/ 94365 h 640428"/>
                <a:gd name="connsiteX25" fmla="*/ 102462 w 1856966"/>
                <a:gd name="connsiteY25" fmla="*/ 94365 h 640428"/>
                <a:gd name="connsiteX26" fmla="*/ 102462 w 1856966"/>
                <a:gd name="connsiteY26" fmla="*/ 286226 h 640428"/>
                <a:gd name="connsiteX27" fmla="*/ 225742 w 1856966"/>
                <a:gd name="connsiteY27" fmla="*/ 286226 h 640428"/>
                <a:gd name="connsiteX28" fmla="*/ 225742 w 1856966"/>
                <a:gd name="connsiteY28" fmla="*/ 375624 h 640428"/>
                <a:gd name="connsiteX29" fmla="*/ 100421 w 1856966"/>
                <a:gd name="connsiteY29" fmla="*/ 375624 h 640428"/>
                <a:gd name="connsiteX30" fmla="*/ 100421 w 1856966"/>
                <a:gd name="connsiteY30" fmla="*/ 636542 h 640428"/>
                <a:gd name="connsiteX31" fmla="*/ 0 w 1856966"/>
                <a:gd name="connsiteY31" fmla="*/ 636542 h 640428"/>
                <a:gd name="connsiteX32" fmla="*/ 0 w 1856966"/>
                <a:gd name="connsiteY32" fmla="*/ 5306 h 640428"/>
                <a:gd name="connsiteX33" fmla="*/ 1314926 w 1856966"/>
                <a:gd name="connsiteY33" fmla="*/ 3470 h 640428"/>
                <a:gd name="connsiteX34" fmla="*/ 1435281 w 1856966"/>
                <a:gd name="connsiteY34" fmla="*/ 3606 h 640428"/>
                <a:gd name="connsiteX35" fmla="*/ 1536586 w 1856966"/>
                <a:gd name="connsiteY35" fmla="*/ 636338 h 640428"/>
                <a:gd name="connsiteX36" fmla="*/ 1435757 w 1856966"/>
                <a:gd name="connsiteY36" fmla="*/ 636338 h 640428"/>
                <a:gd name="connsiteX37" fmla="*/ 1417659 w 1856966"/>
                <a:gd name="connsiteY37" fmla="*/ 527209 h 640428"/>
                <a:gd name="connsiteX38" fmla="*/ 1297236 w 1856966"/>
                <a:gd name="connsiteY38" fmla="*/ 527209 h 640428"/>
                <a:gd name="connsiteX39" fmla="*/ 1285806 w 1856966"/>
                <a:gd name="connsiteY39" fmla="*/ 603749 h 640428"/>
                <a:gd name="connsiteX40" fmla="*/ 1243216 w 1856966"/>
                <a:gd name="connsiteY40" fmla="*/ 639604 h 640428"/>
                <a:gd name="connsiteX41" fmla="*/ 1188107 w 1856966"/>
                <a:gd name="connsiteY41" fmla="*/ 636406 h 640428"/>
                <a:gd name="connsiteX42" fmla="*/ 1211239 w 1856966"/>
                <a:gd name="connsiteY42" fmla="*/ 485231 h 640428"/>
                <a:gd name="connsiteX43" fmla="*/ 1283425 w 1856966"/>
                <a:gd name="connsiteY43" fmla="*/ 32657 h 640428"/>
                <a:gd name="connsiteX44" fmla="*/ 1314926 w 1856966"/>
                <a:gd name="connsiteY44" fmla="*/ 3470 h 640428"/>
                <a:gd name="connsiteX45" fmla="*/ 1504405 w 1856966"/>
                <a:gd name="connsiteY45" fmla="*/ 3061 h 640428"/>
                <a:gd name="connsiteX46" fmla="*/ 1595709 w 1856966"/>
                <a:gd name="connsiteY46" fmla="*/ 4286 h 640428"/>
                <a:gd name="connsiteX47" fmla="*/ 1616120 w 1856966"/>
                <a:gd name="connsiteY47" fmla="*/ 29255 h 640428"/>
                <a:gd name="connsiteX48" fmla="*/ 1683679 w 1856966"/>
                <a:gd name="connsiteY48" fmla="*/ 287859 h 640428"/>
                <a:gd name="connsiteX49" fmla="*/ 1706335 w 1856966"/>
                <a:gd name="connsiteY49" fmla="*/ 212612 h 640428"/>
                <a:gd name="connsiteX50" fmla="*/ 1752259 w 1856966"/>
                <a:gd name="connsiteY50" fmla="*/ 35378 h 640428"/>
                <a:gd name="connsiteX51" fmla="*/ 1793353 w 1856966"/>
                <a:gd name="connsiteY51" fmla="*/ 3674 h 640428"/>
                <a:gd name="connsiteX52" fmla="*/ 1856966 w 1856966"/>
                <a:gd name="connsiteY52" fmla="*/ 4014 h 640428"/>
                <a:gd name="connsiteX53" fmla="*/ 1780222 w 1856966"/>
                <a:gd name="connsiteY53" fmla="*/ 260849 h 640428"/>
                <a:gd name="connsiteX54" fmla="*/ 1731781 w 1856966"/>
                <a:gd name="connsiteY54" fmla="*/ 597354 h 640428"/>
                <a:gd name="connsiteX55" fmla="*/ 1731848 w 1856966"/>
                <a:gd name="connsiteY55" fmla="*/ 637154 h 640428"/>
                <a:gd name="connsiteX56" fmla="*/ 1630884 w 1856966"/>
                <a:gd name="connsiteY56" fmla="*/ 637154 h 640428"/>
                <a:gd name="connsiteX57" fmla="*/ 1631496 w 1856966"/>
                <a:gd name="connsiteY57" fmla="*/ 527889 h 640428"/>
                <a:gd name="connsiteX58" fmla="*/ 1579244 w 1856966"/>
                <a:gd name="connsiteY58" fmla="*/ 256971 h 640428"/>
                <a:gd name="connsiteX59" fmla="*/ 1504405 w 1856966"/>
                <a:gd name="connsiteY59" fmla="*/ 3061 h 640428"/>
                <a:gd name="connsiteX60" fmla="*/ 847520 w 1856966"/>
                <a:gd name="connsiteY60" fmla="*/ 204 h 640428"/>
                <a:gd name="connsiteX61" fmla="*/ 1057751 w 1856966"/>
                <a:gd name="connsiteY61" fmla="*/ 11974 h 640428"/>
                <a:gd name="connsiteX62" fmla="*/ 1148238 w 1856966"/>
                <a:gd name="connsiteY62" fmla="*/ 121444 h 640428"/>
                <a:gd name="connsiteX63" fmla="*/ 1148034 w 1856966"/>
                <a:gd name="connsiteY63" fmla="*/ 522310 h 640428"/>
                <a:gd name="connsiteX64" fmla="*/ 1030264 w 1856966"/>
                <a:gd name="connsiteY64" fmla="*/ 636542 h 640428"/>
                <a:gd name="connsiteX65" fmla="*/ 847520 w 1856966"/>
                <a:gd name="connsiteY65" fmla="*/ 637291 h 640428"/>
                <a:gd name="connsiteX66" fmla="*/ 847520 w 1856966"/>
                <a:gd name="connsiteY66" fmla="*/ 204 h 640428"/>
                <a:gd name="connsiteX67" fmla="*/ 312624 w 1856966"/>
                <a:gd name="connsiteY67" fmla="*/ 0 h 640428"/>
                <a:gd name="connsiteX68" fmla="*/ 519520 w 1856966"/>
                <a:gd name="connsiteY68" fmla="*/ 11498 h 640428"/>
                <a:gd name="connsiteX69" fmla="*/ 602864 w 1856966"/>
                <a:gd name="connsiteY69" fmla="*/ 98856 h 640428"/>
                <a:gd name="connsiteX70" fmla="*/ 601912 w 1856966"/>
                <a:gd name="connsiteY70" fmla="*/ 250711 h 640428"/>
                <a:gd name="connsiteX71" fmla="*/ 556600 w 1856966"/>
                <a:gd name="connsiteY71" fmla="*/ 333511 h 640428"/>
                <a:gd name="connsiteX72" fmla="*/ 610688 w 1856966"/>
                <a:gd name="connsiteY72" fmla="*/ 472576 h 640428"/>
                <a:gd name="connsiteX73" fmla="*/ 610757 w 1856966"/>
                <a:gd name="connsiteY73" fmla="*/ 638787 h 640428"/>
                <a:gd name="connsiteX74" fmla="*/ 532379 w 1856966"/>
                <a:gd name="connsiteY74" fmla="*/ 637562 h 640428"/>
                <a:gd name="connsiteX75" fmla="*/ 512581 w 1856966"/>
                <a:gd name="connsiteY75" fmla="*/ 612593 h 640428"/>
                <a:gd name="connsiteX76" fmla="*/ 509043 w 1856966"/>
                <a:gd name="connsiteY76" fmla="*/ 514214 h 640428"/>
                <a:gd name="connsiteX77" fmla="*/ 508975 w 1856966"/>
                <a:gd name="connsiteY77" fmla="*/ 466589 h 640428"/>
                <a:gd name="connsiteX78" fmla="*/ 413453 w 1856966"/>
                <a:gd name="connsiteY78" fmla="*/ 383245 h 640428"/>
                <a:gd name="connsiteX79" fmla="*/ 413453 w 1856966"/>
                <a:gd name="connsiteY79" fmla="*/ 636134 h 640428"/>
                <a:gd name="connsiteX80" fmla="*/ 312624 w 1856966"/>
                <a:gd name="connsiteY80" fmla="*/ 636134 h 640428"/>
                <a:gd name="connsiteX81" fmla="*/ 312624 w 1856966"/>
                <a:gd name="connsiteY81" fmla="*/ 0 h 64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856966" h="640428">
                  <a:moveTo>
                    <a:pt x="1358741" y="135595"/>
                  </a:moveTo>
                  <a:cubicBezTo>
                    <a:pt x="1357108" y="136004"/>
                    <a:pt x="1355475" y="136344"/>
                    <a:pt x="1353842" y="136752"/>
                  </a:cubicBezTo>
                  <a:cubicBezTo>
                    <a:pt x="1339486" y="235608"/>
                    <a:pt x="1325131" y="334532"/>
                    <a:pt x="1310503" y="435429"/>
                  </a:cubicBezTo>
                  <a:cubicBezTo>
                    <a:pt x="1344181" y="435429"/>
                    <a:pt x="1373028" y="435429"/>
                    <a:pt x="1404325" y="435429"/>
                  </a:cubicBezTo>
                  <a:cubicBezTo>
                    <a:pt x="1388949" y="333919"/>
                    <a:pt x="1373844" y="234792"/>
                    <a:pt x="1358741" y="135595"/>
                  </a:cubicBezTo>
                  <a:close/>
                  <a:moveTo>
                    <a:pt x="979918" y="95930"/>
                  </a:moveTo>
                  <a:cubicBezTo>
                    <a:pt x="969916" y="96135"/>
                    <a:pt x="959983" y="97495"/>
                    <a:pt x="948009" y="98516"/>
                  </a:cubicBezTo>
                  <a:cubicBezTo>
                    <a:pt x="948009" y="249487"/>
                    <a:pt x="948009" y="396104"/>
                    <a:pt x="948009" y="542381"/>
                  </a:cubicBezTo>
                  <a:cubicBezTo>
                    <a:pt x="1033870" y="557689"/>
                    <a:pt x="1052172" y="542653"/>
                    <a:pt x="1052240" y="458969"/>
                  </a:cubicBezTo>
                  <a:cubicBezTo>
                    <a:pt x="1052240" y="361610"/>
                    <a:pt x="1052444" y="264319"/>
                    <a:pt x="1052172" y="166960"/>
                  </a:cubicBezTo>
                  <a:cubicBezTo>
                    <a:pt x="1052035" y="108653"/>
                    <a:pt x="1037612" y="94706"/>
                    <a:pt x="979918" y="95930"/>
                  </a:cubicBezTo>
                  <a:close/>
                  <a:moveTo>
                    <a:pt x="459751" y="95628"/>
                  </a:moveTo>
                  <a:cubicBezTo>
                    <a:pt x="447339" y="95046"/>
                    <a:pt x="432044" y="96781"/>
                    <a:pt x="413317" y="100421"/>
                  </a:cubicBezTo>
                  <a:cubicBezTo>
                    <a:pt x="413317" y="161585"/>
                    <a:pt x="413317" y="223157"/>
                    <a:pt x="413317" y="286907"/>
                  </a:cubicBezTo>
                  <a:cubicBezTo>
                    <a:pt x="494007" y="292213"/>
                    <a:pt x="508227" y="279423"/>
                    <a:pt x="508431" y="204992"/>
                  </a:cubicBezTo>
                  <a:cubicBezTo>
                    <a:pt x="508431" y="194854"/>
                    <a:pt x="508431" y="184649"/>
                    <a:pt x="508431" y="174511"/>
                  </a:cubicBezTo>
                  <a:cubicBezTo>
                    <a:pt x="508278" y="119964"/>
                    <a:pt x="496988" y="97372"/>
                    <a:pt x="459751" y="95628"/>
                  </a:cubicBezTo>
                  <a:close/>
                  <a:moveTo>
                    <a:pt x="674506" y="6463"/>
                  </a:moveTo>
                  <a:cubicBezTo>
                    <a:pt x="706823" y="6463"/>
                    <a:pt x="738800" y="6463"/>
                    <a:pt x="772818" y="6463"/>
                  </a:cubicBezTo>
                  <a:cubicBezTo>
                    <a:pt x="772818" y="216081"/>
                    <a:pt x="772818" y="425223"/>
                    <a:pt x="772818" y="636746"/>
                  </a:cubicBezTo>
                  <a:cubicBezTo>
                    <a:pt x="738460" y="636746"/>
                    <a:pt x="707299" y="636746"/>
                    <a:pt x="674506" y="636746"/>
                  </a:cubicBezTo>
                  <a:cubicBezTo>
                    <a:pt x="674506" y="425971"/>
                    <a:pt x="674506" y="217850"/>
                    <a:pt x="674506" y="6463"/>
                  </a:cubicBezTo>
                  <a:close/>
                  <a:moveTo>
                    <a:pt x="0" y="5306"/>
                  </a:moveTo>
                  <a:cubicBezTo>
                    <a:pt x="86882" y="5306"/>
                    <a:pt x="172471" y="5306"/>
                    <a:pt x="260713" y="5306"/>
                  </a:cubicBezTo>
                  <a:cubicBezTo>
                    <a:pt x="260713" y="34017"/>
                    <a:pt x="260713" y="62660"/>
                    <a:pt x="260713" y="94365"/>
                  </a:cubicBezTo>
                  <a:cubicBezTo>
                    <a:pt x="208870" y="94365"/>
                    <a:pt x="157095" y="94365"/>
                    <a:pt x="102462" y="94365"/>
                  </a:cubicBezTo>
                  <a:cubicBezTo>
                    <a:pt x="102462" y="158726"/>
                    <a:pt x="102462" y="220299"/>
                    <a:pt x="102462" y="286226"/>
                  </a:cubicBezTo>
                  <a:cubicBezTo>
                    <a:pt x="144236" y="286226"/>
                    <a:pt x="183696" y="286226"/>
                    <a:pt x="225742" y="286226"/>
                  </a:cubicBezTo>
                  <a:cubicBezTo>
                    <a:pt x="225742" y="316025"/>
                    <a:pt x="225742" y="343648"/>
                    <a:pt x="225742" y="375624"/>
                  </a:cubicBezTo>
                  <a:cubicBezTo>
                    <a:pt x="185261" y="375624"/>
                    <a:pt x="144168" y="375624"/>
                    <a:pt x="100421" y="375624"/>
                  </a:cubicBezTo>
                  <a:cubicBezTo>
                    <a:pt x="100421" y="464547"/>
                    <a:pt x="100421" y="549184"/>
                    <a:pt x="100421" y="636542"/>
                  </a:cubicBezTo>
                  <a:cubicBezTo>
                    <a:pt x="65723" y="636542"/>
                    <a:pt x="33678" y="636542"/>
                    <a:pt x="0" y="636542"/>
                  </a:cubicBezTo>
                  <a:cubicBezTo>
                    <a:pt x="0" y="426039"/>
                    <a:pt x="0" y="216761"/>
                    <a:pt x="0" y="5306"/>
                  </a:cubicBezTo>
                  <a:close/>
                  <a:moveTo>
                    <a:pt x="1314926" y="3470"/>
                  </a:moveTo>
                  <a:cubicBezTo>
                    <a:pt x="1353502" y="4150"/>
                    <a:pt x="1392010" y="3606"/>
                    <a:pt x="1435281" y="3606"/>
                  </a:cubicBezTo>
                  <a:cubicBezTo>
                    <a:pt x="1469163" y="215333"/>
                    <a:pt x="1502636" y="424203"/>
                    <a:pt x="1536586" y="636338"/>
                  </a:cubicBezTo>
                  <a:cubicBezTo>
                    <a:pt x="1502296" y="636338"/>
                    <a:pt x="1470251" y="636338"/>
                    <a:pt x="1435757" y="636338"/>
                  </a:cubicBezTo>
                  <a:cubicBezTo>
                    <a:pt x="1429770" y="600211"/>
                    <a:pt x="1423919" y="564833"/>
                    <a:pt x="1417659" y="527209"/>
                  </a:cubicBezTo>
                  <a:cubicBezTo>
                    <a:pt x="1378267" y="527209"/>
                    <a:pt x="1339146" y="527209"/>
                    <a:pt x="1297236" y="527209"/>
                  </a:cubicBezTo>
                  <a:cubicBezTo>
                    <a:pt x="1293222" y="552722"/>
                    <a:pt x="1286691" y="578100"/>
                    <a:pt x="1285806" y="603749"/>
                  </a:cubicBezTo>
                  <a:cubicBezTo>
                    <a:pt x="1284786" y="634025"/>
                    <a:pt x="1271519" y="643482"/>
                    <a:pt x="1243216" y="639604"/>
                  </a:cubicBezTo>
                  <a:cubicBezTo>
                    <a:pt x="1226479" y="637291"/>
                    <a:pt x="1209402" y="637563"/>
                    <a:pt x="1188107" y="636406"/>
                  </a:cubicBezTo>
                  <a:cubicBezTo>
                    <a:pt x="1195931" y="584971"/>
                    <a:pt x="1203211" y="535101"/>
                    <a:pt x="1211239" y="485231"/>
                  </a:cubicBezTo>
                  <a:cubicBezTo>
                    <a:pt x="1235392" y="334396"/>
                    <a:pt x="1260361" y="183629"/>
                    <a:pt x="1283425" y="32657"/>
                  </a:cubicBezTo>
                  <a:cubicBezTo>
                    <a:pt x="1286691" y="11362"/>
                    <a:pt x="1293834" y="2994"/>
                    <a:pt x="1314926" y="3470"/>
                  </a:cubicBezTo>
                  <a:close/>
                  <a:moveTo>
                    <a:pt x="1504405" y="3061"/>
                  </a:moveTo>
                  <a:cubicBezTo>
                    <a:pt x="1538151" y="3061"/>
                    <a:pt x="1567202" y="1225"/>
                    <a:pt x="1595709" y="4286"/>
                  </a:cubicBezTo>
                  <a:cubicBezTo>
                    <a:pt x="1603465" y="5103"/>
                    <a:pt x="1613398" y="19390"/>
                    <a:pt x="1616120" y="29255"/>
                  </a:cubicBezTo>
                  <a:cubicBezTo>
                    <a:pt x="1638707" y="112191"/>
                    <a:pt x="1659799" y="195603"/>
                    <a:pt x="1683679" y="287859"/>
                  </a:cubicBezTo>
                  <a:cubicBezTo>
                    <a:pt x="1692796" y="257651"/>
                    <a:pt x="1700212" y="235267"/>
                    <a:pt x="1706335" y="212612"/>
                  </a:cubicBezTo>
                  <a:cubicBezTo>
                    <a:pt x="1722187" y="153693"/>
                    <a:pt x="1739264" y="94978"/>
                    <a:pt x="1752259" y="35378"/>
                  </a:cubicBezTo>
                  <a:cubicBezTo>
                    <a:pt x="1757838" y="9797"/>
                    <a:pt x="1769132" y="1837"/>
                    <a:pt x="1793353" y="3674"/>
                  </a:cubicBezTo>
                  <a:cubicBezTo>
                    <a:pt x="1813219" y="5171"/>
                    <a:pt x="1833222" y="4014"/>
                    <a:pt x="1856966" y="4014"/>
                  </a:cubicBezTo>
                  <a:cubicBezTo>
                    <a:pt x="1830908" y="92325"/>
                    <a:pt x="1809273" y="177913"/>
                    <a:pt x="1780222" y="260849"/>
                  </a:cubicBezTo>
                  <a:cubicBezTo>
                    <a:pt x="1741850" y="370387"/>
                    <a:pt x="1722800" y="481557"/>
                    <a:pt x="1731781" y="597354"/>
                  </a:cubicBezTo>
                  <a:cubicBezTo>
                    <a:pt x="1732665" y="609464"/>
                    <a:pt x="1731848" y="621778"/>
                    <a:pt x="1731848" y="637154"/>
                  </a:cubicBezTo>
                  <a:cubicBezTo>
                    <a:pt x="1696062" y="637154"/>
                    <a:pt x="1665786" y="637154"/>
                    <a:pt x="1630884" y="637154"/>
                  </a:cubicBezTo>
                  <a:cubicBezTo>
                    <a:pt x="1630884" y="599395"/>
                    <a:pt x="1627822" y="563336"/>
                    <a:pt x="1631496" y="527889"/>
                  </a:cubicBezTo>
                  <a:cubicBezTo>
                    <a:pt x="1641293" y="431959"/>
                    <a:pt x="1604962" y="345621"/>
                    <a:pt x="1579244" y="256971"/>
                  </a:cubicBezTo>
                  <a:cubicBezTo>
                    <a:pt x="1555432" y="174716"/>
                    <a:pt x="1530871" y="92733"/>
                    <a:pt x="1504405" y="3061"/>
                  </a:cubicBezTo>
                  <a:close/>
                  <a:moveTo>
                    <a:pt x="847520" y="204"/>
                  </a:moveTo>
                  <a:cubicBezTo>
                    <a:pt x="918889" y="3606"/>
                    <a:pt x="989307" y="1497"/>
                    <a:pt x="1057751" y="11974"/>
                  </a:cubicBezTo>
                  <a:cubicBezTo>
                    <a:pt x="1113948" y="20547"/>
                    <a:pt x="1146809" y="66063"/>
                    <a:pt x="1148238" y="121444"/>
                  </a:cubicBezTo>
                  <a:cubicBezTo>
                    <a:pt x="1151776" y="254998"/>
                    <a:pt x="1152320" y="388756"/>
                    <a:pt x="1148034" y="522310"/>
                  </a:cubicBezTo>
                  <a:cubicBezTo>
                    <a:pt x="1145856" y="589053"/>
                    <a:pt x="1097483" y="632528"/>
                    <a:pt x="1030264" y="636542"/>
                  </a:cubicBezTo>
                  <a:cubicBezTo>
                    <a:pt x="969780" y="640148"/>
                    <a:pt x="908956" y="637291"/>
                    <a:pt x="847520" y="637291"/>
                  </a:cubicBezTo>
                  <a:cubicBezTo>
                    <a:pt x="847520" y="424475"/>
                    <a:pt x="847520" y="216422"/>
                    <a:pt x="847520" y="204"/>
                  </a:cubicBezTo>
                  <a:close/>
                  <a:moveTo>
                    <a:pt x="312624" y="0"/>
                  </a:moveTo>
                  <a:cubicBezTo>
                    <a:pt x="382701" y="3470"/>
                    <a:pt x="451621" y="3061"/>
                    <a:pt x="519520" y="11498"/>
                  </a:cubicBezTo>
                  <a:cubicBezTo>
                    <a:pt x="566329" y="17281"/>
                    <a:pt x="597761" y="52319"/>
                    <a:pt x="602864" y="98856"/>
                  </a:cubicBezTo>
                  <a:cubicBezTo>
                    <a:pt x="608375" y="148998"/>
                    <a:pt x="609192" y="200977"/>
                    <a:pt x="601912" y="250711"/>
                  </a:cubicBezTo>
                  <a:cubicBezTo>
                    <a:pt x="597830" y="278878"/>
                    <a:pt x="573405" y="304119"/>
                    <a:pt x="556600" y="333511"/>
                  </a:cubicBezTo>
                  <a:cubicBezTo>
                    <a:pt x="604906" y="361269"/>
                    <a:pt x="610416" y="415970"/>
                    <a:pt x="610688" y="472576"/>
                  </a:cubicBezTo>
                  <a:cubicBezTo>
                    <a:pt x="611029" y="526664"/>
                    <a:pt x="610757" y="580685"/>
                    <a:pt x="610757" y="638787"/>
                  </a:cubicBezTo>
                  <a:cubicBezTo>
                    <a:pt x="588032" y="638787"/>
                    <a:pt x="559934" y="640624"/>
                    <a:pt x="532379" y="637562"/>
                  </a:cubicBezTo>
                  <a:cubicBezTo>
                    <a:pt x="524691" y="636678"/>
                    <a:pt x="513533" y="621846"/>
                    <a:pt x="512581" y="612593"/>
                  </a:cubicBezTo>
                  <a:cubicBezTo>
                    <a:pt x="509383" y="580004"/>
                    <a:pt x="509723" y="547075"/>
                    <a:pt x="509043" y="514214"/>
                  </a:cubicBezTo>
                  <a:cubicBezTo>
                    <a:pt x="508703" y="498362"/>
                    <a:pt x="509111" y="482441"/>
                    <a:pt x="508975" y="466589"/>
                  </a:cubicBezTo>
                  <a:cubicBezTo>
                    <a:pt x="508227" y="392974"/>
                    <a:pt x="490538" y="376918"/>
                    <a:pt x="413453" y="383245"/>
                  </a:cubicBezTo>
                  <a:cubicBezTo>
                    <a:pt x="413453" y="466249"/>
                    <a:pt x="413453" y="549660"/>
                    <a:pt x="413453" y="636134"/>
                  </a:cubicBezTo>
                  <a:cubicBezTo>
                    <a:pt x="378279" y="636134"/>
                    <a:pt x="346370" y="636134"/>
                    <a:pt x="312624" y="636134"/>
                  </a:cubicBezTo>
                  <a:cubicBezTo>
                    <a:pt x="312624" y="425903"/>
                    <a:pt x="312624" y="216694"/>
                    <a:pt x="312624" y="0"/>
                  </a:cubicBezTo>
                  <a:close/>
                </a:path>
              </a:pathLst>
            </a:custGeom>
            <a:solidFill>
              <a:schemeClr val="bg1"/>
            </a:solidFill>
            <a:ln w="6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654" name="TextBox 2653">
            <a:extLst>
              <a:ext uri="{FF2B5EF4-FFF2-40B4-BE49-F238E27FC236}">
                <a16:creationId xmlns:a16="http://schemas.microsoft.com/office/drawing/2014/main" id="{C3F29E82-62E7-4DB6-8968-26FEFDE5872F}"/>
              </a:ext>
            </a:extLst>
          </p:cNvPr>
          <p:cNvSpPr txBox="1"/>
          <p:nvPr/>
        </p:nvSpPr>
        <p:spPr>
          <a:xfrm>
            <a:off x="6110127" y="5782169"/>
            <a:ext cx="5493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55" name="TextBox 2654">
            <a:extLst>
              <a:ext uri="{FF2B5EF4-FFF2-40B4-BE49-F238E27FC236}">
                <a16:creationId xmlns:a16="http://schemas.microsoft.com/office/drawing/2014/main" id="{DBE17A02-B4F4-43AF-BCFC-E99BC85E642E}"/>
              </a:ext>
            </a:extLst>
          </p:cNvPr>
          <p:cNvSpPr txBox="1"/>
          <p:nvPr/>
        </p:nvSpPr>
        <p:spPr>
          <a:xfrm>
            <a:off x="8496646" y="4523062"/>
            <a:ext cx="3387212" cy="49244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3200" spc="-150" dirty="0">
                <a:solidFill>
                  <a:schemeClr val="bg1"/>
                </a:solidFill>
              </a:rPr>
              <a:t>PPT Professional</a:t>
            </a:r>
            <a:endParaRPr lang="ko-KR" altLang="en-US" sz="3200" spc="-150" dirty="0">
              <a:solidFill>
                <a:schemeClr val="bg1"/>
              </a:solidFill>
            </a:endParaRPr>
          </a:p>
        </p:txBody>
      </p:sp>
      <p:sp>
        <p:nvSpPr>
          <p:cNvPr id="2656" name="TextBox 2655">
            <a:extLst>
              <a:ext uri="{FF2B5EF4-FFF2-40B4-BE49-F238E27FC236}">
                <a16:creationId xmlns:a16="http://schemas.microsoft.com/office/drawing/2014/main" id="{8FC17700-EC6C-44CD-8791-0026001DBBF1}"/>
              </a:ext>
            </a:extLst>
          </p:cNvPr>
          <p:cNvSpPr txBox="1"/>
          <p:nvPr/>
        </p:nvSpPr>
        <p:spPr>
          <a:xfrm>
            <a:off x="6464536" y="4489132"/>
            <a:ext cx="182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657" name="TextBox 2656">
            <a:extLst>
              <a:ext uri="{FF2B5EF4-FFF2-40B4-BE49-F238E27FC236}">
                <a16:creationId xmlns:a16="http://schemas.microsoft.com/office/drawing/2014/main" id="{EC3CABDC-81B7-4AB2-8165-7C52C8B1481A}"/>
              </a:ext>
            </a:extLst>
          </p:cNvPr>
          <p:cNvSpPr txBox="1"/>
          <p:nvPr/>
        </p:nvSpPr>
        <p:spPr>
          <a:xfrm>
            <a:off x="6464536" y="4805832"/>
            <a:ext cx="182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658" name="Group 33">
            <a:extLst>
              <a:ext uri="{FF2B5EF4-FFF2-40B4-BE49-F238E27FC236}">
                <a16:creationId xmlns:a16="http://schemas.microsoft.com/office/drawing/2014/main" id="{F776D6DB-5D02-4B42-809D-BE0A92E91B89}"/>
              </a:ext>
            </a:extLst>
          </p:cNvPr>
          <p:cNvGrpSpPr/>
          <p:nvPr/>
        </p:nvGrpSpPr>
        <p:grpSpPr>
          <a:xfrm>
            <a:off x="8404684" y="1874409"/>
            <a:ext cx="3387211" cy="2483698"/>
            <a:chOff x="4822352" y="1916832"/>
            <a:chExt cx="3422056" cy="2483698"/>
          </a:xfrm>
        </p:grpSpPr>
        <p:sp>
          <p:nvSpPr>
            <p:cNvPr id="2659" name="Text Placeholder 10">
              <a:extLst>
                <a:ext uri="{FF2B5EF4-FFF2-40B4-BE49-F238E27FC236}">
                  <a16:creationId xmlns:a16="http://schemas.microsoft.com/office/drawing/2014/main" id="{84DAD695-6394-4739-ABA9-FF93D20CD6FE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2660" name="TextBox 2659">
              <a:extLst>
                <a:ext uri="{FF2B5EF4-FFF2-40B4-BE49-F238E27FC236}">
                  <a16:creationId xmlns:a16="http://schemas.microsoft.com/office/drawing/2014/main" id="{9081D5AF-77A9-4D83-B404-6D622AD76772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You can simply impress your audience and add a unique zing and appeal to your Presentations. I hope and I believe that this Template will your Time, Money and Reputation.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</a:p>
          </p:txBody>
        </p:sp>
      </p:grpSp>
      <p:sp>
        <p:nvSpPr>
          <p:cNvPr id="2661" name="TextBox 2660">
            <a:extLst>
              <a:ext uri="{FF2B5EF4-FFF2-40B4-BE49-F238E27FC236}">
                <a16:creationId xmlns:a16="http://schemas.microsoft.com/office/drawing/2014/main" id="{4D8A3BCF-E673-41A1-AC76-A30DA83DB2B5}"/>
              </a:ext>
            </a:extLst>
          </p:cNvPr>
          <p:cNvSpPr txBox="1"/>
          <p:nvPr/>
        </p:nvSpPr>
        <p:spPr>
          <a:xfrm>
            <a:off x="5953907" y="1931318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11277</TotalTime>
  <Words>132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2024-02-23T15:40:51Z</dcterms:modified>
</cp:coreProperties>
</file>