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21" name="그룹 1220">
            <a:extLst>
              <a:ext uri="{FF2B5EF4-FFF2-40B4-BE49-F238E27FC236}">
                <a16:creationId xmlns:a16="http://schemas.microsoft.com/office/drawing/2014/main" id="{4495D527-2127-490E-964D-C8FC06D1A5D1}"/>
              </a:ext>
            </a:extLst>
          </p:cNvPr>
          <p:cNvGrpSpPr/>
          <p:nvPr/>
        </p:nvGrpSpPr>
        <p:grpSpPr>
          <a:xfrm>
            <a:off x="501960" y="1847905"/>
            <a:ext cx="3245194" cy="2354503"/>
            <a:chOff x="952254" y="3429000"/>
            <a:chExt cx="2789189" cy="2023655"/>
          </a:xfrm>
        </p:grpSpPr>
        <p:grpSp>
          <p:nvGrpSpPr>
            <p:cNvPr id="1222" name="그룹 1221">
              <a:extLst>
                <a:ext uri="{FF2B5EF4-FFF2-40B4-BE49-F238E27FC236}">
                  <a16:creationId xmlns:a16="http://schemas.microsoft.com/office/drawing/2014/main" id="{47F7CD5F-ABCF-4ACA-9B0C-ED0437D2D9F3}"/>
                </a:ext>
              </a:extLst>
            </p:cNvPr>
            <p:cNvGrpSpPr/>
            <p:nvPr/>
          </p:nvGrpSpPr>
          <p:grpSpPr>
            <a:xfrm>
              <a:off x="1714357" y="3429000"/>
              <a:ext cx="2027086" cy="2023655"/>
              <a:chOff x="7775522" y="81023"/>
              <a:chExt cx="2027086" cy="2023655"/>
            </a:xfrm>
          </p:grpSpPr>
          <p:sp>
            <p:nvSpPr>
              <p:cNvPr id="1224" name="자유형: 도형 1223">
                <a:extLst>
                  <a:ext uri="{FF2B5EF4-FFF2-40B4-BE49-F238E27FC236}">
                    <a16:creationId xmlns:a16="http://schemas.microsoft.com/office/drawing/2014/main" id="{48DCCCB3-BDC7-4113-9B32-DAC3FDE30698}"/>
                  </a:ext>
                </a:extLst>
              </p:cNvPr>
              <p:cNvSpPr/>
              <p:nvPr/>
            </p:nvSpPr>
            <p:spPr>
              <a:xfrm>
                <a:off x="7778954" y="81023"/>
                <a:ext cx="2023654" cy="2023655"/>
              </a:xfrm>
              <a:custGeom>
                <a:avLst/>
                <a:gdLst>
                  <a:gd name="connsiteX0" fmla="*/ 4343400 w 4343400"/>
                  <a:gd name="connsiteY0" fmla="*/ 2171700 h 4343400"/>
                  <a:gd name="connsiteX1" fmla="*/ 2171700 w 4343400"/>
                  <a:gd name="connsiteY1" fmla="*/ 4343400 h 4343400"/>
                  <a:gd name="connsiteX2" fmla="*/ 0 w 4343400"/>
                  <a:gd name="connsiteY2" fmla="*/ 2171700 h 4343400"/>
                  <a:gd name="connsiteX3" fmla="*/ 2171700 w 4343400"/>
                  <a:gd name="connsiteY3" fmla="*/ 0 h 4343400"/>
                  <a:gd name="connsiteX4" fmla="*/ 4343400 w 4343400"/>
                  <a:gd name="connsiteY4" fmla="*/ 2171700 h 434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43400" h="4343400">
                    <a:moveTo>
                      <a:pt x="4343400" y="2171700"/>
                    </a:moveTo>
                    <a:cubicBezTo>
                      <a:pt x="4343400" y="3371097"/>
                      <a:pt x="3371097" y="4343400"/>
                      <a:pt x="2171700" y="4343400"/>
                    </a:cubicBezTo>
                    <a:cubicBezTo>
                      <a:pt x="972303" y="4343400"/>
                      <a:pt x="0" y="3371097"/>
                      <a:pt x="0" y="2171700"/>
                    </a:cubicBezTo>
                    <a:cubicBezTo>
                      <a:pt x="0" y="972303"/>
                      <a:pt x="972303" y="0"/>
                      <a:pt x="2171700" y="0"/>
                    </a:cubicBezTo>
                    <a:cubicBezTo>
                      <a:pt x="3371097" y="0"/>
                      <a:pt x="4343400" y="972303"/>
                      <a:pt x="4343400" y="217170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225" name="자유형: 도형 1224">
                <a:extLst>
                  <a:ext uri="{FF2B5EF4-FFF2-40B4-BE49-F238E27FC236}">
                    <a16:creationId xmlns:a16="http://schemas.microsoft.com/office/drawing/2014/main" id="{C850E766-7298-4878-BC4C-EC113CD8128C}"/>
                  </a:ext>
                </a:extLst>
              </p:cNvPr>
              <p:cNvSpPr/>
              <p:nvPr/>
            </p:nvSpPr>
            <p:spPr>
              <a:xfrm>
                <a:off x="7775522" y="89543"/>
                <a:ext cx="2015680" cy="1866285"/>
              </a:xfrm>
              <a:custGeom>
                <a:avLst/>
                <a:gdLst>
                  <a:gd name="connsiteX0" fmla="*/ 133798 w 4326286"/>
                  <a:gd name="connsiteY0" fmla="*/ 2069568 h 4005634"/>
                  <a:gd name="connsiteX1" fmla="*/ 220726 w 4326286"/>
                  <a:gd name="connsiteY1" fmla="*/ 2138458 h 4005634"/>
                  <a:gd name="connsiteX2" fmla="*/ 395319 w 4326286"/>
                  <a:gd name="connsiteY2" fmla="*/ 2363629 h 4005634"/>
                  <a:gd name="connsiteX3" fmla="*/ 519620 w 4326286"/>
                  <a:gd name="connsiteY3" fmla="*/ 2494026 h 4005634"/>
                  <a:gd name="connsiteX4" fmla="*/ 554672 w 4326286"/>
                  <a:gd name="connsiteY4" fmla="*/ 2595849 h 4005634"/>
                  <a:gd name="connsiteX5" fmla="*/ 718216 w 4326286"/>
                  <a:gd name="connsiteY5" fmla="*/ 2875979 h 4005634"/>
                  <a:gd name="connsiteX6" fmla="*/ 1023588 w 4326286"/>
                  <a:gd name="connsiteY6" fmla="*/ 3072003 h 4005634"/>
                  <a:gd name="connsiteX7" fmla="*/ 1072451 w 4326286"/>
                  <a:gd name="connsiteY7" fmla="*/ 3265742 h 4005634"/>
                  <a:gd name="connsiteX8" fmla="*/ 1042352 w 4326286"/>
                  <a:gd name="connsiteY8" fmla="*/ 3380518 h 4005634"/>
                  <a:gd name="connsiteX9" fmla="*/ 1051020 w 4326286"/>
                  <a:gd name="connsiteY9" fmla="*/ 3515487 h 4005634"/>
                  <a:gd name="connsiteX10" fmla="*/ 993489 w 4326286"/>
                  <a:gd name="connsiteY10" fmla="*/ 3659505 h 4005634"/>
                  <a:gd name="connsiteX11" fmla="*/ 953484 w 4326286"/>
                  <a:gd name="connsiteY11" fmla="*/ 3735324 h 4005634"/>
                  <a:gd name="connsiteX12" fmla="*/ 1044448 w 4326286"/>
                  <a:gd name="connsiteY12" fmla="*/ 3999452 h 4005634"/>
                  <a:gd name="connsiteX13" fmla="*/ 1001109 w 4326286"/>
                  <a:gd name="connsiteY13" fmla="*/ 3989356 h 4005634"/>
                  <a:gd name="connsiteX14" fmla="*/ 245586 w 4326286"/>
                  <a:gd name="connsiteY14" fmla="*/ 3202400 h 4005634"/>
                  <a:gd name="connsiteX15" fmla="*/ 17938 w 4326286"/>
                  <a:gd name="connsiteY15" fmla="*/ 2422779 h 4005634"/>
                  <a:gd name="connsiteX16" fmla="*/ 5746 w 4326286"/>
                  <a:gd name="connsiteY16" fmla="*/ 2157984 h 4005634"/>
                  <a:gd name="connsiteX17" fmla="*/ 27654 w 4326286"/>
                  <a:gd name="connsiteY17" fmla="*/ 2095976 h 4005634"/>
                  <a:gd name="connsiteX18" fmla="*/ 133798 w 4326286"/>
                  <a:gd name="connsiteY18" fmla="*/ 2069568 h 4005634"/>
                  <a:gd name="connsiteX19" fmla="*/ 2062111 w 4326286"/>
                  <a:gd name="connsiteY19" fmla="*/ 500099 h 4005634"/>
                  <a:gd name="connsiteX20" fmla="*/ 2094484 w 4326286"/>
                  <a:gd name="connsiteY20" fmla="*/ 516256 h 4005634"/>
                  <a:gd name="connsiteX21" fmla="*/ 2149252 w 4326286"/>
                  <a:gd name="connsiteY21" fmla="*/ 618745 h 4005634"/>
                  <a:gd name="connsiteX22" fmla="*/ 2024570 w 4326286"/>
                  <a:gd name="connsiteY22" fmla="*/ 685420 h 4005634"/>
                  <a:gd name="connsiteX23" fmla="*/ 1966563 w 4326286"/>
                  <a:gd name="connsiteY23" fmla="*/ 605219 h 4005634"/>
                  <a:gd name="connsiteX24" fmla="*/ 2030380 w 4326286"/>
                  <a:gd name="connsiteY24" fmla="*/ 517875 h 4005634"/>
                  <a:gd name="connsiteX25" fmla="*/ 2062111 w 4326286"/>
                  <a:gd name="connsiteY25" fmla="*/ 500099 h 4005634"/>
                  <a:gd name="connsiteX26" fmla="*/ 1879885 w 4326286"/>
                  <a:gd name="connsiteY26" fmla="*/ 68866 h 4005634"/>
                  <a:gd name="connsiteX27" fmla="*/ 1978945 w 4326286"/>
                  <a:gd name="connsiteY27" fmla="*/ 84201 h 4005634"/>
                  <a:gd name="connsiteX28" fmla="*/ 1691576 w 4326286"/>
                  <a:gd name="connsiteY28" fmla="*/ 312325 h 4005634"/>
                  <a:gd name="connsiteX29" fmla="*/ 1489360 w 4326286"/>
                  <a:gd name="connsiteY29" fmla="*/ 405670 h 4005634"/>
                  <a:gd name="connsiteX30" fmla="*/ 1422018 w 4326286"/>
                  <a:gd name="connsiteY30" fmla="*/ 419862 h 4005634"/>
                  <a:gd name="connsiteX31" fmla="*/ 1371631 w 4326286"/>
                  <a:gd name="connsiteY31" fmla="*/ 381953 h 4005634"/>
                  <a:gd name="connsiteX32" fmla="*/ 1400778 w 4326286"/>
                  <a:gd name="connsiteY32" fmla="*/ 332232 h 4005634"/>
                  <a:gd name="connsiteX33" fmla="*/ 1584991 w 4326286"/>
                  <a:gd name="connsiteY33" fmla="*/ 189833 h 4005634"/>
                  <a:gd name="connsiteX34" fmla="*/ 1605565 w 4326286"/>
                  <a:gd name="connsiteY34" fmla="*/ 156210 h 4005634"/>
                  <a:gd name="connsiteX35" fmla="*/ 1563846 w 4326286"/>
                  <a:gd name="connsiteY35" fmla="*/ 156782 h 4005634"/>
                  <a:gd name="connsiteX36" fmla="*/ 1141316 w 4326286"/>
                  <a:gd name="connsiteY36" fmla="*/ 486823 h 4005634"/>
                  <a:gd name="connsiteX37" fmla="*/ 1093977 w 4326286"/>
                  <a:gd name="connsiteY37" fmla="*/ 614934 h 4005634"/>
                  <a:gd name="connsiteX38" fmla="*/ 969866 w 4326286"/>
                  <a:gd name="connsiteY38" fmla="*/ 760476 h 4005634"/>
                  <a:gd name="connsiteX39" fmla="*/ 691451 w 4326286"/>
                  <a:gd name="connsiteY39" fmla="*/ 882206 h 4005634"/>
                  <a:gd name="connsiteX40" fmla="*/ 277494 w 4326286"/>
                  <a:gd name="connsiteY40" fmla="*/ 1182529 h 4005634"/>
                  <a:gd name="connsiteX41" fmla="*/ 200818 w 4326286"/>
                  <a:gd name="connsiteY41" fmla="*/ 1277398 h 4005634"/>
                  <a:gd name="connsiteX42" fmla="*/ 475233 w 4326286"/>
                  <a:gd name="connsiteY42" fmla="*/ 759714 h 4005634"/>
                  <a:gd name="connsiteX43" fmla="*/ 1154270 w 4326286"/>
                  <a:gd name="connsiteY43" fmla="*/ 213265 h 4005634"/>
                  <a:gd name="connsiteX44" fmla="*/ 1465262 w 4326286"/>
                  <a:gd name="connsiteY44" fmla="*/ 115729 h 4005634"/>
                  <a:gd name="connsiteX45" fmla="*/ 1511553 w 4326286"/>
                  <a:gd name="connsiteY45" fmla="*/ 105061 h 4005634"/>
                  <a:gd name="connsiteX46" fmla="*/ 1879885 w 4326286"/>
                  <a:gd name="connsiteY46" fmla="*/ 68866 h 4005634"/>
                  <a:gd name="connsiteX47" fmla="*/ 2463958 w 4326286"/>
                  <a:gd name="connsiteY47" fmla="*/ 0 h 4005634"/>
                  <a:gd name="connsiteX48" fmla="*/ 3926713 w 4326286"/>
                  <a:gd name="connsiteY48" fmla="*/ 822198 h 4005634"/>
                  <a:gd name="connsiteX49" fmla="*/ 3950906 w 4326286"/>
                  <a:gd name="connsiteY49" fmla="*/ 851154 h 4005634"/>
                  <a:gd name="connsiteX50" fmla="*/ 3983386 w 4326286"/>
                  <a:gd name="connsiteY50" fmla="*/ 896398 h 4005634"/>
                  <a:gd name="connsiteX51" fmla="*/ 4326286 w 4326286"/>
                  <a:gd name="connsiteY51" fmla="*/ 1735074 h 4005634"/>
                  <a:gd name="connsiteX52" fmla="*/ 4303903 w 4326286"/>
                  <a:gd name="connsiteY52" fmla="*/ 1699451 h 4005634"/>
                  <a:gd name="connsiteX53" fmla="*/ 4152265 w 4326286"/>
                  <a:gd name="connsiteY53" fmla="*/ 1325118 h 4005634"/>
                  <a:gd name="connsiteX54" fmla="*/ 4105783 w 4326286"/>
                  <a:gd name="connsiteY54" fmla="*/ 1247775 h 4005634"/>
                  <a:gd name="connsiteX55" fmla="*/ 3999293 w 4326286"/>
                  <a:gd name="connsiteY55" fmla="*/ 1215771 h 4005634"/>
                  <a:gd name="connsiteX56" fmla="*/ 3903567 w 4326286"/>
                  <a:gd name="connsiteY56" fmla="*/ 1211961 h 4005634"/>
                  <a:gd name="connsiteX57" fmla="*/ 3723449 w 4326286"/>
                  <a:gd name="connsiteY57" fmla="*/ 1125665 h 4005634"/>
                  <a:gd name="connsiteX58" fmla="*/ 3680206 w 4326286"/>
                  <a:gd name="connsiteY58" fmla="*/ 1124617 h 4005634"/>
                  <a:gd name="connsiteX59" fmla="*/ 3693255 w 4326286"/>
                  <a:gd name="connsiteY59" fmla="*/ 1167003 h 4005634"/>
                  <a:gd name="connsiteX60" fmla="*/ 3891470 w 4326286"/>
                  <a:gd name="connsiteY60" fmla="*/ 1287113 h 4005634"/>
                  <a:gd name="connsiteX61" fmla="*/ 4029868 w 4326286"/>
                  <a:gd name="connsiteY61" fmla="*/ 1424178 h 4005634"/>
                  <a:gd name="connsiteX62" fmla="*/ 4041870 w 4326286"/>
                  <a:gd name="connsiteY62" fmla="*/ 1528096 h 4005634"/>
                  <a:gd name="connsiteX63" fmla="*/ 3996626 w 4326286"/>
                  <a:gd name="connsiteY63" fmla="*/ 1689926 h 4005634"/>
                  <a:gd name="connsiteX64" fmla="*/ 3783933 w 4326286"/>
                  <a:gd name="connsiteY64" fmla="*/ 1717739 h 4005634"/>
                  <a:gd name="connsiteX65" fmla="*/ 3549237 w 4326286"/>
                  <a:gd name="connsiteY65" fmla="*/ 1501712 h 4005634"/>
                  <a:gd name="connsiteX66" fmla="*/ 3507422 w 4326286"/>
                  <a:gd name="connsiteY66" fmla="*/ 1471232 h 4005634"/>
                  <a:gd name="connsiteX67" fmla="*/ 3688778 w 4326286"/>
                  <a:gd name="connsiteY67" fmla="*/ 1740218 h 4005634"/>
                  <a:gd name="connsiteX68" fmla="*/ 3907091 w 4326286"/>
                  <a:gd name="connsiteY68" fmla="*/ 1952720 h 4005634"/>
                  <a:gd name="connsiteX69" fmla="*/ 3962051 w 4326286"/>
                  <a:gd name="connsiteY69" fmla="*/ 1972913 h 4005634"/>
                  <a:gd name="connsiteX70" fmla="*/ 4046347 w 4326286"/>
                  <a:gd name="connsiteY70" fmla="*/ 2040065 h 4005634"/>
                  <a:gd name="connsiteX71" fmla="*/ 4030916 w 4326286"/>
                  <a:gd name="connsiteY71" fmla="*/ 2241899 h 4005634"/>
                  <a:gd name="connsiteX72" fmla="*/ 3960431 w 4326286"/>
                  <a:gd name="connsiteY72" fmla="*/ 2468880 h 4005634"/>
                  <a:gd name="connsiteX73" fmla="*/ 3764788 w 4326286"/>
                  <a:gd name="connsiteY73" fmla="*/ 3148775 h 4005634"/>
                  <a:gd name="connsiteX74" fmla="*/ 3188430 w 4326286"/>
                  <a:gd name="connsiteY74" fmla="*/ 3839909 h 4005634"/>
                  <a:gd name="connsiteX75" fmla="*/ 3074796 w 4326286"/>
                  <a:gd name="connsiteY75" fmla="*/ 3888486 h 4005634"/>
                  <a:gd name="connsiteX76" fmla="*/ 3035839 w 4326286"/>
                  <a:gd name="connsiteY76" fmla="*/ 3865340 h 4005634"/>
                  <a:gd name="connsiteX77" fmla="*/ 2993072 w 4326286"/>
                  <a:gd name="connsiteY77" fmla="*/ 3680460 h 4005634"/>
                  <a:gd name="connsiteX78" fmla="*/ 2961449 w 4326286"/>
                  <a:gd name="connsiteY78" fmla="*/ 3253835 h 4005634"/>
                  <a:gd name="connsiteX79" fmla="*/ 2917158 w 4326286"/>
                  <a:gd name="connsiteY79" fmla="*/ 3032189 h 4005634"/>
                  <a:gd name="connsiteX80" fmla="*/ 2818860 w 4326286"/>
                  <a:gd name="connsiteY80" fmla="*/ 2708434 h 4005634"/>
                  <a:gd name="connsiteX81" fmla="*/ 2612358 w 4326286"/>
                  <a:gd name="connsiteY81" fmla="*/ 2515076 h 4005634"/>
                  <a:gd name="connsiteX82" fmla="*/ 2181256 w 4326286"/>
                  <a:gd name="connsiteY82" fmla="*/ 2577560 h 4005634"/>
                  <a:gd name="connsiteX83" fmla="*/ 2065051 w 4326286"/>
                  <a:gd name="connsiteY83" fmla="*/ 2579275 h 4005634"/>
                  <a:gd name="connsiteX84" fmla="*/ 1693386 w 4326286"/>
                  <a:gd name="connsiteY84" fmla="*/ 2136553 h 4005634"/>
                  <a:gd name="connsiteX85" fmla="*/ 1716341 w 4326286"/>
                  <a:gd name="connsiteY85" fmla="*/ 1781842 h 4005634"/>
                  <a:gd name="connsiteX86" fmla="*/ 1939607 w 4326286"/>
                  <a:gd name="connsiteY86" fmla="*/ 1440085 h 4005634"/>
                  <a:gd name="connsiteX87" fmla="*/ 2214594 w 4326286"/>
                  <a:gd name="connsiteY87" fmla="*/ 1220724 h 4005634"/>
                  <a:gd name="connsiteX88" fmla="*/ 2555112 w 4326286"/>
                  <a:gd name="connsiteY88" fmla="*/ 1144238 h 4005634"/>
                  <a:gd name="connsiteX89" fmla="*/ 2651887 w 4326286"/>
                  <a:gd name="connsiteY89" fmla="*/ 1180719 h 4005634"/>
                  <a:gd name="connsiteX90" fmla="*/ 2836671 w 4326286"/>
                  <a:gd name="connsiteY90" fmla="*/ 1245299 h 4005634"/>
                  <a:gd name="connsiteX91" fmla="*/ 3236626 w 4326286"/>
                  <a:gd name="connsiteY91" fmla="*/ 1218152 h 4005634"/>
                  <a:gd name="connsiteX92" fmla="*/ 3237198 w 4326286"/>
                  <a:gd name="connsiteY92" fmla="*/ 1148144 h 4005634"/>
                  <a:gd name="connsiteX93" fmla="*/ 3285775 w 4326286"/>
                  <a:gd name="connsiteY93" fmla="*/ 1078230 h 4005634"/>
                  <a:gd name="connsiteX94" fmla="*/ 3281870 w 4326286"/>
                  <a:gd name="connsiteY94" fmla="*/ 1006507 h 4005634"/>
                  <a:gd name="connsiteX95" fmla="*/ 3215957 w 4326286"/>
                  <a:gd name="connsiteY95" fmla="*/ 993267 h 4005634"/>
                  <a:gd name="connsiteX96" fmla="*/ 2971546 w 4326286"/>
                  <a:gd name="connsiteY96" fmla="*/ 1050989 h 4005634"/>
                  <a:gd name="connsiteX97" fmla="*/ 2838577 w 4326286"/>
                  <a:gd name="connsiteY97" fmla="*/ 1020032 h 4005634"/>
                  <a:gd name="connsiteX98" fmla="*/ 2762567 w 4326286"/>
                  <a:gd name="connsiteY98" fmla="*/ 1017556 h 4005634"/>
                  <a:gd name="connsiteX99" fmla="*/ 2664936 w 4326286"/>
                  <a:gd name="connsiteY99" fmla="*/ 1085374 h 4005634"/>
                  <a:gd name="connsiteX100" fmla="*/ 2614834 w 4326286"/>
                  <a:gd name="connsiteY100" fmla="*/ 1081373 h 4005634"/>
                  <a:gd name="connsiteX101" fmla="*/ 2535015 w 4326286"/>
                  <a:gd name="connsiteY101" fmla="*/ 1056513 h 4005634"/>
                  <a:gd name="connsiteX102" fmla="*/ 2480532 w 4326286"/>
                  <a:gd name="connsiteY102" fmla="*/ 990886 h 4005634"/>
                  <a:gd name="connsiteX103" fmla="*/ 2480056 w 4326286"/>
                  <a:gd name="connsiteY103" fmla="*/ 952976 h 4005634"/>
                  <a:gd name="connsiteX104" fmla="*/ 2430716 w 4326286"/>
                  <a:gd name="connsiteY104" fmla="*/ 923830 h 4005634"/>
                  <a:gd name="connsiteX105" fmla="*/ 2258123 w 4326286"/>
                  <a:gd name="connsiteY105" fmla="*/ 1071658 h 4005634"/>
                  <a:gd name="connsiteX106" fmla="*/ 1999234 w 4326286"/>
                  <a:gd name="connsiteY106" fmla="*/ 1186720 h 4005634"/>
                  <a:gd name="connsiteX107" fmla="*/ 1960181 w 4326286"/>
                  <a:gd name="connsiteY107" fmla="*/ 1155192 h 4005634"/>
                  <a:gd name="connsiteX108" fmla="*/ 1928749 w 4326286"/>
                  <a:gd name="connsiteY108" fmla="*/ 993077 h 4005634"/>
                  <a:gd name="connsiteX109" fmla="*/ 1982946 w 4326286"/>
                  <a:gd name="connsiteY109" fmla="*/ 932021 h 4005634"/>
                  <a:gd name="connsiteX110" fmla="*/ 2120677 w 4326286"/>
                  <a:gd name="connsiteY110" fmla="*/ 925259 h 4005634"/>
                  <a:gd name="connsiteX111" fmla="*/ 2173922 w 4326286"/>
                  <a:gd name="connsiteY111" fmla="*/ 860489 h 4005634"/>
                  <a:gd name="connsiteX112" fmla="*/ 2211355 w 4326286"/>
                  <a:gd name="connsiteY112" fmla="*/ 680657 h 4005634"/>
                  <a:gd name="connsiteX113" fmla="*/ 2297271 w 4326286"/>
                  <a:gd name="connsiteY113" fmla="*/ 555403 h 4005634"/>
                  <a:gd name="connsiteX114" fmla="*/ 2420620 w 4326286"/>
                  <a:gd name="connsiteY114" fmla="*/ 509016 h 4005634"/>
                  <a:gd name="connsiteX115" fmla="*/ 2527871 w 4326286"/>
                  <a:gd name="connsiteY115" fmla="*/ 529876 h 4005634"/>
                  <a:gd name="connsiteX116" fmla="*/ 2571972 w 4326286"/>
                  <a:gd name="connsiteY116" fmla="*/ 489776 h 4005634"/>
                  <a:gd name="connsiteX117" fmla="*/ 2509297 w 4326286"/>
                  <a:gd name="connsiteY117" fmla="*/ 299180 h 4005634"/>
                  <a:gd name="connsiteX118" fmla="*/ 2431859 w 4326286"/>
                  <a:gd name="connsiteY118" fmla="*/ 280988 h 4005634"/>
                  <a:gd name="connsiteX119" fmla="*/ 2419000 w 4326286"/>
                  <a:gd name="connsiteY119" fmla="*/ 349091 h 4005634"/>
                  <a:gd name="connsiteX120" fmla="*/ 2432716 w 4326286"/>
                  <a:gd name="connsiteY120" fmla="*/ 362331 h 4005634"/>
                  <a:gd name="connsiteX121" fmla="*/ 2462244 w 4326286"/>
                  <a:gd name="connsiteY121" fmla="*/ 438626 h 4005634"/>
                  <a:gd name="connsiteX122" fmla="*/ 2393950 w 4326286"/>
                  <a:gd name="connsiteY122" fmla="*/ 453676 h 4005634"/>
                  <a:gd name="connsiteX123" fmla="*/ 2313273 w 4326286"/>
                  <a:gd name="connsiteY123" fmla="*/ 449390 h 4005634"/>
                  <a:gd name="connsiteX124" fmla="*/ 2247169 w 4326286"/>
                  <a:gd name="connsiteY124" fmla="*/ 362426 h 4005634"/>
                  <a:gd name="connsiteX125" fmla="*/ 2551398 w 4326286"/>
                  <a:gd name="connsiteY125" fmla="*/ 193834 h 4005634"/>
                  <a:gd name="connsiteX126" fmla="*/ 2643886 w 4326286"/>
                  <a:gd name="connsiteY126" fmla="*/ 178689 h 4005634"/>
                  <a:gd name="connsiteX127" fmla="*/ 2643219 w 4326286"/>
                  <a:gd name="connsiteY127" fmla="*/ 105156 h 4005634"/>
                  <a:gd name="connsiteX128" fmla="*/ 2486723 w 4326286"/>
                  <a:gd name="connsiteY128" fmla="*/ 15716 h 4005634"/>
                  <a:gd name="connsiteX129" fmla="*/ 2463958 w 4326286"/>
                  <a:gd name="connsiteY129" fmla="*/ 0 h 4005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</a:cxnLst>
                <a:rect l="l" t="t" r="r" b="b"/>
                <a:pathLst>
                  <a:path w="4326286" h="4005634">
                    <a:moveTo>
                      <a:pt x="133798" y="2069568"/>
                    </a:moveTo>
                    <a:cubicBezTo>
                      <a:pt x="159671" y="2075259"/>
                      <a:pt x="182340" y="2096834"/>
                      <a:pt x="220726" y="2138458"/>
                    </a:cubicBezTo>
                    <a:cubicBezTo>
                      <a:pt x="285400" y="2208467"/>
                      <a:pt x="345122" y="2282476"/>
                      <a:pt x="395319" y="2363629"/>
                    </a:cubicBezTo>
                    <a:cubicBezTo>
                      <a:pt x="427704" y="2415921"/>
                      <a:pt x="477043" y="2451735"/>
                      <a:pt x="519620" y="2494026"/>
                    </a:cubicBezTo>
                    <a:cubicBezTo>
                      <a:pt x="548862" y="2523077"/>
                      <a:pt x="559911" y="2553081"/>
                      <a:pt x="554672" y="2595849"/>
                    </a:cubicBezTo>
                    <a:cubicBezTo>
                      <a:pt x="529717" y="2799874"/>
                      <a:pt x="548100" y="2810161"/>
                      <a:pt x="718216" y="2875979"/>
                    </a:cubicBezTo>
                    <a:cubicBezTo>
                      <a:pt x="833659" y="2920651"/>
                      <a:pt x="937101" y="2981801"/>
                      <a:pt x="1023588" y="3072003"/>
                    </a:cubicBezTo>
                    <a:cubicBezTo>
                      <a:pt x="1077976" y="3128772"/>
                      <a:pt x="1101788" y="3188399"/>
                      <a:pt x="1072451" y="3265742"/>
                    </a:cubicBezTo>
                    <a:cubicBezTo>
                      <a:pt x="1058449" y="3302508"/>
                      <a:pt x="1052068" y="3342132"/>
                      <a:pt x="1042352" y="3380518"/>
                    </a:cubicBezTo>
                    <a:cubicBezTo>
                      <a:pt x="1030827" y="3426428"/>
                      <a:pt x="1034161" y="3470434"/>
                      <a:pt x="1051020" y="3515487"/>
                    </a:cubicBezTo>
                    <a:cubicBezTo>
                      <a:pt x="1083691" y="3602832"/>
                      <a:pt x="1076642" y="3619119"/>
                      <a:pt x="993489" y="3659505"/>
                    </a:cubicBezTo>
                    <a:cubicBezTo>
                      <a:pt x="959866" y="3675793"/>
                      <a:pt x="944626" y="3699034"/>
                      <a:pt x="953484" y="3735324"/>
                    </a:cubicBezTo>
                    <a:cubicBezTo>
                      <a:pt x="975582" y="3826193"/>
                      <a:pt x="1001966" y="3915633"/>
                      <a:pt x="1044448" y="3999452"/>
                    </a:cubicBezTo>
                    <a:cubicBezTo>
                      <a:pt x="1025683" y="4015454"/>
                      <a:pt x="1013301" y="3996119"/>
                      <a:pt x="1001109" y="3989356"/>
                    </a:cubicBezTo>
                    <a:cubicBezTo>
                      <a:pt x="667829" y="3805333"/>
                      <a:pt x="421132" y="3537871"/>
                      <a:pt x="245586" y="3202400"/>
                    </a:cubicBezTo>
                    <a:cubicBezTo>
                      <a:pt x="117570" y="2957799"/>
                      <a:pt x="51943" y="2694813"/>
                      <a:pt x="17938" y="2422779"/>
                    </a:cubicBezTo>
                    <a:cubicBezTo>
                      <a:pt x="6985" y="2334959"/>
                      <a:pt x="-8541" y="2247233"/>
                      <a:pt x="5746" y="2157984"/>
                    </a:cubicBezTo>
                    <a:cubicBezTo>
                      <a:pt x="9175" y="2135600"/>
                      <a:pt x="15462" y="2114931"/>
                      <a:pt x="27654" y="2095976"/>
                    </a:cubicBezTo>
                    <a:cubicBezTo>
                      <a:pt x="78851" y="2074069"/>
                      <a:pt x="107926" y="2063877"/>
                      <a:pt x="133798" y="2069568"/>
                    </a:cubicBezTo>
                    <a:close/>
                    <a:moveTo>
                      <a:pt x="2062111" y="500099"/>
                    </a:moveTo>
                    <a:cubicBezTo>
                      <a:pt x="2072576" y="499206"/>
                      <a:pt x="2083149" y="503969"/>
                      <a:pt x="2094484" y="516256"/>
                    </a:cubicBezTo>
                    <a:cubicBezTo>
                      <a:pt x="2121820" y="545878"/>
                      <a:pt x="2162111" y="569215"/>
                      <a:pt x="2149252" y="618745"/>
                    </a:cubicBezTo>
                    <a:cubicBezTo>
                      <a:pt x="2141442" y="649034"/>
                      <a:pt x="2070766" y="684658"/>
                      <a:pt x="2024570" y="685420"/>
                    </a:cubicBezTo>
                    <a:cubicBezTo>
                      <a:pt x="1960562" y="686467"/>
                      <a:pt x="1944179" y="663607"/>
                      <a:pt x="1966563" y="605219"/>
                    </a:cubicBezTo>
                    <a:cubicBezTo>
                      <a:pt x="1979993" y="570167"/>
                      <a:pt x="2003615" y="543211"/>
                      <a:pt x="2030380" y="517875"/>
                    </a:cubicBezTo>
                    <a:cubicBezTo>
                      <a:pt x="2041287" y="507541"/>
                      <a:pt x="2051645" y="500992"/>
                      <a:pt x="2062111" y="500099"/>
                    </a:cubicBezTo>
                    <a:close/>
                    <a:moveTo>
                      <a:pt x="1879885" y="68866"/>
                    </a:moveTo>
                    <a:cubicBezTo>
                      <a:pt x="1911127" y="69533"/>
                      <a:pt x="1942560" y="68771"/>
                      <a:pt x="1978945" y="84201"/>
                    </a:cubicBezTo>
                    <a:cubicBezTo>
                      <a:pt x="1890934" y="174308"/>
                      <a:pt x="1819496" y="276320"/>
                      <a:pt x="1691576" y="312325"/>
                    </a:cubicBezTo>
                    <a:cubicBezTo>
                      <a:pt x="1619757" y="332518"/>
                      <a:pt x="1552701" y="366141"/>
                      <a:pt x="1489360" y="405670"/>
                    </a:cubicBezTo>
                    <a:cubicBezTo>
                      <a:pt x="1467738" y="419100"/>
                      <a:pt x="1446593" y="425672"/>
                      <a:pt x="1422018" y="419862"/>
                    </a:cubicBezTo>
                    <a:cubicBezTo>
                      <a:pt x="1399825" y="414623"/>
                      <a:pt x="1378108" y="406337"/>
                      <a:pt x="1371631" y="381953"/>
                    </a:cubicBezTo>
                    <a:cubicBezTo>
                      <a:pt x="1365154" y="357378"/>
                      <a:pt x="1384395" y="344900"/>
                      <a:pt x="1400778" y="332232"/>
                    </a:cubicBezTo>
                    <a:cubicBezTo>
                      <a:pt x="1462214" y="284798"/>
                      <a:pt x="1524126" y="237935"/>
                      <a:pt x="1584991" y="189833"/>
                    </a:cubicBezTo>
                    <a:cubicBezTo>
                      <a:pt x="1595278" y="181642"/>
                      <a:pt x="1613280" y="170783"/>
                      <a:pt x="1605565" y="156210"/>
                    </a:cubicBezTo>
                    <a:cubicBezTo>
                      <a:pt x="1595278" y="136684"/>
                      <a:pt x="1575657" y="150590"/>
                      <a:pt x="1563846" y="156782"/>
                    </a:cubicBezTo>
                    <a:cubicBezTo>
                      <a:pt x="1402873" y="240887"/>
                      <a:pt x="1247616" y="332232"/>
                      <a:pt x="1141316" y="486823"/>
                    </a:cubicBezTo>
                    <a:cubicBezTo>
                      <a:pt x="1114266" y="526161"/>
                      <a:pt x="1102455" y="569881"/>
                      <a:pt x="1093977" y="614934"/>
                    </a:cubicBezTo>
                    <a:cubicBezTo>
                      <a:pt x="1080357" y="687991"/>
                      <a:pt x="1044733" y="734568"/>
                      <a:pt x="969866" y="760476"/>
                    </a:cubicBezTo>
                    <a:cubicBezTo>
                      <a:pt x="874426" y="793528"/>
                      <a:pt x="783462" y="839629"/>
                      <a:pt x="691451" y="882206"/>
                    </a:cubicBezTo>
                    <a:cubicBezTo>
                      <a:pt x="533907" y="955167"/>
                      <a:pt x="406939" y="1070515"/>
                      <a:pt x="277494" y="1182529"/>
                    </a:cubicBezTo>
                    <a:cubicBezTo>
                      <a:pt x="245966" y="1209866"/>
                      <a:pt x="233203" y="1251299"/>
                      <a:pt x="200818" y="1277398"/>
                    </a:cubicBezTo>
                    <a:cubicBezTo>
                      <a:pt x="236060" y="1074992"/>
                      <a:pt x="341217" y="910400"/>
                      <a:pt x="475233" y="759714"/>
                    </a:cubicBezTo>
                    <a:cubicBezTo>
                      <a:pt x="671353" y="539496"/>
                      <a:pt x="897572" y="358616"/>
                      <a:pt x="1154270" y="213265"/>
                    </a:cubicBezTo>
                    <a:cubicBezTo>
                      <a:pt x="1252473" y="157639"/>
                      <a:pt x="1358772" y="138970"/>
                      <a:pt x="1465262" y="115729"/>
                    </a:cubicBezTo>
                    <a:cubicBezTo>
                      <a:pt x="1480692" y="112395"/>
                      <a:pt x="1496028" y="108680"/>
                      <a:pt x="1511553" y="105061"/>
                    </a:cubicBezTo>
                    <a:cubicBezTo>
                      <a:pt x="1634045" y="90011"/>
                      <a:pt x="1755679" y="66104"/>
                      <a:pt x="1879885" y="68866"/>
                    </a:cubicBezTo>
                    <a:close/>
                    <a:moveTo>
                      <a:pt x="2463958" y="0"/>
                    </a:moveTo>
                    <a:cubicBezTo>
                      <a:pt x="3051460" y="96203"/>
                      <a:pt x="3551809" y="347567"/>
                      <a:pt x="3926713" y="822198"/>
                    </a:cubicBezTo>
                    <a:cubicBezTo>
                      <a:pt x="3934523" y="832104"/>
                      <a:pt x="3942810" y="841534"/>
                      <a:pt x="3950906" y="851154"/>
                    </a:cubicBezTo>
                    <a:cubicBezTo>
                      <a:pt x="3978148" y="854488"/>
                      <a:pt x="3988054" y="870204"/>
                      <a:pt x="3983386" y="896398"/>
                    </a:cubicBezTo>
                    <a:cubicBezTo>
                      <a:pt x="4156265" y="1152144"/>
                      <a:pt x="4266374" y="1433417"/>
                      <a:pt x="4326286" y="1735074"/>
                    </a:cubicBezTo>
                    <a:cubicBezTo>
                      <a:pt x="4303617" y="1732979"/>
                      <a:pt x="4308284" y="1712119"/>
                      <a:pt x="4303903" y="1699451"/>
                    </a:cubicBezTo>
                    <a:cubicBezTo>
                      <a:pt x="4259897" y="1572006"/>
                      <a:pt x="4214844" y="1445038"/>
                      <a:pt x="4152265" y="1325118"/>
                    </a:cubicBezTo>
                    <a:cubicBezTo>
                      <a:pt x="4138358" y="1298448"/>
                      <a:pt x="4122928" y="1272445"/>
                      <a:pt x="4105783" y="1247775"/>
                    </a:cubicBezTo>
                    <a:cubicBezTo>
                      <a:pt x="4067587" y="1192625"/>
                      <a:pt x="4061587" y="1190816"/>
                      <a:pt x="3999293" y="1215771"/>
                    </a:cubicBezTo>
                    <a:cubicBezTo>
                      <a:pt x="3966242" y="1229011"/>
                      <a:pt x="3935857" y="1228535"/>
                      <a:pt x="3903567" y="1211961"/>
                    </a:cubicBezTo>
                    <a:cubicBezTo>
                      <a:pt x="3844321" y="1181576"/>
                      <a:pt x="3784028" y="1153287"/>
                      <a:pt x="3723449" y="1125665"/>
                    </a:cubicBezTo>
                    <a:cubicBezTo>
                      <a:pt x="3710305" y="1119664"/>
                      <a:pt x="3691826" y="1107472"/>
                      <a:pt x="3680206" y="1124617"/>
                    </a:cubicBezTo>
                    <a:cubicBezTo>
                      <a:pt x="3669728" y="1139952"/>
                      <a:pt x="3683825" y="1154906"/>
                      <a:pt x="3693255" y="1167003"/>
                    </a:cubicBezTo>
                    <a:cubicBezTo>
                      <a:pt x="3744023" y="1232059"/>
                      <a:pt x="3808888" y="1275398"/>
                      <a:pt x="3891470" y="1287113"/>
                    </a:cubicBezTo>
                    <a:cubicBezTo>
                      <a:pt x="4037012" y="1307783"/>
                      <a:pt x="4017105" y="1321213"/>
                      <a:pt x="4029868" y="1424178"/>
                    </a:cubicBezTo>
                    <a:cubicBezTo>
                      <a:pt x="4034155" y="1458754"/>
                      <a:pt x="4039012" y="1493425"/>
                      <a:pt x="4041870" y="1528096"/>
                    </a:cubicBezTo>
                    <a:cubicBezTo>
                      <a:pt x="4046728" y="1587341"/>
                      <a:pt x="4029487" y="1641062"/>
                      <a:pt x="3996626" y="1689926"/>
                    </a:cubicBezTo>
                    <a:cubicBezTo>
                      <a:pt x="3938428" y="1776413"/>
                      <a:pt x="3862038" y="1787271"/>
                      <a:pt x="3783933" y="1717739"/>
                    </a:cubicBezTo>
                    <a:cubicBezTo>
                      <a:pt x="3704590" y="1647063"/>
                      <a:pt x="3627437" y="1573816"/>
                      <a:pt x="3549237" y="1501712"/>
                    </a:cubicBezTo>
                    <a:cubicBezTo>
                      <a:pt x="3536854" y="1490282"/>
                      <a:pt x="3524186" y="1479042"/>
                      <a:pt x="3507422" y="1471232"/>
                    </a:cubicBezTo>
                    <a:cubicBezTo>
                      <a:pt x="3560571" y="1566291"/>
                      <a:pt x="3612102" y="1662113"/>
                      <a:pt x="3688778" y="1740218"/>
                    </a:cubicBezTo>
                    <a:cubicBezTo>
                      <a:pt x="3759930" y="1812608"/>
                      <a:pt x="3834892" y="1881283"/>
                      <a:pt x="3907091" y="1952720"/>
                    </a:cubicBezTo>
                    <a:cubicBezTo>
                      <a:pt x="3923379" y="1968818"/>
                      <a:pt x="3939857" y="1974247"/>
                      <a:pt x="3962051" y="1972913"/>
                    </a:cubicBezTo>
                    <a:cubicBezTo>
                      <a:pt x="4009294" y="1970151"/>
                      <a:pt x="4035488" y="1996059"/>
                      <a:pt x="4046347" y="2040065"/>
                    </a:cubicBezTo>
                    <a:cubicBezTo>
                      <a:pt x="4063396" y="2109026"/>
                      <a:pt x="4048347" y="2176177"/>
                      <a:pt x="4030916" y="2241899"/>
                    </a:cubicBezTo>
                    <a:cubicBezTo>
                      <a:pt x="4010628" y="2318385"/>
                      <a:pt x="3987863" y="2394680"/>
                      <a:pt x="3960431" y="2468880"/>
                    </a:cubicBezTo>
                    <a:cubicBezTo>
                      <a:pt x="3878326" y="2690717"/>
                      <a:pt x="3817842" y="2918746"/>
                      <a:pt x="3764788" y="3148775"/>
                    </a:cubicBezTo>
                    <a:cubicBezTo>
                      <a:pt x="3689159" y="3477006"/>
                      <a:pt x="3481038" y="3693605"/>
                      <a:pt x="3188430" y="3839909"/>
                    </a:cubicBezTo>
                    <a:cubicBezTo>
                      <a:pt x="3151663" y="3858292"/>
                      <a:pt x="3112420" y="3871722"/>
                      <a:pt x="3074796" y="3888486"/>
                    </a:cubicBezTo>
                    <a:cubicBezTo>
                      <a:pt x="3049555" y="3899821"/>
                      <a:pt x="3038221" y="3896201"/>
                      <a:pt x="3035839" y="3865340"/>
                    </a:cubicBezTo>
                    <a:cubicBezTo>
                      <a:pt x="3030886" y="3801809"/>
                      <a:pt x="3014599" y="3739801"/>
                      <a:pt x="2993072" y="3680460"/>
                    </a:cubicBezTo>
                    <a:cubicBezTo>
                      <a:pt x="2942399" y="3540633"/>
                      <a:pt x="2934493" y="3397472"/>
                      <a:pt x="2961449" y="3253835"/>
                    </a:cubicBezTo>
                    <a:cubicBezTo>
                      <a:pt x="2976975" y="3170777"/>
                      <a:pt x="2962116" y="3096959"/>
                      <a:pt x="2917158" y="3032189"/>
                    </a:cubicBezTo>
                    <a:cubicBezTo>
                      <a:pt x="2848768" y="2933605"/>
                      <a:pt x="2831623" y="2821972"/>
                      <a:pt x="2818860" y="2708434"/>
                    </a:cubicBezTo>
                    <a:cubicBezTo>
                      <a:pt x="2803525" y="2570893"/>
                      <a:pt x="2752661" y="2521744"/>
                      <a:pt x="2612358" y="2515076"/>
                    </a:cubicBezTo>
                    <a:cubicBezTo>
                      <a:pt x="2464530" y="2508028"/>
                      <a:pt x="2321845" y="2536889"/>
                      <a:pt x="2181256" y="2577560"/>
                    </a:cubicBezTo>
                    <a:cubicBezTo>
                      <a:pt x="2141251" y="2589086"/>
                      <a:pt x="2104390" y="2589371"/>
                      <a:pt x="2065051" y="2579275"/>
                    </a:cubicBezTo>
                    <a:cubicBezTo>
                      <a:pt x="1851596" y="2524411"/>
                      <a:pt x="1717008" y="2362676"/>
                      <a:pt x="1693386" y="2136553"/>
                    </a:cubicBezTo>
                    <a:cubicBezTo>
                      <a:pt x="1680813" y="2016633"/>
                      <a:pt x="1691005" y="1897951"/>
                      <a:pt x="1716341" y="1781842"/>
                    </a:cubicBezTo>
                    <a:cubicBezTo>
                      <a:pt x="1747011" y="1641634"/>
                      <a:pt x="1839880" y="1537240"/>
                      <a:pt x="1939607" y="1440085"/>
                    </a:cubicBezTo>
                    <a:cubicBezTo>
                      <a:pt x="2023903" y="1357884"/>
                      <a:pt x="2116486" y="1285875"/>
                      <a:pt x="2214594" y="1220724"/>
                    </a:cubicBezTo>
                    <a:cubicBezTo>
                      <a:pt x="2318416" y="1151858"/>
                      <a:pt x="2433193" y="1131094"/>
                      <a:pt x="2555112" y="1144238"/>
                    </a:cubicBezTo>
                    <a:cubicBezTo>
                      <a:pt x="2590069" y="1148048"/>
                      <a:pt x="2625979" y="1157383"/>
                      <a:pt x="2651887" y="1180719"/>
                    </a:cubicBezTo>
                    <a:cubicBezTo>
                      <a:pt x="2705322" y="1228916"/>
                      <a:pt x="2770092" y="1239869"/>
                      <a:pt x="2836671" y="1245299"/>
                    </a:cubicBezTo>
                    <a:cubicBezTo>
                      <a:pt x="2968688" y="1255967"/>
                      <a:pt x="3099085" y="1240250"/>
                      <a:pt x="3236626" y="1218152"/>
                    </a:cubicBezTo>
                    <a:cubicBezTo>
                      <a:pt x="3199288" y="1189863"/>
                      <a:pt x="3213576" y="1169956"/>
                      <a:pt x="3237198" y="1148144"/>
                    </a:cubicBezTo>
                    <a:cubicBezTo>
                      <a:pt x="3258153" y="1128808"/>
                      <a:pt x="3274345" y="1104900"/>
                      <a:pt x="3285775" y="1078230"/>
                    </a:cubicBezTo>
                    <a:cubicBezTo>
                      <a:pt x="3296443" y="1053656"/>
                      <a:pt x="3300349" y="1028986"/>
                      <a:pt x="3281870" y="1006507"/>
                    </a:cubicBezTo>
                    <a:cubicBezTo>
                      <a:pt x="3264058" y="984885"/>
                      <a:pt x="3237198" y="984123"/>
                      <a:pt x="3215957" y="993267"/>
                    </a:cubicBezTo>
                    <a:cubicBezTo>
                      <a:pt x="3137567" y="1026890"/>
                      <a:pt x="3052603" y="1030319"/>
                      <a:pt x="2971546" y="1050989"/>
                    </a:cubicBezTo>
                    <a:cubicBezTo>
                      <a:pt x="2921254" y="1063752"/>
                      <a:pt x="2875534" y="1067943"/>
                      <a:pt x="2838577" y="1020032"/>
                    </a:cubicBezTo>
                    <a:cubicBezTo>
                      <a:pt x="2816955" y="992029"/>
                      <a:pt x="2788951" y="998601"/>
                      <a:pt x="2762567" y="1017556"/>
                    </a:cubicBezTo>
                    <a:cubicBezTo>
                      <a:pt x="2730373" y="1040702"/>
                      <a:pt x="2698178" y="1063752"/>
                      <a:pt x="2664936" y="1085374"/>
                    </a:cubicBezTo>
                    <a:cubicBezTo>
                      <a:pt x="2648553" y="1096042"/>
                      <a:pt x="2632456" y="1101281"/>
                      <a:pt x="2614834" y="1081373"/>
                    </a:cubicBezTo>
                    <a:cubicBezTo>
                      <a:pt x="2594546" y="1058323"/>
                      <a:pt x="2563018" y="1060704"/>
                      <a:pt x="2535015" y="1056513"/>
                    </a:cubicBezTo>
                    <a:cubicBezTo>
                      <a:pt x="2496915" y="1050893"/>
                      <a:pt x="2472721" y="1034987"/>
                      <a:pt x="2480532" y="990886"/>
                    </a:cubicBezTo>
                    <a:cubicBezTo>
                      <a:pt x="2482723" y="978599"/>
                      <a:pt x="2481770" y="965454"/>
                      <a:pt x="2480056" y="952976"/>
                    </a:cubicBezTo>
                    <a:cubicBezTo>
                      <a:pt x="2475960" y="923258"/>
                      <a:pt x="2460910" y="909828"/>
                      <a:pt x="2430716" y="923830"/>
                    </a:cubicBezTo>
                    <a:cubicBezTo>
                      <a:pt x="2359279" y="956786"/>
                      <a:pt x="2293461" y="994886"/>
                      <a:pt x="2258123" y="1071658"/>
                    </a:cubicBezTo>
                    <a:cubicBezTo>
                      <a:pt x="2211260" y="1173385"/>
                      <a:pt x="2107152" y="1217962"/>
                      <a:pt x="1999234" y="1186720"/>
                    </a:cubicBezTo>
                    <a:cubicBezTo>
                      <a:pt x="1981708" y="1181576"/>
                      <a:pt x="1967420" y="1173194"/>
                      <a:pt x="1960181" y="1155192"/>
                    </a:cubicBezTo>
                    <a:cubicBezTo>
                      <a:pt x="1939226" y="1103186"/>
                      <a:pt x="1926082" y="1049750"/>
                      <a:pt x="1928749" y="993077"/>
                    </a:cubicBezTo>
                    <a:cubicBezTo>
                      <a:pt x="1930463" y="957929"/>
                      <a:pt x="1947418" y="938213"/>
                      <a:pt x="1982946" y="932021"/>
                    </a:cubicBezTo>
                    <a:cubicBezTo>
                      <a:pt x="2028761" y="923925"/>
                      <a:pt x="2074767" y="927354"/>
                      <a:pt x="2120677" y="925259"/>
                    </a:cubicBezTo>
                    <a:cubicBezTo>
                      <a:pt x="2179066" y="922687"/>
                      <a:pt x="2185352" y="915924"/>
                      <a:pt x="2173922" y="860489"/>
                    </a:cubicBezTo>
                    <a:cubicBezTo>
                      <a:pt x="2160397" y="794957"/>
                      <a:pt x="2156682" y="735044"/>
                      <a:pt x="2211355" y="680657"/>
                    </a:cubicBezTo>
                    <a:cubicBezTo>
                      <a:pt x="2246598" y="645605"/>
                      <a:pt x="2269553" y="597980"/>
                      <a:pt x="2297271" y="555403"/>
                    </a:cubicBezTo>
                    <a:cubicBezTo>
                      <a:pt x="2327275" y="509492"/>
                      <a:pt x="2368232" y="496157"/>
                      <a:pt x="2420620" y="509016"/>
                    </a:cubicBezTo>
                    <a:cubicBezTo>
                      <a:pt x="2455957" y="517684"/>
                      <a:pt x="2491867" y="524732"/>
                      <a:pt x="2527871" y="529876"/>
                    </a:cubicBezTo>
                    <a:cubicBezTo>
                      <a:pt x="2556446" y="533972"/>
                      <a:pt x="2570543" y="521684"/>
                      <a:pt x="2571972" y="489776"/>
                    </a:cubicBezTo>
                    <a:cubicBezTo>
                      <a:pt x="2575210" y="417671"/>
                      <a:pt x="2567590" y="351377"/>
                      <a:pt x="2509297" y="299180"/>
                    </a:cubicBezTo>
                    <a:cubicBezTo>
                      <a:pt x="2485294" y="277654"/>
                      <a:pt x="2461482" y="267938"/>
                      <a:pt x="2431859" y="280988"/>
                    </a:cubicBezTo>
                    <a:cubicBezTo>
                      <a:pt x="2400331" y="294894"/>
                      <a:pt x="2395569" y="323374"/>
                      <a:pt x="2419000" y="349091"/>
                    </a:cubicBezTo>
                    <a:cubicBezTo>
                      <a:pt x="2423287" y="353759"/>
                      <a:pt x="2428621" y="357473"/>
                      <a:pt x="2432716" y="362331"/>
                    </a:cubicBezTo>
                    <a:cubicBezTo>
                      <a:pt x="2451385" y="384620"/>
                      <a:pt x="2472817" y="411480"/>
                      <a:pt x="2462244" y="438626"/>
                    </a:cubicBezTo>
                    <a:cubicBezTo>
                      <a:pt x="2451766" y="465201"/>
                      <a:pt x="2417572" y="452247"/>
                      <a:pt x="2393950" y="453676"/>
                    </a:cubicBezTo>
                    <a:cubicBezTo>
                      <a:pt x="2367184" y="455295"/>
                      <a:pt x="2340038" y="451961"/>
                      <a:pt x="2313273" y="449390"/>
                    </a:cubicBezTo>
                    <a:cubicBezTo>
                      <a:pt x="2250122" y="443389"/>
                      <a:pt x="2236882" y="425672"/>
                      <a:pt x="2247169" y="362426"/>
                    </a:cubicBezTo>
                    <a:cubicBezTo>
                      <a:pt x="2271649" y="211550"/>
                      <a:pt x="2388330" y="145828"/>
                      <a:pt x="2551398" y="193834"/>
                    </a:cubicBezTo>
                    <a:cubicBezTo>
                      <a:pt x="2586926" y="204311"/>
                      <a:pt x="2615977" y="203740"/>
                      <a:pt x="2643886" y="178689"/>
                    </a:cubicBezTo>
                    <a:cubicBezTo>
                      <a:pt x="2671889" y="153543"/>
                      <a:pt x="2676461" y="130397"/>
                      <a:pt x="2643219" y="105156"/>
                    </a:cubicBezTo>
                    <a:cubicBezTo>
                      <a:pt x="2594832" y="68390"/>
                      <a:pt x="2542540" y="39243"/>
                      <a:pt x="2486723" y="15716"/>
                    </a:cubicBezTo>
                    <a:cubicBezTo>
                      <a:pt x="2478436" y="12192"/>
                      <a:pt x="2471483" y="5334"/>
                      <a:pt x="2463958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1223" name="그래픽 429">
              <a:extLst>
                <a:ext uri="{FF2B5EF4-FFF2-40B4-BE49-F238E27FC236}">
                  <a16:creationId xmlns:a16="http://schemas.microsoft.com/office/drawing/2014/main" id="{D87D1569-2D2F-4675-B076-21ABAC388941}"/>
                </a:ext>
              </a:extLst>
            </p:cNvPr>
            <p:cNvSpPr/>
            <p:nvPr/>
          </p:nvSpPr>
          <p:spPr>
            <a:xfrm>
              <a:off x="952254" y="4315714"/>
              <a:ext cx="2435325" cy="1063027"/>
            </a:xfrm>
            <a:custGeom>
              <a:avLst/>
              <a:gdLst>
                <a:gd name="connsiteX0" fmla="*/ 1453430 w 2871231"/>
                <a:gd name="connsiteY0" fmla="*/ 748000 h 1253301"/>
                <a:gd name="connsiteX1" fmla="*/ 1470194 w 2871231"/>
                <a:gd name="connsiteY1" fmla="*/ 729141 h 1253301"/>
                <a:gd name="connsiteX2" fmla="*/ 1423427 w 2871231"/>
                <a:gd name="connsiteY2" fmla="*/ 663418 h 1253301"/>
                <a:gd name="connsiteX3" fmla="*/ 1406758 w 2871231"/>
                <a:gd name="connsiteY3" fmla="*/ 625795 h 1253301"/>
                <a:gd name="connsiteX4" fmla="*/ 1464194 w 2871231"/>
                <a:gd name="connsiteY4" fmla="*/ 616936 h 1253301"/>
                <a:gd name="connsiteX5" fmla="*/ 1614784 w 2871231"/>
                <a:gd name="connsiteY5" fmla="*/ 687231 h 1253301"/>
                <a:gd name="connsiteX6" fmla="*/ 1664123 w 2871231"/>
                <a:gd name="connsiteY6" fmla="*/ 692565 h 1253301"/>
                <a:gd name="connsiteX7" fmla="*/ 2046838 w 2871231"/>
                <a:gd name="connsiteY7" fmla="*/ 513781 h 1253301"/>
                <a:gd name="connsiteX8" fmla="*/ 1673839 w 2871231"/>
                <a:gd name="connsiteY8" fmla="*/ 83632 h 1253301"/>
                <a:gd name="connsiteX9" fmla="*/ 1808999 w 2871231"/>
                <a:gd name="connsiteY9" fmla="*/ 81441 h 1253301"/>
                <a:gd name="connsiteX10" fmla="*/ 2263246 w 2871231"/>
                <a:gd name="connsiteY10" fmla="*/ 367667 h 1253301"/>
                <a:gd name="connsiteX11" fmla="*/ 2346113 w 2871231"/>
                <a:gd name="connsiteY11" fmla="*/ 376049 h 1253301"/>
                <a:gd name="connsiteX12" fmla="*/ 2794836 w 2871231"/>
                <a:gd name="connsiteY12" fmla="*/ 289086 h 1253301"/>
                <a:gd name="connsiteX13" fmla="*/ 2869036 w 2871231"/>
                <a:gd name="connsiteY13" fmla="*/ 306136 h 1253301"/>
                <a:gd name="connsiteX14" fmla="*/ 2826745 w 2871231"/>
                <a:gd name="connsiteY14" fmla="*/ 367381 h 1253301"/>
                <a:gd name="connsiteX15" fmla="*/ 2433839 w 2871231"/>
                <a:gd name="connsiteY15" fmla="*/ 591505 h 1253301"/>
                <a:gd name="connsiteX16" fmla="*/ 2366592 w 2871231"/>
                <a:gd name="connsiteY16" fmla="*/ 659989 h 1253301"/>
                <a:gd name="connsiteX17" fmla="*/ 2197904 w 2871231"/>
                <a:gd name="connsiteY17" fmla="*/ 1193770 h 1253301"/>
                <a:gd name="connsiteX18" fmla="*/ 2110751 w 2871231"/>
                <a:gd name="connsiteY18" fmla="*/ 1253302 h 1253301"/>
                <a:gd name="connsiteX19" fmla="*/ 2102940 w 2871231"/>
                <a:gd name="connsiteY19" fmla="*/ 1217107 h 1253301"/>
                <a:gd name="connsiteX20" fmla="*/ 2109798 w 2871231"/>
                <a:gd name="connsiteY20" fmla="*/ 741809 h 1253301"/>
                <a:gd name="connsiteX21" fmla="*/ 2055696 w 2871231"/>
                <a:gd name="connsiteY21" fmla="*/ 697423 h 1253301"/>
                <a:gd name="connsiteX22" fmla="*/ 1721273 w 2871231"/>
                <a:gd name="connsiteY22" fmla="*/ 787339 h 1253301"/>
                <a:gd name="connsiteX23" fmla="*/ 1661933 w 2871231"/>
                <a:gd name="connsiteY23" fmla="*/ 840107 h 1253301"/>
                <a:gd name="connsiteX24" fmla="*/ 1602782 w 2871231"/>
                <a:gd name="connsiteY24" fmla="*/ 969647 h 1253301"/>
                <a:gd name="connsiteX25" fmla="*/ 1568588 w 2871231"/>
                <a:gd name="connsiteY25" fmla="*/ 1006128 h 1253301"/>
                <a:gd name="connsiteX26" fmla="*/ 1537917 w 2871231"/>
                <a:gd name="connsiteY26" fmla="*/ 988983 h 1253301"/>
                <a:gd name="connsiteX27" fmla="*/ 1531059 w 2871231"/>
                <a:gd name="connsiteY27" fmla="*/ 894304 h 1253301"/>
                <a:gd name="connsiteX28" fmla="*/ 1502960 w 2871231"/>
                <a:gd name="connsiteY28" fmla="*/ 869444 h 1253301"/>
                <a:gd name="connsiteX29" fmla="*/ 1071097 w 2871231"/>
                <a:gd name="connsiteY29" fmla="*/ 916021 h 1253301"/>
                <a:gd name="connsiteX30" fmla="*/ 573130 w 2871231"/>
                <a:gd name="connsiteY30" fmla="*/ 906592 h 1253301"/>
                <a:gd name="connsiteX31" fmla="*/ 137075 w 2871231"/>
                <a:gd name="connsiteY31" fmla="*/ 786672 h 1253301"/>
                <a:gd name="connsiteX32" fmla="*/ 43064 w 2871231"/>
                <a:gd name="connsiteY32" fmla="*/ 441772 h 1253301"/>
                <a:gd name="connsiteX33" fmla="*/ 310526 w 2871231"/>
                <a:gd name="connsiteY33" fmla="*/ 194884 h 1253301"/>
                <a:gd name="connsiteX34" fmla="*/ 514265 w 2871231"/>
                <a:gd name="connsiteY34" fmla="*/ 77917 h 1253301"/>
                <a:gd name="connsiteX35" fmla="*/ 734293 w 2871231"/>
                <a:gd name="connsiteY35" fmla="*/ 2 h 1253301"/>
                <a:gd name="connsiteX36" fmla="*/ 77163 w 2871231"/>
                <a:gd name="connsiteY36" fmla="*/ 471775 h 1253301"/>
                <a:gd name="connsiteX37" fmla="*/ 165746 w 2871231"/>
                <a:gd name="connsiteY37" fmla="*/ 734475 h 1253301"/>
                <a:gd name="connsiteX38" fmla="*/ 299000 w 2871231"/>
                <a:gd name="connsiteY38" fmla="*/ 783052 h 1253301"/>
                <a:gd name="connsiteX39" fmla="*/ 906981 w 2871231"/>
                <a:gd name="connsiteY39" fmla="*/ 824772 h 1253301"/>
                <a:gd name="connsiteX40" fmla="*/ 1453430 w 2871231"/>
                <a:gd name="connsiteY40" fmla="*/ 748000 h 1253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871231" h="1253301">
                  <a:moveTo>
                    <a:pt x="1453430" y="748000"/>
                  </a:moveTo>
                  <a:cubicBezTo>
                    <a:pt x="1462289" y="744571"/>
                    <a:pt x="1486006" y="753049"/>
                    <a:pt x="1470194" y="729141"/>
                  </a:cubicBezTo>
                  <a:cubicBezTo>
                    <a:pt x="1455335" y="706662"/>
                    <a:pt x="1437333" y="686278"/>
                    <a:pt x="1423427" y="663418"/>
                  </a:cubicBezTo>
                  <a:cubicBezTo>
                    <a:pt x="1416188" y="651512"/>
                    <a:pt x="1391327" y="640844"/>
                    <a:pt x="1406758" y="625795"/>
                  </a:cubicBezTo>
                  <a:cubicBezTo>
                    <a:pt x="1419998" y="612936"/>
                    <a:pt x="1441905" y="606078"/>
                    <a:pt x="1464194" y="616936"/>
                  </a:cubicBezTo>
                  <a:cubicBezTo>
                    <a:pt x="1514009" y="641225"/>
                    <a:pt x="1564492" y="663895"/>
                    <a:pt x="1614784" y="687231"/>
                  </a:cubicBezTo>
                  <a:cubicBezTo>
                    <a:pt x="1630595" y="694565"/>
                    <a:pt x="1645169" y="701614"/>
                    <a:pt x="1664123" y="692565"/>
                  </a:cubicBezTo>
                  <a:cubicBezTo>
                    <a:pt x="1789949" y="633034"/>
                    <a:pt x="1916345" y="574645"/>
                    <a:pt x="2046838" y="513781"/>
                  </a:cubicBezTo>
                  <a:cubicBezTo>
                    <a:pt x="1921013" y="368620"/>
                    <a:pt x="1797854" y="226602"/>
                    <a:pt x="1673839" y="83632"/>
                  </a:cubicBezTo>
                  <a:cubicBezTo>
                    <a:pt x="1720607" y="52866"/>
                    <a:pt x="1759183" y="48484"/>
                    <a:pt x="1808999" y="81441"/>
                  </a:cubicBezTo>
                  <a:cubicBezTo>
                    <a:pt x="1958160" y="180215"/>
                    <a:pt x="2112084" y="271846"/>
                    <a:pt x="2263246" y="367667"/>
                  </a:cubicBezTo>
                  <a:cubicBezTo>
                    <a:pt x="2291059" y="385288"/>
                    <a:pt x="2313824" y="388432"/>
                    <a:pt x="2346113" y="376049"/>
                  </a:cubicBezTo>
                  <a:cubicBezTo>
                    <a:pt x="2490227" y="320709"/>
                    <a:pt x="2638245" y="281942"/>
                    <a:pt x="2794836" y="289086"/>
                  </a:cubicBezTo>
                  <a:cubicBezTo>
                    <a:pt x="2821506" y="290324"/>
                    <a:pt x="2860368" y="286990"/>
                    <a:pt x="2869036" y="306136"/>
                  </a:cubicBezTo>
                  <a:cubicBezTo>
                    <a:pt x="2880371" y="331091"/>
                    <a:pt x="2845033" y="349570"/>
                    <a:pt x="2826745" y="367381"/>
                  </a:cubicBezTo>
                  <a:cubicBezTo>
                    <a:pt x="2715207" y="475776"/>
                    <a:pt x="2577857" y="540355"/>
                    <a:pt x="2433839" y="591505"/>
                  </a:cubicBezTo>
                  <a:cubicBezTo>
                    <a:pt x="2397453" y="604459"/>
                    <a:pt x="2378117" y="622270"/>
                    <a:pt x="2366592" y="659989"/>
                  </a:cubicBezTo>
                  <a:cubicBezTo>
                    <a:pt x="2311919" y="838393"/>
                    <a:pt x="2252292" y="1015272"/>
                    <a:pt x="2197904" y="1193770"/>
                  </a:cubicBezTo>
                  <a:cubicBezTo>
                    <a:pt x="2183045" y="1242538"/>
                    <a:pt x="2141421" y="1236252"/>
                    <a:pt x="2110751" y="1253302"/>
                  </a:cubicBezTo>
                  <a:cubicBezTo>
                    <a:pt x="2096558" y="1241967"/>
                    <a:pt x="2102750" y="1228346"/>
                    <a:pt x="2102940" y="1217107"/>
                  </a:cubicBezTo>
                  <a:cubicBezTo>
                    <a:pt x="2104845" y="1058706"/>
                    <a:pt x="2107512" y="900210"/>
                    <a:pt x="2109798" y="741809"/>
                  </a:cubicBezTo>
                  <a:cubicBezTo>
                    <a:pt x="2110655" y="683040"/>
                    <a:pt x="2110274" y="682659"/>
                    <a:pt x="2055696" y="697423"/>
                  </a:cubicBezTo>
                  <a:cubicBezTo>
                    <a:pt x="1944254" y="727426"/>
                    <a:pt x="1833097" y="758954"/>
                    <a:pt x="1721273" y="787339"/>
                  </a:cubicBezTo>
                  <a:cubicBezTo>
                    <a:pt x="1690222" y="795244"/>
                    <a:pt x="1673458" y="810961"/>
                    <a:pt x="1661933" y="840107"/>
                  </a:cubicBezTo>
                  <a:cubicBezTo>
                    <a:pt x="1644597" y="884208"/>
                    <a:pt x="1622499" y="926404"/>
                    <a:pt x="1602782" y="969647"/>
                  </a:cubicBezTo>
                  <a:cubicBezTo>
                    <a:pt x="1595448" y="985744"/>
                    <a:pt x="1587542" y="999365"/>
                    <a:pt x="1568588" y="1006128"/>
                  </a:cubicBezTo>
                  <a:cubicBezTo>
                    <a:pt x="1549252" y="1012986"/>
                    <a:pt x="1539060" y="1013081"/>
                    <a:pt x="1537917" y="988983"/>
                  </a:cubicBezTo>
                  <a:cubicBezTo>
                    <a:pt x="1536393" y="957360"/>
                    <a:pt x="1532202" y="925927"/>
                    <a:pt x="1531059" y="894304"/>
                  </a:cubicBezTo>
                  <a:cubicBezTo>
                    <a:pt x="1530392" y="874397"/>
                    <a:pt x="1524582" y="863920"/>
                    <a:pt x="1502960" y="869444"/>
                  </a:cubicBezTo>
                  <a:cubicBezTo>
                    <a:pt x="1381707" y="890780"/>
                    <a:pt x="1164251" y="912592"/>
                    <a:pt x="1071097" y="916021"/>
                  </a:cubicBezTo>
                  <a:cubicBezTo>
                    <a:pt x="904981" y="922117"/>
                    <a:pt x="738674" y="926880"/>
                    <a:pt x="573130" y="906592"/>
                  </a:cubicBezTo>
                  <a:cubicBezTo>
                    <a:pt x="422063" y="888113"/>
                    <a:pt x="273092" y="860872"/>
                    <a:pt x="137075" y="786672"/>
                  </a:cubicBezTo>
                  <a:cubicBezTo>
                    <a:pt x="-1418" y="711329"/>
                    <a:pt x="-39137" y="576265"/>
                    <a:pt x="43064" y="441772"/>
                  </a:cubicBezTo>
                  <a:cubicBezTo>
                    <a:pt x="107929" y="335568"/>
                    <a:pt x="207560" y="261273"/>
                    <a:pt x="310526" y="194884"/>
                  </a:cubicBezTo>
                  <a:cubicBezTo>
                    <a:pt x="375010" y="153259"/>
                    <a:pt x="444542" y="112969"/>
                    <a:pt x="514265" y="77917"/>
                  </a:cubicBezTo>
                  <a:cubicBezTo>
                    <a:pt x="578845" y="45436"/>
                    <a:pt x="648092" y="14575"/>
                    <a:pt x="734293" y="2"/>
                  </a:cubicBezTo>
                  <a:cubicBezTo>
                    <a:pt x="721244" y="-855"/>
                    <a:pt x="191558" y="253748"/>
                    <a:pt x="77163" y="471775"/>
                  </a:cubicBezTo>
                  <a:cubicBezTo>
                    <a:pt x="18394" y="583694"/>
                    <a:pt x="51255" y="680373"/>
                    <a:pt x="165746" y="734475"/>
                  </a:cubicBezTo>
                  <a:cubicBezTo>
                    <a:pt x="208322" y="754668"/>
                    <a:pt x="253376" y="771241"/>
                    <a:pt x="299000" y="783052"/>
                  </a:cubicBezTo>
                  <a:cubicBezTo>
                    <a:pt x="498835" y="834868"/>
                    <a:pt x="702098" y="838012"/>
                    <a:pt x="906981" y="824772"/>
                  </a:cubicBezTo>
                  <a:cubicBezTo>
                    <a:pt x="1012804" y="818009"/>
                    <a:pt x="1388851" y="763621"/>
                    <a:pt x="1453430" y="748000"/>
                  </a:cubicBezTo>
                  <a:close/>
                </a:path>
              </a:pathLst>
            </a:custGeom>
            <a:solidFill>
              <a:schemeClr val="accent2"/>
            </a:solidFill>
            <a:ln w="254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1226" name="자유형: 도형 1225">
            <a:extLst>
              <a:ext uri="{FF2B5EF4-FFF2-40B4-BE49-F238E27FC236}">
                <a16:creationId xmlns:a16="http://schemas.microsoft.com/office/drawing/2014/main" id="{B6137B9A-BEE1-4DC8-A1B9-65D6659C90CB}"/>
              </a:ext>
            </a:extLst>
          </p:cNvPr>
          <p:cNvSpPr/>
          <p:nvPr/>
        </p:nvSpPr>
        <p:spPr>
          <a:xfrm>
            <a:off x="5867553" y="1980543"/>
            <a:ext cx="760430" cy="329233"/>
          </a:xfrm>
          <a:custGeom>
            <a:avLst/>
            <a:gdLst>
              <a:gd name="connsiteX0" fmla="*/ 2001679 w 2046835"/>
              <a:gd name="connsiteY0" fmla="*/ 19680 h 886188"/>
              <a:gd name="connsiteX1" fmla="*/ 1848803 w 2046835"/>
              <a:gd name="connsiteY1" fmla="*/ 6821 h 886188"/>
              <a:gd name="connsiteX2" fmla="*/ 1755648 w 2046835"/>
              <a:gd name="connsiteY2" fmla="*/ 15584 h 886188"/>
              <a:gd name="connsiteX3" fmla="*/ 1291018 w 2046835"/>
              <a:gd name="connsiteY3" fmla="*/ 206561 h 886188"/>
              <a:gd name="connsiteX4" fmla="*/ 1200912 w 2046835"/>
              <a:gd name="connsiteY4" fmla="*/ 210656 h 886188"/>
              <a:gd name="connsiteX5" fmla="*/ 1141857 w 2046835"/>
              <a:gd name="connsiteY5" fmla="*/ 215038 h 886188"/>
              <a:gd name="connsiteX6" fmla="*/ 1051560 w 2046835"/>
              <a:gd name="connsiteY6" fmla="*/ 256853 h 886188"/>
              <a:gd name="connsiteX7" fmla="*/ 961358 w 2046835"/>
              <a:gd name="connsiteY7" fmla="*/ 262663 h 886188"/>
              <a:gd name="connsiteX8" fmla="*/ 156305 w 2046835"/>
              <a:gd name="connsiteY8" fmla="*/ 41969 h 886188"/>
              <a:gd name="connsiteX9" fmla="*/ 0 w 2046835"/>
              <a:gd name="connsiteY9" fmla="*/ 74163 h 886188"/>
              <a:gd name="connsiteX10" fmla="*/ 817055 w 2046835"/>
              <a:gd name="connsiteY10" fmla="*/ 424016 h 886188"/>
              <a:gd name="connsiteX11" fmla="*/ 658178 w 2046835"/>
              <a:gd name="connsiteY11" fmla="*/ 503741 h 886188"/>
              <a:gd name="connsiteX12" fmla="*/ 605314 w 2046835"/>
              <a:gd name="connsiteY12" fmla="*/ 495263 h 886188"/>
              <a:gd name="connsiteX13" fmla="*/ 450056 w 2046835"/>
              <a:gd name="connsiteY13" fmla="*/ 341339 h 886188"/>
              <a:gd name="connsiteX14" fmla="*/ 370523 w 2046835"/>
              <a:gd name="connsiteY14" fmla="*/ 329624 h 886188"/>
              <a:gd name="connsiteX15" fmla="*/ 355092 w 2046835"/>
              <a:gd name="connsiteY15" fmla="*/ 394013 h 886188"/>
              <a:gd name="connsiteX16" fmla="*/ 391478 w 2046835"/>
              <a:gd name="connsiteY16" fmla="*/ 579845 h 886188"/>
              <a:gd name="connsiteX17" fmla="*/ 86106 w 2046835"/>
              <a:gd name="connsiteY17" fmla="*/ 503264 h 886188"/>
              <a:gd name="connsiteX18" fmla="*/ 35528 w 2046835"/>
              <a:gd name="connsiteY18" fmla="*/ 514980 h 886188"/>
              <a:gd name="connsiteX19" fmla="*/ 77915 w 2046835"/>
              <a:gd name="connsiteY19" fmla="*/ 537935 h 886188"/>
              <a:gd name="connsiteX20" fmla="*/ 343662 w 2046835"/>
              <a:gd name="connsiteY20" fmla="*/ 674810 h 886188"/>
              <a:gd name="connsiteX21" fmla="*/ 368046 w 2046835"/>
              <a:gd name="connsiteY21" fmla="*/ 707480 h 886188"/>
              <a:gd name="connsiteX22" fmla="*/ 418529 w 2046835"/>
              <a:gd name="connsiteY22" fmla="*/ 750057 h 886188"/>
              <a:gd name="connsiteX23" fmla="*/ 535400 w 2046835"/>
              <a:gd name="connsiteY23" fmla="*/ 771584 h 886188"/>
              <a:gd name="connsiteX24" fmla="*/ 636746 w 2046835"/>
              <a:gd name="connsiteY24" fmla="*/ 823495 h 886188"/>
              <a:gd name="connsiteX25" fmla="*/ 667893 w 2046835"/>
              <a:gd name="connsiteY25" fmla="*/ 822447 h 886188"/>
              <a:gd name="connsiteX26" fmla="*/ 658749 w 2046835"/>
              <a:gd name="connsiteY26" fmla="*/ 796158 h 886188"/>
              <a:gd name="connsiteX27" fmla="*/ 599027 w 2046835"/>
              <a:gd name="connsiteY27" fmla="*/ 722339 h 886188"/>
              <a:gd name="connsiteX28" fmla="*/ 1075849 w 2046835"/>
              <a:gd name="connsiteY28" fmla="*/ 577559 h 886188"/>
              <a:gd name="connsiteX29" fmla="*/ 1133380 w 2046835"/>
              <a:gd name="connsiteY29" fmla="*/ 593371 h 886188"/>
              <a:gd name="connsiteX30" fmla="*/ 1396937 w 2046835"/>
              <a:gd name="connsiteY30" fmla="*/ 847307 h 886188"/>
              <a:gd name="connsiteX31" fmla="*/ 1534192 w 2046835"/>
              <a:gd name="connsiteY31" fmla="*/ 882740 h 886188"/>
              <a:gd name="connsiteX32" fmla="*/ 1428560 w 2046835"/>
              <a:gd name="connsiteY32" fmla="*/ 689764 h 886188"/>
              <a:gd name="connsiteX33" fmla="*/ 1550099 w 2046835"/>
              <a:gd name="connsiteY33" fmla="*/ 641853 h 886188"/>
              <a:gd name="connsiteX34" fmla="*/ 1596581 w 2046835"/>
              <a:gd name="connsiteY34" fmla="*/ 548889 h 886188"/>
              <a:gd name="connsiteX35" fmla="*/ 1499140 w 2046835"/>
              <a:gd name="connsiteY35" fmla="*/ 502883 h 886188"/>
              <a:gd name="connsiteX36" fmla="*/ 1392746 w 2046835"/>
              <a:gd name="connsiteY36" fmla="*/ 542603 h 886188"/>
              <a:gd name="connsiteX37" fmla="*/ 1328547 w 2046835"/>
              <a:gd name="connsiteY37" fmla="*/ 508884 h 886188"/>
              <a:gd name="connsiteX38" fmla="*/ 1359599 w 2046835"/>
              <a:gd name="connsiteY38" fmla="*/ 472403 h 886188"/>
              <a:gd name="connsiteX39" fmla="*/ 1411319 w 2046835"/>
              <a:gd name="connsiteY39" fmla="*/ 449067 h 886188"/>
              <a:gd name="connsiteX40" fmla="*/ 1930813 w 2046835"/>
              <a:gd name="connsiteY40" fmla="*/ 185701 h 886188"/>
              <a:gd name="connsiteX41" fmla="*/ 2032349 w 2046835"/>
              <a:gd name="connsiteY41" fmla="*/ 86831 h 886188"/>
              <a:gd name="connsiteX42" fmla="*/ 2001679 w 2046835"/>
              <a:gd name="connsiteY42" fmla="*/ 19680 h 886188"/>
              <a:gd name="connsiteX43" fmla="*/ 404336 w 2046835"/>
              <a:gd name="connsiteY43" fmla="*/ 581084 h 886188"/>
              <a:gd name="connsiteX44" fmla="*/ 360617 w 2046835"/>
              <a:gd name="connsiteY44" fmla="*/ 361532 h 886188"/>
              <a:gd name="connsiteX45" fmla="*/ 372428 w 2046835"/>
              <a:gd name="connsiteY45" fmla="*/ 359151 h 886188"/>
              <a:gd name="connsiteX46" fmla="*/ 416052 w 2046835"/>
              <a:gd name="connsiteY46" fmla="*/ 578702 h 886188"/>
              <a:gd name="connsiteX47" fmla="*/ 404336 w 2046835"/>
              <a:gd name="connsiteY47" fmla="*/ 581084 h 886188"/>
              <a:gd name="connsiteX48" fmla="*/ 1226249 w 2046835"/>
              <a:gd name="connsiteY48" fmla="*/ 303716 h 886188"/>
              <a:gd name="connsiteX49" fmla="*/ 1187482 w 2046835"/>
              <a:gd name="connsiteY49" fmla="*/ 276284 h 886188"/>
              <a:gd name="connsiteX50" fmla="*/ 1191959 w 2046835"/>
              <a:gd name="connsiteY50" fmla="*/ 228944 h 886188"/>
              <a:gd name="connsiteX51" fmla="*/ 1230725 w 2046835"/>
              <a:gd name="connsiteY51" fmla="*/ 256376 h 886188"/>
              <a:gd name="connsiteX52" fmla="*/ 1226249 w 2046835"/>
              <a:gd name="connsiteY52" fmla="*/ 303716 h 886188"/>
              <a:gd name="connsiteX53" fmla="*/ 1542288 w 2046835"/>
              <a:gd name="connsiteY53" fmla="*/ 524696 h 886188"/>
              <a:gd name="connsiteX54" fmla="*/ 1583246 w 2046835"/>
              <a:gd name="connsiteY54" fmla="*/ 552509 h 886188"/>
              <a:gd name="connsiteX55" fmla="*/ 1573339 w 2046835"/>
              <a:gd name="connsiteY55" fmla="*/ 600991 h 886188"/>
              <a:gd name="connsiteX56" fmla="*/ 1532382 w 2046835"/>
              <a:gd name="connsiteY56" fmla="*/ 573178 h 886188"/>
              <a:gd name="connsiteX57" fmla="*/ 1542288 w 2046835"/>
              <a:gd name="connsiteY57" fmla="*/ 524696 h 886188"/>
              <a:gd name="connsiteX58" fmla="*/ 1810703 w 2046835"/>
              <a:gd name="connsiteY58" fmla="*/ 45017 h 886188"/>
              <a:gd name="connsiteX59" fmla="*/ 1829753 w 2046835"/>
              <a:gd name="connsiteY59" fmla="*/ 6917 h 886188"/>
              <a:gd name="connsiteX60" fmla="*/ 1867853 w 2046835"/>
              <a:gd name="connsiteY60" fmla="*/ 25967 h 886188"/>
              <a:gd name="connsiteX61" fmla="*/ 1810703 w 2046835"/>
              <a:gd name="connsiteY61" fmla="*/ 45017 h 886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046835" h="886188">
                <a:moveTo>
                  <a:pt x="2001679" y="19680"/>
                </a:moveTo>
                <a:cubicBezTo>
                  <a:pt x="1953292" y="13584"/>
                  <a:pt x="1879949" y="22633"/>
                  <a:pt x="1848803" y="6821"/>
                </a:cubicBezTo>
                <a:cubicBezTo>
                  <a:pt x="1818227" y="-8609"/>
                  <a:pt x="1787176" y="5583"/>
                  <a:pt x="1755648" y="15584"/>
                </a:cubicBezTo>
                <a:cubicBezTo>
                  <a:pt x="1595533" y="66257"/>
                  <a:pt x="1443609" y="137409"/>
                  <a:pt x="1291018" y="206561"/>
                </a:cubicBezTo>
                <a:cubicBezTo>
                  <a:pt x="1261015" y="220086"/>
                  <a:pt x="1233868" y="235898"/>
                  <a:pt x="1200912" y="210656"/>
                </a:cubicBezTo>
                <a:cubicBezTo>
                  <a:pt x="1183386" y="197226"/>
                  <a:pt x="1160907" y="206751"/>
                  <a:pt x="1141857" y="215038"/>
                </a:cubicBezTo>
                <a:cubicBezTo>
                  <a:pt x="1111472" y="228373"/>
                  <a:pt x="1080992" y="241613"/>
                  <a:pt x="1051560" y="256853"/>
                </a:cubicBezTo>
                <a:cubicBezTo>
                  <a:pt x="1021842" y="272188"/>
                  <a:pt x="994029" y="271712"/>
                  <a:pt x="961358" y="262663"/>
                </a:cubicBezTo>
                <a:cubicBezTo>
                  <a:pt x="693230" y="188273"/>
                  <a:pt x="424244" y="116740"/>
                  <a:pt x="156305" y="41969"/>
                </a:cubicBezTo>
                <a:cubicBezTo>
                  <a:pt x="97536" y="25586"/>
                  <a:pt x="50673" y="42254"/>
                  <a:pt x="0" y="74163"/>
                </a:cubicBezTo>
                <a:cubicBezTo>
                  <a:pt x="272891" y="191035"/>
                  <a:pt x="541401" y="306002"/>
                  <a:pt x="817055" y="424016"/>
                </a:cubicBezTo>
                <a:cubicBezTo>
                  <a:pt x="759143" y="452782"/>
                  <a:pt x="707993" y="476975"/>
                  <a:pt x="658178" y="503741"/>
                </a:cubicBezTo>
                <a:cubicBezTo>
                  <a:pt x="636365" y="515456"/>
                  <a:pt x="622459" y="512599"/>
                  <a:pt x="605314" y="495263"/>
                </a:cubicBezTo>
                <a:cubicBezTo>
                  <a:pt x="554165" y="443257"/>
                  <a:pt x="499110" y="395156"/>
                  <a:pt x="450056" y="341339"/>
                </a:cubicBezTo>
                <a:cubicBezTo>
                  <a:pt x="423386" y="312098"/>
                  <a:pt x="400145" y="318003"/>
                  <a:pt x="370523" y="329624"/>
                </a:cubicBezTo>
                <a:cubicBezTo>
                  <a:pt x="334423" y="340292"/>
                  <a:pt x="343948" y="340292"/>
                  <a:pt x="355092" y="394013"/>
                </a:cubicBezTo>
                <a:cubicBezTo>
                  <a:pt x="364903" y="455544"/>
                  <a:pt x="378809" y="516314"/>
                  <a:pt x="391478" y="579845"/>
                </a:cubicBezTo>
                <a:cubicBezTo>
                  <a:pt x="285464" y="553366"/>
                  <a:pt x="185738" y="528791"/>
                  <a:pt x="86106" y="503264"/>
                </a:cubicBezTo>
                <a:cubicBezTo>
                  <a:pt x="67818" y="498597"/>
                  <a:pt x="50768" y="491834"/>
                  <a:pt x="35528" y="514980"/>
                </a:cubicBezTo>
                <a:cubicBezTo>
                  <a:pt x="50673" y="523267"/>
                  <a:pt x="64198" y="530887"/>
                  <a:pt x="77915" y="537935"/>
                </a:cubicBezTo>
                <a:cubicBezTo>
                  <a:pt x="166497" y="583560"/>
                  <a:pt x="255175" y="628994"/>
                  <a:pt x="343662" y="674810"/>
                </a:cubicBezTo>
                <a:cubicBezTo>
                  <a:pt x="356521" y="681477"/>
                  <a:pt x="373571" y="683192"/>
                  <a:pt x="368046" y="707480"/>
                </a:cubicBezTo>
                <a:cubicBezTo>
                  <a:pt x="358331" y="750152"/>
                  <a:pt x="386144" y="758820"/>
                  <a:pt x="418529" y="750057"/>
                </a:cubicBezTo>
                <a:cubicBezTo>
                  <a:pt x="462248" y="738151"/>
                  <a:pt x="498539" y="749962"/>
                  <a:pt x="535400" y="771584"/>
                </a:cubicBezTo>
                <a:cubicBezTo>
                  <a:pt x="568166" y="790729"/>
                  <a:pt x="602933" y="806445"/>
                  <a:pt x="636746" y="823495"/>
                </a:cubicBezTo>
                <a:cubicBezTo>
                  <a:pt x="647319" y="828829"/>
                  <a:pt x="659225" y="831020"/>
                  <a:pt x="667893" y="822447"/>
                </a:cubicBezTo>
                <a:cubicBezTo>
                  <a:pt x="680847" y="809779"/>
                  <a:pt x="664083" y="803302"/>
                  <a:pt x="658749" y="796158"/>
                </a:cubicBezTo>
                <a:cubicBezTo>
                  <a:pt x="640652" y="771869"/>
                  <a:pt x="620649" y="748819"/>
                  <a:pt x="599027" y="722339"/>
                </a:cubicBezTo>
                <a:cubicBezTo>
                  <a:pt x="765524" y="685382"/>
                  <a:pt x="921068" y="632519"/>
                  <a:pt x="1075849" y="577559"/>
                </a:cubicBezTo>
                <a:cubicBezTo>
                  <a:pt x="1102805" y="568034"/>
                  <a:pt x="1116521" y="577178"/>
                  <a:pt x="1133380" y="593371"/>
                </a:cubicBezTo>
                <a:cubicBezTo>
                  <a:pt x="1221391" y="677953"/>
                  <a:pt x="1312736" y="759201"/>
                  <a:pt x="1396937" y="847307"/>
                </a:cubicBezTo>
                <a:cubicBezTo>
                  <a:pt x="1437513" y="889789"/>
                  <a:pt x="1479423" y="889694"/>
                  <a:pt x="1534192" y="882740"/>
                </a:cubicBezTo>
                <a:cubicBezTo>
                  <a:pt x="1497616" y="815875"/>
                  <a:pt x="1463135" y="753010"/>
                  <a:pt x="1428560" y="689764"/>
                </a:cubicBezTo>
                <a:cubicBezTo>
                  <a:pt x="1470946" y="673190"/>
                  <a:pt x="1510951" y="658427"/>
                  <a:pt x="1550099" y="641853"/>
                </a:cubicBezTo>
                <a:cubicBezTo>
                  <a:pt x="1597152" y="621946"/>
                  <a:pt x="1612297" y="590132"/>
                  <a:pt x="1596581" y="548889"/>
                </a:cubicBezTo>
                <a:cubicBezTo>
                  <a:pt x="1582484" y="511932"/>
                  <a:pt x="1539526" y="490406"/>
                  <a:pt x="1499140" y="502883"/>
                </a:cubicBezTo>
                <a:cubicBezTo>
                  <a:pt x="1462945" y="514028"/>
                  <a:pt x="1425416" y="524410"/>
                  <a:pt x="1392746" y="542603"/>
                </a:cubicBezTo>
                <a:cubicBezTo>
                  <a:pt x="1349121" y="566891"/>
                  <a:pt x="1341787" y="533935"/>
                  <a:pt x="1328547" y="508884"/>
                </a:cubicBezTo>
                <a:cubicBezTo>
                  <a:pt x="1310164" y="474118"/>
                  <a:pt x="1346645" y="481166"/>
                  <a:pt x="1359599" y="472403"/>
                </a:cubicBezTo>
                <a:cubicBezTo>
                  <a:pt x="1375029" y="461926"/>
                  <a:pt x="1393984" y="456687"/>
                  <a:pt x="1411319" y="449067"/>
                </a:cubicBezTo>
                <a:cubicBezTo>
                  <a:pt x="1589437" y="371057"/>
                  <a:pt x="1771174" y="300287"/>
                  <a:pt x="1930813" y="185701"/>
                </a:cubicBezTo>
                <a:cubicBezTo>
                  <a:pt x="1969865" y="157697"/>
                  <a:pt x="2005393" y="126551"/>
                  <a:pt x="2032349" y="86831"/>
                </a:cubicBezTo>
                <a:cubicBezTo>
                  <a:pt x="2059114" y="47493"/>
                  <a:pt x="2048732" y="25681"/>
                  <a:pt x="2001679" y="19680"/>
                </a:cubicBezTo>
                <a:close/>
                <a:moveTo>
                  <a:pt x="404336" y="581084"/>
                </a:moveTo>
                <a:cubicBezTo>
                  <a:pt x="389763" y="507932"/>
                  <a:pt x="375190" y="434684"/>
                  <a:pt x="360617" y="361532"/>
                </a:cubicBezTo>
                <a:cubicBezTo>
                  <a:pt x="364522" y="360770"/>
                  <a:pt x="368522" y="359913"/>
                  <a:pt x="372428" y="359151"/>
                </a:cubicBezTo>
                <a:cubicBezTo>
                  <a:pt x="387001" y="432303"/>
                  <a:pt x="401574" y="505550"/>
                  <a:pt x="416052" y="578702"/>
                </a:cubicBezTo>
                <a:cubicBezTo>
                  <a:pt x="412147" y="579560"/>
                  <a:pt x="408242" y="580322"/>
                  <a:pt x="404336" y="581084"/>
                </a:cubicBezTo>
                <a:close/>
                <a:moveTo>
                  <a:pt x="1226249" y="303716"/>
                </a:moveTo>
                <a:cubicBezTo>
                  <a:pt x="1214342" y="309240"/>
                  <a:pt x="1196912" y="296953"/>
                  <a:pt x="1187482" y="276284"/>
                </a:cubicBezTo>
                <a:cubicBezTo>
                  <a:pt x="1177957" y="255614"/>
                  <a:pt x="1179957" y="234469"/>
                  <a:pt x="1191959" y="228944"/>
                </a:cubicBezTo>
                <a:cubicBezTo>
                  <a:pt x="1203865" y="223420"/>
                  <a:pt x="1221296" y="235707"/>
                  <a:pt x="1230725" y="256376"/>
                </a:cubicBezTo>
                <a:cubicBezTo>
                  <a:pt x="1240250" y="277046"/>
                  <a:pt x="1238250" y="298191"/>
                  <a:pt x="1226249" y="303716"/>
                </a:cubicBezTo>
                <a:close/>
                <a:moveTo>
                  <a:pt x="1542288" y="524696"/>
                </a:moveTo>
                <a:cubicBezTo>
                  <a:pt x="1556290" y="518981"/>
                  <a:pt x="1574673" y="531458"/>
                  <a:pt x="1583246" y="552509"/>
                </a:cubicBezTo>
                <a:cubicBezTo>
                  <a:pt x="1591818" y="573559"/>
                  <a:pt x="1587341" y="595276"/>
                  <a:pt x="1573339" y="600991"/>
                </a:cubicBezTo>
                <a:cubicBezTo>
                  <a:pt x="1559338" y="606706"/>
                  <a:pt x="1540955" y="594228"/>
                  <a:pt x="1532382" y="573178"/>
                </a:cubicBezTo>
                <a:cubicBezTo>
                  <a:pt x="1523810" y="552128"/>
                  <a:pt x="1528286" y="530411"/>
                  <a:pt x="1542288" y="524696"/>
                </a:cubicBezTo>
                <a:close/>
                <a:moveTo>
                  <a:pt x="1810703" y="45017"/>
                </a:moveTo>
                <a:cubicBezTo>
                  <a:pt x="1801178" y="35492"/>
                  <a:pt x="1810703" y="25967"/>
                  <a:pt x="1829753" y="6917"/>
                </a:cubicBezTo>
                <a:cubicBezTo>
                  <a:pt x="1829753" y="6917"/>
                  <a:pt x="1867853" y="25967"/>
                  <a:pt x="1867853" y="25967"/>
                </a:cubicBezTo>
                <a:cubicBezTo>
                  <a:pt x="1848803" y="45017"/>
                  <a:pt x="1820228" y="54542"/>
                  <a:pt x="1810703" y="45017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1227" name="그룹 1226">
            <a:extLst>
              <a:ext uri="{FF2B5EF4-FFF2-40B4-BE49-F238E27FC236}">
                <a16:creationId xmlns:a16="http://schemas.microsoft.com/office/drawing/2014/main" id="{F6D37D59-7A95-4B58-AFFF-E607F7468E45}"/>
              </a:ext>
            </a:extLst>
          </p:cNvPr>
          <p:cNvGrpSpPr/>
          <p:nvPr/>
        </p:nvGrpSpPr>
        <p:grpSpPr>
          <a:xfrm>
            <a:off x="5592913" y="2644247"/>
            <a:ext cx="602709" cy="329233"/>
            <a:chOff x="4853842" y="3030561"/>
            <a:chExt cx="3087435" cy="1686523"/>
          </a:xfrm>
          <a:solidFill>
            <a:schemeClr val="accent2"/>
          </a:solidFill>
        </p:grpSpPr>
        <p:sp>
          <p:nvSpPr>
            <p:cNvPr id="1228" name="자유형: 도형 1227">
              <a:extLst>
                <a:ext uri="{FF2B5EF4-FFF2-40B4-BE49-F238E27FC236}">
                  <a16:creationId xmlns:a16="http://schemas.microsoft.com/office/drawing/2014/main" id="{FAD5DB7D-1D17-4CCE-AF85-BE393F926DB0}"/>
                </a:ext>
              </a:extLst>
            </p:cNvPr>
            <p:cNvSpPr/>
            <p:nvPr/>
          </p:nvSpPr>
          <p:spPr>
            <a:xfrm>
              <a:off x="5717924" y="3489765"/>
              <a:ext cx="451355" cy="220626"/>
            </a:xfrm>
            <a:custGeom>
              <a:avLst/>
              <a:gdLst>
                <a:gd name="connsiteX0" fmla="*/ 29936 w 451355"/>
                <a:gd name="connsiteY0" fmla="*/ 220602 h 220626"/>
                <a:gd name="connsiteX1" fmla="*/ 28 w 451355"/>
                <a:gd name="connsiteY1" fmla="*/ 191551 h 220626"/>
                <a:gd name="connsiteX2" fmla="*/ 123 w 451355"/>
                <a:gd name="connsiteY2" fmla="*/ 30102 h 220626"/>
                <a:gd name="connsiteX3" fmla="*/ 29079 w 451355"/>
                <a:gd name="connsiteY3" fmla="*/ 3 h 220626"/>
                <a:gd name="connsiteX4" fmla="*/ 423414 w 451355"/>
                <a:gd name="connsiteY4" fmla="*/ 98 h 220626"/>
                <a:gd name="connsiteX5" fmla="*/ 451227 w 451355"/>
                <a:gd name="connsiteY5" fmla="*/ 26864 h 220626"/>
                <a:gd name="connsiteX6" fmla="*/ 451322 w 451355"/>
                <a:gd name="connsiteY6" fmla="*/ 193075 h 220626"/>
                <a:gd name="connsiteX7" fmla="*/ 419509 w 451355"/>
                <a:gd name="connsiteY7" fmla="*/ 220507 h 220626"/>
                <a:gd name="connsiteX8" fmla="*/ 29936 w 451355"/>
                <a:gd name="connsiteY8" fmla="*/ 220602 h 2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6">
                  <a:moveTo>
                    <a:pt x="29936" y="220602"/>
                  </a:moveTo>
                  <a:cubicBezTo>
                    <a:pt x="7648" y="221078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9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8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7" y="220697"/>
                    <a:pt x="419509" y="220507"/>
                  </a:cubicBezTo>
                  <a:cubicBezTo>
                    <a:pt x="354548" y="219650"/>
                    <a:pt x="94801" y="219364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29" name="자유형: 도형 1228">
              <a:extLst>
                <a:ext uri="{FF2B5EF4-FFF2-40B4-BE49-F238E27FC236}">
                  <a16:creationId xmlns:a16="http://schemas.microsoft.com/office/drawing/2014/main" id="{97F4BC26-83C4-41B0-90A9-9C4BD1041E01}"/>
                </a:ext>
              </a:extLst>
            </p:cNvPr>
            <p:cNvSpPr/>
            <p:nvPr/>
          </p:nvSpPr>
          <p:spPr>
            <a:xfrm>
              <a:off x="4853842" y="3030561"/>
              <a:ext cx="3087435" cy="1686523"/>
            </a:xfrm>
            <a:custGeom>
              <a:avLst/>
              <a:gdLst>
                <a:gd name="connsiteX0" fmla="*/ 3087436 w 3087435"/>
                <a:gd name="connsiteY0" fmla="*/ 1107860 h 1686523"/>
                <a:gd name="connsiteX1" fmla="*/ 2771872 w 3087435"/>
                <a:gd name="connsiteY1" fmla="*/ 1107670 h 1686523"/>
                <a:gd name="connsiteX2" fmla="*/ 2753204 w 3087435"/>
                <a:gd name="connsiteY2" fmla="*/ 1126244 h 1686523"/>
                <a:gd name="connsiteX3" fmla="*/ 2753204 w 3087435"/>
                <a:gd name="connsiteY3" fmla="*/ 1165487 h 1686523"/>
                <a:gd name="connsiteX4" fmla="*/ 2730820 w 3087435"/>
                <a:gd name="connsiteY4" fmla="*/ 1187870 h 1686523"/>
                <a:gd name="connsiteX5" fmla="*/ 812675 w 3087435"/>
                <a:gd name="connsiteY5" fmla="*/ 1187870 h 1686523"/>
                <a:gd name="connsiteX6" fmla="*/ 809818 w 3087435"/>
                <a:gd name="connsiteY6" fmla="*/ 407106 h 1686523"/>
                <a:gd name="connsiteX7" fmla="*/ 825820 w 3087435"/>
                <a:gd name="connsiteY7" fmla="*/ 391009 h 1686523"/>
                <a:gd name="connsiteX8" fmla="*/ 874016 w 3087435"/>
                <a:gd name="connsiteY8" fmla="*/ 391009 h 1686523"/>
                <a:gd name="connsiteX9" fmla="*/ 885922 w 3087435"/>
                <a:gd name="connsiteY9" fmla="*/ 379103 h 1686523"/>
                <a:gd name="connsiteX10" fmla="*/ 885922 w 3087435"/>
                <a:gd name="connsiteY10" fmla="*/ 166028 h 1686523"/>
                <a:gd name="connsiteX11" fmla="*/ 863253 w 3087435"/>
                <a:gd name="connsiteY11" fmla="*/ 143359 h 1686523"/>
                <a:gd name="connsiteX12" fmla="*/ 499493 w 3087435"/>
                <a:gd name="connsiteY12" fmla="*/ 143359 h 1686523"/>
                <a:gd name="connsiteX13" fmla="*/ 484253 w 3087435"/>
                <a:gd name="connsiteY13" fmla="*/ 129547 h 1686523"/>
                <a:gd name="connsiteX14" fmla="*/ 447677 w 3087435"/>
                <a:gd name="connsiteY14" fmla="*/ 76684 h 1686523"/>
                <a:gd name="connsiteX15" fmla="*/ 409387 w 3087435"/>
                <a:gd name="connsiteY15" fmla="*/ 126404 h 1686523"/>
                <a:gd name="connsiteX16" fmla="*/ 392813 w 3087435"/>
                <a:gd name="connsiteY16" fmla="*/ 143263 h 1686523"/>
                <a:gd name="connsiteX17" fmla="*/ 367667 w 3087435"/>
                <a:gd name="connsiteY17" fmla="*/ 143263 h 1686523"/>
                <a:gd name="connsiteX18" fmla="*/ 352141 w 3087435"/>
                <a:gd name="connsiteY18" fmla="*/ 128023 h 1686523"/>
                <a:gd name="connsiteX19" fmla="*/ 352332 w 3087435"/>
                <a:gd name="connsiteY19" fmla="*/ 10580 h 1686523"/>
                <a:gd name="connsiteX20" fmla="*/ 342045 w 3087435"/>
                <a:gd name="connsiteY20" fmla="*/ 103 h 1686523"/>
                <a:gd name="connsiteX21" fmla="*/ 279180 w 3087435"/>
                <a:gd name="connsiteY21" fmla="*/ 388 h 1686523"/>
                <a:gd name="connsiteX22" fmla="*/ 267083 w 3087435"/>
                <a:gd name="connsiteY22" fmla="*/ 13152 h 1686523"/>
                <a:gd name="connsiteX23" fmla="*/ 266702 w 3087435"/>
                <a:gd name="connsiteY23" fmla="*/ 95734 h 1686523"/>
                <a:gd name="connsiteX24" fmla="*/ 200027 w 3087435"/>
                <a:gd name="connsiteY24" fmla="*/ 143359 h 1686523"/>
                <a:gd name="connsiteX25" fmla="*/ 147544 w 3087435"/>
                <a:gd name="connsiteY25" fmla="*/ 206605 h 1686523"/>
                <a:gd name="connsiteX26" fmla="*/ 191455 w 3087435"/>
                <a:gd name="connsiteY26" fmla="*/ 372625 h 1686523"/>
                <a:gd name="connsiteX27" fmla="*/ 220792 w 3087435"/>
                <a:gd name="connsiteY27" fmla="*/ 403772 h 1686523"/>
                <a:gd name="connsiteX28" fmla="*/ 221173 w 3087435"/>
                <a:gd name="connsiteY28" fmla="*/ 1153485 h 1686523"/>
                <a:gd name="connsiteX29" fmla="*/ 188978 w 3087435"/>
                <a:gd name="connsiteY29" fmla="*/ 1185584 h 1686523"/>
                <a:gd name="connsiteX30" fmla="*/ 41722 w 3087435"/>
                <a:gd name="connsiteY30" fmla="*/ 1184346 h 1686523"/>
                <a:gd name="connsiteX31" fmla="*/ 383 w 3087435"/>
                <a:gd name="connsiteY31" fmla="*/ 1227494 h 1686523"/>
                <a:gd name="connsiteX32" fmla="*/ 3622 w 3087435"/>
                <a:gd name="connsiteY32" fmla="*/ 1551059 h 1686523"/>
                <a:gd name="connsiteX33" fmla="*/ 135352 w 3087435"/>
                <a:gd name="connsiteY33" fmla="*/ 1683742 h 1686523"/>
                <a:gd name="connsiteX34" fmla="*/ 2673098 w 3087435"/>
                <a:gd name="connsiteY34" fmla="*/ 1683837 h 1686523"/>
                <a:gd name="connsiteX35" fmla="*/ 2730343 w 3087435"/>
                <a:gd name="connsiteY35" fmla="*/ 1653452 h 1686523"/>
                <a:gd name="connsiteX36" fmla="*/ 3087436 w 3087435"/>
                <a:gd name="connsiteY36" fmla="*/ 1107860 h 168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087435" h="1686523">
                  <a:moveTo>
                    <a:pt x="3087436" y="1107860"/>
                  </a:moveTo>
                  <a:cubicBezTo>
                    <a:pt x="2999234" y="1107860"/>
                    <a:pt x="2828451" y="1108146"/>
                    <a:pt x="2771872" y="1107670"/>
                  </a:cubicBezTo>
                  <a:cubicBezTo>
                    <a:pt x="2761585" y="1107575"/>
                    <a:pt x="2753204" y="1115957"/>
                    <a:pt x="2753204" y="1126244"/>
                  </a:cubicBezTo>
                  <a:lnTo>
                    <a:pt x="2753204" y="1165487"/>
                  </a:lnTo>
                  <a:cubicBezTo>
                    <a:pt x="2753204" y="1177869"/>
                    <a:pt x="2743202" y="1187870"/>
                    <a:pt x="2730820" y="1187870"/>
                  </a:cubicBezTo>
                  <a:lnTo>
                    <a:pt x="812675" y="1187870"/>
                  </a:lnTo>
                  <a:lnTo>
                    <a:pt x="809818" y="407106"/>
                  </a:lnTo>
                  <a:cubicBezTo>
                    <a:pt x="809818" y="398248"/>
                    <a:pt x="816961" y="391009"/>
                    <a:pt x="825820" y="391009"/>
                  </a:cubicBezTo>
                  <a:lnTo>
                    <a:pt x="874016" y="391009"/>
                  </a:lnTo>
                  <a:cubicBezTo>
                    <a:pt x="880588" y="391009"/>
                    <a:pt x="885922" y="385675"/>
                    <a:pt x="885922" y="379103"/>
                  </a:cubicBezTo>
                  <a:lnTo>
                    <a:pt x="885922" y="166028"/>
                  </a:lnTo>
                  <a:cubicBezTo>
                    <a:pt x="885922" y="153551"/>
                    <a:pt x="875826" y="143359"/>
                    <a:pt x="863253" y="143359"/>
                  </a:cubicBezTo>
                  <a:lnTo>
                    <a:pt x="499493" y="143359"/>
                  </a:lnTo>
                  <a:cubicBezTo>
                    <a:pt x="491683" y="143359"/>
                    <a:pt x="485015" y="137358"/>
                    <a:pt x="484253" y="129547"/>
                  </a:cubicBezTo>
                  <a:cubicBezTo>
                    <a:pt x="478443" y="68302"/>
                    <a:pt x="492159" y="76684"/>
                    <a:pt x="447677" y="76684"/>
                  </a:cubicBezTo>
                  <a:cubicBezTo>
                    <a:pt x="403957" y="76684"/>
                    <a:pt x="408434" y="68683"/>
                    <a:pt x="409387" y="126404"/>
                  </a:cubicBezTo>
                  <a:cubicBezTo>
                    <a:pt x="409577" y="135644"/>
                    <a:pt x="402148" y="143359"/>
                    <a:pt x="392813" y="143263"/>
                  </a:cubicBezTo>
                  <a:cubicBezTo>
                    <a:pt x="385098" y="143263"/>
                    <a:pt x="376144" y="143263"/>
                    <a:pt x="367667" y="143263"/>
                  </a:cubicBezTo>
                  <a:cubicBezTo>
                    <a:pt x="359095" y="143263"/>
                    <a:pt x="352237" y="136501"/>
                    <a:pt x="352141" y="128023"/>
                  </a:cubicBezTo>
                  <a:cubicBezTo>
                    <a:pt x="351665" y="89066"/>
                    <a:pt x="352237" y="39251"/>
                    <a:pt x="352332" y="10580"/>
                  </a:cubicBezTo>
                  <a:cubicBezTo>
                    <a:pt x="352332" y="4865"/>
                    <a:pt x="347760" y="198"/>
                    <a:pt x="342045" y="103"/>
                  </a:cubicBezTo>
                  <a:cubicBezTo>
                    <a:pt x="325471" y="-183"/>
                    <a:pt x="297849" y="198"/>
                    <a:pt x="279180" y="388"/>
                  </a:cubicBezTo>
                  <a:cubicBezTo>
                    <a:pt x="272227" y="484"/>
                    <a:pt x="266797" y="6199"/>
                    <a:pt x="267083" y="13152"/>
                  </a:cubicBezTo>
                  <a:cubicBezTo>
                    <a:pt x="268131" y="37726"/>
                    <a:pt x="266702" y="84209"/>
                    <a:pt x="266702" y="95734"/>
                  </a:cubicBezTo>
                  <a:cubicBezTo>
                    <a:pt x="266702" y="152884"/>
                    <a:pt x="276227" y="143359"/>
                    <a:pt x="200027" y="143359"/>
                  </a:cubicBezTo>
                  <a:cubicBezTo>
                    <a:pt x="142877" y="143359"/>
                    <a:pt x="152402" y="152884"/>
                    <a:pt x="147544" y="206605"/>
                  </a:cubicBezTo>
                  <a:cubicBezTo>
                    <a:pt x="152402" y="381484"/>
                    <a:pt x="133352" y="374054"/>
                    <a:pt x="191455" y="372625"/>
                  </a:cubicBezTo>
                  <a:cubicBezTo>
                    <a:pt x="219077" y="371959"/>
                    <a:pt x="220792" y="387103"/>
                    <a:pt x="220792" y="403772"/>
                  </a:cubicBezTo>
                  <a:cubicBezTo>
                    <a:pt x="220601" y="653708"/>
                    <a:pt x="220315" y="903549"/>
                    <a:pt x="221173" y="1153485"/>
                  </a:cubicBezTo>
                  <a:cubicBezTo>
                    <a:pt x="221268" y="1178726"/>
                    <a:pt x="213553" y="1186346"/>
                    <a:pt x="188978" y="1185584"/>
                  </a:cubicBezTo>
                  <a:cubicBezTo>
                    <a:pt x="139924" y="1184060"/>
                    <a:pt x="133352" y="1181679"/>
                    <a:pt x="41722" y="1184346"/>
                  </a:cubicBezTo>
                  <a:cubicBezTo>
                    <a:pt x="6955" y="1185394"/>
                    <a:pt x="-2093" y="1195300"/>
                    <a:pt x="383" y="1227494"/>
                  </a:cubicBezTo>
                  <a:cubicBezTo>
                    <a:pt x="2193" y="1251688"/>
                    <a:pt x="3145" y="1413994"/>
                    <a:pt x="3622" y="1551059"/>
                  </a:cubicBezTo>
                  <a:cubicBezTo>
                    <a:pt x="3812" y="1623925"/>
                    <a:pt x="62486" y="1682980"/>
                    <a:pt x="135352" y="1683742"/>
                  </a:cubicBezTo>
                  <a:cubicBezTo>
                    <a:pt x="770479" y="1690314"/>
                    <a:pt x="2196467" y="1683075"/>
                    <a:pt x="2673098" y="1683837"/>
                  </a:cubicBezTo>
                  <a:cubicBezTo>
                    <a:pt x="2699864" y="1683837"/>
                    <a:pt x="2715484" y="1675931"/>
                    <a:pt x="2730343" y="1653452"/>
                  </a:cubicBezTo>
                  <a:cubicBezTo>
                    <a:pt x="2844263" y="1482288"/>
                    <a:pt x="3019522" y="1229209"/>
                    <a:pt x="3087436" y="11078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0" name="자유형: 도형 1229">
              <a:extLst>
                <a:ext uri="{FF2B5EF4-FFF2-40B4-BE49-F238E27FC236}">
                  <a16:creationId xmlns:a16="http://schemas.microsoft.com/office/drawing/2014/main" id="{DCDB887C-8174-4DFB-9D5F-97C35EB4CA29}"/>
                </a:ext>
              </a:extLst>
            </p:cNvPr>
            <p:cNvSpPr/>
            <p:nvPr/>
          </p:nvSpPr>
          <p:spPr>
            <a:xfrm>
              <a:off x="5717924" y="3729986"/>
              <a:ext cx="451355" cy="220626"/>
            </a:xfrm>
            <a:custGeom>
              <a:avLst/>
              <a:gdLst>
                <a:gd name="connsiteX0" fmla="*/ 29936 w 451355"/>
                <a:gd name="connsiteY0" fmla="*/ 220602 h 220626"/>
                <a:gd name="connsiteX1" fmla="*/ 28 w 451355"/>
                <a:gd name="connsiteY1" fmla="*/ 191551 h 220626"/>
                <a:gd name="connsiteX2" fmla="*/ 123 w 451355"/>
                <a:gd name="connsiteY2" fmla="*/ 30102 h 220626"/>
                <a:gd name="connsiteX3" fmla="*/ 29079 w 451355"/>
                <a:gd name="connsiteY3" fmla="*/ 3 h 220626"/>
                <a:gd name="connsiteX4" fmla="*/ 423414 w 451355"/>
                <a:gd name="connsiteY4" fmla="*/ 98 h 220626"/>
                <a:gd name="connsiteX5" fmla="*/ 451227 w 451355"/>
                <a:gd name="connsiteY5" fmla="*/ 26864 h 220626"/>
                <a:gd name="connsiteX6" fmla="*/ 451322 w 451355"/>
                <a:gd name="connsiteY6" fmla="*/ 193075 h 220626"/>
                <a:gd name="connsiteX7" fmla="*/ 419509 w 451355"/>
                <a:gd name="connsiteY7" fmla="*/ 220507 h 220626"/>
                <a:gd name="connsiteX8" fmla="*/ 29936 w 451355"/>
                <a:gd name="connsiteY8" fmla="*/ 220602 h 2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6">
                  <a:moveTo>
                    <a:pt x="29936" y="220602"/>
                  </a:moveTo>
                  <a:cubicBezTo>
                    <a:pt x="7648" y="221078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9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8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7" y="220697"/>
                    <a:pt x="419509" y="220507"/>
                  </a:cubicBezTo>
                  <a:cubicBezTo>
                    <a:pt x="354548" y="219650"/>
                    <a:pt x="94801" y="219269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1" name="자유형: 도형 1230">
              <a:extLst>
                <a:ext uri="{FF2B5EF4-FFF2-40B4-BE49-F238E27FC236}">
                  <a16:creationId xmlns:a16="http://schemas.microsoft.com/office/drawing/2014/main" id="{85E8CC73-5275-4ED1-A276-2664AE64E1FF}"/>
                </a:ext>
              </a:extLst>
            </p:cNvPr>
            <p:cNvSpPr/>
            <p:nvPr/>
          </p:nvSpPr>
          <p:spPr>
            <a:xfrm>
              <a:off x="5717924" y="3970111"/>
              <a:ext cx="451355" cy="220627"/>
            </a:xfrm>
            <a:custGeom>
              <a:avLst/>
              <a:gdLst>
                <a:gd name="connsiteX0" fmla="*/ 29936 w 451355"/>
                <a:gd name="connsiteY0" fmla="*/ 220602 h 220627"/>
                <a:gd name="connsiteX1" fmla="*/ 28 w 451355"/>
                <a:gd name="connsiteY1" fmla="*/ 191551 h 220627"/>
                <a:gd name="connsiteX2" fmla="*/ 123 w 451355"/>
                <a:gd name="connsiteY2" fmla="*/ 30102 h 220627"/>
                <a:gd name="connsiteX3" fmla="*/ 29079 w 451355"/>
                <a:gd name="connsiteY3" fmla="*/ 3 h 220627"/>
                <a:gd name="connsiteX4" fmla="*/ 423414 w 451355"/>
                <a:gd name="connsiteY4" fmla="*/ 99 h 220627"/>
                <a:gd name="connsiteX5" fmla="*/ 451227 w 451355"/>
                <a:gd name="connsiteY5" fmla="*/ 26864 h 220627"/>
                <a:gd name="connsiteX6" fmla="*/ 451322 w 451355"/>
                <a:gd name="connsiteY6" fmla="*/ 193075 h 220627"/>
                <a:gd name="connsiteX7" fmla="*/ 419509 w 451355"/>
                <a:gd name="connsiteY7" fmla="*/ 220507 h 220627"/>
                <a:gd name="connsiteX8" fmla="*/ 29936 w 451355"/>
                <a:gd name="connsiteY8" fmla="*/ 220602 h 220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7">
                  <a:moveTo>
                    <a:pt x="29936" y="220602"/>
                  </a:moveTo>
                  <a:cubicBezTo>
                    <a:pt x="7648" y="221079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9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9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7" y="220697"/>
                    <a:pt x="419509" y="220507"/>
                  </a:cubicBezTo>
                  <a:cubicBezTo>
                    <a:pt x="354548" y="219745"/>
                    <a:pt x="94801" y="219364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2" name="자유형: 도형 1231">
              <a:extLst>
                <a:ext uri="{FF2B5EF4-FFF2-40B4-BE49-F238E27FC236}">
                  <a16:creationId xmlns:a16="http://schemas.microsoft.com/office/drawing/2014/main" id="{E532C90E-6D9D-4C90-BBB4-42E1BD848660}"/>
                </a:ext>
              </a:extLst>
            </p:cNvPr>
            <p:cNvSpPr/>
            <p:nvPr/>
          </p:nvSpPr>
          <p:spPr>
            <a:xfrm>
              <a:off x="6184744" y="3489765"/>
              <a:ext cx="451355" cy="220626"/>
            </a:xfrm>
            <a:custGeom>
              <a:avLst/>
              <a:gdLst>
                <a:gd name="connsiteX0" fmla="*/ 29936 w 451355"/>
                <a:gd name="connsiteY0" fmla="*/ 220602 h 220626"/>
                <a:gd name="connsiteX1" fmla="*/ 28 w 451355"/>
                <a:gd name="connsiteY1" fmla="*/ 191551 h 220626"/>
                <a:gd name="connsiteX2" fmla="*/ 123 w 451355"/>
                <a:gd name="connsiteY2" fmla="*/ 30102 h 220626"/>
                <a:gd name="connsiteX3" fmla="*/ 29079 w 451355"/>
                <a:gd name="connsiteY3" fmla="*/ 3 h 220626"/>
                <a:gd name="connsiteX4" fmla="*/ 423414 w 451355"/>
                <a:gd name="connsiteY4" fmla="*/ 98 h 220626"/>
                <a:gd name="connsiteX5" fmla="*/ 451227 w 451355"/>
                <a:gd name="connsiteY5" fmla="*/ 26864 h 220626"/>
                <a:gd name="connsiteX6" fmla="*/ 451322 w 451355"/>
                <a:gd name="connsiteY6" fmla="*/ 193075 h 220626"/>
                <a:gd name="connsiteX7" fmla="*/ 419509 w 451355"/>
                <a:gd name="connsiteY7" fmla="*/ 220507 h 220626"/>
                <a:gd name="connsiteX8" fmla="*/ 29936 w 451355"/>
                <a:gd name="connsiteY8" fmla="*/ 220602 h 2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6">
                  <a:moveTo>
                    <a:pt x="29936" y="220602"/>
                  </a:moveTo>
                  <a:cubicBezTo>
                    <a:pt x="7648" y="221078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8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8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6" y="220697"/>
                    <a:pt x="419509" y="220507"/>
                  </a:cubicBezTo>
                  <a:cubicBezTo>
                    <a:pt x="354548" y="219650"/>
                    <a:pt x="94802" y="219364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3" name="자유형: 도형 1232">
              <a:extLst>
                <a:ext uri="{FF2B5EF4-FFF2-40B4-BE49-F238E27FC236}">
                  <a16:creationId xmlns:a16="http://schemas.microsoft.com/office/drawing/2014/main" id="{E423CCE8-3AEC-477C-96D1-3CB210F0331B}"/>
                </a:ext>
              </a:extLst>
            </p:cNvPr>
            <p:cNvSpPr/>
            <p:nvPr/>
          </p:nvSpPr>
          <p:spPr>
            <a:xfrm>
              <a:off x="6184744" y="3729986"/>
              <a:ext cx="451355" cy="220626"/>
            </a:xfrm>
            <a:custGeom>
              <a:avLst/>
              <a:gdLst>
                <a:gd name="connsiteX0" fmla="*/ 29936 w 451355"/>
                <a:gd name="connsiteY0" fmla="*/ 220602 h 220626"/>
                <a:gd name="connsiteX1" fmla="*/ 28 w 451355"/>
                <a:gd name="connsiteY1" fmla="*/ 191551 h 220626"/>
                <a:gd name="connsiteX2" fmla="*/ 123 w 451355"/>
                <a:gd name="connsiteY2" fmla="*/ 30102 h 220626"/>
                <a:gd name="connsiteX3" fmla="*/ 29079 w 451355"/>
                <a:gd name="connsiteY3" fmla="*/ 3 h 220626"/>
                <a:gd name="connsiteX4" fmla="*/ 423414 w 451355"/>
                <a:gd name="connsiteY4" fmla="*/ 98 h 220626"/>
                <a:gd name="connsiteX5" fmla="*/ 451227 w 451355"/>
                <a:gd name="connsiteY5" fmla="*/ 26864 h 220626"/>
                <a:gd name="connsiteX6" fmla="*/ 451322 w 451355"/>
                <a:gd name="connsiteY6" fmla="*/ 193075 h 220626"/>
                <a:gd name="connsiteX7" fmla="*/ 419509 w 451355"/>
                <a:gd name="connsiteY7" fmla="*/ 220507 h 220626"/>
                <a:gd name="connsiteX8" fmla="*/ 29936 w 451355"/>
                <a:gd name="connsiteY8" fmla="*/ 220602 h 2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6">
                  <a:moveTo>
                    <a:pt x="29936" y="220602"/>
                  </a:moveTo>
                  <a:cubicBezTo>
                    <a:pt x="7648" y="221078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8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8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6" y="220697"/>
                    <a:pt x="419509" y="220507"/>
                  </a:cubicBezTo>
                  <a:cubicBezTo>
                    <a:pt x="354548" y="219650"/>
                    <a:pt x="94802" y="219269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4" name="자유형: 도형 1233">
              <a:extLst>
                <a:ext uri="{FF2B5EF4-FFF2-40B4-BE49-F238E27FC236}">
                  <a16:creationId xmlns:a16="http://schemas.microsoft.com/office/drawing/2014/main" id="{9DB1FD46-A131-426E-B944-427B4583A76B}"/>
                </a:ext>
              </a:extLst>
            </p:cNvPr>
            <p:cNvSpPr/>
            <p:nvPr/>
          </p:nvSpPr>
          <p:spPr>
            <a:xfrm>
              <a:off x="6184744" y="3970111"/>
              <a:ext cx="451355" cy="220627"/>
            </a:xfrm>
            <a:custGeom>
              <a:avLst/>
              <a:gdLst>
                <a:gd name="connsiteX0" fmla="*/ 29936 w 451355"/>
                <a:gd name="connsiteY0" fmla="*/ 220602 h 220627"/>
                <a:gd name="connsiteX1" fmla="*/ 28 w 451355"/>
                <a:gd name="connsiteY1" fmla="*/ 191551 h 220627"/>
                <a:gd name="connsiteX2" fmla="*/ 123 w 451355"/>
                <a:gd name="connsiteY2" fmla="*/ 30102 h 220627"/>
                <a:gd name="connsiteX3" fmla="*/ 29079 w 451355"/>
                <a:gd name="connsiteY3" fmla="*/ 3 h 220627"/>
                <a:gd name="connsiteX4" fmla="*/ 423414 w 451355"/>
                <a:gd name="connsiteY4" fmla="*/ 99 h 220627"/>
                <a:gd name="connsiteX5" fmla="*/ 451227 w 451355"/>
                <a:gd name="connsiteY5" fmla="*/ 26864 h 220627"/>
                <a:gd name="connsiteX6" fmla="*/ 451322 w 451355"/>
                <a:gd name="connsiteY6" fmla="*/ 193075 h 220627"/>
                <a:gd name="connsiteX7" fmla="*/ 419509 w 451355"/>
                <a:gd name="connsiteY7" fmla="*/ 220507 h 220627"/>
                <a:gd name="connsiteX8" fmla="*/ 29936 w 451355"/>
                <a:gd name="connsiteY8" fmla="*/ 220602 h 220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7">
                  <a:moveTo>
                    <a:pt x="29936" y="220602"/>
                  </a:moveTo>
                  <a:cubicBezTo>
                    <a:pt x="7648" y="221079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8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9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6" y="220697"/>
                    <a:pt x="419509" y="220507"/>
                  </a:cubicBezTo>
                  <a:cubicBezTo>
                    <a:pt x="354548" y="219745"/>
                    <a:pt x="94802" y="219364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5" name="자유형: 도형 1234">
              <a:extLst>
                <a:ext uri="{FF2B5EF4-FFF2-40B4-BE49-F238E27FC236}">
                  <a16:creationId xmlns:a16="http://schemas.microsoft.com/office/drawing/2014/main" id="{C742DFC2-0B75-46A2-8957-D1AB4AA49D60}"/>
                </a:ext>
              </a:extLst>
            </p:cNvPr>
            <p:cNvSpPr/>
            <p:nvPr/>
          </p:nvSpPr>
          <p:spPr>
            <a:xfrm>
              <a:off x="6651564" y="3489765"/>
              <a:ext cx="451355" cy="220626"/>
            </a:xfrm>
            <a:custGeom>
              <a:avLst/>
              <a:gdLst>
                <a:gd name="connsiteX0" fmla="*/ 29936 w 451355"/>
                <a:gd name="connsiteY0" fmla="*/ 220602 h 220626"/>
                <a:gd name="connsiteX1" fmla="*/ 28 w 451355"/>
                <a:gd name="connsiteY1" fmla="*/ 191551 h 220626"/>
                <a:gd name="connsiteX2" fmla="*/ 123 w 451355"/>
                <a:gd name="connsiteY2" fmla="*/ 30102 h 220626"/>
                <a:gd name="connsiteX3" fmla="*/ 29079 w 451355"/>
                <a:gd name="connsiteY3" fmla="*/ 3 h 220626"/>
                <a:gd name="connsiteX4" fmla="*/ 423414 w 451355"/>
                <a:gd name="connsiteY4" fmla="*/ 98 h 220626"/>
                <a:gd name="connsiteX5" fmla="*/ 451227 w 451355"/>
                <a:gd name="connsiteY5" fmla="*/ 26864 h 220626"/>
                <a:gd name="connsiteX6" fmla="*/ 451322 w 451355"/>
                <a:gd name="connsiteY6" fmla="*/ 193075 h 220626"/>
                <a:gd name="connsiteX7" fmla="*/ 419509 w 451355"/>
                <a:gd name="connsiteY7" fmla="*/ 220507 h 220626"/>
                <a:gd name="connsiteX8" fmla="*/ 29936 w 451355"/>
                <a:gd name="connsiteY8" fmla="*/ 220602 h 2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6">
                  <a:moveTo>
                    <a:pt x="29936" y="220602"/>
                  </a:moveTo>
                  <a:cubicBezTo>
                    <a:pt x="7648" y="221078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9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8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7" y="220697"/>
                    <a:pt x="419509" y="220507"/>
                  </a:cubicBezTo>
                  <a:cubicBezTo>
                    <a:pt x="354548" y="219650"/>
                    <a:pt x="94801" y="219364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6" name="자유형: 도형 1235">
              <a:extLst>
                <a:ext uri="{FF2B5EF4-FFF2-40B4-BE49-F238E27FC236}">
                  <a16:creationId xmlns:a16="http://schemas.microsoft.com/office/drawing/2014/main" id="{7B386C6B-6851-4E87-A328-15E393F66228}"/>
                </a:ext>
              </a:extLst>
            </p:cNvPr>
            <p:cNvSpPr/>
            <p:nvPr/>
          </p:nvSpPr>
          <p:spPr>
            <a:xfrm>
              <a:off x="6651564" y="3729986"/>
              <a:ext cx="451355" cy="220626"/>
            </a:xfrm>
            <a:custGeom>
              <a:avLst/>
              <a:gdLst>
                <a:gd name="connsiteX0" fmla="*/ 29936 w 451355"/>
                <a:gd name="connsiteY0" fmla="*/ 220602 h 220626"/>
                <a:gd name="connsiteX1" fmla="*/ 28 w 451355"/>
                <a:gd name="connsiteY1" fmla="*/ 191551 h 220626"/>
                <a:gd name="connsiteX2" fmla="*/ 123 w 451355"/>
                <a:gd name="connsiteY2" fmla="*/ 30102 h 220626"/>
                <a:gd name="connsiteX3" fmla="*/ 29079 w 451355"/>
                <a:gd name="connsiteY3" fmla="*/ 3 h 220626"/>
                <a:gd name="connsiteX4" fmla="*/ 423414 w 451355"/>
                <a:gd name="connsiteY4" fmla="*/ 98 h 220626"/>
                <a:gd name="connsiteX5" fmla="*/ 451227 w 451355"/>
                <a:gd name="connsiteY5" fmla="*/ 26864 h 220626"/>
                <a:gd name="connsiteX6" fmla="*/ 451322 w 451355"/>
                <a:gd name="connsiteY6" fmla="*/ 193075 h 220626"/>
                <a:gd name="connsiteX7" fmla="*/ 419509 w 451355"/>
                <a:gd name="connsiteY7" fmla="*/ 220507 h 220626"/>
                <a:gd name="connsiteX8" fmla="*/ 29936 w 451355"/>
                <a:gd name="connsiteY8" fmla="*/ 220602 h 2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6">
                  <a:moveTo>
                    <a:pt x="29936" y="220602"/>
                  </a:moveTo>
                  <a:cubicBezTo>
                    <a:pt x="7648" y="221078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9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8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7" y="220697"/>
                    <a:pt x="419509" y="220507"/>
                  </a:cubicBezTo>
                  <a:cubicBezTo>
                    <a:pt x="354548" y="219650"/>
                    <a:pt x="94801" y="219269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7" name="자유형: 도형 1236">
              <a:extLst>
                <a:ext uri="{FF2B5EF4-FFF2-40B4-BE49-F238E27FC236}">
                  <a16:creationId xmlns:a16="http://schemas.microsoft.com/office/drawing/2014/main" id="{40EF7A1F-1157-4698-83D6-76B739056E69}"/>
                </a:ext>
              </a:extLst>
            </p:cNvPr>
            <p:cNvSpPr/>
            <p:nvPr/>
          </p:nvSpPr>
          <p:spPr>
            <a:xfrm>
              <a:off x="6651564" y="3970111"/>
              <a:ext cx="451355" cy="220627"/>
            </a:xfrm>
            <a:custGeom>
              <a:avLst/>
              <a:gdLst>
                <a:gd name="connsiteX0" fmla="*/ 29936 w 451355"/>
                <a:gd name="connsiteY0" fmla="*/ 220602 h 220627"/>
                <a:gd name="connsiteX1" fmla="*/ 28 w 451355"/>
                <a:gd name="connsiteY1" fmla="*/ 191551 h 220627"/>
                <a:gd name="connsiteX2" fmla="*/ 123 w 451355"/>
                <a:gd name="connsiteY2" fmla="*/ 30102 h 220627"/>
                <a:gd name="connsiteX3" fmla="*/ 29079 w 451355"/>
                <a:gd name="connsiteY3" fmla="*/ 3 h 220627"/>
                <a:gd name="connsiteX4" fmla="*/ 423414 w 451355"/>
                <a:gd name="connsiteY4" fmla="*/ 99 h 220627"/>
                <a:gd name="connsiteX5" fmla="*/ 451227 w 451355"/>
                <a:gd name="connsiteY5" fmla="*/ 26864 h 220627"/>
                <a:gd name="connsiteX6" fmla="*/ 451322 w 451355"/>
                <a:gd name="connsiteY6" fmla="*/ 193075 h 220627"/>
                <a:gd name="connsiteX7" fmla="*/ 419509 w 451355"/>
                <a:gd name="connsiteY7" fmla="*/ 220507 h 220627"/>
                <a:gd name="connsiteX8" fmla="*/ 29936 w 451355"/>
                <a:gd name="connsiteY8" fmla="*/ 220602 h 220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7">
                  <a:moveTo>
                    <a:pt x="29936" y="220602"/>
                  </a:moveTo>
                  <a:cubicBezTo>
                    <a:pt x="7648" y="221079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9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9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7" y="220697"/>
                    <a:pt x="419509" y="220507"/>
                  </a:cubicBezTo>
                  <a:cubicBezTo>
                    <a:pt x="354548" y="219745"/>
                    <a:pt x="94801" y="219364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8" name="자유형: 도형 1237">
              <a:extLst>
                <a:ext uri="{FF2B5EF4-FFF2-40B4-BE49-F238E27FC236}">
                  <a16:creationId xmlns:a16="http://schemas.microsoft.com/office/drawing/2014/main" id="{9BFCAF76-9179-41EC-BC68-999BA193183C}"/>
                </a:ext>
              </a:extLst>
            </p:cNvPr>
            <p:cNvSpPr/>
            <p:nvPr/>
          </p:nvSpPr>
          <p:spPr>
            <a:xfrm>
              <a:off x="7118385" y="3489765"/>
              <a:ext cx="451355" cy="220626"/>
            </a:xfrm>
            <a:custGeom>
              <a:avLst/>
              <a:gdLst>
                <a:gd name="connsiteX0" fmla="*/ 29936 w 451355"/>
                <a:gd name="connsiteY0" fmla="*/ 220602 h 220626"/>
                <a:gd name="connsiteX1" fmla="*/ 28 w 451355"/>
                <a:gd name="connsiteY1" fmla="*/ 191551 h 220626"/>
                <a:gd name="connsiteX2" fmla="*/ 123 w 451355"/>
                <a:gd name="connsiteY2" fmla="*/ 30102 h 220626"/>
                <a:gd name="connsiteX3" fmla="*/ 29079 w 451355"/>
                <a:gd name="connsiteY3" fmla="*/ 3 h 220626"/>
                <a:gd name="connsiteX4" fmla="*/ 423414 w 451355"/>
                <a:gd name="connsiteY4" fmla="*/ 98 h 220626"/>
                <a:gd name="connsiteX5" fmla="*/ 451227 w 451355"/>
                <a:gd name="connsiteY5" fmla="*/ 26864 h 220626"/>
                <a:gd name="connsiteX6" fmla="*/ 451322 w 451355"/>
                <a:gd name="connsiteY6" fmla="*/ 193075 h 220626"/>
                <a:gd name="connsiteX7" fmla="*/ 419509 w 451355"/>
                <a:gd name="connsiteY7" fmla="*/ 220507 h 220626"/>
                <a:gd name="connsiteX8" fmla="*/ 29936 w 451355"/>
                <a:gd name="connsiteY8" fmla="*/ 220602 h 2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6">
                  <a:moveTo>
                    <a:pt x="29936" y="220602"/>
                  </a:moveTo>
                  <a:cubicBezTo>
                    <a:pt x="7648" y="221078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8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8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6" y="220697"/>
                    <a:pt x="419509" y="220507"/>
                  </a:cubicBezTo>
                  <a:cubicBezTo>
                    <a:pt x="354548" y="219650"/>
                    <a:pt x="94897" y="219364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9" name="자유형: 도형 1238">
              <a:extLst>
                <a:ext uri="{FF2B5EF4-FFF2-40B4-BE49-F238E27FC236}">
                  <a16:creationId xmlns:a16="http://schemas.microsoft.com/office/drawing/2014/main" id="{CCB5D8CC-B92B-4EA9-A2F1-A63CA77F9FAB}"/>
                </a:ext>
              </a:extLst>
            </p:cNvPr>
            <p:cNvSpPr/>
            <p:nvPr/>
          </p:nvSpPr>
          <p:spPr>
            <a:xfrm>
              <a:off x="7118385" y="3729986"/>
              <a:ext cx="451355" cy="220626"/>
            </a:xfrm>
            <a:custGeom>
              <a:avLst/>
              <a:gdLst>
                <a:gd name="connsiteX0" fmla="*/ 29936 w 451355"/>
                <a:gd name="connsiteY0" fmla="*/ 220602 h 220626"/>
                <a:gd name="connsiteX1" fmla="*/ 28 w 451355"/>
                <a:gd name="connsiteY1" fmla="*/ 191551 h 220626"/>
                <a:gd name="connsiteX2" fmla="*/ 123 w 451355"/>
                <a:gd name="connsiteY2" fmla="*/ 30102 h 220626"/>
                <a:gd name="connsiteX3" fmla="*/ 29079 w 451355"/>
                <a:gd name="connsiteY3" fmla="*/ 3 h 220626"/>
                <a:gd name="connsiteX4" fmla="*/ 423414 w 451355"/>
                <a:gd name="connsiteY4" fmla="*/ 98 h 220626"/>
                <a:gd name="connsiteX5" fmla="*/ 451227 w 451355"/>
                <a:gd name="connsiteY5" fmla="*/ 26864 h 220626"/>
                <a:gd name="connsiteX6" fmla="*/ 451322 w 451355"/>
                <a:gd name="connsiteY6" fmla="*/ 193075 h 220626"/>
                <a:gd name="connsiteX7" fmla="*/ 419509 w 451355"/>
                <a:gd name="connsiteY7" fmla="*/ 220507 h 220626"/>
                <a:gd name="connsiteX8" fmla="*/ 29936 w 451355"/>
                <a:gd name="connsiteY8" fmla="*/ 220602 h 2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6">
                  <a:moveTo>
                    <a:pt x="29936" y="220602"/>
                  </a:moveTo>
                  <a:cubicBezTo>
                    <a:pt x="7648" y="221078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8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8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6" y="220697"/>
                    <a:pt x="419509" y="220507"/>
                  </a:cubicBezTo>
                  <a:cubicBezTo>
                    <a:pt x="354548" y="219650"/>
                    <a:pt x="94897" y="219269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40" name="자유형: 도형 1239">
              <a:extLst>
                <a:ext uri="{FF2B5EF4-FFF2-40B4-BE49-F238E27FC236}">
                  <a16:creationId xmlns:a16="http://schemas.microsoft.com/office/drawing/2014/main" id="{B8428099-FE3D-4684-A555-58FCADC34C7E}"/>
                </a:ext>
              </a:extLst>
            </p:cNvPr>
            <p:cNvSpPr/>
            <p:nvPr/>
          </p:nvSpPr>
          <p:spPr>
            <a:xfrm>
              <a:off x="7118385" y="3970111"/>
              <a:ext cx="451355" cy="220627"/>
            </a:xfrm>
            <a:custGeom>
              <a:avLst/>
              <a:gdLst>
                <a:gd name="connsiteX0" fmla="*/ 29936 w 451355"/>
                <a:gd name="connsiteY0" fmla="*/ 220602 h 220627"/>
                <a:gd name="connsiteX1" fmla="*/ 28 w 451355"/>
                <a:gd name="connsiteY1" fmla="*/ 191551 h 220627"/>
                <a:gd name="connsiteX2" fmla="*/ 123 w 451355"/>
                <a:gd name="connsiteY2" fmla="*/ 30102 h 220627"/>
                <a:gd name="connsiteX3" fmla="*/ 29079 w 451355"/>
                <a:gd name="connsiteY3" fmla="*/ 3 h 220627"/>
                <a:gd name="connsiteX4" fmla="*/ 423414 w 451355"/>
                <a:gd name="connsiteY4" fmla="*/ 99 h 220627"/>
                <a:gd name="connsiteX5" fmla="*/ 451227 w 451355"/>
                <a:gd name="connsiteY5" fmla="*/ 26864 h 220627"/>
                <a:gd name="connsiteX6" fmla="*/ 451322 w 451355"/>
                <a:gd name="connsiteY6" fmla="*/ 193075 h 220627"/>
                <a:gd name="connsiteX7" fmla="*/ 419509 w 451355"/>
                <a:gd name="connsiteY7" fmla="*/ 220507 h 220627"/>
                <a:gd name="connsiteX8" fmla="*/ 29936 w 451355"/>
                <a:gd name="connsiteY8" fmla="*/ 220602 h 220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355" h="220627">
                  <a:moveTo>
                    <a:pt x="29936" y="220602"/>
                  </a:moveTo>
                  <a:cubicBezTo>
                    <a:pt x="7648" y="221079"/>
                    <a:pt x="-544" y="214792"/>
                    <a:pt x="28" y="191551"/>
                  </a:cubicBezTo>
                  <a:cubicBezTo>
                    <a:pt x="1552" y="137735"/>
                    <a:pt x="1361" y="83918"/>
                    <a:pt x="123" y="30102"/>
                  </a:cubicBezTo>
                  <a:cubicBezTo>
                    <a:pt x="-448" y="8004"/>
                    <a:pt x="5647" y="-187"/>
                    <a:pt x="29079" y="3"/>
                  </a:cubicBezTo>
                  <a:cubicBezTo>
                    <a:pt x="160524" y="956"/>
                    <a:pt x="291969" y="765"/>
                    <a:pt x="423414" y="99"/>
                  </a:cubicBezTo>
                  <a:cubicBezTo>
                    <a:pt x="443512" y="3"/>
                    <a:pt x="451608" y="5718"/>
                    <a:pt x="451227" y="26864"/>
                  </a:cubicBezTo>
                  <a:cubicBezTo>
                    <a:pt x="450084" y="82299"/>
                    <a:pt x="449703" y="137735"/>
                    <a:pt x="451322" y="193075"/>
                  </a:cubicBezTo>
                  <a:cubicBezTo>
                    <a:pt x="452084" y="218507"/>
                    <a:pt x="439606" y="220697"/>
                    <a:pt x="419509" y="220507"/>
                  </a:cubicBezTo>
                  <a:cubicBezTo>
                    <a:pt x="354548" y="219745"/>
                    <a:pt x="94897" y="219364"/>
                    <a:pt x="29936" y="2206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1241" name="Group 20">
            <a:extLst>
              <a:ext uri="{FF2B5EF4-FFF2-40B4-BE49-F238E27FC236}">
                <a16:creationId xmlns:a16="http://schemas.microsoft.com/office/drawing/2014/main" id="{D7E0BD6D-EF45-4B51-A8CA-3030309472FE}"/>
              </a:ext>
            </a:extLst>
          </p:cNvPr>
          <p:cNvGrpSpPr/>
          <p:nvPr/>
        </p:nvGrpSpPr>
        <p:grpSpPr>
          <a:xfrm flipH="1">
            <a:off x="4941362" y="3906409"/>
            <a:ext cx="579080" cy="295999"/>
            <a:chOff x="6632155" y="3786983"/>
            <a:chExt cx="3838222" cy="1961920"/>
          </a:xfrm>
          <a:solidFill>
            <a:schemeClr val="accent4"/>
          </a:solidFill>
        </p:grpSpPr>
        <p:sp>
          <p:nvSpPr>
            <p:cNvPr id="1242" name="Freeform: Shape 21">
              <a:extLst>
                <a:ext uri="{FF2B5EF4-FFF2-40B4-BE49-F238E27FC236}">
                  <a16:creationId xmlns:a16="http://schemas.microsoft.com/office/drawing/2014/main" id="{66FB02EF-190D-48F4-A951-396A0D23B3D7}"/>
                </a:ext>
              </a:extLst>
            </p:cNvPr>
            <p:cNvSpPr/>
            <p:nvPr/>
          </p:nvSpPr>
          <p:spPr>
            <a:xfrm>
              <a:off x="7871325" y="3786983"/>
              <a:ext cx="2597271" cy="1240621"/>
            </a:xfrm>
            <a:custGeom>
              <a:avLst/>
              <a:gdLst>
                <a:gd name="connsiteX0" fmla="*/ 12608 w 2597270"/>
                <a:gd name="connsiteY0" fmla="*/ 1243431 h 1240620"/>
                <a:gd name="connsiteX1" fmla="*/ 23318 w 2597270"/>
                <a:gd name="connsiteY1" fmla="*/ 1243431 h 1240620"/>
                <a:gd name="connsiteX2" fmla="*/ 1300532 w 2597270"/>
                <a:gd name="connsiteY2" fmla="*/ 1243431 h 1240620"/>
                <a:gd name="connsiteX3" fmla="*/ 2341227 w 2597270"/>
                <a:gd name="connsiteY3" fmla="*/ 1243431 h 1240620"/>
                <a:gd name="connsiteX4" fmla="*/ 2586673 w 2597270"/>
                <a:gd name="connsiteY4" fmla="*/ 1243431 h 1240620"/>
                <a:gd name="connsiteX5" fmla="*/ 2600061 w 2597270"/>
                <a:gd name="connsiteY5" fmla="*/ 1230043 h 1240620"/>
                <a:gd name="connsiteX6" fmla="*/ 2600061 w 2597270"/>
                <a:gd name="connsiteY6" fmla="*/ 1222902 h 1240620"/>
                <a:gd name="connsiteX7" fmla="*/ 2600061 w 2597270"/>
                <a:gd name="connsiteY7" fmla="*/ 21553 h 1240620"/>
                <a:gd name="connsiteX8" fmla="*/ 2579532 w 2597270"/>
                <a:gd name="connsiteY8" fmla="*/ 132 h 1240620"/>
                <a:gd name="connsiteX9" fmla="*/ 19747 w 2597270"/>
                <a:gd name="connsiteY9" fmla="*/ 132 h 1240620"/>
                <a:gd name="connsiteX10" fmla="*/ 12608 w 2597270"/>
                <a:gd name="connsiteY10" fmla="*/ 132 h 1240620"/>
                <a:gd name="connsiteX11" fmla="*/ 112 w 2597270"/>
                <a:gd name="connsiteY11" fmla="*/ 12628 h 1240620"/>
                <a:gd name="connsiteX12" fmla="*/ 112 w 2597270"/>
                <a:gd name="connsiteY12" fmla="*/ 21553 h 1240620"/>
                <a:gd name="connsiteX13" fmla="*/ 112 w 2597270"/>
                <a:gd name="connsiteY13" fmla="*/ 1222902 h 1240620"/>
                <a:gd name="connsiteX14" fmla="*/ 112 w 2597270"/>
                <a:gd name="connsiteY14" fmla="*/ 1232720 h 1240620"/>
                <a:gd name="connsiteX15" fmla="*/ 12608 w 2597270"/>
                <a:gd name="connsiteY15" fmla="*/ 1243431 h 1240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597270" h="1240620">
                  <a:moveTo>
                    <a:pt x="12608" y="1243431"/>
                  </a:moveTo>
                  <a:cubicBezTo>
                    <a:pt x="16178" y="1243431"/>
                    <a:pt x="19747" y="1243431"/>
                    <a:pt x="23318" y="1243431"/>
                  </a:cubicBezTo>
                  <a:cubicBezTo>
                    <a:pt x="449057" y="1243431"/>
                    <a:pt x="874794" y="1243431"/>
                    <a:pt x="1300532" y="1243431"/>
                  </a:cubicBezTo>
                  <a:cubicBezTo>
                    <a:pt x="1647728" y="1243431"/>
                    <a:pt x="1994923" y="1243431"/>
                    <a:pt x="2341227" y="1243431"/>
                  </a:cubicBezTo>
                  <a:cubicBezTo>
                    <a:pt x="2423339" y="1243431"/>
                    <a:pt x="2504559" y="1243431"/>
                    <a:pt x="2586673" y="1243431"/>
                  </a:cubicBezTo>
                  <a:cubicBezTo>
                    <a:pt x="2596491" y="1243431"/>
                    <a:pt x="2600953" y="1239861"/>
                    <a:pt x="2600061" y="1230043"/>
                  </a:cubicBezTo>
                  <a:cubicBezTo>
                    <a:pt x="2600061" y="1227365"/>
                    <a:pt x="2600061" y="1224688"/>
                    <a:pt x="2600061" y="1222902"/>
                  </a:cubicBezTo>
                  <a:cubicBezTo>
                    <a:pt x="2600061" y="822155"/>
                    <a:pt x="2600061" y="421408"/>
                    <a:pt x="2600061" y="21553"/>
                  </a:cubicBezTo>
                  <a:cubicBezTo>
                    <a:pt x="2600061" y="132"/>
                    <a:pt x="2600061" y="132"/>
                    <a:pt x="2579532" y="132"/>
                  </a:cubicBezTo>
                  <a:cubicBezTo>
                    <a:pt x="1726271" y="132"/>
                    <a:pt x="873010" y="132"/>
                    <a:pt x="19747" y="132"/>
                  </a:cubicBezTo>
                  <a:cubicBezTo>
                    <a:pt x="17070" y="132"/>
                    <a:pt x="14392" y="132"/>
                    <a:pt x="12608" y="132"/>
                  </a:cubicBezTo>
                  <a:cubicBezTo>
                    <a:pt x="3682" y="-760"/>
                    <a:pt x="-780" y="2810"/>
                    <a:pt x="112" y="12628"/>
                  </a:cubicBezTo>
                  <a:cubicBezTo>
                    <a:pt x="112" y="15305"/>
                    <a:pt x="112" y="17983"/>
                    <a:pt x="112" y="21553"/>
                  </a:cubicBezTo>
                  <a:cubicBezTo>
                    <a:pt x="112" y="422300"/>
                    <a:pt x="112" y="823048"/>
                    <a:pt x="112" y="1222902"/>
                  </a:cubicBezTo>
                  <a:cubicBezTo>
                    <a:pt x="112" y="1226473"/>
                    <a:pt x="112" y="1229150"/>
                    <a:pt x="112" y="1232720"/>
                  </a:cubicBezTo>
                  <a:cubicBezTo>
                    <a:pt x="112" y="1240753"/>
                    <a:pt x="3682" y="1244323"/>
                    <a:pt x="12608" y="1243431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43" name="Freeform: Shape 22">
              <a:extLst>
                <a:ext uri="{FF2B5EF4-FFF2-40B4-BE49-F238E27FC236}">
                  <a16:creationId xmlns:a16="http://schemas.microsoft.com/office/drawing/2014/main" id="{5EE8E125-3AC3-4BF9-83D7-E1B19902F39A}"/>
                </a:ext>
              </a:extLst>
            </p:cNvPr>
            <p:cNvSpPr/>
            <p:nvPr/>
          </p:nvSpPr>
          <p:spPr>
            <a:xfrm>
              <a:off x="6632155" y="4094875"/>
              <a:ext cx="2677599" cy="1347725"/>
            </a:xfrm>
            <a:custGeom>
              <a:avLst/>
              <a:gdLst>
                <a:gd name="connsiteX0" fmla="*/ 2677153 w 2677598"/>
                <a:gd name="connsiteY0" fmla="*/ 1034610 h 1347724"/>
                <a:gd name="connsiteX1" fmla="*/ 2686078 w 2677598"/>
                <a:gd name="connsiteY1" fmla="*/ 1023899 h 1347724"/>
                <a:gd name="connsiteX2" fmla="*/ 2671798 w 2677598"/>
                <a:gd name="connsiteY2" fmla="*/ 1021222 h 1347724"/>
                <a:gd name="connsiteX3" fmla="*/ 1882798 w 2677598"/>
                <a:gd name="connsiteY3" fmla="*/ 1021222 h 1347724"/>
                <a:gd name="connsiteX4" fmla="*/ 1882798 w 2677598"/>
                <a:gd name="connsiteY4" fmla="*/ 1020329 h 1347724"/>
                <a:gd name="connsiteX5" fmla="*/ 1093799 w 2677598"/>
                <a:gd name="connsiteY5" fmla="*/ 1020329 h 1347724"/>
                <a:gd name="connsiteX6" fmla="*/ 1079518 w 2677598"/>
                <a:gd name="connsiteY6" fmla="*/ 1006941 h 1347724"/>
                <a:gd name="connsiteX7" fmla="*/ 1079518 w 2677598"/>
                <a:gd name="connsiteY7" fmla="*/ 16230 h 1347724"/>
                <a:gd name="connsiteX8" fmla="*/ 1079518 w 2677598"/>
                <a:gd name="connsiteY8" fmla="*/ 9982 h 1347724"/>
                <a:gd name="connsiteX9" fmla="*/ 1068809 w 2677598"/>
                <a:gd name="connsiteY9" fmla="*/ 164 h 1347724"/>
                <a:gd name="connsiteX10" fmla="*/ 921541 w 2677598"/>
                <a:gd name="connsiteY10" fmla="*/ 9982 h 1347724"/>
                <a:gd name="connsiteX11" fmla="*/ 818007 w 2677598"/>
                <a:gd name="connsiteY11" fmla="*/ 17122 h 1347724"/>
                <a:gd name="connsiteX12" fmla="*/ 643070 w 2677598"/>
                <a:gd name="connsiteY12" fmla="*/ 29618 h 1347724"/>
                <a:gd name="connsiteX13" fmla="*/ 543106 w 2677598"/>
                <a:gd name="connsiteY13" fmla="*/ 36758 h 1347724"/>
                <a:gd name="connsiteX14" fmla="*/ 377095 w 2677598"/>
                <a:gd name="connsiteY14" fmla="*/ 48361 h 1347724"/>
                <a:gd name="connsiteX15" fmla="*/ 280701 w 2677598"/>
                <a:gd name="connsiteY15" fmla="*/ 55501 h 1347724"/>
                <a:gd name="connsiteX16" fmla="*/ 235182 w 2677598"/>
                <a:gd name="connsiteY16" fmla="*/ 82277 h 1347724"/>
                <a:gd name="connsiteX17" fmla="*/ 219117 w 2677598"/>
                <a:gd name="connsiteY17" fmla="*/ 109946 h 1347724"/>
                <a:gd name="connsiteX18" fmla="*/ 183416 w 2677598"/>
                <a:gd name="connsiteY18" fmla="*/ 200984 h 1347724"/>
                <a:gd name="connsiteX19" fmla="*/ 35255 w 2677598"/>
                <a:gd name="connsiteY19" fmla="*/ 585666 h 1347724"/>
                <a:gd name="connsiteX20" fmla="*/ 12049 w 2677598"/>
                <a:gd name="connsiteY20" fmla="*/ 642788 h 1347724"/>
                <a:gd name="connsiteX21" fmla="*/ 446 w 2677598"/>
                <a:gd name="connsiteY21" fmla="*/ 742752 h 1347724"/>
                <a:gd name="connsiteX22" fmla="*/ 1339 w 2677598"/>
                <a:gd name="connsiteY22" fmla="*/ 1197943 h 1347724"/>
                <a:gd name="connsiteX23" fmla="*/ 4909 w 2677598"/>
                <a:gd name="connsiteY23" fmla="*/ 1264883 h 1347724"/>
                <a:gd name="connsiteX24" fmla="*/ 74527 w 2677598"/>
                <a:gd name="connsiteY24" fmla="*/ 1339856 h 1347724"/>
                <a:gd name="connsiteX25" fmla="*/ 122724 w 2677598"/>
                <a:gd name="connsiteY25" fmla="*/ 1344319 h 1347724"/>
                <a:gd name="connsiteX26" fmla="*/ 138789 w 2677598"/>
                <a:gd name="connsiteY26" fmla="*/ 1330039 h 1347724"/>
                <a:gd name="connsiteX27" fmla="*/ 147714 w 2677598"/>
                <a:gd name="connsiteY27" fmla="*/ 1256851 h 1347724"/>
                <a:gd name="connsiteX28" fmla="*/ 356567 w 2677598"/>
                <a:gd name="connsiteY28" fmla="*/ 982843 h 1347724"/>
                <a:gd name="connsiteX29" fmla="*/ 565420 w 2677598"/>
                <a:gd name="connsiteY29" fmla="*/ 942679 h 1347724"/>
                <a:gd name="connsiteX30" fmla="*/ 782305 w 2677598"/>
                <a:gd name="connsiteY30" fmla="*/ 1022115 h 1347724"/>
                <a:gd name="connsiteX31" fmla="*/ 934929 w 2677598"/>
                <a:gd name="connsiteY31" fmla="*/ 1327361 h 1347724"/>
                <a:gd name="connsiteX32" fmla="*/ 956350 w 2677598"/>
                <a:gd name="connsiteY32" fmla="*/ 1348782 h 1347724"/>
                <a:gd name="connsiteX33" fmla="*/ 2487044 w 2677598"/>
                <a:gd name="connsiteY33" fmla="*/ 1348782 h 1347724"/>
                <a:gd name="connsiteX34" fmla="*/ 2525422 w 2677598"/>
                <a:gd name="connsiteY34" fmla="*/ 1349674 h 1347724"/>
                <a:gd name="connsiteX35" fmla="*/ 2539702 w 2677598"/>
                <a:gd name="connsiteY35" fmla="*/ 1336286 h 1347724"/>
                <a:gd name="connsiteX36" fmla="*/ 2542380 w 2677598"/>
                <a:gd name="connsiteY36" fmla="*/ 1293444 h 1347724"/>
                <a:gd name="connsiteX37" fmla="*/ 2677153 w 2677598"/>
                <a:gd name="connsiteY37" fmla="*/ 1034610 h 1347724"/>
                <a:gd name="connsiteX38" fmla="*/ 758207 w 2677598"/>
                <a:gd name="connsiteY38" fmla="*/ 357177 h 1347724"/>
                <a:gd name="connsiteX39" fmla="*/ 758207 w 2677598"/>
                <a:gd name="connsiteY39" fmla="*/ 372350 h 1347724"/>
                <a:gd name="connsiteX40" fmla="*/ 755529 w 2677598"/>
                <a:gd name="connsiteY40" fmla="*/ 589236 h 1347724"/>
                <a:gd name="connsiteX41" fmla="*/ 743034 w 2677598"/>
                <a:gd name="connsiteY41" fmla="*/ 602624 h 1347724"/>
                <a:gd name="connsiteX42" fmla="*/ 574345 w 2677598"/>
                <a:gd name="connsiteY42" fmla="*/ 622260 h 1347724"/>
                <a:gd name="connsiteX43" fmla="*/ 411904 w 2677598"/>
                <a:gd name="connsiteY43" fmla="*/ 641003 h 1347724"/>
                <a:gd name="connsiteX44" fmla="*/ 242323 w 2677598"/>
                <a:gd name="connsiteY44" fmla="*/ 660638 h 1347724"/>
                <a:gd name="connsiteX45" fmla="*/ 173597 w 2677598"/>
                <a:gd name="connsiteY45" fmla="*/ 666886 h 1347724"/>
                <a:gd name="connsiteX46" fmla="*/ 145929 w 2677598"/>
                <a:gd name="connsiteY46" fmla="*/ 664209 h 1347724"/>
                <a:gd name="connsiteX47" fmla="*/ 128079 w 2677598"/>
                <a:gd name="connsiteY47" fmla="*/ 639218 h 1347724"/>
                <a:gd name="connsiteX48" fmla="*/ 137896 w 2677598"/>
                <a:gd name="connsiteY48" fmla="*/ 591021 h 1347724"/>
                <a:gd name="connsiteX49" fmla="*/ 251248 w 2677598"/>
                <a:gd name="connsiteY49" fmla="*/ 289345 h 1347724"/>
                <a:gd name="connsiteX50" fmla="*/ 268206 w 2677598"/>
                <a:gd name="connsiteY50" fmla="*/ 238470 h 1347724"/>
                <a:gd name="connsiteX51" fmla="*/ 321758 w 2677598"/>
                <a:gd name="connsiteY51" fmla="*/ 197414 h 1347724"/>
                <a:gd name="connsiteX52" fmla="*/ 492232 w 2677598"/>
                <a:gd name="connsiteY52" fmla="*/ 186703 h 1347724"/>
                <a:gd name="connsiteX53" fmla="*/ 708225 w 2677598"/>
                <a:gd name="connsiteY53" fmla="*/ 172423 h 1347724"/>
                <a:gd name="connsiteX54" fmla="*/ 752852 w 2677598"/>
                <a:gd name="connsiteY54" fmla="*/ 169745 h 1347724"/>
                <a:gd name="connsiteX55" fmla="*/ 763562 w 2677598"/>
                <a:gd name="connsiteY55" fmla="*/ 179563 h 1347724"/>
                <a:gd name="connsiteX56" fmla="*/ 758207 w 2677598"/>
                <a:gd name="connsiteY56" fmla="*/ 357177 h 134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2677598" h="1347724">
                  <a:moveTo>
                    <a:pt x="2677153" y="1034610"/>
                  </a:moveTo>
                  <a:cubicBezTo>
                    <a:pt x="2680723" y="1031040"/>
                    <a:pt x="2687864" y="1028362"/>
                    <a:pt x="2686078" y="1023899"/>
                  </a:cubicBezTo>
                  <a:cubicBezTo>
                    <a:pt x="2684293" y="1017652"/>
                    <a:pt x="2677153" y="1021222"/>
                    <a:pt x="2671798" y="1021222"/>
                  </a:cubicBezTo>
                  <a:cubicBezTo>
                    <a:pt x="2408500" y="1021222"/>
                    <a:pt x="2145203" y="1021222"/>
                    <a:pt x="1882798" y="1021222"/>
                  </a:cubicBezTo>
                  <a:cubicBezTo>
                    <a:pt x="1882798" y="1021222"/>
                    <a:pt x="1882798" y="1020329"/>
                    <a:pt x="1882798" y="1020329"/>
                  </a:cubicBezTo>
                  <a:cubicBezTo>
                    <a:pt x="1619501" y="1020329"/>
                    <a:pt x="1356204" y="1020329"/>
                    <a:pt x="1093799" y="1020329"/>
                  </a:cubicBezTo>
                  <a:cubicBezTo>
                    <a:pt x="1079518" y="1020329"/>
                    <a:pt x="1079518" y="1020329"/>
                    <a:pt x="1079518" y="1006941"/>
                  </a:cubicBezTo>
                  <a:cubicBezTo>
                    <a:pt x="1079518" y="676704"/>
                    <a:pt x="1079518" y="346467"/>
                    <a:pt x="1079518" y="16230"/>
                  </a:cubicBezTo>
                  <a:cubicBezTo>
                    <a:pt x="1079518" y="14445"/>
                    <a:pt x="1079518" y="11767"/>
                    <a:pt x="1079518" y="9982"/>
                  </a:cubicBezTo>
                  <a:cubicBezTo>
                    <a:pt x="1079518" y="1949"/>
                    <a:pt x="1076842" y="-729"/>
                    <a:pt x="1068809" y="164"/>
                  </a:cubicBezTo>
                  <a:cubicBezTo>
                    <a:pt x="1019719" y="3734"/>
                    <a:pt x="970630" y="6412"/>
                    <a:pt x="921541" y="9982"/>
                  </a:cubicBezTo>
                  <a:cubicBezTo>
                    <a:pt x="886732" y="12659"/>
                    <a:pt x="852815" y="14445"/>
                    <a:pt x="818007" y="17122"/>
                  </a:cubicBezTo>
                  <a:cubicBezTo>
                    <a:pt x="759992" y="20692"/>
                    <a:pt x="701085" y="25155"/>
                    <a:pt x="643070" y="29618"/>
                  </a:cubicBezTo>
                  <a:cubicBezTo>
                    <a:pt x="610046" y="32295"/>
                    <a:pt x="576130" y="34080"/>
                    <a:pt x="543106" y="36758"/>
                  </a:cubicBezTo>
                  <a:cubicBezTo>
                    <a:pt x="487769" y="40328"/>
                    <a:pt x="432432" y="44791"/>
                    <a:pt x="377095" y="48361"/>
                  </a:cubicBezTo>
                  <a:cubicBezTo>
                    <a:pt x="344964" y="51039"/>
                    <a:pt x="312833" y="52823"/>
                    <a:pt x="280701" y="55501"/>
                  </a:cubicBezTo>
                  <a:cubicBezTo>
                    <a:pt x="261958" y="57286"/>
                    <a:pt x="245893" y="65319"/>
                    <a:pt x="235182" y="82277"/>
                  </a:cubicBezTo>
                  <a:cubicBezTo>
                    <a:pt x="228935" y="91203"/>
                    <a:pt x="223580" y="100128"/>
                    <a:pt x="219117" y="109946"/>
                  </a:cubicBezTo>
                  <a:cubicBezTo>
                    <a:pt x="205729" y="139399"/>
                    <a:pt x="194126" y="169745"/>
                    <a:pt x="183416" y="200984"/>
                  </a:cubicBezTo>
                  <a:cubicBezTo>
                    <a:pt x="137004" y="330401"/>
                    <a:pt x="88807" y="458926"/>
                    <a:pt x="35255" y="585666"/>
                  </a:cubicBezTo>
                  <a:cubicBezTo>
                    <a:pt x="27222" y="604409"/>
                    <a:pt x="20082" y="624045"/>
                    <a:pt x="12049" y="642788"/>
                  </a:cubicBezTo>
                  <a:cubicBezTo>
                    <a:pt x="-1339" y="674919"/>
                    <a:pt x="-446" y="708835"/>
                    <a:pt x="446" y="742752"/>
                  </a:cubicBezTo>
                  <a:cubicBezTo>
                    <a:pt x="1339" y="894482"/>
                    <a:pt x="1339" y="1046213"/>
                    <a:pt x="1339" y="1197943"/>
                  </a:cubicBezTo>
                  <a:cubicBezTo>
                    <a:pt x="1339" y="1220257"/>
                    <a:pt x="2232" y="1242570"/>
                    <a:pt x="4909" y="1264883"/>
                  </a:cubicBezTo>
                  <a:cubicBezTo>
                    <a:pt x="10264" y="1310403"/>
                    <a:pt x="29900" y="1331823"/>
                    <a:pt x="74527" y="1339856"/>
                  </a:cubicBezTo>
                  <a:cubicBezTo>
                    <a:pt x="90592" y="1342534"/>
                    <a:pt x="106658" y="1343427"/>
                    <a:pt x="122724" y="1344319"/>
                  </a:cubicBezTo>
                  <a:cubicBezTo>
                    <a:pt x="137004" y="1344319"/>
                    <a:pt x="137896" y="1344319"/>
                    <a:pt x="138789" y="1330039"/>
                  </a:cubicBezTo>
                  <a:cubicBezTo>
                    <a:pt x="139681" y="1305047"/>
                    <a:pt x="143252" y="1280949"/>
                    <a:pt x="147714" y="1256851"/>
                  </a:cubicBezTo>
                  <a:cubicBezTo>
                    <a:pt x="173597" y="1132788"/>
                    <a:pt x="241430" y="1039072"/>
                    <a:pt x="356567" y="982843"/>
                  </a:cubicBezTo>
                  <a:cubicBezTo>
                    <a:pt x="421722" y="950712"/>
                    <a:pt x="492232" y="938216"/>
                    <a:pt x="565420" y="942679"/>
                  </a:cubicBezTo>
                  <a:cubicBezTo>
                    <a:pt x="645748" y="948034"/>
                    <a:pt x="718935" y="973025"/>
                    <a:pt x="782305" y="1022115"/>
                  </a:cubicBezTo>
                  <a:cubicBezTo>
                    <a:pt x="882269" y="1098872"/>
                    <a:pt x="926896" y="1204191"/>
                    <a:pt x="934929" y="1327361"/>
                  </a:cubicBezTo>
                  <a:cubicBezTo>
                    <a:pt x="936713" y="1348782"/>
                    <a:pt x="935821" y="1348782"/>
                    <a:pt x="956350" y="1348782"/>
                  </a:cubicBezTo>
                  <a:cubicBezTo>
                    <a:pt x="1466878" y="1348782"/>
                    <a:pt x="1976514" y="1348782"/>
                    <a:pt x="2487044" y="1348782"/>
                  </a:cubicBezTo>
                  <a:cubicBezTo>
                    <a:pt x="2499538" y="1348782"/>
                    <a:pt x="2512926" y="1348782"/>
                    <a:pt x="2525422" y="1349674"/>
                  </a:cubicBezTo>
                  <a:cubicBezTo>
                    <a:pt x="2536133" y="1350567"/>
                    <a:pt x="2538810" y="1346104"/>
                    <a:pt x="2539702" y="1336286"/>
                  </a:cubicBezTo>
                  <a:cubicBezTo>
                    <a:pt x="2540596" y="1322006"/>
                    <a:pt x="2540596" y="1307725"/>
                    <a:pt x="2542380" y="1293444"/>
                  </a:cubicBezTo>
                  <a:cubicBezTo>
                    <a:pt x="2552198" y="1188126"/>
                    <a:pt x="2598610" y="1103335"/>
                    <a:pt x="2677153" y="1034610"/>
                  </a:cubicBezTo>
                  <a:close/>
                  <a:moveTo>
                    <a:pt x="758207" y="357177"/>
                  </a:moveTo>
                  <a:cubicBezTo>
                    <a:pt x="758207" y="362533"/>
                    <a:pt x="758207" y="366995"/>
                    <a:pt x="758207" y="372350"/>
                  </a:cubicBezTo>
                  <a:cubicBezTo>
                    <a:pt x="757314" y="444646"/>
                    <a:pt x="756422" y="516941"/>
                    <a:pt x="755529" y="589236"/>
                  </a:cubicBezTo>
                  <a:cubicBezTo>
                    <a:pt x="755529" y="599054"/>
                    <a:pt x="751959" y="601731"/>
                    <a:pt x="743034" y="602624"/>
                  </a:cubicBezTo>
                  <a:cubicBezTo>
                    <a:pt x="686804" y="608872"/>
                    <a:pt x="630574" y="616012"/>
                    <a:pt x="574345" y="622260"/>
                  </a:cubicBezTo>
                  <a:cubicBezTo>
                    <a:pt x="519901" y="628507"/>
                    <a:pt x="466349" y="634755"/>
                    <a:pt x="411904" y="641003"/>
                  </a:cubicBezTo>
                  <a:cubicBezTo>
                    <a:pt x="355674" y="647250"/>
                    <a:pt x="298552" y="654391"/>
                    <a:pt x="242323" y="660638"/>
                  </a:cubicBezTo>
                  <a:cubicBezTo>
                    <a:pt x="220902" y="663316"/>
                    <a:pt x="199481" y="666886"/>
                    <a:pt x="173597" y="666886"/>
                  </a:cubicBezTo>
                  <a:cubicBezTo>
                    <a:pt x="167350" y="666886"/>
                    <a:pt x="156640" y="667779"/>
                    <a:pt x="145929" y="664209"/>
                  </a:cubicBezTo>
                  <a:cubicBezTo>
                    <a:pt x="133434" y="659746"/>
                    <a:pt x="128079" y="652606"/>
                    <a:pt x="128079" y="639218"/>
                  </a:cubicBezTo>
                  <a:cubicBezTo>
                    <a:pt x="127186" y="622260"/>
                    <a:pt x="132541" y="607087"/>
                    <a:pt x="137896" y="591021"/>
                  </a:cubicBezTo>
                  <a:cubicBezTo>
                    <a:pt x="175383" y="490165"/>
                    <a:pt x="213761" y="390201"/>
                    <a:pt x="251248" y="289345"/>
                  </a:cubicBezTo>
                  <a:cubicBezTo>
                    <a:pt x="257496" y="272387"/>
                    <a:pt x="262851" y="255429"/>
                    <a:pt x="268206" y="238470"/>
                  </a:cubicBezTo>
                  <a:cubicBezTo>
                    <a:pt x="276239" y="212587"/>
                    <a:pt x="294089" y="199199"/>
                    <a:pt x="321758" y="197414"/>
                  </a:cubicBezTo>
                  <a:cubicBezTo>
                    <a:pt x="378880" y="194736"/>
                    <a:pt x="436002" y="190274"/>
                    <a:pt x="492232" y="186703"/>
                  </a:cubicBezTo>
                  <a:cubicBezTo>
                    <a:pt x="564527" y="182241"/>
                    <a:pt x="635930" y="176886"/>
                    <a:pt x="708225" y="172423"/>
                  </a:cubicBezTo>
                  <a:cubicBezTo>
                    <a:pt x="723398" y="171530"/>
                    <a:pt x="738571" y="170638"/>
                    <a:pt x="752852" y="169745"/>
                  </a:cubicBezTo>
                  <a:cubicBezTo>
                    <a:pt x="759992" y="168853"/>
                    <a:pt x="763562" y="171530"/>
                    <a:pt x="763562" y="179563"/>
                  </a:cubicBezTo>
                  <a:cubicBezTo>
                    <a:pt x="760885" y="239363"/>
                    <a:pt x="759099" y="298270"/>
                    <a:pt x="758207" y="357177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4" name="Freeform: Shape 23">
              <a:extLst>
                <a:ext uri="{FF2B5EF4-FFF2-40B4-BE49-F238E27FC236}">
                  <a16:creationId xmlns:a16="http://schemas.microsoft.com/office/drawing/2014/main" id="{3A11A1A8-9A35-4D9F-8B90-ED48A2FDC97E}"/>
                </a:ext>
              </a:extLst>
            </p:cNvPr>
            <p:cNvSpPr/>
            <p:nvPr/>
          </p:nvSpPr>
          <p:spPr>
            <a:xfrm>
              <a:off x="6849487" y="5115205"/>
              <a:ext cx="633698" cy="633698"/>
            </a:xfrm>
            <a:custGeom>
              <a:avLst/>
              <a:gdLst>
                <a:gd name="connsiteX0" fmla="*/ 318634 w 633698"/>
                <a:gd name="connsiteY0" fmla="*/ 0 h 633698"/>
                <a:gd name="connsiteX1" fmla="*/ 0 w 633698"/>
                <a:gd name="connsiteY1" fmla="*/ 316849 h 633698"/>
                <a:gd name="connsiteX2" fmla="*/ 315957 w 633698"/>
                <a:gd name="connsiteY2" fmla="*/ 635484 h 633698"/>
                <a:gd name="connsiteX3" fmla="*/ 635483 w 633698"/>
                <a:gd name="connsiteY3" fmla="*/ 318634 h 633698"/>
                <a:gd name="connsiteX4" fmla="*/ 318634 w 633698"/>
                <a:gd name="connsiteY4" fmla="*/ 0 h 633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698" h="633698">
                  <a:moveTo>
                    <a:pt x="318634" y="0"/>
                  </a:moveTo>
                  <a:cubicBezTo>
                    <a:pt x="141913" y="0"/>
                    <a:pt x="0" y="141020"/>
                    <a:pt x="0" y="316849"/>
                  </a:cubicBezTo>
                  <a:cubicBezTo>
                    <a:pt x="0" y="492678"/>
                    <a:pt x="141020" y="634591"/>
                    <a:pt x="315957" y="635484"/>
                  </a:cubicBezTo>
                  <a:cubicBezTo>
                    <a:pt x="492678" y="635484"/>
                    <a:pt x="634591" y="494463"/>
                    <a:pt x="635483" y="318634"/>
                  </a:cubicBezTo>
                  <a:cubicBezTo>
                    <a:pt x="635483" y="142805"/>
                    <a:pt x="493571" y="0"/>
                    <a:pt x="318634" y="0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5" name="Freeform: Shape 24">
              <a:extLst>
                <a:ext uri="{FF2B5EF4-FFF2-40B4-BE49-F238E27FC236}">
                  <a16:creationId xmlns:a16="http://schemas.microsoft.com/office/drawing/2014/main" id="{B72A3BC7-845D-4128-8625-075E0A3E126F}"/>
                </a:ext>
              </a:extLst>
            </p:cNvPr>
            <p:cNvSpPr/>
            <p:nvPr/>
          </p:nvSpPr>
          <p:spPr>
            <a:xfrm>
              <a:off x="9251293" y="5115205"/>
              <a:ext cx="633698" cy="633698"/>
            </a:xfrm>
            <a:custGeom>
              <a:avLst/>
              <a:gdLst>
                <a:gd name="connsiteX0" fmla="*/ 318635 w 633698"/>
                <a:gd name="connsiteY0" fmla="*/ 0 h 633698"/>
                <a:gd name="connsiteX1" fmla="*/ 0 w 633698"/>
                <a:gd name="connsiteY1" fmla="*/ 316849 h 633698"/>
                <a:gd name="connsiteX2" fmla="*/ 317742 w 633698"/>
                <a:gd name="connsiteY2" fmla="*/ 635484 h 633698"/>
                <a:gd name="connsiteX3" fmla="*/ 635484 w 633698"/>
                <a:gd name="connsiteY3" fmla="*/ 317742 h 633698"/>
                <a:gd name="connsiteX4" fmla="*/ 318635 w 633698"/>
                <a:gd name="connsiteY4" fmla="*/ 0 h 633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698" h="633698">
                  <a:moveTo>
                    <a:pt x="318635" y="0"/>
                  </a:moveTo>
                  <a:cubicBezTo>
                    <a:pt x="142805" y="0"/>
                    <a:pt x="0" y="141912"/>
                    <a:pt x="0" y="316849"/>
                  </a:cubicBezTo>
                  <a:cubicBezTo>
                    <a:pt x="0" y="492678"/>
                    <a:pt x="141913" y="634591"/>
                    <a:pt x="317742" y="635484"/>
                  </a:cubicBezTo>
                  <a:cubicBezTo>
                    <a:pt x="494463" y="635484"/>
                    <a:pt x="635484" y="494463"/>
                    <a:pt x="635484" y="317742"/>
                  </a:cubicBezTo>
                  <a:cubicBezTo>
                    <a:pt x="635484" y="141912"/>
                    <a:pt x="493571" y="0"/>
                    <a:pt x="318635" y="0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6" name="Freeform: Shape 25">
              <a:extLst>
                <a:ext uri="{FF2B5EF4-FFF2-40B4-BE49-F238E27FC236}">
                  <a16:creationId xmlns:a16="http://schemas.microsoft.com/office/drawing/2014/main" id="{94BBEC2A-EA4D-4BBE-9E10-54B6438696F4}"/>
                </a:ext>
              </a:extLst>
            </p:cNvPr>
            <p:cNvSpPr/>
            <p:nvPr/>
          </p:nvSpPr>
          <p:spPr>
            <a:xfrm>
              <a:off x="9818828" y="5116637"/>
              <a:ext cx="651549" cy="321312"/>
            </a:xfrm>
            <a:custGeom>
              <a:avLst/>
              <a:gdLst>
                <a:gd name="connsiteX0" fmla="*/ 635600 w 651549"/>
                <a:gd name="connsiteY0" fmla="*/ 353 h 321311"/>
                <a:gd name="connsiteX1" fmla="*/ 324998 w 651549"/>
                <a:gd name="connsiteY1" fmla="*/ 353 h 321311"/>
                <a:gd name="connsiteX2" fmla="*/ 324998 w 651549"/>
                <a:gd name="connsiteY2" fmla="*/ 353 h 321311"/>
                <a:gd name="connsiteX3" fmla="*/ 9935 w 651549"/>
                <a:gd name="connsiteY3" fmla="*/ 353 h 321311"/>
                <a:gd name="connsiteX4" fmla="*/ 116 w 651549"/>
                <a:gd name="connsiteY4" fmla="*/ 3030 h 321311"/>
                <a:gd name="connsiteX5" fmla="*/ 6364 w 651549"/>
                <a:gd name="connsiteY5" fmla="*/ 10170 h 321311"/>
                <a:gd name="connsiteX6" fmla="*/ 149170 w 651549"/>
                <a:gd name="connsiteY6" fmla="*/ 314524 h 321311"/>
                <a:gd name="connsiteX7" fmla="*/ 163450 w 651549"/>
                <a:gd name="connsiteY7" fmla="*/ 327912 h 321311"/>
                <a:gd name="connsiteX8" fmla="*/ 374088 w 651549"/>
                <a:gd name="connsiteY8" fmla="*/ 327912 h 321311"/>
                <a:gd name="connsiteX9" fmla="*/ 392831 w 651549"/>
                <a:gd name="connsiteY9" fmla="*/ 324342 h 321311"/>
                <a:gd name="connsiteX10" fmla="*/ 638277 w 651549"/>
                <a:gd name="connsiteY10" fmla="*/ 237766 h 321311"/>
                <a:gd name="connsiteX11" fmla="*/ 651665 w 651549"/>
                <a:gd name="connsiteY11" fmla="*/ 219023 h 321311"/>
                <a:gd name="connsiteX12" fmla="*/ 650773 w 651549"/>
                <a:gd name="connsiteY12" fmla="*/ 18203 h 321311"/>
                <a:gd name="connsiteX13" fmla="*/ 635600 w 651549"/>
                <a:gd name="connsiteY13" fmla="*/ 353 h 321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1549" h="321311">
                  <a:moveTo>
                    <a:pt x="635600" y="353"/>
                  </a:moveTo>
                  <a:cubicBezTo>
                    <a:pt x="532067" y="353"/>
                    <a:pt x="428532" y="353"/>
                    <a:pt x="324998" y="353"/>
                  </a:cubicBezTo>
                  <a:cubicBezTo>
                    <a:pt x="324998" y="353"/>
                    <a:pt x="324998" y="353"/>
                    <a:pt x="324998" y="353"/>
                  </a:cubicBezTo>
                  <a:cubicBezTo>
                    <a:pt x="219680" y="353"/>
                    <a:pt x="115253" y="353"/>
                    <a:pt x="9935" y="353"/>
                  </a:cubicBezTo>
                  <a:cubicBezTo>
                    <a:pt x="6364" y="353"/>
                    <a:pt x="1902" y="-1433"/>
                    <a:pt x="116" y="3030"/>
                  </a:cubicBezTo>
                  <a:cubicBezTo>
                    <a:pt x="-776" y="6600"/>
                    <a:pt x="3686" y="7493"/>
                    <a:pt x="6364" y="10170"/>
                  </a:cubicBezTo>
                  <a:cubicBezTo>
                    <a:pt x="99188" y="90498"/>
                    <a:pt x="146492" y="192247"/>
                    <a:pt x="149170" y="314524"/>
                  </a:cubicBezTo>
                  <a:cubicBezTo>
                    <a:pt x="149170" y="325234"/>
                    <a:pt x="152740" y="327912"/>
                    <a:pt x="163450" y="327912"/>
                  </a:cubicBezTo>
                  <a:cubicBezTo>
                    <a:pt x="233960" y="327912"/>
                    <a:pt x="304471" y="327912"/>
                    <a:pt x="374088" y="327912"/>
                  </a:cubicBezTo>
                  <a:cubicBezTo>
                    <a:pt x="380336" y="327912"/>
                    <a:pt x="386583" y="327020"/>
                    <a:pt x="392831" y="324342"/>
                  </a:cubicBezTo>
                  <a:cubicBezTo>
                    <a:pt x="474944" y="295781"/>
                    <a:pt x="556165" y="266327"/>
                    <a:pt x="638277" y="237766"/>
                  </a:cubicBezTo>
                  <a:cubicBezTo>
                    <a:pt x="648096" y="234196"/>
                    <a:pt x="652559" y="229733"/>
                    <a:pt x="651665" y="219023"/>
                  </a:cubicBezTo>
                  <a:cubicBezTo>
                    <a:pt x="650773" y="152083"/>
                    <a:pt x="650773" y="85143"/>
                    <a:pt x="650773" y="18203"/>
                  </a:cubicBezTo>
                  <a:cubicBezTo>
                    <a:pt x="651665" y="1245"/>
                    <a:pt x="650773" y="353"/>
                    <a:pt x="635600" y="353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47" name="그래픽 49">
            <a:extLst>
              <a:ext uri="{FF2B5EF4-FFF2-40B4-BE49-F238E27FC236}">
                <a16:creationId xmlns:a16="http://schemas.microsoft.com/office/drawing/2014/main" id="{E88054C9-39F8-49C7-AC49-9E3638F220DB}"/>
              </a:ext>
            </a:extLst>
          </p:cNvPr>
          <p:cNvGrpSpPr/>
          <p:nvPr/>
        </p:nvGrpSpPr>
        <p:grpSpPr>
          <a:xfrm>
            <a:off x="5192374" y="3307951"/>
            <a:ext cx="728607" cy="263988"/>
            <a:chOff x="8289511" y="4133850"/>
            <a:chExt cx="1971675" cy="714375"/>
          </a:xfrm>
          <a:solidFill>
            <a:schemeClr val="accent3"/>
          </a:solidFill>
        </p:grpSpPr>
        <p:sp>
          <p:nvSpPr>
            <p:cNvPr id="1248" name="자유형: 도형 1247">
              <a:extLst>
                <a:ext uri="{FF2B5EF4-FFF2-40B4-BE49-F238E27FC236}">
                  <a16:creationId xmlns:a16="http://schemas.microsoft.com/office/drawing/2014/main" id="{8680B8CB-ED29-4741-AF45-042D70F10660}"/>
                </a:ext>
              </a:extLst>
            </p:cNvPr>
            <p:cNvSpPr/>
            <p:nvPr/>
          </p:nvSpPr>
          <p:spPr>
            <a:xfrm>
              <a:off x="8289511" y="4781550"/>
              <a:ext cx="1971675" cy="66675"/>
            </a:xfrm>
            <a:custGeom>
              <a:avLst/>
              <a:gdLst>
                <a:gd name="connsiteX0" fmla="*/ 1938338 w 1971675"/>
                <a:gd name="connsiteY0" fmla="*/ 0 h 66675"/>
                <a:gd name="connsiteX1" fmla="*/ 33338 w 1971675"/>
                <a:gd name="connsiteY1" fmla="*/ 0 h 66675"/>
                <a:gd name="connsiteX2" fmla="*/ 0 w 1971675"/>
                <a:gd name="connsiteY2" fmla="*/ 33338 h 66675"/>
                <a:gd name="connsiteX3" fmla="*/ 33338 w 1971675"/>
                <a:gd name="connsiteY3" fmla="*/ 66675 h 66675"/>
                <a:gd name="connsiteX4" fmla="*/ 1938338 w 1971675"/>
                <a:gd name="connsiteY4" fmla="*/ 66675 h 66675"/>
                <a:gd name="connsiteX5" fmla="*/ 1971675 w 1971675"/>
                <a:gd name="connsiteY5" fmla="*/ 33338 h 66675"/>
                <a:gd name="connsiteX6" fmla="*/ 1938338 w 1971675"/>
                <a:gd name="connsiteY6" fmla="*/ 0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1675" h="66675">
                  <a:moveTo>
                    <a:pt x="1938338" y="0"/>
                  </a:moveTo>
                  <a:lnTo>
                    <a:pt x="33338" y="0"/>
                  </a:lnTo>
                  <a:cubicBezTo>
                    <a:pt x="14954" y="0"/>
                    <a:pt x="0" y="15049"/>
                    <a:pt x="0" y="33338"/>
                  </a:cubicBezTo>
                  <a:cubicBezTo>
                    <a:pt x="0" y="51626"/>
                    <a:pt x="14954" y="66675"/>
                    <a:pt x="33338" y="66675"/>
                  </a:cubicBezTo>
                  <a:lnTo>
                    <a:pt x="1938338" y="66675"/>
                  </a:lnTo>
                  <a:cubicBezTo>
                    <a:pt x="1956721" y="66675"/>
                    <a:pt x="1971675" y="51626"/>
                    <a:pt x="1971675" y="33338"/>
                  </a:cubicBezTo>
                  <a:cubicBezTo>
                    <a:pt x="1971675" y="15049"/>
                    <a:pt x="1956721" y="0"/>
                    <a:pt x="1938338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49" name="자유형: 도형 1248">
              <a:extLst>
                <a:ext uri="{FF2B5EF4-FFF2-40B4-BE49-F238E27FC236}">
                  <a16:creationId xmlns:a16="http://schemas.microsoft.com/office/drawing/2014/main" id="{653B99EB-3EEF-410F-A4DA-70E857AEA826}"/>
                </a:ext>
              </a:extLst>
            </p:cNvPr>
            <p:cNvSpPr/>
            <p:nvPr/>
          </p:nvSpPr>
          <p:spPr>
            <a:xfrm>
              <a:off x="8289606" y="4133850"/>
              <a:ext cx="1971352" cy="638175"/>
            </a:xfrm>
            <a:custGeom>
              <a:avLst/>
              <a:gdLst>
                <a:gd name="connsiteX0" fmla="*/ 41339 w 1971352"/>
                <a:gd name="connsiteY0" fmla="*/ 533400 h 638175"/>
                <a:gd name="connsiteX1" fmla="*/ 133350 w 1971352"/>
                <a:gd name="connsiteY1" fmla="*/ 533400 h 638175"/>
                <a:gd name="connsiteX2" fmla="*/ 143161 w 1971352"/>
                <a:gd name="connsiteY2" fmla="*/ 533400 h 638175"/>
                <a:gd name="connsiteX3" fmla="*/ 142875 w 1971352"/>
                <a:gd name="connsiteY3" fmla="*/ 538163 h 638175"/>
                <a:gd name="connsiteX4" fmla="*/ 242888 w 1971352"/>
                <a:gd name="connsiteY4" fmla="*/ 638175 h 638175"/>
                <a:gd name="connsiteX5" fmla="*/ 342900 w 1971352"/>
                <a:gd name="connsiteY5" fmla="*/ 538163 h 638175"/>
                <a:gd name="connsiteX6" fmla="*/ 342615 w 1971352"/>
                <a:gd name="connsiteY6" fmla="*/ 533400 h 638175"/>
                <a:gd name="connsiteX7" fmla="*/ 552641 w 1971352"/>
                <a:gd name="connsiteY7" fmla="*/ 533400 h 638175"/>
                <a:gd name="connsiteX8" fmla="*/ 552355 w 1971352"/>
                <a:gd name="connsiteY8" fmla="*/ 538163 h 638175"/>
                <a:gd name="connsiteX9" fmla="*/ 652368 w 1971352"/>
                <a:gd name="connsiteY9" fmla="*/ 638175 h 638175"/>
                <a:gd name="connsiteX10" fmla="*/ 752380 w 1971352"/>
                <a:gd name="connsiteY10" fmla="*/ 538163 h 638175"/>
                <a:gd name="connsiteX11" fmla="*/ 752095 w 1971352"/>
                <a:gd name="connsiteY11" fmla="*/ 533400 h 638175"/>
                <a:gd name="connsiteX12" fmla="*/ 962121 w 1971352"/>
                <a:gd name="connsiteY12" fmla="*/ 533400 h 638175"/>
                <a:gd name="connsiteX13" fmla="*/ 961835 w 1971352"/>
                <a:gd name="connsiteY13" fmla="*/ 538163 h 638175"/>
                <a:gd name="connsiteX14" fmla="*/ 1061848 w 1971352"/>
                <a:gd name="connsiteY14" fmla="*/ 638175 h 638175"/>
                <a:gd name="connsiteX15" fmla="*/ 1161860 w 1971352"/>
                <a:gd name="connsiteY15" fmla="*/ 538163 h 638175"/>
                <a:gd name="connsiteX16" fmla="*/ 1161574 w 1971352"/>
                <a:gd name="connsiteY16" fmla="*/ 533400 h 638175"/>
                <a:gd name="connsiteX17" fmla="*/ 1371600 w 1971352"/>
                <a:gd name="connsiteY17" fmla="*/ 533400 h 638175"/>
                <a:gd name="connsiteX18" fmla="*/ 1371315 w 1971352"/>
                <a:gd name="connsiteY18" fmla="*/ 538163 h 638175"/>
                <a:gd name="connsiteX19" fmla="*/ 1471327 w 1971352"/>
                <a:gd name="connsiteY19" fmla="*/ 638175 h 638175"/>
                <a:gd name="connsiteX20" fmla="*/ 1571340 w 1971352"/>
                <a:gd name="connsiteY20" fmla="*/ 538163 h 638175"/>
                <a:gd name="connsiteX21" fmla="*/ 1571054 w 1971352"/>
                <a:gd name="connsiteY21" fmla="*/ 533400 h 638175"/>
                <a:gd name="connsiteX22" fmla="*/ 1828515 w 1971352"/>
                <a:gd name="connsiteY22" fmla="*/ 533400 h 638175"/>
                <a:gd name="connsiteX23" fmla="*/ 1838040 w 1971352"/>
                <a:gd name="connsiteY23" fmla="*/ 533400 h 638175"/>
                <a:gd name="connsiteX24" fmla="*/ 1971199 w 1971352"/>
                <a:gd name="connsiteY24" fmla="*/ 393573 h 638175"/>
                <a:gd name="connsiteX25" fmla="*/ 1834230 w 1971352"/>
                <a:gd name="connsiteY25" fmla="*/ 266700 h 638175"/>
                <a:gd name="connsiteX26" fmla="*/ 1827467 w 1971352"/>
                <a:gd name="connsiteY26" fmla="*/ 266700 h 638175"/>
                <a:gd name="connsiteX27" fmla="*/ 1580865 w 1971352"/>
                <a:gd name="connsiteY27" fmla="*/ 266700 h 638175"/>
                <a:gd name="connsiteX28" fmla="*/ 1533240 w 1971352"/>
                <a:gd name="connsiteY28" fmla="*/ 219075 h 638175"/>
                <a:gd name="connsiteX29" fmla="*/ 1580865 w 1971352"/>
                <a:gd name="connsiteY29" fmla="*/ 171450 h 638175"/>
                <a:gd name="connsiteX30" fmla="*/ 1802988 w 1971352"/>
                <a:gd name="connsiteY30" fmla="*/ 171450 h 638175"/>
                <a:gd name="connsiteX31" fmla="*/ 1538288 w 1971352"/>
                <a:gd name="connsiteY31" fmla="*/ 0 h 638175"/>
                <a:gd name="connsiteX32" fmla="*/ 41339 w 1971352"/>
                <a:gd name="connsiteY32" fmla="*/ 0 h 638175"/>
                <a:gd name="connsiteX33" fmla="*/ 0 w 1971352"/>
                <a:gd name="connsiteY33" fmla="*/ 41338 h 638175"/>
                <a:gd name="connsiteX34" fmla="*/ 0 w 1971352"/>
                <a:gd name="connsiteY34" fmla="*/ 491966 h 638175"/>
                <a:gd name="connsiteX35" fmla="*/ 41339 w 1971352"/>
                <a:gd name="connsiteY35" fmla="*/ 533400 h 638175"/>
                <a:gd name="connsiteX36" fmla="*/ 1241394 w 1971352"/>
                <a:gd name="connsiteY36" fmla="*/ 171450 h 638175"/>
                <a:gd name="connsiteX37" fmla="*/ 1327119 w 1971352"/>
                <a:gd name="connsiteY37" fmla="*/ 171450 h 638175"/>
                <a:gd name="connsiteX38" fmla="*/ 1374744 w 1971352"/>
                <a:gd name="connsiteY38" fmla="*/ 219075 h 638175"/>
                <a:gd name="connsiteX39" fmla="*/ 1327119 w 1971352"/>
                <a:gd name="connsiteY39" fmla="*/ 266700 h 638175"/>
                <a:gd name="connsiteX40" fmla="*/ 1241394 w 1971352"/>
                <a:gd name="connsiteY40" fmla="*/ 266700 h 638175"/>
                <a:gd name="connsiteX41" fmla="*/ 1193769 w 1971352"/>
                <a:gd name="connsiteY41" fmla="*/ 219075 h 638175"/>
                <a:gd name="connsiteX42" fmla="*/ 1241394 w 1971352"/>
                <a:gd name="connsiteY42" fmla="*/ 171450 h 638175"/>
                <a:gd name="connsiteX43" fmla="*/ 901637 w 1971352"/>
                <a:gd name="connsiteY43" fmla="*/ 171450 h 638175"/>
                <a:gd name="connsiteX44" fmla="*/ 987362 w 1971352"/>
                <a:gd name="connsiteY44" fmla="*/ 171450 h 638175"/>
                <a:gd name="connsiteX45" fmla="*/ 1034987 w 1971352"/>
                <a:gd name="connsiteY45" fmla="*/ 219075 h 638175"/>
                <a:gd name="connsiteX46" fmla="*/ 987362 w 1971352"/>
                <a:gd name="connsiteY46" fmla="*/ 266700 h 638175"/>
                <a:gd name="connsiteX47" fmla="*/ 901637 w 1971352"/>
                <a:gd name="connsiteY47" fmla="*/ 266700 h 638175"/>
                <a:gd name="connsiteX48" fmla="*/ 854012 w 1971352"/>
                <a:gd name="connsiteY48" fmla="*/ 219075 h 638175"/>
                <a:gd name="connsiteX49" fmla="*/ 901637 w 1971352"/>
                <a:gd name="connsiteY49" fmla="*/ 171450 h 638175"/>
                <a:gd name="connsiteX50" fmla="*/ 561880 w 1971352"/>
                <a:gd name="connsiteY50" fmla="*/ 171450 h 638175"/>
                <a:gd name="connsiteX51" fmla="*/ 647605 w 1971352"/>
                <a:gd name="connsiteY51" fmla="*/ 171450 h 638175"/>
                <a:gd name="connsiteX52" fmla="*/ 695230 w 1971352"/>
                <a:gd name="connsiteY52" fmla="*/ 219075 h 638175"/>
                <a:gd name="connsiteX53" fmla="*/ 647605 w 1971352"/>
                <a:gd name="connsiteY53" fmla="*/ 266700 h 638175"/>
                <a:gd name="connsiteX54" fmla="*/ 561880 w 1971352"/>
                <a:gd name="connsiteY54" fmla="*/ 266700 h 638175"/>
                <a:gd name="connsiteX55" fmla="*/ 514255 w 1971352"/>
                <a:gd name="connsiteY55" fmla="*/ 219075 h 638175"/>
                <a:gd name="connsiteX56" fmla="*/ 561880 w 1971352"/>
                <a:gd name="connsiteY56" fmla="*/ 171450 h 638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971352" h="638175">
                  <a:moveTo>
                    <a:pt x="41339" y="533400"/>
                  </a:moveTo>
                  <a:lnTo>
                    <a:pt x="133350" y="533400"/>
                  </a:lnTo>
                  <a:lnTo>
                    <a:pt x="143161" y="533400"/>
                  </a:lnTo>
                  <a:cubicBezTo>
                    <a:pt x="143066" y="535019"/>
                    <a:pt x="142875" y="536543"/>
                    <a:pt x="142875" y="538163"/>
                  </a:cubicBezTo>
                  <a:cubicBezTo>
                    <a:pt x="142875" y="593407"/>
                    <a:pt x="187643" y="638175"/>
                    <a:pt x="242888" y="638175"/>
                  </a:cubicBezTo>
                  <a:cubicBezTo>
                    <a:pt x="298133" y="638175"/>
                    <a:pt x="342900" y="593407"/>
                    <a:pt x="342900" y="538163"/>
                  </a:cubicBezTo>
                  <a:cubicBezTo>
                    <a:pt x="342900" y="536543"/>
                    <a:pt x="342710" y="535019"/>
                    <a:pt x="342615" y="533400"/>
                  </a:cubicBezTo>
                  <a:lnTo>
                    <a:pt x="552641" y="533400"/>
                  </a:lnTo>
                  <a:cubicBezTo>
                    <a:pt x="552546" y="535019"/>
                    <a:pt x="552355" y="536543"/>
                    <a:pt x="552355" y="538163"/>
                  </a:cubicBezTo>
                  <a:cubicBezTo>
                    <a:pt x="552355" y="593407"/>
                    <a:pt x="597123" y="638175"/>
                    <a:pt x="652368" y="638175"/>
                  </a:cubicBezTo>
                  <a:cubicBezTo>
                    <a:pt x="707613" y="638175"/>
                    <a:pt x="752380" y="593407"/>
                    <a:pt x="752380" y="538163"/>
                  </a:cubicBezTo>
                  <a:cubicBezTo>
                    <a:pt x="752380" y="536543"/>
                    <a:pt x="752190" y="535019"/>
                    <a:pt x="752095" y="533400"/>
                  </a:cubicBezTo>
                  <a:lnTo>
                    <a:pt x="962121" y="533400"/>
                  </a:lnTo>
                  <a:cubicBezTo>
                    <a:pt x="962025" y="535019"/>
                    <a:pt x="961835" y="536543"/>
                    <a:pt x="961835" y="538163"/>
                  </a:cubicBezTo>
                  <a:cubicBezTo>
                    <a:pt x="961835" y="593407"/>
                    <a:pt x="1006602" y="638175"/>
                    <a:pt x="1061848" y="638175"/>
                  </a:cubicBezTo>
                  <a:cubicBezTo>
                    <a:pt x="1117093" y="638175"/>
                    <a:pt x="1161860" y="593407"/>
                    <a:pt x="1161860" y="538163"/>
                  </a:cubicBezTo>
                  <a:cubicBezTo>
                    <a:pt x="1161860" y="536543"/>
                    <a:pt x="1161670" y="535019"/>
                    <a:pt x="1161574" y="533400"/>
                  </a:cubicBezTo>
                  <a:lnTo>
                    <a:pt x="1371600" y="533400"/>
                  </a:lnTo>
                  <a:cubicBezTo>
                    <a:pt x="1371505" y="535019"/>
                    <a:pt x="1371315" y="536543"/>
                    <a:pt x="1371315" y="538163"/>
                  </a:cubicBezTo>
                  <a:cubicBezTo>
                    <a:pt x="1371315" y="593407"/>
                    <a:pt x="1416082" y="638175"/>
                    <a:pt x="1471327" y="638175"/>
                  </a:cubicBezTo>
                  <a:cubicBezTo>
                    <a:pt x="1526572" y="638175"/>
                    <a:pt x="1571340" y="593407"/>
                    <a:pt x="1571340" y="538163"/>
                  </a:cubicBezTo>
                  <a:cubicBezTo>
                    <a:pt x="1571340" y="536543"/>
                    <a:pt x="1571149" y="535019"/>
                    <a:pt x="1571054" y="533400"/>
                  </a:cubicBezTo>
                  <a:lnTo>
                    <a:pt x="1828515" y="533400"/>
                  </a:lnTo>
                  <a:lnTo>
                    <a:pt x="1838040" y="533400"/>
                  </a:lnTo>
                  <a:cubicBezTo>
                    <a:pt x="1913859" y="533400"/>
                    <a:pt x="1974819" y="470154"/>
                    <a:pt x="1971199" y="393573"/>
                  </a:cubicBezTo>
                  <a:cubicBezTo>
                    <a:pt x="1967866" y="321850"/>
                    <a:pt x="1906048" y="266700"/>
                    <a:pt x="1834230" y="266700"/>
                  </a:cubicBezTo>
                  <a:lnTo>
                    <a:pt x="1827467" y="266700"/>
                  </a:lnTo>
                  <a:lnTo>
                    <a:pt x="1580865" y="266700"/>
                  </a:lnTo>
                  <a:cubicBezTo>
                    <a:pt x="1554576" y="266700"/>
                    <a:pt x="1533240" y="245364"/>
                    <a:pt x="1533240" y="219075"/>
                  </a:cubicBezTo>
                  <a:cubicBezTo>
                    <a:pt x="1533240" y="192786"/>
                    <a:pt x="1554576" y="171450"/>
                    <a:pt x="1580865" y="171450"/>
                  </a:cubicBezTo>
                  <a:lnTo>
                    <a:pt x="1802988" y="171450"/>
                  </a:lnTo>
                  <a:cubicBezTo>
                    <a:pt x="1757649" y="70390"/>
                    <a:pt x="1656207" y="0"/>
                    <a:pt x="1538288" y="0"/>
                  </a:cubicBezTo>
                  <a:lnTo>
                    <a:pt x="41339" y="0"/>
                  </a:lnTo>
                  <a:cubicBezTo>
                    <a:pt x="18479" y="0"/>
                    <a:pt x="0" y="18479"/>
                    <a:pt x="0" y="41338"/>
                  </a:cubicBezTo>
                  <a:lnTo>
                    <a:pt x="0" y="491966"/>
                  </a:lnTo>
                  <a:cubicBezTo>
                    <a:pt x="-95" y="514921"/>
                    <a:pt x="18479" y="533400"/>
                    <a:pt x="41339" y="533400"/>
                  </a:cubicBezTo>
                  <a:close/>
                  <a:moveTo>
                    <a:pt x="1241394" y="171450"/>
                  </a:moveTo>
                  <a:lnTo>
                    <a:pt x="1327119" y="171450"/>
                  </a:lnTo>
                  <a:cubicBezTo>
                    <a:pt x="1353408" y="171450"/>
                    <a:pt x="1374744" y="192786"/>
                    <a:pt x="1374744" y="219075"/>
                  </a:cubicBezTo>
                  <a:cubicBezTo>
                    <a:pt x="1374744" y="245364"/>
                    <a:pt x="1353408" y="266700"/>
                    <a:pt x="1327119" y="266700"/>
                  </a:cubicBezTo>
                  <a:lnTo>
                    <a:pt x="1241394" y="266700"/>
                  </a:lnTo>
                  <a:cubicBezTo>
                    <a:pt x="1215105" y="266700"/>
                    <a:pt x="1193769" y="245364"/>
                    <a:pt x="1193769" y="219075"/>
                  </a:cubicBezTo>
                  <a:cubicBezTo>
                    <a:pt x="1193769" y="192786"/>
                    <a:pt x="1215105" y="171450"/>
                    <a:pt x="1241394" y="171450"/>
                  </a:cubicBezTo>
                  <a:close/>
                  <a:moveTo>
                    <a:pt x="901637" y="171450"/>
                  </a:moveTo>
                  <a:lnTo>
                    <a:pt x="987362" y="171450"/>
                  </a:lnTo>
                  <a:cubicBezTo>
                    <a:pt x="1013651" y="171450"/>
                    <a:pt x="1034987" y="192786"/>
                    <a:pt x="1034987" y="219075"/>
                  </a:cubicBezTo>
                  <a:cubicBezTo>
                    <a:pt x="1034987" y="245364"/>
                    <a:pt x="1013651" y="266700"/>
                    <a:pt x="987362" y="266700"/>
                  </a:cubicBezTo>
                  <a:lnTo>
                    <a:pt x="901637" y="266700"/>
                  </a:lnTo>
                  <a:cubicBezTo>
                    <a:pt x="875348" y="266700"/>
                    <a:pt x="854012" y="245364"/>
                    <a:pt x="854012" y="219075"/>
                  </a:cubicBezTo>
                  <a:cubicBezTo>
                    <a:pt x="854012" y="192786"/>
                    <a:pt x="875348" y="171450"/>
                    <a:pt x="901637" y="171450"/>
                  </a:cubicBezTo>
                  <a:close/>
                  <a:moveTo>
                    <a:pt x="561880" y="171450"/>
                  </a:moveTo>
                  <a:lnTo>
                    <a:pt x="647605" y="171450"/>
                  </a:lnTo>
                  <a:cubicBezTo>
                    <a:pt x="673894" y="171450"/>
                    <a:pt x="695230" y="192786"/>
                    <a:pt x="695230" y="219075"/>
                  </a:cubicBezTo>
                  <a:cubicBezTo>
                    <a:pt x="695230" y="245364"/>
                    <a:pt x="673894" y="266700"/>
                    <a:pt x="647605" y="266700"/>
                  </a:cubicBezTo>
                  <a:lnTo>
                    <a:pt x="561880" y="266700"/>
                  </a:lnTo>
                  <a:cubicBezTo>
                    <a:pt x="535592" y="266700"/>
                    <a:pt x="514255" y="245364"/>
                    <a:pt x="514255" y="219075"/>
                  </a:cubicBezTo>
                  <a:cubicBezTo>
                    <a:pt x="514255" y="192786"/>
                    <a:pt x="535592" y="171450"/>
                    <a:pt x="561880" y="1714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cxnSp>
        <p:nvCxnSpPr>
          <p:cNvPr id="1250" name="직선 화살표 연결선 1249">
            <a:extLst>
              <a:ext uri="{FF2B5EF4-FFF2-40B4-BE49-F238E27FC236}">
                <a16:creationId xmlns:a16="http://schemas.microsoft.com/office/drawing/2014/main" id="{1582A5EE-738B-4B42-ABE2-11B5EBC64776}"/>
              </a:ext>
            </a:extLst>
          </p:cNvPr>
          <p:cNvCxnSpPr>
            <a:cxnSpLocks/>
          </p:cNvCxnSpPr>
          <p:nvPr/>
        </p:nvCxnSpPr>
        <p:spPr>
          <a:xfrm>
            <a:off x="3923051" y="2145159"/>
            <a:ext cx="1872000" cy="0"/>
          </a:xfrm>
          <a:prstGeom prst="straightConnector1">
            <a:avLst/>
          </a:prstGeom>
          <a:ln w="3492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1" name="직선 화살표 연결선 1250">
            <a:extLst>
              <a:ext uri="{FF2B5EF4-FFF2-40B4-BE49-F238E27FC236}">
                <a16:creationId xmlns:a16="http://schemas.microsoft.com/office/drawing/2014/main" id="{F297E585-8726-448C-A207-B9793E3F0ADC}"/>
              </a:ext>
            </a:extLst>
          </p:cNvPr>
          <p:cNvCxnSpPr>
            <a:cxnSpLocks/>
          </p:cNvCxnSpPr>
          <p:nvPr/>
        </p:nvCxnSpPr>
        <p:spPr>
          <a:xfrm>
            <a:off x="3923051" y="2809888"/>
            <a:ext cx="1512000" cy="0"/>
          </a:xfrm>
          <a:prstGeom prst="straightConnector1">
            <a:avLst/>
          </a:prstGeom>
          <a:ln w="34925">
            <a:solidFill>
              <a:schemeClr val="accent2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2" name="직선 화살표 연결선 1251">
            <a:extLst>
              <a:ext uri="{FF2B5EF4-FFF2-40B4-BE49-F238E27FC236}">
                <a16:creationId xmlns:a16="http://schemas.microsoft.com/office/drawing/2014/main" id="{BC272B69-9543-443B-8873-DBC77EAED8E1}"/>
              </a:ext>
            </a:extLst>
          </p:cNvPr>
          <p:cNvCxnSpPr>
            <a:cxnSpLocks/>
          </p:cNvCxnSpPr>
          <p:nvPr/>
        </p:nvCxnSpPr>
        <p:spPr>
          <a:xfrm>
            <a:off x="3923051" y="3425865"/>
            <a:ext cx="1152000" cy="0"/>
          </a:xfrm>
          <a:prstGeom prst="straightConnector1">
            <a:avLst/>
          </a:prstGeom>
          <a:ln w="34925">
            <a:solidFill>
              <a:schemeClr val="accent3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3" name="직선 화살표 연결선 1252">
            <a:extLst>
              <a:ext uri="{FF2B5EF4-FFF2-40B4-BE49-F238E27FC236}">
                <a16:creationId xmlns:a16="http://schemas.microsoft.com/office/drawing/2014/main" id="{23B88D06-F361-4EB8-9F05-7B11EEE4FA4E}"/>
              </a:ext>
            </a:extLst>
          </p:cNvPr>
          <p:cNvCxnSpPr>
            <a:cxnSpLocks/>
          </p:cNvCxnSpPr>
          <p:nvPr/>
        </p:nvCxnSpPr>
        <p:spPr>
          <a:xfrm>
            <a:off x="3923051" y="4054528"/>
            <a:ext cx="792000" cy="0"/>
          </a:xfrm>
          <a:prstGeom prst="straightConnector1">
            <a:avLst/>
          </a:prstGeom>
          <a:ln w="34925">
            <a:solidFill>
              <a:schemeClr val="accent4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4" name="그룹 15">
            <a:extLst>
              <a:ext uri="{FF2B5EF4-FFF2-40B4-BE49-F238E27FC236}">
                <a16:creationId xmlns:a16="http://schemas.microsoft.com/office/drawing/2014/main" id="{BF31BEDB-DEA6-49E6-ACB6-7FDDA95A3C04}"/>
              </a:ext>
            </a:extLst>
          </p:cNvPr>
          <p:cNvGrpSpPr/>
          <p:nvPr/>
        </p:nvGrpSpPr>
        <p:grpSpPr>
          <a:xfrm>
            <a:off x="6896361" y="1847905"/>
            <a:ext cx="4793679" cy="839461"/>
            <a:chOff x="467544" y="1934588"/>
            <a:chExt cx="4248200" cy="839461"/>
          </a:xfrm>
        </p:grpSpPr>
        <p:sp>
          <p:nvSpPr>
            <p:cNvPr id="1255" name="Rectangle 25">
              <a:extLst>
                <a:ext uri="{FF2B5EF4-FFF2-40B4-BE49-F238E27FC236}">
                  <a16:creationId xmlns:a16="http://schemas.microsoft.com/office/drawing/2014/main" id="{4D700766-44F0-4187-811D-3EAF322EBF61}"/>
                </a:ext>
              </a:extLst>
            </p:cNvPr>
            <p:cNvSpPr/>
            <p:nvPr/>
          </p:nvSpPr>
          <p:spPr>
            <a:xfrm>
              <a:off x="797293" y="2312384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6" name="Rectangle 26">
              <a:extLst>
                <a:ext uri="{FF2B5EF4-FFF2-40B4-BE49-F238E27FC236}">
                  <a16:creationId xmlns:a16="http://schemas.microsoft.com/office/drawing/2014/main" id="{A3C3E59E-700D-400D-8E54-BD23AA49222D}"/>
                </a:ext>
              </a:extLst>
            </p:cNvPr>
            <p:cNvSpPr/>
            <p:nvPr/>
          </p:nvSpPr>
          <p:spPr>
            <a:xfrm>
              <a:off x="467544" y="1934588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1"/>
                  </a:solidFill>
                </a:rPr>
                <a:t>1. Contents Here A</a:t>
              </a:r>
              <a:endParaRPr lang="ko-KR" altLang="en-US" sz="20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257" name="그룹 18">
            <a:extLst>
              <a:ext uri="{FF2B5EF4-FFF2-40B4-BE49-F238E27FC236}">
                <a16:creationId xmlns:a16="http://schemas.microsoft.com/office/drawing/2014/main" id="{56E672D5-8CEC-49A0-AB51-A53ABF6695CF}"/>
              </a:ext>
            </a:extLst>
          </p:cNvPr>
          <p:cNvGrpSpPr/>
          <p:nvPr/>
        </p:nvGrpSpPr>
        <p:grpSpPr>
          <a:xfrm>
            <a:off x="6896361" y="2975736"/>
            <a:ext cx="4793679" cy="839461"/>
            <a:chOff x="467544" y="2816016"/>
            <a:chExt cx="4248200" cy="839461"/>
          </a:xfrm>
        </p:grpSpPr>
        <p:sp>
          <p:nvSpPr>
            <p:cNvPr id="1258" name="Rectangle 27">
              <a:extLst>
                <a:ext uri="{FF2B5EF4-FFF2-40B4-BE49-F238E27FC236}">
                  <a16:creationId xmlns:a16="http://schemas.microsoft.com/office/drawing/2014/main" id="{3611900E-60BF-4D74-B518-EA2EE3024CC5}"/>
                </a:ext>
              </a:extLst>
            </p:cNvPr>
            <p:cNvSpPr/>
            <p:nvPr/>
          </p:nvSpPr>
          <p:spPr>
            <a:xfrm>
              <a:off x="797293" y="3193812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9" name="Rectangle 28">
              <a:extLst>
                <a:ext uri="{FF2B5EF4-FFF2-40B4-BE49-F238E27FC236}">
                  <a16:creationId xmlns:a16="http://schemas.microsoft.com/office/drawing/2014/main" id="{42F66A20-B3A6-4315-97EC-1AD135FB7F37}"/>
                </a:ext>
              </a:extLst>
            </p:cNvPr>
            <p:cNvSpPr/>
            <p:nvPr/>
          </p:nvSpPr>
          <p:spPr>
            <a:xfrm>
              <a:off x="467544" y="2816016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2"/>
                  </a:solidFill>
                </a:rPr>
                <a:t>2. Contents Here B</a:t>
              </a:r>
              <a:endParaRPr lang="ko-KR" altLang="en-US" sz="20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260" name="그룹 21">
            <a:extLst>
              <a:ext uri="{FF2B5EF4-FFF2-40B4-BE49-F238E27FC236}">
                <a16:creationId xmlns:a16="http://schemas.microsoft.com/office/drawing/2014/main" id="{1FCA2C73-EC8C-468D-AE64-7180D427AB7E}"/>
              </a:ext>
            </a:extLst>
          </p:cNvPr>
          <p:cNvGrpSpPr/>
          <p:nvPr/>
        </p:nvGrpSpPr>
        <p:grpSpPr>
          <a:xfrm>
            <a:off x="6896361" y="4103567"/>
            <a:ext cx="4793679" cy="839461"/>
            <a:chOff x="467544" y="3697444"/>
            <a:chExt cx="4248200" cy="839461"/>
          </a:xfrm>
        </p:grpSpPr>
        <p:sp>
          <p:nvSpPr>
            <p:cNvPr id="1261" name="Rectangle 29">
              <a:extLst>
                <a:ext uri="{FF2B5EF4-FFF2-40B4-BE49-F238E27FC236}">
                  <a16:creationId xmlns:a16="http://schemas.microsoft.com/office/drawing/2014/main" id="{E299A577-770F-4076-BB42-CD9083F7BDD9}"/>
                </a:ext>
              </a:extLst>
            </p:cNvPr>
            <p:cNvSpPr/>
            <p:nvPr/>
          </p:nvSpPr>
          <p:spPr>
            <a:xfrm>
              <a:off x="797293" y="4075240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2" name="Rectangle 30">
              <a:extLst>
                <a:ext uri="{FF2B5EF4-FFF2-40B4-BE49-F238E27FC236}">
                  <a16:creationId xmlns:a16="http://schemas.microsoft.com/office/drawing/2014/main" id="{BD1E00BF-6F99-4ECB-B4C3-14B986CBAB59}"/>
                </a:ext>
              </a:extLst>
            </p:cNvPr>
            <p:cNvSpPr/>
            <p:nvPr/>
          </p:nvSpPr>
          <p:spPr>
            <a:xfrm>
              <a:off x="467544" y="3697444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3"/>
                  </a:solidFill>
                </a:rPr>
                <a:t>3. Contents Here C</a:t>
              </a:r>
              <a:endParaRPr lang="ko-KR" altLang="en-US" sz="2000" b="1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1263" name="그룹 21">
            <a:extLst>
              <a:ext uri="{FF2B5EF4-FFF2-40B4-BE49-F238E27FC236}">
                <a16:creationId xmlns:a16="http://schemas.microsoft.com/office/drawing/2014/main" id="{EF6420C6-D0C0-4AB2-9781-FA471DFDD4D4}"/>
              </a:ext>
            </a:extLst>
          </p:cNvPr>
          <p:cNvGrpSpPr/>
          <p:nvPr/>
        </p:nvGrpSpPr>
        <p:grpSpPr>
          <a:xfrm>
            <a:off x="6896361" y="5231399"/>
            <a:ext cx="4793679" cy="839461"/>
            <a:chOff x="467544" y="3697444"/>
            <a:chExt cx="4248200" cy="839461"/>
          </a:xfrm>
        </p:grpSpPr>
        <p:sp>
          <p:nvSpPr>
            <p:cNvPr id="1264" name="Rectangle 29">
              <a:extLst>
                <a:ext uri="{FF2B5EF4-FFF2-40B4-BE49-F238E27FC236}">
                  <a16:creationId xmlns:a16="http://schemas.microsoft.com/office/drawing/2014/main" id="{9B8B300D-619E-4E21-AFFC-12E39627CF4E}"/>
                </a:ext>
              </a:extLst>
            </p:cNvPr>
            <p:cNvSpPr/>
            <p:nvPr/>
          </p:nvSpPr>
          <p:spPr>
            <a:xfrm>
              <a:off x="797293" y="4075240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5" name="Rectangle 30">
              <a:extLst>
                <a:ext uri="{FF2B5EF4-FFF2-40B4-BE49-F238E27FC236}">
                  <a16:creationId xmlns:a16="http://schemas.microsoft.com/office/drawing/2014/main" id="{1F73F4BC-87BF-41BA-A432-382F31C4ED92}"/>
                </a:ext>
              </a:extLst>
            </p:cNvPr>
            <p:cNvSpPr/>
            <p:nvPr/>
          </p:nvSpPr>
          <p:spPr>
            <a:xfrm>
              <a:off x="467544" y="3697444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4"/>
                  </a:solidFill>
                </a:rPr>
                <a:t>4. Contents Here D</a:t>
              </a:r>
              <a:endParaRPr lang="ko-KR" altLang="en-US" sz="2000" b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1266" name="Group 18">
            <a:extLst>
              <a:ext uri="{FF2B5EF4-FFF2-40B4-BE49-F238E27FC236}">
                <a16:creationId xmlns:a16="http://schemas.microsoft.com/office/drawing/2014/main" id="{B150C0DB-B691-47CF-A8C5-CB2D24D422DF}"/>
              </a:ext>
            </a:extLst>
          </p:cNvPr>
          <p:cNvGrpSpPr/>
          <p:nvPr/>
        </p:nvGrpSpPr>
        <p:grpSpPr>
          <a:xfrm>
            <a:off x="1062123" y="4633877"/>
            <a:ext cx="1761331" cy="758741"/>
            <a:chOff x="203895" y="3409836"/>
            <a:chExt cx="1761331" cy="758741"/>
          </a:xfrm>
        </p:grpSpPr>
        <p:sp>
          <p:nvSpPr>
            <p:cNvPr id="1267" name="TextBox 1266">
              <a:extLst>
                <a:ext uri="{FF2B5EF4-FFF2-40B4-BE49-F238E27FC236}">
                  <a16:creationId xmlns:a16="http://schemas.microsoft.com/office/drawing/2014/main" id="{28D40F1E-E0BC-4A6D-8B78-5330742A7C78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8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268" name="TextBox 1267">
              <a:extLst>
                <a:ext uri="{FF2B5EF4-FFF2-40B4-BE49-F238E27FC236}">
                  <a16:creationId xmlns:a16="http://schemas.microsoft.com/office/drawing/2014/main" id="{09DF07D0-58C0-4659-8083-5B471AED07BB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269" name="Group 21">
            <a:extLst>
              <a:ext uri="{FF2B5EF4-FFF2-40B4-BE49-F238E27FC236}">
                <a16:creationId xmlns:a16="http://schemas.microsoft.com/office/drawing/2014/main" id="{3B892845-9D43-45E8-B153-A03EC504B810}"/>
              </a:ext>
            </a:extLst>
          </p:cNvPr>
          <p:cNvGrpSpPr/>
          <p:nvPr/>
        </p:nvGrpSpPr>
        <p:grpSpPr>
          <a:xfrm>
            <a:off x="3759111" y="4633877"/>
            <a:ext cx="1761331" cy="758741"/>
            <a:chOff x="203895" y="3409836"/>
            <a:chExt cx="1761331" cy="758741"/>
          </a:xfrm>
        </p:grpSpPr>
        <p:sp>
          <p:nvSpPr>
            <p:cNvPr id="1270" name="TextBox 1269">
              <a:extLst>
                <a:ext uri="{FF2B5EF4-FFF2-40B4-BE49-F238E27FC236}">
                  <a16:creationId xmlns:a16="http://schemas.microsoft.com/office/drawing/2014/main" id="{62DE8FD2-B954-44D6-9F3F-5EB0A06101AC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$434,090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271" name="TextBox 1270">
              <a:extLst>
                <a:ext uri="{FF2B5EF4-FFF2-40B4-BE49-F238E27FC236}">
                  <a16:creationId xmlns:a16="http://schemas.microsoft.com/office/drawing/2014/main" id="{20964928-D10C-442C-9BC1-616F7C70DE3B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272" name="Group 18">
            <a:extLst>
              <a:ext uri="{FF2B5EF4-FFF2-40B4-BE49-F238E27FC236}">
                <a16:creationId xmlns:a16="http://schemas.microsoft.com/office/drawing/2014/main" id="{7C28D819-AF7A-408C-AE78-3AB58D1EE593}"/>
              </a:ext>
            </a:extLst>
          </p:cNvPr>
          <p:cNvGrpSpPr/>
          <p:nvPr/>
        </p:nvGrpSpPr>
        <p:grpSpPr>
          <a:xfrm>
            <a:off x="1062123" y="5439557"/>
            <a:ext cx="1761331" cy="758741"/>
            <a:chOff x="203895" y="3409836"/>
            <a:chExt cx="1761331" cy="758741"/>
          </a:xfrm>
        </p:grpSpPr>
        <p:sp>
          <p:nvSpPr>
            <p:cNvPr id="1273" name="TextBox 1272">
              <a:extLst>
                <a:ext uri="{FF2B5EF4-FFF2-40B4-BE49-F238E27FC236}">
                  <a16:creationId xmlns:a16="http://schemas.microsoft.com/office/drawing/2014/main" id="{3507037C-9FCB-4EC3-9F15-0A0FAACFF7E1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$334,090</a:t>
              </a:r>
              <a:endParaRPr lang="ko-KR" altLang="en-US" sz="28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274" name="TextBox 1273">
              <a:extLst>
                <a:ext uri="{FF2B5EF4-FFF2-40B4-BE49-F238E27FC236}">
                  <a16:creationId xmlns:a16="http://schemas.microsoft.com/office/drawing/2014/main" id="{B87AB23C-0167-4884-9A3E-94E47F37F0DF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75" name="Group 21">
            <a:extLst>
              <a:ext uri="{FF2B5EF4-FFF2-40B4-BE49-F238E27FC236}">
                <a16:creationId xmlns:a16="http://schemas.microsoft.com/office/drawing/2014/main" id="{E3EAE4D4-8F8D-4E17-99BA-65CD0F979C09}"/>
              </a:ext>
            </a:extLst>
          </p:cNvPr>
          <p:cNvGrpSpPr/>
          <p:nvPr/>
        </p:nvGrpSpPr>
        <p:grpSpPr>
          <a:xfrm>
            <a:off x="3759111" y="5439557"/>
            <a:ext cx="1761331" cy="758741"/>
            <a:chOff x="203895" y="3409836"/>
            <a:chExt cx="1761331" cy="758741"/>
          </a:xfrm>
        </p:grpSpPr>
        <p:sp>
          <p:nvSpPr>
            <p:cNvPr id="1276" name="TextBox 1275">
              <a:extLst>
                <a:ext uri="{FF2B5EF4-FFF2-40B4-BE49-F238E27FC236}">
                  <a16:creationId xmlns:a16="http://schemas.microsoft.com/office/drawing/2014/main" id="{3F761F75-0713-4A7C-8378-8CD9D07048B4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$134,090</a:t>
              </a:r>
              <a:endParaRPr lang="ko-KR" altLang="en-US" sz="28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277" name="TextBox 1276">
              <a:extLst>
                <a:ext uri="{FF2B5EF4-FFF2-40B4-BE49-F238E27FC236}">
                  <a16:creationId xmlns:a16="http://schemas.microsoft.com/office/drawing/2014/main" id="{04C59F69-A3EC-4CDC-8562-D2A177E28CF1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121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2023-11-27T15:03:52Z</dcterms:modified>
</cp:coreProperties>
</file>