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5" name="Group 17">
            <a:extLst>
              <a:ext uri="{FF2B5EF4-FFF2-40B4-BE49-F238E27FC236}">
                <a16:creationId xmlns:a16="http://schemas.microsoft.com/office/drawing/2014/main" id="{B4A8E8B0-E65F-4111-A434-478068074BF0}"/>
              </a:ext>
            </a:extLst>
          </p:cNvPr>
          <p:cNvGrpSpPr/>
          <p:nvPr/>
        </p:nvGrpSpPr>
        <p:grpSpPr>
          <a:xfrm>
            <a:off x="3474528" y="1908641"/>
            <a:ext cx="5242944" cy="2054602"/>
            <a:chOff x="2114679" y="2159943"/>
            <a:chExt cx="8663297" cy="3394971"/>
          </a:xfrm>
        </p:grpSpPr>
        <p:grpSp>
          <p:nvGrpSpPr>
            <p:cNvPr id="106" name="Group 14">
              <a:extLst>
                <a:ext uri="{FF2B5EF4-FFF2-40B4-BE49-F238E27FC236}">
                  <a16:creationId xmlns:a16="http://schemas.microsoft.com/office/drawing/2014/main" id="{E2C69DE2-2F12-4ADA-ADF0-9DE80BA4498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88856" y="2159943"/>
              <a:ext cx="4389120" cy="3394971"/>
              <a:chOff x="5429250" y="3127753"/>
              <a:chExt cx="3043673" cy="2354271"/>
            </a:xfrm>
          </p:grpSpPr>
          <p:sp>
            <p:nvSpPr>
              <p:cNvPr id="116" name="Freeform: Shape 15">
                <a:extLst>
                  <a:ext uri="{FF2B5EF4-FFF2-40B4-BE49-F238E27FC236}">
                    <a16:creationId xmlns:a16="http://schemas.microsoft.com/office/drawing/2014/main" id="{15C0FFBF-5862-4351-833B-CD768BFF385B}"/>
                  </a:ext>
                </a:extLst>
              </p:cNvPr>
              <p:cNvSpPr/>
              <p:nvPr/>
            </p:nvSpPr>
            <p:spPr>
              <a:xfrm>
                <a:off x="5429250" y="3127753"/>
                <a:ext cx="3043673" cy="2354271"/>
              </a:xfrm>
              <a:custGeom>
                <a:avLst/>
                <a:gdLst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1047750 w 3043673"/>
                  <a:gd name="connsiteY15" fmla="*/ 2355865 h 2355865"/>
                  <a:gd name="connsiteX16" fmla="*/ 1047750 w 3043673"/>
                  <a:gd name="connsiteY16" fmla="*/ 2353459 h 2355865"/>
                  <a:gd name="connsiteX17" fmla="*/ 966443 w 3043673"/>
                  <a:gd name="connsiteY17" fmla="*/ 2352941 h 2355865"/>
                  <a:gd name="connsiteX18" fmla="*/ 757496 w 3043673"/>
                  <a:gd name="connsiteY18" fmla="*/ 2352752 h 2355865"/>
                  <a:gd name="connsiteX19" fmla="*/ 611612 w 3043673"/>
                  <a:gd name="connsiteY19" fmla="*/ 2205346 h 2355865"/>
                  <a:gd name="connsiteX20" fmla="*/ 610093 w 3043673"/>
                  <a:gd name="connsiteY20" fmla="*/ 1088428 h 2355865"/>
                  <a:gd name="connsiteX21" fmla="*/ 594896 w 3043673"/>
                  <a:gd name="connsiteY21" fmla="*/ 1020044 h 2355865"/>
                  <a:gd name="connsiteX22" fmla="*/ 537150 w 3043673"/>
                  <a:gd name="connsiteY22" fmla="*/ 1050436 h 2355865"/>
                  <a:gd name="connsiteX23" fmla="*/ 284894 w 3043673"/>
                  <a:gd name="connsiteY23" fmla="*/ 1232790 h 2355865"/>
                  <a:gd name="connsiteX24" fmla="*/ 149650 w 3043673"/>
                  <a:gd name="connsiteY24" fmla="*/ 1273820 h 2355865"/>
                  <a:gd name="connsiteX25" fmla="*/ 6804 w 3043673"/>
                  <a:gd name="connsiteY25" fmla="*/ 1167448 h 2355865"/>
                  <a:gd name="connsiteX26" fmla="*/ 66070 w 3043673"/>
                  <a:gd name="connsiteY26" fmla="*/ 1007886 h 2355865"/>
                  <a:gd name="connsiteX27" fmla="*/ 546268 w 3043673"/>
                  <a:gd name="connsiteY27" fmla="*/ 661415 h 2355865"/>
                  <a:gd name="connsiteX28" fmla="*/ 1372941 w 3043673"/>
                  <a:gd name="connsiteY28" fmla="*/ 67242 h 2355865"/>
                  <a:gd name="connsiteX29" fmla="*/ 1522812 w 3043673"/>
                  <a:gd name="connsiteY29" fmla="*/ 0 h 2355865"/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1047750 w 3043673"/>
                  <a:gd name="connsiteY15" fmla="*/ 2355865 h 2355865"/>
                  <a:gd name="connsiteX16" fmla="*/ 966443 w 3043673"/>
                  <a:gd name="connsiteY16" fmla="*/ 2352941 h 2355865"/>
                  <a:gd name="connsiteX17" fmla="*/ 757496 w 3043673"/>
                  <a:gd name="connsiteY17" fmla="*/ 2352752 h 2355865"/>
                  <a:gd name="connsiteX18" fmla="*/ 611612 w 3043673"/>
                  <a:gd name="connsiteY18" fmla="*/ 2205346 h 2355865"/>
                  <a:gd name="connsiteX19" fmla="*/ 610093 w 3043673"/>
                  <a:gd name="connsiteY19" fmla="*/ 1088428 h 2355865"/>
                  <a:gd name="connsiteX20" fmla="*/ 594896 w 3043673"/>
                  <a:gd name="connsiteY20" fmla="*/ 1020044 h 2355865"/>
                  <a:gd name="connsiteX21" fmla="*/ 537150 w 3043673"/>
                  <a:gd name="connsiteY21" fmla="*/ 1050436 h 2355865"/>
                  <a:gd name="connsiteX22" fmla="*/ 284894 w 3043673"/>
                  <a:gd name="connsiteY22" fmla="*/ 1232790 h 2355865"/>
                  <a:gd name="connsiteX23" fmla="*/ 149650 w 3043673"/>
                  <a:gd name="connsiteY23" fmla="*/ 1273820 h 2355865"/>
                  <a:gd name="connsiteX24" fmla="*/ 6804 w 3043673"/>
                  <a:gd name="connsiteY24" fmla="*/ 1167448 h 2355865"/>
                  <a:gd name="connsiteX25" fmla="*/ 66070 w 3043673"/>
                  <a:gd name="connsiteY25" fmla="*/ 1007886 h 2355865"/>
                  <a:gd name="connsiteX26" fmla="*/ 546268 w 3043673"/>
                  <a:gd name="connsiteY26" fmla="*/ 661415 h 2355865"/>
                  <a:gd name="connsiteX27" fmla="*/ 1372941 w 3043673"/>
                  <a:gd name="connsiteY27" fmla="*/ 67242 h 2355865"/>
                  <a:gd name="connsiteX28" fmla="*/ 1522812 w 3043673"/>
                  <a:gd name="connsiteY28" fmla="*/ 0 h 2355865"/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966443 w 3043673"/>
                  <a:gd name="connsiteY15" fmla="*/ 2352941 h 2355865"/>
                  <a:gd name="connsiteX16" fmla="*/ 757496 w 3043673"/>
                  <a:gd name="connsiteY16" fmla="*/ 2352752 h 2355865"/>
                  <a:gd name="connsiteX17" fmla="*/ 611612 w 3043673"/>
                  <a:gd name="connsiteY17" fmla="*/ 2205346 h 2355865"/>
                  <a:gd name="connsiteX18" fmla="*/ 610093 w 3043673"/>
                  <a:gd name="connsiteY18" fmla="*/ 1088428 h 2355865"/>
                  <a:gd name="connsiteX19" fmla="*/ 594896 w 3043673"/>
                  <a:gd name="connsiteY19" fmla="*/ 1020044 h 2355865"/>
                  <a:gd name="connsiteX20" fmla="*/ 537150 w 3043673"/>
                  <a:gd name="connsiteY20" fmla="*/ 1050436 h 2355865"/>
                  <a:gd name="connsiteX21" fmla="*/ 284894 w 3043673"/>
                  <a:gd name="connsiteY21" fmla="*/ 1232790 h 2355865"/>
                  <a:gd name="connsiteX22" fmla="*/ 149650 w 3043673"/>
                  <a:gd name="connsiteY22" fmla="*/ 1273820 h 2355865"/>
                  <a:gd name="connsiteX23" fmla="*/ 6804 w 3043673"/>
                  <a:gd name="connsiteY23" fmla="*/ 1167448 h 2355865"/>
                  <a:gd name="connsiteX24" fmla="*/ 66070 w 3043673"/>
                  <a:gd name="connsiteY24" fmla="*/ 1007886 h 2355865"/>
                  <a:gd name="connsiteX25" fmla="*/ 546268 w 3043673"/>
                  <a:gd name="connsiteY25" fmla="*/ 661415 h 2355865"/>
                  <a:gd name="connsiteX26" fmla="*/ 1372941 w 3043673"/>
                  <a:gd name="connsiteY26" fmla="*/ 67242 h 2355865"/>
                  <a:gd name="connsiteX27" fmla="*/ 1522812 w 3043673"/>
                  <a:gd name="connsiteY27" fmla="*/ 0 h 2355865"/>
                  <a:gd name="connsiteX0" fmla="*/ 1522812 w 3043673"/>
                  <a:gd name="connsiteY0" fmla="*/ 0 h 2355189"/>
                  <a:gd name="connsiteX1" fmla="*/ 1673823 w 3043673"/>
                  <a:gd name="connsiteY1" fmla="*/ 67242 h 2355189"/>
                  <a:gd name="connsiteX2" fmla="*/ 2518731 w 3043673"/>
                  <a:gd name="connsiteY2" fmla="*/ 676609 h 2355189"/>
                  <a:gd name="connsiteX3" fmla="*/ 2951822 w 3043673"/>
                  <a:gd name="connsiteY3" fmla="*/ 985093 h 2355189"/>
                  <a:gd name="connsiteX4" fmla="*/ 3042998 w 3043673"/>
                  <a:gd name="connsiteY4" fmla="*/ 1108182 h 2355189"/>
                  <a:gd name="connsiteX5" fmla="*/ 2979175 w 3043673"/>
                  <a:gd name="connsiteY5" fmla="*/ 1244948 h 2355189"/>
                  <a:gd name="connsiteX6" fmla="*/ 2784665 w 3043673"/>
                  <a:gd name="connsiteY6" fmla="*/ 1244948 h 2355189"/>
                  <a:gd name="connsiteX7" fmla="*/ 2524811 w 3043673"/>
                  <a:gd name="connsiteY7" fmla="*/ 1061075 h 2355189"/>
                  <a:gd name="connsiteX8" fmla="*/ 2448829 w 3043673"/>
                  <a:gd name="connsiteY8" fmla="*/ 1020044 h 2355189"/>
                  <a:gd name="connsiteX9" fmla="*/ 2435152 w 3043673"/>
                  <a:gd name="connsiteY9" fmla="*/ 1103622 h 2355189"/>
                  <a:gd name="connsiteX10" fmla="*/ 2435152 w 3043673"/>
                  <a:gd name="connsiteY10" fmla="*/ 1653726 h 2355189"/>
                  <a:gd name="connsiteX11" fmla="*/ 2435152 w 3043673"/>
                  <a:gd name="connsiteY11" fmla="*/ 2208387 h 2355189"/>
                  <a:gd name="connsiteX12" fmla="*/ 2295347 w 3043673"/>
                  <a:gd name="connsiteY12" fmla="*/ 2354271 h 2355189"/>
                  <a:gd name="connsiteX13" fmla="*/ 2038350 w 3043673"/>
                  <a:gd name="connsiteY13" fmla="*/ 2355189 h 2355189"/>
                  <a:gd name="connsiteX14" fmla="*/ 966443 w 3043673"/>
                  <a:gd name="connsiteY14" fmla="*/ 2352941 h 2355189"/>
                  <a:gd name="connsiteX15" fmla="*/ 757496 w 3043673"/>
                  <a:gd name="connsiteY15" fmla="*/ 2352752 h 2355189"/>
                  <a:gd name="connsiteX16" fmla="*/ 611612 w 3043673"/>
                  <a:gd name="connsiteY16" fmla="*/ 2205346 h 2355189"/>
                  <a:gd name="connsiteX17" fmla="*/ 610093 w 3043673"/>
                  <a:gd name="connsiteY17" fmla="*/ 1088428 h 2355189"/>
                  <a:gd name="connsiteX18" fmla="*/ 594896 w 3043673"/>
                  <a:gd name="connsiteY18" fmla="*/ 1020044 h 2355189"/>
                  <a:gd name="connsiteX19" fmla="*/ 537150 w 3043673"/>
                  <a:gd name="connsiteY19" fmla="*/ 1050436 h 2355189"/>
                  <a:gd name="connsiteX20" fmla="*/ 284894 w 3043673"/>
                  <a:gd name="connsiteY20" fmla="*/ 1232790 h 2355189"/>
                  <a:gd name="connsiteX21" fmla="*/ 149650 w 3043673"/>
                  <a:gd name="connsiteY21" fmla="*/ 1273820 h 2355189"/>
                  <a:gd name="connsiteX22" fmla="*/ 6804 w 3043673"/>
                  <a:gd name="connsiteY22" fmla="*/ 1167448 h 2355189"/>
                  <a:gd name="connsiteX23" fmla="*/ 66070 w 3043673"/>
                  <a:gd name="connsiteY23" fmla="*/ 1007886 h 2355189"/>
                  <a:gd name="connsiteX24" fmla="*/ 546268 w 3043673"/>
                  <a:gd name="connsiteY24" fmla="*/ 661415 h 2355189"/>
                  <a:gd name="connsiteX25" fmla="*/ 1372941 w 3043673"/>
                  <a:gd name="connsiteY25" fmla="*/ 67242 h 2355189"/>
                  <a:gd name="connsiteX26" fmla="*/ 1522812 w 3043673"/>
                  <a:gd name="connsiteY26" fmla="*/ 0 h 2355189"/>
                  <a:gd name="connsiteX0" fmla="*/ 1522812 w 3043673"/>
                  <a:gd name="connsiteY0" fmla="*/ 0 h 2354271"/>
                  <a:gd name="connsiteX1" fmla="*/ 1673823 w 3043673"/>
                  <a:gd name="connsiteY1" fmla="*/ 67242 h 2354271"/>
                  <a:gd name="connsiteX2" fmla="*/ 2518731 w 3043673"/>
                  <a:gd name="connsiteY2" fmla="*/ 676609 h 2354271"/>
                  <a:gd name="connsiteX3" fmla="*/ 2951822 w 3043673"/>
                  <a:gd name="connsiteY3" fmla="*/ 985093 h 2354271"/>
                  <a:gd name="connsiteX4" fmla="*/ 3042998 w 3043673"/>
                  <a:gd name="connsiteY4" fmla="*/ 1108182 h 2354271"/>
                  <a:gd name="connsiteX5" fmla="*/ 2979175 w 3043673"/>
                  <a:gd name="connsiteY5" fmla="*/ 1244948 h 2354271"/>
                  <a:gd name="connsiteX6" fmla="*/ 2784665 w 3043673"/>
                  <a:gd name="connsiteY6" fmla="*/ 1244948 h 2354271"/>
                  <a:gd name="connsiteX7" fmla="*/ 2524811 w 3043673"/>
                  <a:gd name="connsiteY7" fmla="*/ 1061075 h 2354271"/>
                  <a:gd name="connsiteX8" fmla="*/ 2448829 w 3043673"/>
                  <a:gd name="connsiteY8" fmla="*/ 1020044 h 2354271"/>
                  <a:gd name="connsiteX9" fmla="*/ 2435152 w 3043673"/>
                  <a:gd name="connsiteY9" fmla="*/ 1103622 h 2354271"/>
                  <a:gd name="connsiteX10" fmla="*/ 2435152 w 3043673"/>
                  <a:gd name="connsiteY10" fmla="*/ 1653726 h 2354271"/>
                  <a:gd name="connsiteX11" fmla="*/ 2435152 w 3043673"/>
                  <a:gd name="connsiteY11" fmla="*/ 2208387 h 2354271"/>
                  <a:gd name="connsiteX12" fmla="*/ 2295347 w 3043673"/>
                  <a:gd name="connsiteY12" fmla="*/ 2354271 h 2354271"/>
                  <a:gd name="connsiteX13" fmla="*/ 966443 w 3043673"/>
                  <a:gd name="connsiteY13" fmla="*/ 2352941 h 2354271"/>
                  <a:gd name="connsiteX14" fmla="*/ 757496 w 3043673"/>
                  <a:gd name="connsiteY14" fmla="*/ 2352752 h 2354271"/>
                  <a:gd name="connsiteX15" fmla="*/ 611612 w 3043673"/>
                  <a:gd name="connsiteY15" fmla="*/ 2205346 h 2354271"/>
                  <a:gd name="connsiteX16" fmla="*/ 610093 w 3043673"/>
                  <a:gd name="connsiteY16" fmla="*/ 1088428 h 2354271"/>
                  <a:gd name="connsiteX17" fmla="*/ 594896 w 3043673"/>
                  <a:gd name="connsiteY17" fmla="*/ 1020044 h 2354271"/>
                  <a:gd name="connsiteX18" fmla="*/ 537150 w 3043673"/>
                  <a:gd name="connsiteY18" fmla="*/ 1050436 h 2354271"/>
                  <a:gd name="connsiteX19" fmla="*/ 284894 w 3043673"/>
                  <a:gd name="connsiteY19" fmla="*/ 1232790 h 2354271"/>
                  <a:gd name="connsiteX20" fmla="*/ 149650 w 3043673"/>
                  <a:gd name="connsiteY20" fmla="*/ 1273820 h 2354271"/>
                  <a:gd name="connsiteX21" fmla="*/ 6804 w 3043673"/>
                  <a:gd name="connsiteY21" fmla="*/ 1167448 h 2354271"/>
                  <a:gd name="connsiteX22" fmla="*/ 66070 w 3043673"/>
                  <a:gd name="connsiteY22" fmla="*/ 1007886 h 2354271"/>
                  <a:gd name="connsiteX23" fmla="*/ 546268 w 3043673"/>
                  <a:gd name="connsiteY23" fmla="*/ 661415 h 2354271"/>
                  <a:gd name="connsiteX24" fmla="*/ 1372941 w 3043673"/>
                  <a:gd name="connsiteY24" fmla="*/ 67242 h 2354271"/>
                  <a:gd name="connsiteX25" fmla="*/ 1522812 w 3043673"/>
                  <a:gd name="connsiteY25" fmla="*/ 0 h 2354271"/>
                  <a:gd name="connsiteX0" fmla="*/ 1522812 w 3043673"/>
                  <a:gd name="connsiteY0" fmla="*/ 0 h 2354271"/>
                  <a:gd name="connsiteX1" fmla="*/ 1673823 w 3043673"/>
                  <a:gd name="connsiteY1" fmla="*/ 67242 h 2354271"/>
                  <a:gd name="connsiteX2" fmla="*/ 2518731 w 3043673"/>
                  <a:gd name="connsiteY2" fmla="*/ 676609 h 2354271"/>
                  <a:gd name="connsiteX3" fmla="*/ 2951822 w 3043673"/>
                  <a:gd name="connsiteY3" fmla="*/ 985093 h 2354271"/>
                  <a:gd name="connsiteX4" fmla="*/ 3042998 w 3043673"/>
                  <a:gd name="connsiteY4" fmla="*/ 1108182 h 2354271"/>
                  <a:gd name="connsiteX5" fmla="*/ 2979175 w 3043673"/>
                  <a:gd name="connsiteY5" fmla="*/ 1244948 h 2354271"/>
                  <a:gd name="connsiteX6" fmla="*/ 2784665 w 3043673"/>
                  <a:gd name="connsiteY6" fmla="*/ 1244948 h 2354271"/>
                  <a:gd name="connsiteX7" fmla="*/ 2524811 w 3043673"/>
                  <a:gd name="connsiteY7" fmla="*/ 1061075 h 2354271"/>
                  <a:gd name="connsiteX8" fmla="*/ 2448829 w 3043673"/>
                  <a:gd name="connsiteY8" fmla="*/ 1020044 h 2354271"/>
                  <a:gd name="connsiteX9" fmla="*/ 2435152 w 3043673"/>
                  <a:gd name="connsiteY9" fmla="*/ 1103622 h 2354271"/>
                  <a:gd name="connsiteX10" fmla="*/ 2435152 w 3043673"/>
                  <a:gd name="connsiteY10" fmla="*/ 1653726 h 2354271"/>
                  <a:gd name="connsiteX11" fmla="*/ 2435152 w 3043673"/>
                  <a:gd name="connsiteY11" fmla="*/ 2208387 h 2354271"/>
                  <a:gd name="connsiteX12" fmla="*/ 2295347 w 3043673"/>
                  <a:gd name="connsiteY12" fmla="*/ 2354271 h 2354271"/>
                  <a:gd name="connsiteX13" fmla="*/ 757496 w 3043673"/>
                  <a:gd name="connsiteY13" fmla="*/ 2352752 h 2354271"/>
                  <a:gd name="connsiteX14" fmla="*/ 611612 w 3043673"/>
                  <a:gd name="connsiteY14" fmla="*/ 2205346 h 2354271"/>
                  <a:gd name="connsiteX15" fmla="*/ 610093 w 3043673"/>
                  <a:gd name="connsiteY15" fmla="*/ 1088428 h 2354271"/>
                  <a:gd name="connsiteX16" fmla="*/ 594896 w 3043673"/>
                  <a:gd name="connsiteY16" fmla="*/ 1020044 h 2354271"/>
                  <a:gd name="connsiteX17" fmla="*/ 537150 w 3043673"/>
                  <a:gd name="connsiteY17" fmla="*/ 1050436 h 2354271"/>
                  <a:gd name="connsiteX18" fmla="*/ 284894 w 3043673"/>
                  <a:gd name="connsiteY18" fmla="*/ 1232790 h 2354271"/>
                  <a:gd name="connsiteX19" fmla="*/ 149650 w 3043673"/>
                  <a:gd name="connsiteY19" fmla="*/ 1273820 h 2354271"/>
                  <a:gd name="connsiteX20" fmla="*/ 6804 w 3043673"/>
                  <a:gd name="connsiteY20" fmla="*/ 1167448 h 2354271"/>
                  <a:gd name="connsiteX21" fmla="*/ 66070 w 3043673"/>
                  <a:gd name="connsiteY21" fmla="*/ 1007886 h 2354271"/>
                  <a:gd name="connsiteX22" fmla="*/ 546268 w 3043673"/>
                  <a:gd name="connsiteY22" fmla="*/ 661415 h 2354271"/>
                  <a:gd name="connsiteX23" fmla="*/ 1372941 w 3043673"/>
                  <a:gd name="connsiteY23" fmla="*/ 67242 h 2354271"/>
                  <a:gd name="connsiteX24" fmla="*/ 1522812 w 3043673"/>
                  <a:gd name="connsiteY24" fmla="*/ 0 h 23542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043673" h="2354271">
                    <a:moveTo>
                      <a:pt x="1522812" y="0"/>
                    </a:moveTo>
                    <a:cubicBezTo>
                      <a:pt x="1566311" y="0"/>
                      <a:pt x="1610000" y="22414"/>
                      <a:pt x="1673823" y="67242"/>
                    </a:cubicBezTo>
                    <a:lnTo>
                      <a:pt x="2518731" y="676609"/>
                    </a:lnTo>
                    <a:lnTo>
                      <a:pt x="2951822" y="985093"/>
                    </a:lnTo>
                    <a:cubicBezTo>
                      <a:pt x="2995891" y="1017006"/>
                      <a:pt x="3038440" y="1047397"/>
                      <a:pt x="3042998" y="1108182"/>
                    </a:cubicBezTo>
                    <a:cubicBezTo>
                      <a:pt x="3047558" y="1165928"/>
                      <a:pt x="3029323" y="1214555"/>
                      <a:pt x="2979175" y="1244948"/>
                    </a:cubicBezTo>
                    <a:cubicBezTo>
                      <a:pt x="2915352" y="1284457"/>
                      <a:pt x="2846969" y="1285976"/>
                      <a:pt x="2784665" y="1244948"/>
                    </a:cubicBezTo>
                    <a:cubicBezTo>
                      <a:pt x="2696528" y="1187202"/>
                      <a:pt x="2611429" y="1121860"/>
                      <a:pt x="2524811" y="1061075"/>
                    </a:cubicBezTo>
                    <a:cubicBezTo>
                      <a:pt x="2500496" y="1044359"/>
                      <a:pt x="2476182" y="1007886"/>
                      <a:pt x="2448829" y="1020044"/>
                    </a:cubicBezTo>
                    <a:cubicBezTo>
                      <a:pt x="2418436" y="1033720"/>
                      <a:pt x="2435152" y="1074750"/>
                      <a:pt x="2435152" y="1103622"/>
                    </a:cubicBezTo>
                    <a:cubicBezTo>
                      <a:pt x="2433632" y="1289017"/>
                      <a:pt x="2435152" y="1471371"/>
                      <a:pt x="2435152" y="1653726"/>
                    </a:cubicBezTo>
                    <a:lnTo>
                      <a:pt x="2435152" y="2208387"/>
                    </a:lnTo>
                    <a:cubicBezTo>
                      <a:pt x="2435152" y="2313241"/>
                      <a:pt x="2398681" y="2352752"/>
                      <a:pt x="2295347" y="2354271"/>
                    </a:cubicBezTo>
                    <a:lnTo>
                      <a:pt x="757496" y="2352752"/>
                    </a:lnTo>
                    <a:cubicBezTo>
                      <a:pt x="648083" y="2351230"/>
                      <a:pt x="611612" y="2314760"/>
                      <a:pt x="611612" y="2205346"/>
                    </a:cubicBezTo>
                    <a:cubicBezTo>
                      <a:pt x="611612" y="1833042"/>
                      <a:pt x="611612" y="1460735"/>
                      <a:pt x="610093" y="1088428"/>
                    </a:cubicBezTo>
                    <a:cubicBezTo>
                      <a:pt x="610093" y="1065632"/>
                      <a:pt x="623768" y="1032200"/>
                      <a:pt x="594896" y="1020044"/>
                    </a:cubicBezTo>
                    <a:cubicBezTo>
                      <a:pt x="573623" y="1010927"/>
                      <a:pt x="555385" y="1036760"/>
                      <a:pt x="537150" y="1050436"/>
                    </a:cubicBezTo>
                    <a:cubicBezTo>
                      <a:pt x="452054" y="1111220"/>
                      <a:pt x="368474" y="1170486"/>
                      <a:pt x="284894" y="1232790"/>
                    </a:cubicBezTo>
                    <a:cubicBezTo>
                      <a:pt x="243864" y="1263184"/>
                      <a:pt x="199795" y="1279900"/>
                      <a:pt x="149650" y="1273820"/>
                    </a:cubicBezTo>
                    <a:cubicBezTo>
                      <a:pt x="81267" y="1266222"/>
                      <a:pt x="26559" y="1237350"/>
                      <a:pt x="6804" y="1167448"/>
                    </a:cubicBezTo>
                    <a:cubicBezTo>
                      <a:pt x="-12951" y="1102103"/>
                      <a:pt x="11364" y="1047397"/>
                      <a:pt x="66070" y="1007886"/>
                    </a:cubicBezTo>
                    <a:lnTo>
                      <a:pt x="546268" y="661415"/>
                    </a:lnTo>
                    <a:lnTo>
                      <a:pt x="1372941" y="67242"/>
                    </a:lnTo>
                    <a:cubicBezTo>
                      <a:pt x="1436004" y="22414"/>
                      <a:pt x="1479313" y="0"/>
                      <a:pt x="152281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587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7" name="Freeform: Shape 16">
                <a:extLst>
                  <a:ext uri="{FF2B5EF4-FFF2-40B4-BE49-F238E27FC236}">
                    <a16:creationId xmlns:a16="http://schemas.microsoft.com/office/drawing/2014/main" id="{3ABED4F4-9823-4ECF-821E-9A33B0073175}"/>
                  </a:ext>
                </a:extLst>
              </p:cNvPr>
              <p:cNvSpPr/>
              <p:nvPr/>
            </p:nvSpPr>
            <p:spPr>
              <a:xfrm rot="19606927" flipH="1">
                <a:off x="6491465" y="4240421"/>
                <a:ext cx="1681242" cy="1223124"/>
              </a:xfrm>
              <a:custGeom>
                <a:avLst/>
                <a:gdLst>
                  <a:gd name="connsiteX0" fmla="*/ 1428658 w 1445031"/>
                  <a:gd name="connsiteY0" fmla="*/ 18855 h 1051276"/>
                  <a:gd name="connsiteX1" fmla="*/ 1444406 w 1445031"/>
                  <a:gd name="connsiteY1" fmla="*/ 153540 h 1051276"/>
                  <a:gd name="connsiteX2" fmla="*/ 1411029 w 1445031"/>
                  <a:gd name="connsiteY2" fmla="*/ 289809 h 1051276"/>
                  <a:gd name="connsiteX3" fmla="*/ 1263290 w 1445031"/>
                  <a:gd name="connsiteY3" fmla="*/ 442786 h 1051276"/>
                  <a:gd name="connsiteX4" fmla="*/ 1207160 w 1445031"/>
                  <a:gd name="connsiteY4" fmla="*/ 471478 h 1051276"/>
                  <a:gd name="connsiteX5" fmla="*/ 1143395 w 1445031"/>
                  <a:gd name="connsiteY5" fmla="*/ 497478 h 1051276"/>
                  <a:gd name="connsiteX6" fmla="*/ 1059752 w 1445031"/>
                  <a:gd name="connsiteY6" fmla="*/ 536607 h 1051276"/>
                  <a:gd name="connsiteX7" fmla="*/ 976257 w 1445031"/>
                  <a:gd name="connsiteY7" fmla="*/ 621060 h 1051276"/>
                  <a:gd name="connsiteX8" fmla="*/ 1061817 w 1445031"/>
                  <a:gd name="connsiteY8" fmla="*/ 439540 h 1051276"/>
                  <a:gd name="connsiteX9" fmla="*/ 1188535 w 1445031"/>
                  <a:gd name="connsiteY9" fmla="*/ 284240 h 1051276"/>
                  <a:gd name="connsiteX10" fmla="*/ 946016 w 1445031"/>
                  <a:gd name="connsiteY10" fmla="*/ 592368 h 1051276"/>
                  <a:gd name="connsiteX11" fmla="*/ 909358 w 1445031"/>
                  <a:gd name="connsiteY11" fmla="*/ 440720 h 1051276"/>
                  <a:gd name="connsiteX12" fmla="*/ 909542 w 1445031"/>
                  <a:gd name="connsiteY12" fmla="*/ 359327 h 1051276"/>
                  <a:gd name="connsiteX13" fmla="*/ 949224 w 1445031"/>
                  <a:gd name="connsiteY13" fmla="*/ 262666 h 1051276"/>
                  <a:gd name="connsiteX14" fmla="*/ 1078118 w 1445031"/>
                  <a:gd name="connsiteY14" fmla="*/ 172459 h 1051276"/>
                  <a:gd name="connsiteX15" fmla="*/ 1271293 w 1445031"/>
                  <a:gd name="connsiteY15" fmla="*/ 120975 h 1051276"/>
                  <a:gd name="connsiteX16" fmla="*/ 1383259 w 1445031"/>
                  <a:gd name="connsiteY16" fmla="*/ 72663 h 1051276"/>
                  <a:gd name="connsiteX17" fmla="*/ 1428658 w 1445031"/>
                  <a:gd name="connsiteY17" fmla="*/ 18855 h 1051276"/>
                  <a:gd name="connsiteX18" fmla="*/ 166 w 1445031"/>
                  <a:gd name="connsiteY18" fmla="*/ 0 h 1051276"/>
                  <a:gd name="connsiteX19" fmla="*/ 220147 w 1445031"/>
                  <a:gd name="connsiteY19" fmla="*/ 58766 h 1051276"/>
                  <a:gd name="connsiteX20" fmla="*/ 482896 w 1445031"/>
                  <a:gd name="connsiteY20" fmla="*/ 36780 h 1051276"/>
                  <a:gd name="connsiteX21" fmla="*/ 686477 w 1445031"/>
                  <a:gd name="connsiteY21" fmla="*/ 74704 h 1051276"/>
                  <a:gd name="connsiteX22" fmla="*/ 842644 w 1445031"/>
                  <a:gd name="connsiteY22" fmla="*/ 269105 h 1051276"/>
                  <a:gd name="connsiteX23" fmla="*/ 867874 w 1445031"/>
                  <a:gd name="connsiteY23" fmla="*/ 395721 h 1051276"/>
                  <a:gd name="connsiteX24" fmla="*/ 870345 w 1445031"/>
                  <a:gd name="connsiteY24" fmla="*/ 457275 h 1051276"/>
                  <a:gd name="connsiteX25" fmla="*/ 874900 w 1445031"/>
                  <a:gd name="connsiteY25" fmla="*/ 513438 h 1051276"/>
                  <a:gd name="connsiteX26" fmla="*/ 829617 w 1445031"/>
                  <a:gd name="connsiteY26" fmla="*/ 463337 h 1051276"/>
                  <a:gd name="connsiteX27" fmla="*/ 730391 w 1445031"/>
                  <a:gd name="connsiteY27" fmla="*/ 372495 h 1051276"/>
                  <a:gd name="connsiteX28" fmla="*/ 437207 w 1445031"/>
                  <a:gd name="connsiteY28" fmla="*/ 228906 h 1051276"/>
                  <a:gd name="connsiteX29" fmla="*/ 426415 w 1445031"/>
                  <a:gd name="connsiteY29" fmla="*/ 228692 h 1051276"/>
                  <a:gd name="connsiteX30" fmla="*/ 426274 w 1445031"/>
                  <a:gd name="connsiteY30" fmla="*/ 228624 h 1051276"/>
                  <a:gd name="connsiteX31" fmla="*/ 426118 w 1445031"/>
                  <a:gd name="connsiteY31" fmla="*/ 229070 h 1051276"/>
                  <a:gd name="connsiteX32" fmla="*/ 426415 w 1445031"/>
                  <a:gd name="connsiteY32" fmla="*/ 228692 h 1051276"/>
                  <a:gd name="connsiteX33" fmla="*/ 535955 w 1445031"/>
                  <a:gd name="connsiteY33" fmla="*/ 283971 h 1051276"/>
                  <a:gd name="connsiteX34" fmla="*/ 1045428 w 1445031"/>
                  <a:gd name="connsiteY34" fmla="*/ 865128 h 1051276"/>
                  <a:gd name="connsiteX35" fmla="*/ 1087578 w 1445031"/>
                  <a:gd name="connsiteY35" fmla="*/ 986821 h 1051276"/>
                  <a:gd name="connsiteX36" fmla="*/ 1095351 w 1445031"/>
                  <a:gd name="connsiteY36" fmla="*/ 1012624 h 1051276"/>
                  <a:gd name="connsiteX37" fmla="*/ 1096035 w 1445031"/>
                  <a:gd name="connsiteY37" fmla="*/ 1015239 h 1051276"/>
                  <a:gd name="connsiteX38" fmla="*/ 1035073 w 1445031"/>
                  <a:gd name="connsiteY38" fmla="*/ 1047847 h 1051276"/>
                  <a:gd name="connsiteX39" fmla="*/ 1026734 w 1445031"/>
                  <a:gd name="connsiteY39" fmla="*/ 1051276 h 1051276"/>
                  <a:gd name="connsiteX40" fmla="*/ 1005318 w 1445031"/>
                  <a:gd name="connsiteY40" fmla="*/ 946425 h 1051276"/>
                  <a:gd name="connsiteX41" fmla="*/ 916036 w 1445031"/>
                  <a:gd name="connsiteY41" fmla="*/ 719587 h 1051276"/>
                  <a:gd name="connsiteX42" fmla="*/ 673859 w 1445031"/>
                  <a:gd name="connsiteY42" fmla="*/ 519442 h 1051276"/>
                  <a:gd name="connsiteX43" fmla="*/ 478293 w 1445031"/>
                  <a:gd name="connsiteY43" fmla="*/ 477081 h 1051276"/>
                  <a:gd name="connsiteX44" fmla="*/ 9507 w 1445031"/>
                  <a:gd name="connsiteY44" fmla="*/ 61513 h 1051276"/>
                  <a:gd name="connsiteX45" fmla="*/ 50 w 1445031"/>
                  <a:gd name="connsiteY45" fmla="*/ 5869 h 1051276"/>
                  <a:gd name="connsiteX46" fmla="*/ 166 w 1445031"/>
                  <a:gd name="connsiteY46" fmla="*/ 0 h 1051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445031" h="1051276">
                    <a:moveTo>
                      <a:pt x="1428658" y="18855"/>
                    </a:moveTo>
                    <a:cubicBezTo>
                      <a:pt x="1441161" y="65214"/>
                      <a:pt x="1447061" y="119869"/>
                      <a:pt x="1444406" y="153540"/>
                    </a:cubicBezTo>
                    <a:cubicBezTo>
                      <a:pt x="1440902" y="200856"/>
                      <a:pt x="1433047" y="247509"/>
                      <a:pt x="1411029" y="289809"/>
                    </a:cubicBezTo>
                    <a:cubicBezTo>
                      <a:pt x="1377101" y="355086"/>
                      <a:pt x="1326760" y="404763"/>
                      <a:pt x="1263290" y="442786"/>
                    </a:cubicBezTo>
                    <a:cubicBezTo>
                      <a:pt x="1244961" y="453776"/>
                      <a:pt x="1216749" y="467200"/>
                      <a:pt x="1207160" y="471478"/>
                    </a:cubicBezTo>
                    <a:cubicBezTo>
                      <a:pt x="1195027" y="476382"/>
                      <a:pt x="1160581" y="490139"/>
                      <a:pt x="1143395" y="497478"/>
                    </a:cubicBezTo>
                    <a:cubicBezTo>
                      <a:pt x="1115072" y="509537"/>
                      <a:pt x="1089108" y="513741"/>
                      <a:pt x="1059752" y="536607"/>
                    </a:cubicBezTo>
                    <a:cubicBezTo>
                      <a:pt x="1013911" y="572564"/>
                      <a:pt x="1000082" y="588607"/>
                      <a:pt x="976257" y="621060"/>
                    </a:cubicBezTo>
                    <a:cubicBezTo>
                      <a:pt x="998938" y="557702"/>
                      <a:pt x="1026635" y="496888"/>
                      <a:pt x="1061817" y="439540"/>
                    </a:cubicBezTo>
                    <a:cubicBezTo>
                      <a:pt x="1097037" y="382081"/>
                      <a:pt x="1138712" y="329897"/>
                      <a:pt x="1188535" y="284240"/>
                    </a:cubicBezTo>
                    <a:cubicBezTo>
                      <a:pt x="1106884" y="325656"/>
                      <a:pt x="1002109" y="413355"/>
                      <a:pt x="946016" y="592368"/>
                    </a:cubicBezTo>
                    <a:cubicBezTo>
                      <a:pt x="927023" y="541955"/>
                      <a:pt x="919426" y="491023"/>
                      <a:pt x="909358" y="440720"/>
                    </a:cubicBezTo>
                    <a:cubicBezTo>
                      <a:pt x="906777" y="425968"/>
                      <a:pt x="906998" y="386212"/>
                      <a:pt x="909542" y="359327"/>
                    </a:cubicBezTo>
                    <a:cubicBezTo>
                      <a:pt x="912935" y="323628"/>
                      <a:pt x="928867" y="291764"/>
                      <a:pt x="949224" y="262666"/>
                    </a:cubicBezTo>
                    <a:cubicBezTo>
                      <a:pt x="981089" y="217083"/>
                      <a:pt x="1027962" y="191931"/>
                      <a:pt x="1078118" y="172459"/>
                    </a:cubicBezTo>
                    <a:cubicBezTo>
                      <a:pt x="1140555" y="148229"/>
                      <a:pt x="1207418" y="140042"/>
                      <a:pt x="1271293" y="120975"/>
                    </a:cubicBezTo>
                    <a:cubicBezTo>
                      <a:pt x="1310422" y="109321"/>
                      <a:pt x="1349219" y="96377"/>
                      <a:pt x="1383259" y="72663"/>
                    </a:cubicBezTo>
                    <a:cubicBezTo>
                      <a:pt x="1402216" y="59460"/>
                      <a:pt x="1417446" y="42864"/>
                      <a:pt x="1428658" y="18855"/>
                    </a:cubicBezTo>
                    <a:close/>
                    <a:moveTo>
                      <a:pt x="166" y="0"/>
                    </a:moveTo>
                    <a:cubicBezTo>
                      <a:pt x="62497" y="64142"/>
                      <a:pt x="142096" y="60378"/>
                      <a:pt x="220147" y="58766"/>
                    </a:cubicBezTo>
                    <a:cubicBezTo>
                      <a:pt x="308097" y="56939"/>
                      <a:pt x="394913" y="39400"/>
                      <a:pt x="482896" y="36780"/>
                    </a:cubicBezTo>
                    <a:cubicBezTo>
                      <a:pt x="553532" y="34659"/>
                      <a:pt x="622469" y="41900"/>
                      <a:pt x="686477" y="74704"/>
                    </a:cubicBezTo>
                    <a:cubicBezTo>
                      <a:pt x="764094" y="114472"/>
                      <a:pt x="815497" y="187757"/>
                      <a:pt x="842644" y="269105"/>
                    </a:cubicBezTo>
                    <a:cubicBezTo>
                      <a:pt x="856291" y="310045"/>
                      <a:pt x="864280" y="352791"/>
                      <a:pt x="867874" y="395721"/>
                    </a:cubicBezTo>
                    <a:cubicBezTo>
                      <a:pt x="869594" y="416196"/>
                      <a:pt x="870257" y="436771"/>
                      <a:pt x="870345" y="457275"/>
                    </a:cubicBezTo>
                    <a:cubicBezTo>
                      <a:pt x="870398" y="471259"/>
                      <a:pt x="864581" y="501947"/>
                      <a:pt x="874900" y="513438"/>
                    </a:cubicBezTo>
                    <a:cubicBezTo>
                      <a:pt x="858392" y="495061"/>
                      <a:pt x="844578" y="478664"/>
                      <a:pt x="829617" y="463337"/>
                    </a:cubicBezTo>
                    <a:cubicBezTo>
                      <a:pt x="811603" y="444906"/>
                      <a:pt x="737027" y="377660"/>
                      <a:pt x="730391" y="372495"/>
                    </a:cubicBezTo>
                    <a:cubicBezTo>
                      <a:pt x="642561" y="304497"/>
                      <a:pt x="544660" y="256917"/>
                      <a:pt x="437207" y="228906"/>
                    </a:cubicBezTo>
                    <a:cubicBezTo>
                      <a:pt x="433844" y="228022"/>
                      <a:pt x="429930" y="223694"/>
                      <a:pt x="426415" y="228692"/>
                    </a:cubicBezTo>
                    <a:cubicBezTo>
                      <a:pt x="426368" y="228670"/>
                      <a:pt x="426321" y="228647"/>
                      <a:pt x="426274" y="228624"/>
                    </a:cubicBezTo>
                    <a:cubicBezTo>
                      <a:pt x="426207" y="228766"/>
                      <a:pt x="426221" y="228917"/>
                      <a:pt x="426118" y="229070"/>
                    </a:cubicBezTo>
                    <a:cubicBezTo>
                      <a:pt x="426118" y="229070"/>
                      <a:pt x="426415" y="228692"/>
                      <a:pt x="426415" y="228692"/>
                    </a:cubicBezTo>
                    <a:cubicBezTo>
                      <a:pt x="463773" y="245411"/>
                      <a:pt x="500579" y="263226"/>
                      <a:pt x="535955" y="283971"/>
                    </a:cubicBezTo>
                    <a:cubicBezTo>
                      <a:pt x="760097" y="415154"/>
                      <a:pt x="943465" y="626538"/>
                      <a:pt x="1045428" y="865128"/>
                    </a:cubicBezTo>
                    <a:cubicBezTo>
                      <a:pt x="1062329" y="904646"/>
                      <a:pt x="1076392" y="945323"/>
                      <a:pt x="1087578" y="986821"/>
                    </a:cubicBezTo>
                    <a:cubicBezTo>
                      <a:pt x="1089031" y="992204"/>
                      <a:pt x="1092038" y="1001509"/>
                      <a:pt x="1095351" y="1012624"/>
                    </a:cubicBezTo>
                    <a:lnTo>
                      <a:pt x="1096035" y="1015239"/>
                    </a:lnTo>
                    <a:lnTo>
                      <a:pt x="1035073" y="1047847"/>
                    </a:lnTo>
                    <a:lnTo>
                      <a:pt x="1026734" y="1051276"/>
                    </a:lnTo>
                    <a:lnTo>
                      <a:pt x="1005318" y="946425"/>
                    </a:lnTo>
                    <a:cubicBezTo>
                      <a:pt x="984277" y="867300"/>
                      <a:pt x="957712" y="790362"/>
                      <a:pt x="916036" y="719587"/>
                    </a:cubicBezTo>
                    <a:cubicBezTo>
                      <a:pt x="859655" y="623810"/>
                      <a:pt x="781068" y="554070"/>
                      <a:pt x="673859" y="519442"/>
                    </a:cubicBezTo>
                    <a:cubicBezTo>
                      <a:pt x="610094" y="498834"/>
                      <a:pt x="544145" y="487877"/>
                      <a:pt x="478293" y="477081"/>
                    </a:cubicBezTo>
                    <a:cubicBezTo>
                      <a:pt x="254112" y="440297"/>
                      <a:pt x="64247" y="286790"/>
                      <a:pt x="9507" y="61513"/>
                    </a:cubicBezTo>
                    <a:cubicBezTo>
                      <a:pt x="5072" y="43210"/>
                      <a:pt x="1717" y="24643"/>
                      <a:pt x="50" y="5869"/>
                    </a:cubicBezTo>
                    <a:cubicBezTo>
                      <a:pt x="-94" y="4355"/>
                      <a:pt x="113" y="2836"/>
                      <a:pt x="16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54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07" name="Group 11">
              <a:extLst>
                <a:ext uri="{FF2B5EF4-FFF2-40B4-BE49-F238E27FC236}">
                  <a16:creationId xmlns:a16="http://schemas.microsoft.com/office/drawing/2014/main" id="{56D7603F-61A4-4FD7-B30B-F39284E9310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783974" y="2513586"/>
              <a:ext cx="3931920" cy="3041328"/>
              <a:chOff x="5429250" y="3127753"/>
              <a:chExt cx="3043673" cy="2354271"/>
            </a:xfrm>
          </p:grpSpPr>
          <p:sp>
            <p:nvSpPr>
              <p:cNvPr id="114" name="Freeform: Shape 12">
                <a:extLst>
                  <a:ext uri="{FF2B5EF4-FFF2-40B4-BE49-F238E27FC236}">
                    <a16:creationId xmlns:a16="http://schemas.microsoft.com/office/drawing/2014/main" id="{25EE4B7B-F196-4301-AF6C-66351B59A03A}"/>
                  </a:ext>
                </a:extLst>
              </p:cNvPr>
              <p:cNvSpPr/>
              <p:nvPr/>
            </p:nvSpPr>
            <p:spPr>
              <a:xfrm>
                <a:off x="5429250" y="3127753"/>
                <a:ext cx="3043673" cy="2354271"/>
              </a:xfrm>
              <a:custGeom>
                <a:avLst/>
                <a:gdLst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1047750 w 3043673"/>
                  <a:gd name="connsiteY15" fmla="*/ 2355865 h 2355865"/>
                  <a:gd name="connsiteX16" fmla="*/ 1047750 w 3043673"/>
                  <a:gd name="connsiteY16" fmla="*/ 2353459 h 2355865"/>
                  <a:gd name="connsiteX17" fmla="*/ 966443 w 3043673"/>
                  <a:gd name="connsiteY17" fmla="*/ 2352941 h 2355865"/>
                  <a:gd name="connsiteX18" fmla="*/ 757496 w 3043673"/>
                  <a:gd name="connsiteY18" fmla="*/ 2352752 h 2355865"/>
                  <a:gd name="connsiteX19" fmla="*/ 611612 w 3043673"/>
                  <a:gd name="connsiteY19" fmla="*/ 2205346 h 2355865"/>
                  <a:gd name="connsiteX20" fmla="*/ 610093 w 3043673"/>
                  <a:gd name="connsiteY20" fmla="*/ 1088428 h 2355865"/>
                  <a:gd name="connsiteX21" fmla="*/ 594896 w 3043673"/>
                  <a:gd name="connsiteY21" fmla="*/ 1020044 h 2355865"/>
                  <a:gd name="connsiteX22" fmla="*/ 537150 w 3043673"/>
                  <a:gd name="connsiteY22" fmla="*/ 1050436 h 2355865"/>
                  <a:gd name="connsiteX23" fmla="*/ 284894 w 3043673"/>
                  <a:gd name="connsiteY23" fmla="*/ 1232790 h 2355865"/>
                  <a:gd name="connsiteX24" fmla="*/ 149650 w 3043673"/>
                  <a:gd name="connsiteY24" fmla="*/ 1273820 h 2355865"/>
                  <a:gd name="connsiteX25" fmla="*/ 6804 w 3043673"/>
                  <a:gd name="connsiteY25" fmla="*/ 1167448 h 2355865"/>
                  <a:gd name="connsiteX26" fmla="*/ 66070 w 3043673"/>
                  <a:gd name="connsiteY26" fmla="*/ 1007886 h 2355865"/>
                  <a:gd name="connsiteX27" fmla="*/ 546268 w 3043673"/>
                  <a:gd name="connsiteY27" fmla="*/ 661415 h 2355865"/>
                  <a:gd name="connsiteX28" fmla="*/ 1372941 w 3043673"/>
                  <a:gd name="connsiteY28" fmla="*/ 67242 h 2355865"/>
                  <a:gd name="connsiteX29" fmla="*/ 1522812 w 3043673"/>
                  <a:gd name="connsiteY29" fmla="*/ 0 h 2355865"/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1047750 w 3043673"/>
                  <a:gd name="connsiteY15" fmla="*/ 2355865 h 2355865"/>
                  <a:gd name="connsiteX16" fmla="*/ 966443 w 3043673"/>
                  <a:gd name="connsiteY16" fmla="*/ 2352941 h 2355865"/>
                  <a:gd name="connsiteX17" fmla="*/ 757496 w 3043673"/>
                  <a:gd name="connsiteY17" fmla="*/ 2352752 h 2355865"/>
                  <a:gd name="connsiteX18" fmla="*/ 611612 w 3043673"/>
                  <a:gd name="connsiteY18" fmla="*/ 2205346 h 2355865"/>
                  <a:gd name="connsiteX19" fmla="*/ 610093 w 3043673"/>
                  <a:gd name="connsiteY19" fmla="*/ 1088428 h 2355865"/>
                  <a:gd name="connsiteX20" fmla="*/ 594896 w 3043673"/>
                  <a:gd name="connsiteY20" fmla="*/ 1020044 h 2355865"/>
                  <a:gd name="connsiteX21" fmla="*/ 537150 w 3043673"/>
                  <a:gd name="connsiteY21" fmla="*/ 1050436 h 2355865"/>
                  <a:gd name="connsiteX22" fmla="*/ 284894 w 3043673"/>
                  <a:gd name="connsiteY22" fmla="*/ 1232790 h 2355865"/>
                  <a:gd name="connsiteX23" fmla="*/ 149650 w 3043673"/>
                  <a:gd name="connsiteY23" fmla="*/ 1273820 h 2355865"/>
                  <a:gd name="connsiteX24" fmla="*/ 6804 w 3043673"/>
                  <a:gd name="connsiteY24" fmla="*/ 1167448 h 2355865"/>
                  <a:gd name="connsiteX25" fmla="*/ 66070 w 3043673"/>
                  <a:gd name="connsiteY25" fmla="*/ 1007886 h 2355865"/>
                  <a:gd name="connsiteX26" fmla="*/ 546268 w 3043673"/>
                  <a:gd name="connsiteY26" fmla="*/ 661415 h 2355865"/>
                  <a:gd name="connsiteX27" fmla="*/ 1372941 w 3043673"/>
                  <a:gd name="connsiteY27" fmla="*/ 67242 h 2355865"/>
                  <a:gd name="connsiteX28" fmla="*/ 1522812 w 3043673"/>
                  <a:gd name="connsiteY28" fmla="*/ 0 h 2355865"/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966443 w 3043673"/>
                  <a:gd name="connsiteY15" fmla="*/ 2352941 h 2355865"/>
                  <a:gd name="connsiteX16" fmla="*/ 757496 w 3043673"/>
                  <a:gd name="connsiteY16" fmla="*/ 2352752 h 2355865"/>
                  <a:gd name="connsiteX17" fmla="*/ 611612 w 3043673"/>
                  <a:gd name="connsiteY17" fmla="*/ 2205346 h 2355865"/>
                  <a:gd name="connsiteX18" fmla="*/ 610093 w 3043673"/>
                  <a:gd name="connsiteY18" fmla="*/ 1088428 h 2355865"/>
                  <a:gd name="connsiteX19" fmla="*/ 594896 w 3043673"/>
                  <a:gd name="connsiteY19" fmla="*/ 1020044 h 2355865"/>
                  <a:gd name="connsiteX20" fmla="*/ 537150 w 3043673"/>
                  <a:gd name="connsiteY20" fmla="*/ 1050436 h 2355865"/>
                  <a:gd name="connsiteX21" fmla="*/ 284894 w 3043673"/>
                  <a:gd name="connsiteY21" fmla="*/ 1232790 h 2355865"/>
                  <a:gd name="connsiteX22" fmla="*/ 149650 w 3043673"/>
                  <a:gd name="connsiteY22" fmla="*/ 1273820 h 2355865"/>
                  <a:gd name="connsiteX23" fmla="*/ 6804 w 3043673"/>
                  <a:gd name="connsiteY23" fmla="*/ 1167448 h 2355865"/>
                  <a:gd name="connsiteX24" fmla="*/ 66070 w 3043673"/>
                  <a:gd name="connsiteY24" fmla="*/ 1007886 h 2355865"/>
                  <a:gd name="connsiteX25" fmla="*/ 546268 w 3043673"/>
                  <a:gd name="connsiteY25" fmla="*/ 661415 h 2355865"/>
                  <a:gd name="connsiteX26" fmla="*/ 1372941 w 3043673"/>
                  <a:gd name="connsiteY26" fmla="*/ 67242 h 2355865"/>
                  <a:gd name="connsiteX27" fmla="*/ 1522812 w 3043673"/>
                  <a:gd name="connsiteY27" fmla="*/ 0 h 2355865"/>
                  <a:gd name="connsiteX0" fmla="*/ 1522812 w 3043673"/>
                  <a:gd name="connsiteY0" fmla="*/ 0 h 2355189"/>
                  <a:gd name="connsiteX1" fmla="*/ 1673823 w 3043673"/>
                  <a:gd name="connsiteY1" fmla="*/ 67242 h 2355189"/>
                  <a:gd name="connsiteX2" fmla="*/ 2518731 w 3043673"/>
                  <a:gd name="connsiteY2" fmla="*/ 676609 h 2355189"/>
                  <a:gd name="connsiteX3" fmla="*/ 2951822 w 3043673"/>
                  <a:gd name="connsiteY3" fmla="*/ 985093 h 2355189"/>
                  <a:gd name="connsiteX4" fmla="*/ 3042998 w 3043673"/>
                  <a:gd name="connsiteY4" fmla="*/ 1108182 h 2355189"/>
                  <a:gd name="connsiteX5" fmla="*/ 2979175 w 3043673"/>
                  <a:gd name="connsiteY5" fmla="*/ 1244948 h 2355189"/>
                  <a:gd name="connsiteX6" fmla="*/ 2784665 w 3043673"/>
                  <a:gd name="connsiteY6" fmla="*/ 1244948 h 2355189"/>
                  <a:gd name="connsiteX7" fmla="*/ 2524811 w 3043673"/>
                  <a:gd name="connsiteY7" fmla="*/ 1061075 h 2355189"/>
                  <a:gd name="connsiteX8" fmla="*/ 2448829 w 3043673"/>
                  <a:gd name="connsiteY8" fmla="*/ 1020044 h 2355189"/>
                  <a:gd name="connsiteX9" fmla="*/ 2435152 w 3043673"/>
                  <a:gd name="connsiteY9" fmla="*/ 1103622 h 2355189"/>
                  <a:gd name="connsiteX10" fmla="*/ 2435152 w 3043673"/>
                  <a:gd name="connsiteY10" fmla="*/ 1653726 h 2355189"/>
                  <a:gd name="connsiteX11" fmla="*/ 2435152 w 3043673"/>
                  <a:gd name="connsiteY11" fmla="*/ 2208387 h 2355189"/>
                  <a:gd name="connsiteX12" fmla="*/ 2295347 w 3043673"/>
                  <a:gd name="connsiteY12" fmla="*/ 2354271 h 2355189"/>
                  <a:gd name="connsiteX13" fmla="*/ 2038350 w 3043673"/>
                  <a:gd name="connsiteY13" fmla="*/ 2355189 h 2355189"/>
                  <a:gd name="connsiteX14" fmla="*/ 966443 w 3043673"/>
                  <a:gd name="connsiteY14" fmla="*/ 2352941 h 2355189"/>
                  <a:gd name="connsiteX15" fmla="*/ 757496 w 3043673"/>
                  <a:gd name="connsiteY15" fmla="*/ 2352752 h 2355189"/>
                  <a:gd name="connsiteX16" fmla="*/ 611612 w 3043673"/>
                  <a:gd name="connsiteY16" fmla="*/ 2205346 h 2355189"/>
                  <a:gd name="connsiteX17" fmla="*/ 610093 w 3043673"/>
                  <a:gd name="connsiteY17" fmla="*/ 1088428 h 2355189"/>
                  <a:gd name="connsiteX18" fmla="*/ 594896 w 3043673"/>
                  <a:gd name="connsiteY18" fmla="*/ 1020044 h 2355189"/>
                  <a:gd name="connsiteX19" fmla="*/ 537150 w 3043673"/>
                  <a:gd name="connsiteY19" fmla="*/ 1050436 h 2355189"/>
                  <a:gd name="connsiteX20" fmla="*/ 284894 w 3043673"/>
                  <a:gd name="connsiteY20" fmla="*/ 1232790 h 2355189"/>
                  <a:gd name="connsiteX21" fmla="*/ 149650 w 3043673"/>
                  <a:gd name="connsiteY21" fmla="*/ 1273820 h 2355189"/>
                  <a:gd name="connsiteX22" fmla="*/ 6804 w 3043673"/>
                  <a:gd name="connsiteY22" fmla="*/ 1167448 h 2355189"/>
                  <a:gd name="connsiteX23" fmla="*/ 66070 w 3043673"/>
                  <a:gd name="connsiteY23" fmla="*/ 1007886 h 2355189"/>
                  <a:gd name="connsiteX24" fmla="*/ 546268 w 3043673"/>
                  <a:gd name="connsiteY24" fmla="*/ 661415 h 2355189"/>
                  <a:gd name="connsiteX25" fmla="*/ 1372941 w 3043673"/>
                  <a:gd name="connsiteY25" fmla="*/ 67242 h 2355189"/>
                  <a:gd name="connsiteX26" fmla="*/ 1522812 w 3043673"/>
                  <a:gd name="connsiteY26" fmla="*/ 0 h 2355189"/>
                  <a:gd name="connsiteX0" fmla="*/ 1522812 w 3043673"/>
                  <a:gd name="connsiteY0" fmla="*/ 0 h 2354271"/>
                  <a:gd name="connsiteX1" fmla="*/ 1673823 w 3043673"/>
                  <a:gd name="connsiteY1" fmla="*/ 67242 h 2354271"/>
                  <a:gd name="connsiteX2" fmla="*/ 2518731 w 3043673"/>
                  <a:gd name="connsiteY2" fmla="*/ 676609 h 2354271"/>
                  <a:gd name="connsiteX3" fmla="*/ 2951822 w 3043673"/>
                  <a:gd name="connsiteY3" fmla="*/ 985093 h 2354271"/>
                  <a:gd name="connsiteX4" fmla="*/ 3042998 w 3043673"/>
                  <a:gd name="connsiteY4" fmla="*/ 1108182 h 2354271"/>
                  <a:gd name="connsiteX5" fmla="*/ 2979175 w 3043673"/>
                  <a:gd name="connsiteY5" fmla="*/ 1244948 h 2354271"/>
                  <a:gd name="connsiteX6" fmla="*/ 2784665 w 3043673"/>
                  <a:gd name="connsiteY6" fmla="*/ 1244948 h 2354271"/>
                  <a:gd name="connsiteX7" fmla="*/ 2524811 w 3043673"/>
                  <a:gd name="connsiteY7" fmla="*/ 1061075 h 2354271"/>
                  <a:gd name="connsiteX8" fmla="*/ 2448829 w 3043673"/>
                  <a:gd name="connsiteY8" fmla="*/ 1020044 h 2354271"/>
                  <a:gd name="connsiteX9" fmla="*/ 2435152 w 3043673"/>
                  <a:gd name="connsiteY9" fmla="*/ 1103622 h 2354271"/>
                  <a:gd name="connsiteX10" fmla="*/ 2435152 w 3043673"/>
                  <a:gd name="connsiteY10" fmla="*/ 1653726 h 2354271"/>
                  <a:gd name="connsiteX11" fmla="*/ 2435152 w 3043673"/>
                  <a:gd name="connsiteY11" fmla="*/ 2208387 h 2354271"/>
                  <a:gd name="connsiteX12" fmla="*/ 2295347 w 3043673"/>
                  <a:gd name="connsiteY12" fmla="*/ 2354271 h 2354271"/>
                  <a:gd name="connsiteX13" fmla="*/ 966443 w 3043673"/>
                  <a:gd name="connsiteY13" fmla="*/ 2352941 h 2354271"/>
                  <a:gd name="connsiteX14" fmla="*/ 757496 w 3043673"/>
                  <a:gd name="connsiteY14" fmla="*/ 2352752 h 2354271"/>
                  <a:gd name="connsiteX15" fmla="*/ 611612 w 3043673"/>
                  <a:gd name="connsiteY15" fmla="*/ 2205346 h 2354271"/>
                  <a:gd name="connsiteX16" fmla="*/ 610093 w 3043673"/>
                  <a:gd name="connsiteY16" fmla="*/ 1088428 h 2354271"/>
                  <a:gd name="connsiteX17" fmla="*/ 594896 w 3043673"/>
                  <a:gd name="connsiteY17" fmla="*/ 1020044 h 2354271"/>
                  <a:gd name="connsiteX18" fmla="*/ 537150 w 3043673"/>
                  <a:gd name="connsiteY18" fmla="*/ 1050436 h 2354271"/>
                  <a:gd name="connsiteX19" fmla="*/ 284894 w 3043673"/>
                  <a:gd name="connsiteY19" fmla="*/ 1232790 h 2354271"/>
                  <a:gd name="connsiteX20" fmla="*/ 149650 w 3043673"/>
                  <a:gd name="connsiteY20" fmla="*/ 1273820 h 2354271"/>
                  <a:gd name="connsiteX21" fmla="*/ 6804 w 3043673"/>
                  <a:gd name="connsiteY21" fmla="*/ 1167448 h 2354271"/>
                  <a:gd name="connsiteX22" fmla="*/ 66070 w 3043673"/>
                  <a:gd name="connsiteY22" fmla="*/ 1007886 h 2354271"/>
                  <a:gd name="connsiteX23" fmla="*/ 546268 w 3043673"/>
                  <a:gd name="connsiteY23" fmla="*/ 661415 h 2354271"/>
                  <a:gd name="connsiteX24" fmla="*/ 1372941 w 3043673"/>
                  <a:gd name="connsiteY24" fmla="*/ 67242 h 2354271"/>
                  <a:gd name="connsiteX25" fmla="*/ 1522812 w 3043673"/>
                  <a:gd name="connsiteY25" fmla="*/ 0 h 2354271"/>
                  <a:gd name="connsiteX0" fmla="*/ 1522812 w 3043673"/>
                  <a:gd name="connsiteY0" fmla="*/ 0 h 2354271"/>
                  <a:gd name="connsiteX1" fmla="*/ 1673823 w 3043673"/>
                  <a:gd name="connsiteY1" fmla="*/ 67242 h 2354271"/>
                  <a:gd name="connsiteX2" fmla="*/ 2518731 w 3043673"/>
                  <a:gd name="connsiteY2" fmla="*/ 676609 h 2354271"/>
                  <a:gd name="connsiteX3" fmla="*/ 2951822 w 3043673"/>
                  <a:gd name="connsiteY3" fmla="*/ 985093 h 2354271"/>
                  <a:gd name="connsiteX4" fmla="*/ 3042998 w 3043673"/>
                  <a:gd name="connsiteY4" fmla="*/ 1108182 h 2354271"/>
                  <a:gd name="connsiteX5" fmla="*/ 2979175 w 3043673"/>
                  <a:gd name="connsiteY5" fmla="*/ 1244948 h 2354271"/>
                  <a:gd name="connsiteX6" fmla="*/ 2784665 w 3043673"/>
                  <a:gd name="connsiteY6" fmla="*/ 1244948 h 2354271"/>
                  <a:gd name="connsiteX7" fmla="*/ 2524811 w 3043673"/>
                  <a:gd name="connsiteY7" fmla="*/ 1061075 h 2354271"/>
                  <a:gd name="connsiteX8" fmla="*/ 2448829 w 3043673"/>
                  <a:gd name="connsiteY8" fmla="*/ 1020044 h 2354271"/>
                  <a:gd name="connsiteX9" fmla="*/ 2435152 w 3043673"/>
                  <a:gd name="connsiteY9" fmla="*/ 1103622 h 2354271"/>
                  <a:gd name="connsiteX10" fmla="*/ 2435152 w 3043673"/>
                  <a:gd name="connsiteY10" fmla="*/ 1653726 h 2354271"/>
                  <a:gd name="connsiteX11" fmla="*/ 2435152 w 3043673"/>
                  <a:gd name="connsiteY11" fmla="*/ 2208387 h 2354271"/>
                  <a:gd name="connsiteX12" fmla="*/ 2295347 w 3043673"/>
                  <a:gd name="connsiteY12" fmla="*/ 2354271 h 2354271"/>
                  <a:gd name="connsiteX13" fmla="*/ 757496 w 3043673"/>
                  <a:gd name="connsiteY13" fmla="*/ 2352752 h 2354271"/>
                  <a:gd name="connsiteX14" fmla="*/ 611612 w 3043673"/>
                  <a:gd name="connsiteY14" fmla="*/ 2205346 h 2354271"/>
                  <a:gd name="connsiteX15" fmla="*/ 610093 w 3043673"/>
                  <a:gd name="connsiteY15" fmla="*/ 1088428 h 2354271"/>
                  <a:gd name="connsiteX16" fmla="*/ 594896 w 3043673"/>
                  <a:gd name="connsiteY16" fmla="*/ 1020044 h 2354271"/>
                  <a:gd name="connsiteX17" fmla="*/ 537150 w 3043673"/>
                  <a:gd name="connsiteY17" fmla="*/ 1050436 h 2354271"/>
                  <a:gd name="connsiteX18" fmla="*/ 284894 w 3043673"/>
                  <a:gd name="connsiteY18" fmla="*/ 1232790 h 2354271"/>
                  <a:gd name="connsiteX19" fmla="*/ 149650 w 3043673"/>
                  <a:gd name="connsiteY19" fmla="*/ 1273820 h 2354271"/>
                  <a:gd name="connsiteX20" fmla="*/ 6804 w 3043673"/>
                  <a:gd name="connsiteY20" fmla="*/ 1167448 h 2354271"/>
                  <a:gd name="connsiteX21" fmla="*/ 66070 w 3043673"/>
                  <a:gd name="connsiteY21" fmla="*/ 1007886 h 2354271"/>
                  <a:gd name="connsiteX22" fmla="*/ 546268 w 3043673"/>
                  <a:gd name="connsiteY22" fmla="*/ 661415 h 2354271"/>
                  <a:gd name="connsiteX23" fmla="*/ 1372941 w 3043673"/>
                  <a:gd name="connsiteY23" fmla="*/ 67242 h 2354271"/>
                  <a:gd name="connsiteX24" fmla="*/ 1522812 w 3043673"/>
                  <a:gd name="connsiteY24" fmla="*/ 0 h 23542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043673" h="2354271">
                    <a:moveTo>
                      <a:pt x="1522812" y="0"/>
                    </a:moveTo>
                    <a:cubicBezTo>
                      <a:pt x="1566311" y="0"/>
                      <a:pt x="1610000" y="22414"/>
                      <a:pt x="1673823" y="67242"/>
                    </a:cubicBezTo>
                    <a:lnTo>
                      <a:pt x="2518731" y="676609"/>
                    </a:lnTo>
                    <a:lnTo>
                      <a:pt x="2951822" y="985093"/>
                    </a:lnTo>
                    <a:cubicBezTo>
                      <a:pt x="2995891" y="1017006"/>
                      <a:pt x="3038440" y="1047397"/>
                      <a:pt x="3042998" y="1108182"/>
                    </a:cubicBezTo>
                    <a:cubicBezTo>
                      <a:pt x="3047558" y="1165928"/>
                      <a:pt x="3029323" y="1214555"/>
                      <a:pt x="2979175" y="1244948"/>
                    </a:cubicBezTo>
                    <a:cubicBezTo>
                      <a:pt x="2915352" y="1284457"/>
                      <a:pt x="2846969" y="1285976"/>
                      <a:pt x="2784665" y="1244948"/>
                    </a:cubicBezTo>
                    <a:cubicBezTo>
                      <a:pt x="2696528" y="1187202"/>
                      <a:pt x="2611429" y="1121860"/>
                      <a:pt x="2524811" y="1061075"/>
                    </a:cubicBezTo>
                    <a:cubicBezTo>
                      <a:pt x="2500496" y="1044359"/>
                      <a:pt x="2476182" y="1007886"/>
                      <a:pt x="2448829" y="1020044"/>
                    </a:cubicBezTo>
                    <a:cubicBezTo>
                      <a:pt x="2418436" y="1033720"/>
                      <a:pt x="2435152" y="1074750"/>
                      <a:pt x="2435152" y="1103622"/>
                    </a:cubicBezTo>
                    <a:cubicBezTo>
                      <a:pt x="2433632" y="1289017"/>
                      <a:pt x="2435152" y="1471371"/>
                      <a:pt x="2435152" y="1653726"/>
                    </a:cubicBezTo>
                    <a:lnTo>
                      <a:pt x="2435152" y="2208387"/>
                    </a:lnTo>
                    <a:cubicBezTo>
                      <a:pt x="2435152" y="2313241"/>
                      <a:pt x="2398681" y="2352752"/>
                      <a:pt x="2295347" y="2354271"/>
                    </a:cubicBezTo>
                    <a:lnTo>
                      <a:pt x="757496" y="2352752"/>
                    </a:lnTo>
                    <a:cubicBezTo>
                      <a:pt x="648083" y="2351230"/>
                      <a:pt x="611612" y="2314760"/>
                      <a:pt x="611612" y="2205346"/>
                    </a:cubicBezTo>
                    <a:cubicBezTo>
                      <a:pt x="611612" y="1833042"/>
                      <a:pt x="611612" y="1460735"/>
                      <a:pt x="610093" y="1088428"/>
                    </a:cubicBezTo>
                    <a:cubicBezTo>
                      <a:pt x="610093" y="1065632"/>
                      <a:pt x="623768" y="1032200"/>
                      <a:pt x="594896" y="1020044"/>
                    </a:cubicBezTo>
                    <a:cubicBezTo>
                      <a:pt x="573623" y="1010927"/>
                      <a:pt x="555385" y="1036760"/>
                      <a:pt x="537150" y="1050436"/>
                    </a:cubicBezTo>
                    <a:cubicBezTo>
                      <a:pt x="452054" y="1111220"/>
                      <a:pt x="368474" y="1170486"/>
                      <a:pt x="284894" y="1232790"/>
                    </a:cubicBezTo>
                    <a:cubicBezTo>
                      <a:pt x="243864" y="1263184"/>
                      <a:pt x="199795" y="1279900"/>
                      <a:pt x="149650" y="1273820"/>
                    </a:cubicBezTo>
                    <a:cubicBezTo>
                      <a:pt x="81267" y="1266222"/>
                      <a:pt x="26559" y="1237350"/>
                      <a:pt x="6804" y="1167448"/>
                    </a:cubicBezTo>
                    <a:cubicBezTo>
                      <a:pt x="-12951" y="1102103"/>
                      <a:pt x="11364" y="1047397"/>
                      <a:pt x="66070" y="1007886"/>
                    </a:cubicBezTo>
                    <a:lnTo>
                      <a:pt x="546268" y="661415"/>
                    </a:lnTo>
                    <a:lnTo>
                      <a:pt x="1372941" y="67242"/>
                    </a:lnTo>
                    <a:cubicBezTo>
                      <a:pt x="1436004" y="22414"/>
                      <a:pt x="1479313" y="0"/>
                      <a:pt x="152281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587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5" name="Freeform: Shape 13">
                <a:extLst>
                  <a:ext uri="{FF2B5EF4-FFF2-40B4-BE49-F238E27FC236}">
                    <a16:creationId xmlns:a16="http://schemas.microsoft.com/office/drawing/2014/main" id="{DD494EFD-E0E7-475E-9CB2-F1AA724DF770}"/>
                  </a:ext>
                </a:extLst>
              </p:cNvPr>
              <p:cNvSpPr/>
              <p:nvPr/>
            </p:nvSpPr>
            <p:spPr>
              <a:xfrm rot="19606927" flipH="1">
                <a:off x="6491465" y="4240421"/>
                <a:ext cx="1681242" cy="1223124"/>
              </a:xfrm>
              <a:custGeom>
                <a:avLst/>
                <a:gdLst>
                  <a:gd name="connsiteX0" fmla="*/ 1428658 w 1445031"/>
                  <a:gd name="connsiteY0" fmla="*/ 18855 h 1051276"/>
                  <a:gd name="connsiteX1" fmla="*/ 1444406 w 1445031"/>
                  <a:gd name="connsiteY1" fmla="*/ 153540 h 1051276"/>
                  <a:gd name="connsiteX2" fmla="*/ 1411029 w 1445031"/>
                  <a:gd name="connsiteY2" fmla="*/ 289809 h 1051276"/>
                  <a:gd name="connsiteX3" fmla="*/ 1263290 w 1445031"/>
                  <a:gd name="connsiteY3" fmla="*/ 442786 h 1051276"/>
                  <a:gd name="connsiteX4" fmla="*/ 1207160 w 1445031"/>
                  <a:gd name="connsiteY4" fmla="*/ 471478 h 1051276"/>
                  <a:gd name="connsiteX5" fmla="*/ 1143395 w 1445031"/>
                  <a:gd name="connsiteY5" fmla="*/ 497478 h 1051276"/>
                  <a:gd name="connsiteX6" fmla="*/ 1059752 w 1445031"/>
                  <a:gd name="connsiteY6" fmla="*/ 536607 h 1051276"/>
                  <a:gd name="connsiteX7" fmla="*/ 976257 w 1445031"/>
                  <a:gd name="connsiteY7" fmla="*/ 621060 h 1051276"/>
                  <a:gd name="connsiteX8" fmla="*/ 1061817 w 1445031"/>
                  <a:gd name="connsiteY8" fmla="*/ 439540 h 1051276"/>
                  <a:gd name="connsiteX9" fmla="*/ 1188535 w 1445031"/>
                  <a:gd name="connsiteY9" fmla="*/ 284240 h 1051276"/>
                  <a:gd name="connsiteX10" fmla="*/ 946016 w 1445031"/>
                  <a:gd name="connsiteY10" fmla="*/ 592368 h 1051276"/>
                  <a:gd name="connsiteX11" fmla="*/ 909358 w 1445031"/>
                  <a:gd name="connsiteY11" fmla="*/ 440720 h 1051276"/>
                  <a:gd name="connsiteX12" fmla="*/ 909542 w 1445031"/>
                  <a:gd name="connsiteY12" fmla="*/ 359327 h 1051276"/>
                  <a:gd name="connsiteX13" fmla="*/ 949224 w 1445031"/>
                  <a:gd name="connsiteY13" fmla="*/ 262666 h 1051276"/>
                  <a:gd name="connsiteX14" fmla="*/ 1078118 w 1445031"/>
                  <a:gd name="connsiteY14" fmla="*/ 172459 h 1051276"/>
                  <a:gd name="connsiteX15" fmla="*/ 1271293 w 1445031"/>
                  <a:gd name="connsiteY15" fmla="*/ 120975 h 1051276"/>
                  <a:gd name="connsiteX16" fmla="*/ 1383259 w 1445031"/>
                  <a:gd name="connsiteY16" fmla="*/ 72663 h 1051276"/>
                  <a:gd name="connsiteX17" fmla="*/ 1428658 w 1445031"/>
                  <a:gd name="connsiteY17" fmla="*/ 18855 h 1051276"/>
                  <a:gd name="connsiteX18" fmla="*/ 166 w 1445031"/>
                  <a:gd name="connsiteY18" fmla="*/ 0 h 1051276"/>
                  <a:gd name="connsiteX19" fmla="*/ 220147 w 1445031"/>
                  <a:gd name="connsiteY19" fmla="*/ 58766 h 1051276"/>
                  <a:gd name="connsiteX20" fmla="*/ 482896 w 1445031"/>
                  <a:gd name="connsiteY20" fmla="*/ 36780 h 1051276"/>
                  <a:gd name="connsiteX21" fmla="*/ 686477 w 1445031"/>
                  <a:gd name="connsiteY21" fmla="*/ 74704 h 1051276"/>
                  <a:gd name="connsiteX22" fmla="*/ 842644 w 1445031"/>
                  <a:gd name="connsiteY22" fmla="*/ 269105 h 1051276"/>
                  <a:gd name="connsiteX23" fmla="*/ 867874 w 1445031"/>
                  <a:gd name="connsiteY23" fmla="*/ 395721 h 1051276"/>
                  <a:gd name="connsiteX24" fmla="*/ 870345 w 1445031"/>
                  <a:gd name="connsiteY24" fmla="*/ 457275 h 1051276"/>
                  <a:gd name="connsiteX25" fmla="*/ 874900 w 1445031"/>
                  <a:gd name="connsiteY25" fmla="*/ 513438 h 1051276"/>
                  <a:gd name="connsiteX26" fmla="*/ 829617 w 1445031"/>
                  <a:gd name="connsiteY26" fmla="*/ 463337 h 1051276"/>
                  <a:gd name="connsiteX27" fmla="*/ 730391 w 1445031"/>
                  <a:gd name="connsiteY27" fmla="*/ 372495 h 1051276"/>
                  <a:gd name="connsiteX28" fmla="*/ 437207 w 1445031"/>
                  <a:gd name="connsiteY28" fmla="*/ 228906 h 1051276"/>
                  <a:gd name="connsiteX29" fmla="*/ 426415 w 1445031"/>
                  <a:gd name="connsiteY29" fmla="*/ 228692 h 1051276"/>
                  <a:gd name="connsiteX30" fmla="*/ 426274 w 1445031"/>
                  <a:gd name="connsiteY30" fmla="*/ 228624 h 1051276"/>
                  <a:gd name="connsiteX31" fmla="*/ 426118 w 1445031"/>
                  <a:gd name="connsiteY31" fmla="*/ 229070 h 1051276"/>
                  <a:gd name="connsiteX32" fmla="*/ 426415 w 1445031"/>
                  <a:gd name="connsiteY32" fmla="*/ 228692 h 1051276"/>
                  <a:gd name="connsiteX33" fmla="*/ 535955 w 1445031"/>
                  <a:gd name="connsiteY33" fmla="*/ 283971 h 1051276"/>
                  <a:gd name="connsiteX34" fmla="*/ 1045428 w 1445031"/>
                  <a:gd name="connsiteY34" fmla="*/ 865128 h 1051276"/>
                  <a:gd name="connsiteX35" fmla="*/ 1087578 w 1445031"/>
                  <a:gd name="connsiteY35" fmla="*/ 986821 h 1051276"/>
                  <a:gd name="connsiteX36" fmla="*/ 1095351 w 1445031"/>
                  <a:gd name="connsiteY36" fmla="*/ 1012624 h 1051276"/>
                  <a:gd name="connsiteX37" fmla="*/ 1096035 w 1445031"/>
                  <a:gd name="connsiteY37" fmla="*/ 1015239 h 1051276"/>
                  <a:gd name="connsiteX38" fmla="*/ 1035073 w 1445031"/>
                  <a:gd name="connsiteY38" fmla="*/ 1047847 h 1051276"/>
                  <a:gd name="connsiteX39" fmla="*/ 1026734 w 1445031"/>
                  <a:gd name="connsiteY39" fmla="*/ 1051276 h 1051276"/>
                  <a:gd name="connsiteX40" fmla="*/ 1005318 w 1445031"/>
                  <a:gd name="connsiteY40" fmla="*/ 946425 h 1051276"/>
                  <a:gd name="connsiteX41" fmla="*/ 916036 w 1445031"/>
                  <a:gd name="connsiteY41" fmla="*/ 719587 h 1051276"/>
                  <a:gd name="connsiteX42" fmla="*/ 673859 w 1445031"/>
                  <a:gd name="connsiteY42" fmla="*/ 519442 h 1051276"/>
                  <a:gd name="connsiteX43" fmla="*/ 478293 w 1445031"/>
                  <a:gd name="connsiteY43" fmla="*/ 477081 h 1051276"/>
                  <a:gd name="connsiteX44" fmla="*/ 9507 w 1445031"/>
                  <a:gd name="connsiteY44" fmla="*/ 61513 h 1051276"/>
                  <a:gd name="connsiteX45" fmla="*/ 50 w 1445031"/>
                  <a:gd name="connsiteY45" fmla="*/ 5869 h 1051276"/>
                  <a:gd name="connsiteX46" fmla="*/ 166 w 1445031"/>
                  <a:gd name="connsiteY46" fmla="*/ 0 h 1051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445031" h="1051276">
                    <a:moveTo>
                      <a:pt x="1428658" y="18855"/>
                    </a:moveTo>
                    <a:cubicBezTo>
                      <a:pt x="1441161" y="65214"/>
                      <a:pt x="1447061" y="119869"/>
                      <a:pt x="1444406" y="153540"/>
                    </a:cubicBezTo>
                    <a:cubicBezTo>
                      <a:pt x="1440902" y="200856"/>
                      <a:pt x="1433047" y="247509"/>
                      <a:pt x="1411029" y="289809"/>
                    </a:cubicBezTo>
                    <a:cubicBezTo>
                      <a:pt x="1377101" y="355086"/>
                      <a:pt x="1326760" y="404763"/>
                      <a:pt x="1263290" y="442786"/>
                    </a:cubicBezTo>
                    <a:cubicBezTo>
                      <a:pt x="1244961" y="453776"/>
                      <a:pt x="1216749" y="467200"/>
                      <a:pt x="1207160" y="471478"/>
                    </a:cubicBezTo>
                    <a:cubicBezTo>
                      <a:pt x="1195027" y="476382"/>
                      <a:pt x="1160581" y="490139"/>
                      <a:pt x="1143395" y="497478"/>
                    </a:cubicBezTo>
                    <a:cubicBezTo>
                      <a:pt x="1115072" y="509537"/>
                      <a:pt x="1089108" y="513741"/>
                      <a:pt x="1059752" y="536607"/>
                    </a:cubicBezTo>
                    <a:cubicBezTo>
                      <a:pt x="1013911" y="572564"/>
                      <a:pt x="1000082" y="588607"/>
                      <a:pt x="976257" y="621060"/>
                    </a:cubicBezTo>
                    <a:cubicBezTo>
                      <a:pt x="998938" y="557702"/>
                      <a:pt x="1026635" y="496888"/>
                      <a:pt x="1061817" y="439540"/>
                    </a:cubicBezTo>
                    <a:cubicBezTo>
                      <a:pt x="1097037" y="382081"/>
                      <a:pt x="1138712" y="329897"/>
                      <a:pt x="1188535" y="284240"/>
                    </a:cubicBezTo>
                    <a:cubicBezTo>
                      <a:pt x="1106884" y="325656"/>
                      <a:pt x="1002109" y="413355"/>
                      <a:pt x="946016" y="592368"/>
                    </a:cubicBezTo>
                    <a:cubicBezTo>
                      <a:pt x="927023" y="541955"/>
                      <a:pt x="919426" y="491023"/>
                      <a:pt x="909358" y="440720"/>
                    </a:cubicBezTo>
                    <a:cubicBezTo>
                      <a:pt x="906777" y="425968"/>
                      <a:pt x="906998" y="386212"/>
                      <a:pt x="909542" y="359327"/>
                    </a:cubicBezTo>
                    <a:cubicBezTo>
                      <a:pt x="912935" y="323628"/>
                      <a:pt x="928867" y="291764"/>
                      <a:pt x="949224" y="262666"/>
                    </a:cubicBezTo>
                    <a:cubicBezTo>
                      <a:pt x="981089" y="217083"/>
                      <a:pt x="1027962" y="191931"/>
                      <a:pt x="1078118" y="172459"/>
                    </a:cubicBezTo>
                    <a:cubicBezTo>
                      <a:pt x="1140555" y="148229"/>
                      <a:pt x="1207418" y="140042"/>
                      <a:pt x="1271293" y="120975"/>
                    </a:cubicBezTo>
                    <a:cubicBezTo>
                      <a:pt x="1310422" y="109321"/>
                      <a:pt x="1349219" y="96377"/>
                      <a:pt x="1383259" y="72663"/>
                    </a:cubicBezTo>
                    <a:cubicBezTo>
                      <a:pt x="1402216" y="59460"/>
                      <a:pt x="1417446" y="42864"/>
                      <a:pt x="1428658" y="18855"/>
                    </a:cubicBezTo>
                    <a:close/>
                    <a:moveTo>
                      <a:pt x="166" y="0"/>
                    </a:moveTo>
                    <a:cubicBezTo>
                      <a:pt x="62497" y="64142"/>
                      <a:pt x="142096" y="60378"/>
                      <a:pt x="220147" y="58766"/>
                    </a:cubicBezTo>
                    <a:cubicBezTo>
                      <a:pt x="308097" y="56939"/>
                      <a:pt x="394913" y="39400"/>
                      <a:pt x="482896" y="36780"/>
                    </a:cubicBezTo>
                    <a:cubicBezTo>
                      <a:pt x="553532" y="34659"/>
                      <a:pt x="622469" y="41900"/>
                      <a:pt x="686477" y="74704"/>
                    </a:cubicBezTo>
                    <a:cubicBezTo>
                      <a:pt x="764094" y="114472"/>
                      <a:pt x="815497" y="187757"/>
                      <a:pt x="842644" y="269105"/>
                    </a:cubicBezTo>
                    <a:cubicBezTo>
                      <a:pt x="856291" y="310045"/>
                      <a:pt x="864280" y="352791"/>
                      <a:pt x="867874" y="395721"/>
                    </a:cubicBezTo>
                    <a:cubicBezTo>
                      <a:pt x="869594" y="416196"/>
                      <a:pt x="870257" y="436771"/>
                      <a:pt x="870345" y="457275"/>
                    </a:cubicBezTo>
                    <a:cubicBezTo>
                      <a:pt x="870398" y="471259"/>
                      <a:pt x="864581" y="501947"/>
                      <a:pt x="874900" y="513438"/>
                    </a:cubicBezTo>
                    <a:cubicBezTo>
                      <a:pt x="858392" y="495061"/>
                      <a:pt x="844578" y="478664"/>
                      <a:pt x="829617" y="463337"/>
                    </a:cubicBezTo>
                    <a:cubicBezTo>
                      <a:pt x="811603" y="444906"/>
                      <a:pt x="737027" y="377660"/>
                      <a:pt x="730391" y="372495"/>
                    </a:cubicBezTo>
                    <a:cubicBezTo>
                      <a:pt x="642561" y="304497"/>
                      <a:pt x="544660" y="256917"/>
                      <a:pt x="437207" y="228906"/>
                    </a:cubicBezTo>
                    <a:cubicBezTo>
                      <a:pt x="433844" y="228022"/>
                      <a:pt x="429930" y="223694"/>
                      <a:pt x="426415" y="228692"/>
                    </a:cubicBezTo>
                    <a:cubicBezTo>
                      <a:pt x="426368" y="228670"/>
                      <a:pt x="426321" y="228647"/>
                      <a:pt x="426274" y="228624"/>
                    </a:cubicBezTo>
                    <a:cubicBezTo>
                      <a:pt x="426207" y="228766"/>
                      <a:pt x="426221" y="228917"/>
                      <a:pt x="426118" y="229070"/>
                    </a:cubicBezTo>
                    <a:cubicBezTo>
                      <a:pt x="426118" y="229070"/>
                      <a:pt x="426415" y="228692"/>
                      <a:pt x="426415" y="228692"/>
                    </a:cubicBezTo>
                    <a:cubicBezTo>
                      <a:pt x="463773" y="245411"/>
                      <a:pt x="500579" y="263226"/>
                      <a:pt x="535955" y="283971"/>
                    </a:cubicBezTo>
                    <a:cubicBezTo>
                      <a:pt x="760097" y="415154"/>
                      <a:pt x="943465" y="626538"/>
                      <a:pt x="1045428" y="865128"/>
                    </a:cubicBezTo>
                    <a:cubicBezTo>
                      <a:pt x="1062329" y="904646"/>
                      <a:pt x="1076392" y="945323"/>
                      <a:pt x="1087578" y="986821"/>
                    </a:cubicBezTo>
                    <a:cubicBezTo>
                      <a:pt x="1089031" y="992204"/>
                      <a:pt x="1092038" y="1001509"/>
                      <a:pt x="1095351" y="1012624"/>
                    </a:cubicBezTo>
                    <a:lnTo>
                      <a:pt x="1096035" y="1015239"/>
                    </a:lnTo>
                    <a:lnTo>
                      <a:pt x="1035073" y="1047847"/>
                    </a:lnTo>
                    <a:lnTo>
                      <a:pt x="1026734" y="1051276"/>
                    </a:lnTo>
                    <a:lnTo>
                      <a:pt x="1005318" y="946425"/>
                    </a:lnTo>
                    <a:cubicBezTo>
                      <a:pt x="984277" y="867300"/>
                      <a:pt x="957712" y="790362"/>
                      <a:pt x="916036" y="719587"/>
                    </a:cubicBezTo>
                    <a:cubicBezTo>
                      <a:pt x="859655" y="623810"/>
                      <a:pt x="781068" y="554070"/>
                      <a:pt x="673859" y="519442"/>
                    </a:cubicBezTo>
                    <a:cubicBezTo>
                      <a:pt x="610094" y="498834"/>
                      <a:pt x="544145" y="487877"/>
                      <a:pt x="478293" y="477081"/>
                    </a:cubicBezTo>
                    <a:cubicBezTo>
                      <a:pt x="254112" y="440297"/>
                      <a:pt x="64247" y="286790"/>
                      <a:pt x="9507" y="61513"/>
                    </a:cubicBezTo>
                    <a:cubicBezTo>
                      <a:pt x="5072" y="43210"/>
                      <a:pt x="1717" y="24643"/>
                      <a:pt x="50" y="5869"/>
                    </a:cubicBezTo>
                    <a:cubicBezTo>
                      <a:pt x="-94" y="4355"/>
                      <a:pt x="113" y="2836"/>
                      <a:pt x="16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54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08" name="Group 8">
              <a:extLst>
                <a:ext uri="{FF2B5EF4-FFF2-40B4-BE49-F238E27FC236}">
                  <a16:creationId xmlns:a16="http://schemas.microsoft.com/office/drawing/2014/main" id="{7591872A-63E7-4E61-BE15-A57B1166FE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333750" y="2867229"/>
              <a:ext cx="3474720" cy="2687685"/>
              <a:chOff x="5429250" y="3127753"/>
              <a:chExt cx="3043673" cy="2354271"/>
            </a:xfrm>
          </p:grpSpPr>
          <p:sp>
            <p:nvSpPr>
              <p:cNvPr id="112" name="Freeform: Shape 9">
                <a:extLst>
                  <a:ext uri="{FF2B5EF4-FFF2-40B4-BE49-F238E27FC236}">
                    <a16:creationId xmlns:a16="http://schemas.microsoft.com/office/drawing/2014/main" id="{4256618F-45B6-4549-AFA6-D81E1C9E5627}"/>
                  </a:ext>
                </a:extLst>
              </p:cNvPr>
              <p:cNvSpPr/>
              <p:nvPr/>
            </p:nvSpPr>
            <p:spPr>
              <a:xfrm>
                <a:off x="5429250" y="3127753"/>
                <a:ext cx="3043673" cy="2354271"/>
              </a:xfrm>
              <a:custGeom>
                <a:avLst/>
                <a:gdLst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1047750 w 3043673"/>
                  <a:gd name="connsiteY15" fmla="*/ 2355865 h 2355865"/>
                  <a:gd name="connsiteX16" fmla="*/ 1047750 w 3043673"/>
                  <a:gd name="connsiteY16" fmla="*/ 2353459 h 2355865"/>
                  <a:gd name="connsiteX17" fmla="*/ 966443 w 3043673"/>
                  <a:gd name="connsiteY17" fmla="*/ 2352941 h 2355865"/>
                  <a:gd name="connsiteX18" fmla="*/ 757496 w 3043673"/>
                  <a:gd name="connsiteY18" fmla="*/ 2352752 h 2355865"/>
                  <a:gd name="connsiteX19" fmla="*/ 611612 w 3043673"/>
                  <a:gd name="connsiteY19" fmla="*/ 2205346 h 2355865"/>
                  <a:gd name="connsiteX20" fmla="*/ 610093 w 3043673"/>
                  <a:gd name="connsiteY20" fmla="*/ 1088428 h 2355865"/>
                  <a:gd name="connsiteX21" fmla="*/ 594896 w 3043673"/>
                  <a:gd name="connsiteY21" fmla="*/ 1020044 h 2355865"/>
                  <a:gd name="connsiteX22" fmla="*/ 537150 w 3043673"/>
                  <a:gd name="connsiteY22" fmla="*/ 1050436 h 2355865"/>
                  <a:gd name="connsiteX23" fmla="*/ 284894 w 3043673"/>
                  <a:gd name="connsiteY23" fmla="*/ 1232790 h 2355865"/>
                  <a:gd name="connsiteX24" fmla="*/ 149650 w 3043673"/>
                  <a:gd name="connsiteY24" fmla="*/ 1273820 h 2355865"/>
                  <a:gd name="connsiteX25" fmla="*/ 6804 w 3043673"/>
                  <a:gd name="connsiteY25" fmla="*/ 1167448 h 2355865"/>
                  <a:gd name="connsiteX26" fmla="*/ 66070 w 3043673"/>
                  <a:gd name="connsiteY26" fmla="*/ 1007886 h 2355865"/>
                  <a:gd name="connsiteX27" fmla="*/ 546268 w 3043673"/>
                  <a:gd name="connsiteY27" fmla="*/ 661415 h 2355865"/>
                  <a:gd name="connsiteX28" fmla="*/ 1372941 w 3043673"/>
                  <a:gd name="connsiteY28" fmla="*/ 67242 h 2355865"/>
                  <a:gd name="connsiteX29" fmla="*/ 1522812 w 3043673"/>
                  <a:gd name="connsiteY29" fmla="*/ 0 h 2355865"/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1047750 w 3043673"/>
                  <a:gd name="connsiteY15" fmla="*/ 2355865 h 2355865"/>
                  <a:gd name="connsiteX16" fmla="*/ 966443 w 3043673"/>
                  <a:gd name="connsiteY16" fmla="*/ 2352941 h 2355865"/>
                  <a:gd name="connsiteX17" fmla="*/ 757496 w 3043673"/>
                  <a:gd name="connsiteY17" fmla="*/ 2352752 h 2355865"/>
                  <a:gd name="connsiteX18" fmla="*/ 611612 w 3043673"/>
                  <a:gd name="connsiteY18" fmla="*/ 2205346 h 2355865"/>
                  <a:gd name="connsiteX19" fmla="*/ 610093 w 3043673"/>
                  <a:gd name="connsiteY19" fmla="*/ 1088428 h 2355865"/>
                  <a:gd name="connsiteX20" fmla="*/ 594896 w 3043673"/>
                  <a:gd name="connsiteY20" fmla="*/ 1020044 h 2355865"/>
                  <a:gd name="connsiteX21" fmla="*/ 537150 w 3043673"/>
                  <a:gd name="connsiteY21" fmla="*/ 1050436 h 2355865"/>
                  <a:gd name="connsiteX22" fmla="*/ 284894 w 3043673"/>
                  <a:gd name="connsiteY22" fmla="*/ 1232790 h 2355865"/>
                  <a:gd name="connsiteX23" fmla="*/ 149650 w 3043673"/>
                  <a:gd name="connsiteY23" fmla="*/ 1273820 h 2355865"/>
                  <a:gd name="connsiteX24" fmla="*/ 6804 w 3043673"/>
                  <a:gd name="connsiteY24" fmla="*/ 1167448 h 2355865"/>
                  <a:gd name="connsiteX25" fmla="*/ 66070 w 3043673"/>
                  <a:gd name="connsiteY25" fmla="*/ 1007886 h 2355865"/>
                  <a:gd name="connsiteX26" fmla="*/ 546268 w 3043673"/>
                  <a:gd name="connsiteY26" fmla="*/ 661415 h 2355865"/>
                  <a:gd name="connsiteX27" fmla="*/ 1372941 w 3043673"/>
                  <a:gd name="connsiteY27" fmla="*/ 67242 h 2355865"/>
                  <a:gd name="connsiteX28" fmla="*/ 1522812 w 3043673"/>
                  <a:gd name="connsiteY28" fmla="*/ 0 h 2355865"/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966443 w 3043673"/>
                  <a:gd name="connsiteY15" fmla="*/ 2352941 h 2355865"/>
                  <a:gd name="connsiteX16" fmla="*/ 757496 w 3043673"/>
                  <a:gd name="connsiteY16" fmla="*/ 2352752 h 2355865"/>
                  <a:gd name="connsiteX17" fmla="*/ 611612 w 3043673"/>
                  <a:gd name="connsiteY17" fmla="*/ 2205346 h 2355865"/>
                  <a:gd name="connsiteX18" fmla="*/ 610093 w 3043673"/>
                  <a:gd name="connsiteY18" fmla="*/ 1088428 h 2355865"/>
                  <a:gd name="connsiteX19" fmla="*/ 594896 w 3043673"/>
                  <a:gd name="connsiteY19" fmla="*/ 1020044 h 2355865"/>
                  <a:gd name="connsiteX20" fmla="*/ 537150 w 3043673"/>
                  <a:gd name="connsiteY20" fmla="*/ 1050436 h 2355865"/>
                  <a:gd name="connsiteX21" fmla="*/ 284894 w 3043673"/>
                  <a:gd name="connsiteY21" fmla="*/ 1232790 h 2355865"/>
                  <a:gd name="connsiteX22" fmla="*/ 149650 w 3043673"/>
                  <a:gd name="connsiteY22" fmla="*/ 1273820 h 2355865"/>
                  <a:gd name="connsiteX23" fmla="*/ 6804 w 3043673"/>
                  <a:gd name="connsiteY23" fmla="*/ 1167448 h 2355865"/>
                  <a:gd name="connsiteX24" fmla="*/ 66070 w 3043673"/>
                  <a:gd name="connsiteY24" fmla="*/ 1007886 h 2355865"/>
                  <a:gd name="connsiteX25" fmla="*/ 546268 w 3043673"/>
                  <a:gd name="connsiteY25" fmla="*/ 661415 h 2355865"/>
                  <a:gd name="connsiteX26" fmla="*/ 1372941 w 3043673"/>
                  <a:gd name="connsiteY26" fmla="*/ 67242 h 2355865"/>
                  <a:gd name="connsiteX27" fmla="*/ 1522812 w 3043673"/>
                  <a:gd name="connsiteY27" fmla="*/ 0 h 2355865"/>
                  <a:gd name="connsiteX0" fmla="*/ 1522812 w 3043673"/>
                  <a:gd name="connsiteY0" fmla="*/ 0 h 2355189"/>
                  <a:gd name="connsiteX1" fmla="*/ 1673823 w 3043673"/>
                  <a:gd name="connsiteY1" fmla="*/ 67242 h 2355189"/>
                  <a:gd name="connsiteX2" fmla="*/ 2518731 w 3043673"/>
                  <a:gd name="connsiteY2" fmla="*/ 676609 h 2355189"/>
                  <a:gd name="connsiteX3" fmla="*/ 2951822 w 3043673"/>
                  <a:gd name="connsiteY3" fmla="*/ 985093 h 2355189"/>
                  <a:gd name="connsiteX4" fmla="*/ 3042998 w 3043673"/>
                  <a:gd name="connsiteY4" fmla="*/ 1108182 h 2355189"/>
                  <a:gd name="connsiteX5" fmla="*/ 2979175 w 3043673"/>
                  <a:gd name="connsiteY5" fmla="*/ 1244948 h 2355189"/>
                  <a:gd name="connsiteX6" fmla="*/ 2784665 w 3043673"/>
                  <a:gd name="connsiteY6" fmla="*/ 1244948 h 2355189"/>
                  <a:gd name="connsiteX7" fmla="*/ 2524811 w 3043673"/>
                  <a:gd name="connsiteY7" fmla="*/ 1061075 h 2355189"/>
                  <a:gd name="connsiteX8" fmla="*/ 2448829 w 3043673"/>
                  <a:gd name="connsiteY8" fmla="*/ 1020044 h 2355189"/>
                  <a:gd name="connsiteX9" fmla="*/ 2435152 w 3043673"/>
                  <a:gd name="connsiteY9" fmla="*/ 1103622 h 2355189"/>
                  <a:gd name="connsiteX10" fmla="*/ 2435152 w 3043673"/>
                  <a:gd name="connsiteY10" fmla="*/ 1653726 h 2355189"/>
                  <a:gd name="connsiteX11" fmla="*/ 2435152 w 3043673"/>
                  <a:gd name="connsiteY11" fmla="*/ 2208387 h 2355189"/>
                  <a:gd name="connsiteX12" fmla="*/ 2295347 w 3043673"/>
                  <a:gd name="connsiteY12" fmla="*/ 2354271 h 2355189"/>
                  <a:gd name="connsiteX13" fmla="*/ 2038350 w 3043673"/>
                  <a:gd name="connsiteY13" fmla="*/ 2355189 h 2355189"/>
                  <a:gd name="connsiteX14" fmla="*/ 966443 w 3043673"/>
                  <a:gd name="connsiteY14" fmla="*/ 2352941 h 2355189"/>
                  <a:gd name="connsiteX15" fmla="*/ 757496 w 3043673"/>
                  <a:gd name="connsiteY15" fmla="*/ 2352752 h 2355189"/>
                  <a:gd name="connsiteX16" fmla="*/ 611612 w 3043673"/>
                  <a:gd name="connsiteY16" fmla="*/ 2205346 h 2355189"/>
                  <a:gd name="connsiteX17" fmla="*/ 610093 w 3043673"/>
                  <a:gd name="connsiteY17" fmla="*/ 1088428 h 2355189"/>
                  <a:gd name="connsiteX18" fmla="*/ 594896 w 3043673"/>
                  <a:gd name="connsiteY18" fmla="*/ 1020044 h 2355189"/>
                  <a:gd name="connsiteX19" fmla="*/ 537150 w 3043673"/>
                  <a:gd name="connsiteY19" fmla="*/ 1050436 h 2355189"/>
                  <a:gd name="connsiteX20" fmla="*/ 284894 w 3043673"/>
                  <a:gd name="connsiteY20" fmla="*/ 1232790 h 2355189"/>
                  <a:gd name="connsiteX21" fmla="*/ 149650 w 3043673"/>
                  <a:gd name="connsiteY21" fmla="*/ 1273820 h 2355189"/>
                  <a:gd name="connsiteX22" fmla="*/ 6804 w 3043673"/>
                  <a:gd name="connsiteY22" fmla="*/ 1167448 h 2355189"/>
                  <a:gd name="connsiteX23" fmla="*/ 66070 w 3043673"/>
                  <a:gd name="connsiteY23" fmla="*/ 1007886 h 2355189"/>
                  <a:gd name="connsiteX24" fmla="*/ 546268 w 3043673"/>
                  <a:gd name="connsiteY24" fmla="*/ 661415 h 2355189"/>
                  <a:gd name="connsiteX25" fmla="*/ 1372941 w 3043673"/>
                  <a:gd name="connsiteY25" fmla="*/ 67242 h 2355189"/>
                  <a:gd name="connsiteX26" fmla="*/ 1522812 w 3043673"/>
                  <a:gd name="connsiteY26" fmla="*/ 0 h 2355189"/>
                  <a:gd name="connsiteX0" fmla="*/ 1522812 w 3043673"/>
                  <a:gd name="connsiteY0" fmla="*/ 0 h 2354271"/>
                  <a:gd name="connsiteX1" fmla="*/ 1673823 w 3043673"/>
                  <a:gd name="connsiteY1" fmla="*/ 67242 h 2354271"/>
                  <a:gd name="connsiteX2" fmla="*/ 2518731 w 3043673"/>
                  <a:gd name="connsiteY2" fmla="*/ 676609 h 2354271"/>
                  <a:gd name="connsiteX3" fmla="*/ 2951822 w 3043673"/>
                  <a:gd name="connsiteY3" fmla="*/ 985093 h 2354271"/>
                  <a:gd name="connsiteX4" fmla="*/ 3042998 w 3043673"/>
                  <a:gd name="connsiteY4" fmla="*/ 1108182 h 2354271"/>
                  <a:gd name="connsiteX5" fmla="*/ 2979175 w 3043673"/>
                  <a:gd name="connsiteY5" fmla="*/ 1244948 h 2354271"/>
                  <a:gd name="connsiteX6" fmla="*/ 2784665 w 3043673"/>
                  <a:gd name="connsiteY6" fmla="*/ 1244948 h 2354271"/>
                  <a:gd name="connsiteX7" fmla="*/ 2524811 w 3043673"/>
                  <a:gd name="connsiteY7" fmla="*/ 1061075 h 2354271"/>
                  <a:gd name="connsiteX8" fmla="*/ 2448829 w 3043673"/>
                  <a:gd name="connsiteY8" fmla="*/ 1020044 h 2354271"/>
                  <a:gd name="connsiteX9" fmla="*/ 2435152 w 3043673"/>
                  <a:gd name="connsiteY9" fmla="*/ 1103622 h 2354271"/>
                  <a:gd name="connsiteX10" fmla="*/ 2435152 w 3043673"/>
                  <a:gd name="connsiteY10" fmla="*/ 1653726 h 2354271"/>
                  <a:gd name="connsiteX11" fmla="*/ 2435152 w 3043673"/>
                  <a:gd name="connsiteY11" fmla="*/ 2208387 h 2354271"/>
                  <a:gd name="connsiteX12" fmla="*/ 2295347 w 3043673"/>
                  <a:gd name="connsiteY12" fmla="*/ 2354271 h 2354271"/>
                  <a:gd name="connsiteX13" fmla="*/ 966443 w 3043673"/>
                  <a:gd name="connsiteY13" fmla="*/ 2352941 h 2354271"/>
                  <a:gd name="connsiteX14" fmla="*/ 757496 w 3043673"/>
                  <a:gd name="connsiteY14" fmla="*/ 2352752 h 2354271"/>
                  <a:gd name="connsiteX15" fmla="*/ 611612 w 3043673"/>
                  <a:gd name="connsiteY15" fmla="*/ 2205346 h 2354271"/>
                  <a:gd name="connsiteX16" fmla="*/ 610093 w 3043673"/>
                  <a:gd name="connsiteY16" fmla="*/ 1088428 h 2354271"/>
                  <a:gd name="connsiteX17" fmla="*/ 594896 w 3043673"/>
                  <a:gd name="connsiteY17" fmla="*/ 1020044 h 2354271"/>
                  <a:gd name="connsiteX18" fmla="*/ 537150 w 3043673"/>
                  <a:gd name="connsiteY18" fmla="*/ 1050436 h 2354271"/>
                  <a:gd name="connsiteX19" fmla="*/ 284894 w 3043673"/>
                  <a:gd name="connsiteY19" fmla="*/ 1232790 h 2354271"/>
                  <a:gd name="connsiteX20" fmla="*/ 149650 w 3043673"/>
                  <a:gd name="connsiteY20" fmla="*/ 1273820 h 2354271"/>
                  <a:gd name="connsiteX21" fmla="*/ 6804 w 3043673"/>
                  <a:gd name="connsiteY21" fmla="*/ 1167448 h 2354271"/>
                  <a:gd name="connsiteX22" fmla="*/ 66070 w 3043673"/>
                  <a:gd name="connsiteY22" fmla="*/ 1007886 h 2354271"/>
                  <a:gd name="connsiteX23" fmla="*/ 546268 w 3043673"/>
                  <a:gd name="connsiteY23" fmla="*/ 661415 h 2354271"/>
                  <a:gd name="connsiteX24" fmla="*/ 1372941 w 3043673"/>
                  <a:gd name="connsiteY24" fmla="*/ 67242 h 2354271"/>
                  <a:gd name="connsiteX25" fmla="*/ 1522812 w 3043673"/>
                  <a:gd name="connsiteY25" fmla="*/ 0 h 2354271"/>
                  <a:gd name="connsiteX0" fmla="*/ 1522812 w 3043673"/>
                  <a:gd name="connsiteY0" fmla="*/ 0 h 2354271"/>
                  <a:gd name="connsiteX1" fmla="*/ 1673823 w 3043673"/>
                  <a:gd name="connsiteY1" fmla="*/ 67242 h 2354271"/>
                  <a:gd name="connsiteX2" fmla="*/ 2518731 w 3043673"/>
                  <a:gd name="connsiteY2" fmla="*/ 676609 h 2354271"/>
                  <a:gd name="connsiteX3" fmla="*/ 2951822 w 3043673"/>
                  <a:gd name="connsiteY3" fmla="*/ 985093 h 2354271"/>
                  <a:gd name="connsiteX4" fmla="*/ 3042998 w 3043673"/>
                  <a:gd name="connsiteY4" fmla="*/ 1108182 h 2354271"/>
                  <a:gd name="connsiteX5" fmla="*/ 2979175 w 3043673"/>
                  <a:gd name="connsiteY5" fmla="*/ 1244948 h 2354271"/>
                  <a:gd name="connsiteX6" fmla="*/ 2784665 w 3043673"/>
                  <a:gd name="connsiteY6" fmla="*/ 1244948 h 2354271"/>
                  <a:gd name="connsiteX7" fmla="*/ 2524811 w 3043673"/>
                  <a:gd name="connsiteY7" fmla="*/ 1061075 h 2354271"/>
                  <a:gd name="connsiteX8" fmla="*/ 2448829 w 3043673"/>
                  <a:gd name="connsiteY8" fmla="*/ 1020044 h 2354271"/>
                  <a:gd name="connsiteX9" fmla="*/ 2435152 w 3043673"/>
                  <a:gd name="connsiteY9" fmla="*/ 1103622 h 2354271"/>
                  <a:gd name="connsiteX10" fmla="*/ 2435152 w 3043673"/>
                  <a:gd name="connsiteY10" fmla="*/ 1653726 h 2354271"/>
                  <a:gd name="connsiteX11" fmla="*/ 2435152 w 3043673"/>
                  <a:gd name="connsiteY11" fmla="*/ 2208387 h 2354271"/>
                  <a:gd name="connsiteX12" fmla="*/ 2295347 w 3043673"/>
                  <a:gd name="connsiteY12" fmla="*/ 2354271 h 2354271"/>
                  <a:gd name="connsiteX13" fmla="*/ 757496 w 3043673"/>
                  <a:gd name="connsiteY13" fmla="*/ 2352752 h 2354271"/>
                  <a:gd name="connsiteX14" fmla="*/ 611612 w 3043673"/>
                  <a:gd name="connsiteY14" fmla="*/ 2205346 h 2354271"/>
                  <a:gd name="connsiteX15" fmla="*/ 610093 w 3043673"/>
                  <a:gd name="connsiteY15" fmla="*/ 1088428 h 2354271"/>
                  <a:gd name="connsiteX16" fmla="*/ 594896 w 3043673"/>
                  <a:gd name="connsiteY16" fmla="*/ 1020044 h 2354271"/>
                  <a:gd name="connsiteX17" fmla="*/ 537150 w 3043673"/>
                  <a:gd name="connsiteY17" fmla="*/ 1050436 h 2354271"/>
                  <a:gd name="connsiteX18" fmla="*/ 284894 w 3043673"/>
                  <a:gd name="connsiteY18" fmla="*/ 1232790 h 2354271"/>
                  <a:gd name="connsiteX19" fmla="*/ 149650 w 3043673"/>
                  <a:gd name="connsiteY19" fmla="*/ 1273820 h 2354271"/>
                  <a:gd name="connsiteX20" fmla="*/ 6804 w 3043673"/>
                  <a:gd name="connsiteY20" fmla="*/ 1167448 h 2354271"/>
                  <a:gd name="connsiteX21" fmla="*/ 66070 w 3043673"/>
                  <a:gd name="connsiteY21" fmla="*/ 1007886 h 2354271"/>
                  <a:gd name="connsiteX22" fmla="*/ 546268 w 3043673"/>
                  <a:gd name="connsiteY22" fmla="*/ 661415 h 2354271"/>
                  <a:gd name="connsiteX23" fmla="*/ 1372941 w 3043673"/>
                  <a:gd name="connsiteY23" fmla="*/ 67242 h 2354271"/>
                  <a:gd name="connsiteX24" fmla="*/ 1522812 w 3043673"/>
                  <a:gd name="connsiteY24" fmla="*/ 0 h 23542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043673" h="2354271">
                    <a:moveTo>
                      <a:pt x="1522812" y="0"/>
                    </a:moveTo>
                    <a:cubicBezTo>
                      <a:pt x="1566311" y="0"/>
                      <a:pt x="1610000" y="22414"/>
                      <a:pt x="1673823" y="67242"/>
                    </a:cubicBezTo>
                    <a:lnTo>
                      <a:pt x="2518731" y="676609"/>
                    </a:lnTo>
                    <a:lnTo>
                      <a:pt x="2951822" y="985093"/>
                    </a:lnTo>
                    <a:cubicBezTo>
                      <a:pt x="2995891" y="1017006"/>
                      <a:pt x="3038440" y="1047397"/>
                      <a:pt x="3042998" y="1108182"/>
                    </a:cubicBezTo>
                    <a:cubicBezTo>
                      <a:pt x="3047558" y="1165928"/>
                      <a:pt x="3029323" y="1214555"/>
                      <a:pt x="2979175" y="1244948"/>
                    </a:cubicBezTo>
                    <a:cubicBezTo>
                      <a:pt x="2915352" y="1284457"/>
                      <a:pt x="2846969" y="1285976"/>
                      <a:pt x="2784665" y="1244948"/>
                    </a:cubicBezTo>
                    <a:cubicBezTo>
                      <a:pt x="2696528" y="1187202"/>
                      <a:pt x="2611429" y="1121860"/>
                      <a:pt x="2524811" y="1061075"/>
                    </a:cubicBezTo>
                    <a:cubicBezTo>
                      <a:pt x="2500496" y="1044359"/>
                      <a:pt x="2476182" y="1007886"/>
                      <a:pt x="2448829" y="1020044"/>
                    </a:cubicBezTo>
                    <a:cubicBezTo>
                      <a:pt x="2418436" y="1033720"/>
                      <a:pt x="2435152" y="1074750"/>
                      <a:pt x="2435152" y="1103622"/>
                    </a:cubicBezTo>
                    <a:cubicBezTo>
                      <a:pt x="2433632" y="1289017"/>
                      <a:pt x="2435152" y="1471371"/>
                      <a:pt x="2435152" y="1653726"/>
                    </a:cubicBezTo>
                    <a:lnTo>
                      <a:pt x="2435152" y="2208387"/>
                    </a:lnTo>
                    <a:cubicBezTo>
                      <a:pt x="2435152" y="2313241"/>
                      <a:pt x="2398681" y="2352752"/>
                      <a:pt x="2295347" y="2354271"/>
                    </a:cubicBezTo>
                    <a:lnTo>
                      <a:pt x="757496" y="2352752"/>
                    </a:lnTo>
                    <a:cubicBezTo>
                      <a:pt x="648083" y="2351230"/>
                      <a:pt x="611612" y="2314760"/>
                      <a:pt x="611612" y="2205346"/>
                    </a:cubicBezTo>
                    <a:cubicBezTo>
                      <a:pt x="611612" y="1833042"/>
                      <a:pt x="611612" y="1460735"/>
                      <a:pt x="610093" y="1088428"/>
                    </a:cubicBezTo>
                    <a:cubicBezTo>
                      <a:pt x="610093" y="1065632"/>
                      <a:pt x="623768" y="1032200"/>
                      <a:pt x="594896" y="1020044"/>
                    </a:cubicBezTo>
                    <a:cubicBezTo>
                      <a:pt x="573623" y="1010927"/>
                      <a:pt x="555385" y="1036760"/>
                      <a:pt x="537150" y="1050436"/>
                    </a:cubicBezTo>
                    <a:cubicBezTo>
                      <a:pt x="452054" y="1111220"/>
                      <a:pt x="368474" y="1170486"/>
                      <a:pt x="284894" y="1232790"/>
                    </a:cubicBezTo>
                    <a:cubicBezTo>
                      <a:pt x="243864" y="1263184"/>
                      <a:pt x="199795" y="1279900"/>
                      <a:pt x="149650" y="1273820"/>
                    </a:cubicBezTo>
                    <a:cubicBezTo>
                      <a:pt x="81267" y="1266222"/>
                      <a:pt x="26559" y="1237350"/>
                      <a:pt x="6804" y="1167448"/>
                    </a:cubicBezTo>
                    <a:cubicBezTo>
                      <a:pt x="-12951" y="1102103"/>
                      <a:pt x="11364" y="1047397"/>
                      <a:pt x="66070" y="1007886"/>
                    </a:cubicBezTo>
                    <a:lnTo>
                      <a:pt x="546268" y="661415"/>
                    </a:lnTo>
                    <a:lnTo>
                      <a:pt x="1372941" y="67242"/>
                    </a:lnTo>
                    <a:cubicBezTo>
                      <a:pt x="1436004" y="22414"/>
                      <a:pt x="1479313" y="0"/>
                      <a:pt x="15228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587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3" name="Freeform: Shape 10">
                <a:extLst>
                  <a:ext uri="{FF2B5EF4-FFF2-40B4-BE49-F238E27FC236}">
                    <a16:creationId xmlns:a16="http://schemas.microsoft.com/office/drawing/2014/main" id="{9A2D7315-FFF1-42BB-BA48-DD2A164AAB44}"/>
                  </a:ext>
                </a:extLst>
              </p:cNvPr>
              <p:cNvSpPr/>
              <p:nvPr/>
            </p:nvSpPr>
            <p:spPr>
              <a:xfrm rot="19606927" flipH="1">
                <a:off x="6491465" y="4240421"/>
                <a:ext cx="1681242" cy="1223124"/>
              </a:xfrm>
              <a:custGeom>
                <a:avLst/>
                <a:gdLst>
                  <a:gd name="connsiteX0" fmla="*/ 1428658 w 1445031"/>
                  <a:gd name="connsiteY0" fmla="*/ 18855 h 1051276"/>
                  <a:gd name="connsiteX1" fmla="*/ 1444406 w 1445031"/>
                  <a:gd name="connsiteY1" fmla="*/ 153540 h 1051276"/>
                  <a:gd name="connsiteX2" fmla="*/ 1411029 w 1445031"/>
                  <a:gd name="connsiteY2" fmla="*/ 289809 h 1051276"/>
                  <a:gd name="connsiteX3" fmla="*/ 1263290 w 1445031"/>
                  <a:gd name="connsiteY3" fmla="*/ 442786 h 1051276"/>
                  <a:gd name="connsiteX4" fmla="*/ 1207160 w 1445031"/>
                  <a:gd name="connsiteY4" fmla="*/ 471478 h 1051276"/>
                  <a:gd name="connsiteX5" fmla="*/ 1143395 w 1445031"/>
                  <a:gd name="connsiteY5" fmla="*/ 497478 h 1051276"/>
                  <a:gd name="connsiteX6" fmla="*/ 1059752 w 1445031"/>
                  <a:gd name="connsiteY6" fmla="*/ 536607 h 1051276"/>
                  <a:gd name="connsiteX7" fmla="*/ 976257 w 1445031"/>
                  <a:gd name="connsiteY7" fmla="*/ 621060 h 1051276"/>
                  <a:gd name="connsiteX8" fmla="*/ 1061817 w 1445031"/>
                  <a:gd name="connsiteY8" fmla="*/ 439540 h 1051276"/>
                  <a:gd name="connsiteX9" fmla="*/ 1188535 w 1445031"/>
                  <a:gd name="connsiteY9" fmla="*/ 284240 h 1051276"/>
                  <a:gd name="connsiteX10" fmla="*/ 946016 w 1445031"/>
                  <a:gd name="connsiteY10" fmla="*/ 592368 h 1051276"/>
                  <a:gd name="connsiteX11" fmla="*/ 909358 w 1445031"/>
                  <a:gd name="connsiteY11" fmla="*/ 440720 h 1051276"/>
                  <a:gd name="connsiteX12" fmla="*/ 909542 w 1445031"/>
                  <a:gd name="connsiteY12" fmla="*/ 359327 h 1051276"/>
                  <a:gd name="connsiteX13" fmla="*/ 949224 w 1445031"/>
                  <a:gd name="connsiteY13" fmla="*/ 262666 h 1051276"/>
                  <a:gd name="connsiteX14" fmla="*/ 1078118 w 1445031"/>
                  <a:gd name="connsiteY14" fmla="*/ 172459 h 1051276"/>
                  <a:gd name="connsiteX15" fmla="*/ 1271293 w 1445031"/>
                  <a:gd name="connsiteY15" fmla="*/ 120975 h 1051276"/>
                  <a:gd name="connsiteX16" fmla="*/ 1383259 w 1445031"/>
                  <a:gd name="connsiteY16" fmla="*/ 72663 h 1051276"/>
                  <a:gd name="connsiteX17" fmla="*/ 1428658 w 1445031"/>
                  <a:gd name="connsiteY17" fmla="*/ 18855 h 1051276"/>
                  <a:gd name="connsiteX18" fmla="*/ 166 w 1445031"/>
                  <a:gd name="connsiteY18" fmla="*/ 0 h 1051276"/>
                  <a:gd name="connsiteX19" fmla="*/ 220147 w 1445031"/>
                  <a:gd name="connsiteY19" fmla="*/ 58766 h 1051276"/>
                  <a:gd name="connsiteX20" fmla="*/ 482896 w 1445031"/>
                  <a:gd name="connsiteY20" fmla="*/ 36780 h 1051276"/>
                  <a:gd name="connsiteX21" fmla="*/ 686477 w 1445031"/>
                  <a:gd name="connsiteY21" fmla="*/ 74704 h 1051276"/>
                  <a:gd name="connsiteX22" fmla="*/ 842644 w 1445031"/>
                  <a:gd name="connsiteY22" fmla="*/ 269105 h 1051276"/>
                  <a:gd name="connsiteX23" fmla="*/ 867874 w 1445031"/>
                  <a:gd name="connsiteY23" fmla="*/ 395721 h 1051276"/>
                  <a:gd name="connsiteX24" fmla="*/ 870345 w 1445031"/>
                  <a:gd name="connsiteY24" fmla="*/ 457275 h 1051276"/>
                  <a:gd name="connsiteX25" fmla="*/ 874900 w 1445031"/>
                  <a:gd name="connsiteY25" fmla="*/ 513438 h 1051276"/>
                  <a:gd name="connsiteX26" fmla="*/ 829617 w 1445031"/>
                  <a:gd name="connsiteY26" fmla="*/ 463337 h 1051276"/>
                  <a:gd name="connsiteX27" fmla="*/ 730391 w 1445031"/>
                  <a:gd name="connsiteY27" fmla="*/ 372495 h 1051276"/>
                  <a:gd name="connsiteX28" fmla="*/ 437207 w 1445031"/>
                  <a:gd name="connsiteY28" fmla="*/ 228906 h 1051276"/>
                  <a:gd name="connsiteX29" fmla="*/ 426415 w 1445031"/>
                  <a:gd name="connsiteY29" fmla="*/ 228692 h 1051276"/>
                  <a:gd name="connsiteX30" fmla="*/ 426274 w 1445031"/>
                  <a:gd name="connsiteY30" fmla="*/ 228624 h 1051276"/>
                  <a:gd name="connsiteX31" fmla="*/ 426118 w 1445031"/>
                  <a:gd name="connsiteY31" fmla="*/ 229070 h 1051276"/>
                  <a:gd name="connsiteX32" fmla="*/ 426415 w 1445031"/>
                  <a:gd name="connsiteY32" fmla="*/ 228692 h 1051276"/>
                  <a:gd name="connsiteX33" fmla="*/ 535955 w 1445031"/>
                  <a:gd name="connsiteY33" fmla="*/ 283971 h 1051276"/>
                  <a:gd name="connsiteX34" fmla="*/ 1045428 w 1445031"/>
                  <a:gd name="connsiteY34" fmla="*/ 865128 h 1051276"/>
                  <a:gd name="connsiteX35" fmla="*/ 1087578 w 1445031"/>
                  <a:gd name="connsiteY35" fmla="*/ 986821 h 1051276"/>
                  <a:gd name="connsiteX36" fmla="*/ 1095351 w 1445031"/>
                  <a:gd name="connsiteY36" fmla="*/ 1012624 h 1051276"/>
                  <a:gd name="connsiteX37" fmla="*/ 1096035 w 1445031"/>
                  <a:gd name="connsiteY37" fmla="*/ 1015239 h 1051276"/>
                  <a:gd name="connsiteX38" fmla="*/ 1035073 w 1445031"/>
                  <a:gd name="connsiteY38" fmla="*/ 1047847 h 1051276"/>
                  <a:gd name="connsiteX39" fmla="*/ 1026734 w 1445031"/>
                  <a:gd name="connsiteY39" fmla="*/ 1051276 h 1051276"/>
                  <a:gd name="connsiteX40" fmla="*/ 1005318 w 1445031"/>
                  <a:gd name="connsiteY40" fmla="*/ 946425 h 1051276"/>
                  <a:gd name="connsiteX41" fmla="*/ 916036 w 1445031"/>
                  <a:gd name="connsiteY41" fmla="*/ 719587 h 1051276"/>
                  <a:gd name="connsiteX42" fmla="*/ 673859 w 1445031"/>
                  <a:gd name="connsiteY42" fmla="*/ 519442 h 1051276"/>
                  <a:gd name="connsiteX43" fmla="*/ 478293 w 1445031"/>
                  <a:gd name="connsiteY43" fmla="*/ 477081 h 1051276"/>
                  <a:gd name="connsiteX44" fmla="*/ 9507 w 1445031"/>
                  <a:gd name="connsiteY44" fmla="*/ 61513 h 1051276"/>
                  <a:gd name="connsiteX45" fmla="*/ 50 w 1445031"/>
                  <a:gd name="connsiteY45" fmla="*/ 5869 h 1051276"/>
                  <a:gd name="connsiteX46" fmla="*/ 166 w 1445031"/>
                  <a:gd name="connsiteY46" fmla="*/ 0 h 1051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445031" h="1051276">
                    <a:moveTo>
                      <a:pt x="1428658" y="18855"/>
                    </a:moveTo>
                    <a:cubicBezTo>
                      <a:pt x="1441161" y="65214"/>
                      <a:pt x="1447061" y="119869"/>
                      <a:pt x="1444406" y="153540"/>
                    </a:cubicBezTo>
                    <a:cubicBezTo>
                      <a:pt x="1440902" y="200856"/>
                      <a:pt x="1433047" y="247509"/>
                      <a:pt x="1411029" y="289809"/>
                    </a:cubicBezTo>
                    <a:cubicBezTo>
                      <a:pt x="1377101" y="355086"/>
                      <a:pt x="1326760" y="404763"/>
                      <a:pt x="1263290" y="442786"/>
                    </a:cubicBezTo>
                    <a:cubicBezTo>
                      <a:pt x="1244961" y="453776"/>
                      <a:pt x="1216749" y="467200"/>
                      <a:pt x="1207160" y="471478"/>
                    </a:cubicBezTo>
                    <a:cubicBezTo>
                      <a:pt x="1195027" y="476382"/>
                      <a:pt x="1160581" y="490139"/>
                      <a:pt x="1143395" y="497478"/>
                    </a:cubicBezTo>
                    <a:cubicBezTo>
                      <a:pt x="1115072" y="509537"/>
                      <a:pt x="1089108" y="513741"/>
                      <a:pt x="1059752" y="536607"/>
                    </a:cubicBezTo>
                    <a:cubicBezTo>
                      <a:pt x="1013911" y="572564"/>
                      <a:pt x="1000082" y="588607"/>
                      <a:pt x="976257" y="621060"/>
                    </a:cubicBezTo>
                    <a:cubicBezTo>
                      <a:pt x="998938" y="557702"/>
                      <a:pt x="1026635" y="496888"/>
                      <a:pt x="1061817" y="439540"/>
                    </a:cubicBezTo>
                    <a:cubicBezTo>
                      <a:pt x="1097037" y="382081"/>
                      <a:pt x="1138712" y="329897"/>
                      <a:pt x="1188535" y="284240"/>
                    </a:cubicBezTo>
                    <a:cubicBezTo>
                      <a:pt x="1106884" y="325656"/>
                      <a:pt x="1002109" y="413355"/>
                      <a:pt x="946016" y="592368"/>
                    </a:cubicBezTo>
                    <a:cubicBezTo>
                      <a:pt x="927023" y="541955"/>
                      <a:pt x="919426" y="491023"/>
                      <a:pt x="909358" y="440720"/>
                    </a:cubicBezTo>
                    <a:cubicBezTo>
                      <a:pt x="906777" y="425968"/>
                      <a:pt x="906998" y="386212"/>
                      <a:pt x="909542" y="359327"/>
                    </a:cubicBezTo>
                    <a:cubicBezTo>
                      <a:pt x="912935" y="323628"/>
                      <a:pt x="928867" y="291764"/>
                      <a:pt x="949224" y="262666"/>
                    </a:cubicBezTo>
                    <a:cubicBezTo>
                      <a:pt x="981089" y="217083"/>
                      <a:pt x="1027962" y="191931"/>
                      <a:pt x="1078118" y="172459"/>
                    </a:cubicBezTo>
                    <a:cubicBezTo>
                      <a:pt x="1140555" y="148229"/>
                      <a:pt x="1207418" y="140042"/>
                      <a:pt x="1271293" y="120975"/>
                    </a:cubicBezTo>
                    <a:cubicBezTo>
                      <a:pt x="1310422" y="109321"/>
                      <a:pt x="1349219" y="96377"/>
                      <a:pt x="1383259" y="72663"/>
                    </a:cubicBezTo>
                    <a:cubicBezTo>
                      <a:pt x="1402216" y="59460"/>
                      <a:pt x="1417446" y="42864"/>
                      <a:pt x="1428658" y="18855"/>
                    </a:cubicBezTo>
                    <a:close/>
                    <a:moveTo>
                      <a:pt x="166" y="0"/>
                    </a:moveTo>
                    <a:cubicBezTo>
                      <a:pt x="62497" y="64142"/>
                      <a:pt x="142096" y="60378"/>
                      <a:pt x="220147" y="58766"/>
                    </a:cubicBezTo>
                    <a:cubicBezTo>
                      <a:pt x="308097" y="56939"/>
                      <a:pt x="394913" y="39400"/>
                      <a:pt x="482896" y="36780"/>
                    </a:cubicBezTo>
                    <a:cubicBezTo>
                      <a:pt x="553532" y="34659"/>
                      <a:pt x="622469" y="41900"/>
                      <a:pt x="686477" y="74704"/>
                    </a:cubicBezTo>
                    <a:cubicBezTo>
                      <a:pt x="764094" y="114472"/>
                      <a:pt x="815497" y="187757"/>
                      <a:pt x="842644" y="269105"/>
                    </a:cubicBezTo>
                    <a:cubicBezTo>
                      <a:pt x="856291" y="310045"/>
                      <a:pt x="864280" y="352791"/>
                      <a:pt x="867874" y="395721"/>
                    </a:cubicBezTo>
                    <a:cubicBezTo>
                      <a:pt x="869594" y="416196"/>
                      <a:pt x="870257" y="436771"/>
                      <a:pt x="870345" y="457275"/>
                    </a:cubicBezTo>
                    <a:cubicBezTo>
                      <a:pt x="870398" y="471259"/>
                      <a:pt x="864581" y="501947"/>
                      <a:pt x="874900" y="513438"/>
                    </a:cubicBezTo>
                    <a:cubicBezTo>
                      <a:pt x="858392" y="495061"/>
                      <a:pt x="844578" y="478664"/>
                      <a:pt x="829617" y="463337"/>
                    </a:cubicBezTo>
                    <a:cubicBezTo>
                      <a:pt x="811603" y="444906"/>
                      <a:pt x="737027" y="377660"/>
                      <a:pt x="730391" y="372495"/>
                    </a:cubicBezTo>
                    <a:cubicBezTo>
                      <a:pt x="642561" y="304497"/>
                      <a:pt x="544660" y="256917"/>
                      <a:pt x="437207" y="228906"/>
                    </a:cubicBezTo>
                    <a:cubicBezTo>
                      <a:pt x="433844" y="228022"/>
                      <a:pt x="429930" y="223694"/>
                      <a:pt x="426415" y="228692"/>
                    </a:cubicBezTo>
                    <a:cubicBezTo>
                      <a:pt x="426368" y="228670"/>
                      <a:pt x="426321" y="228647"/>
                      <a:pt x="426274" y="228624"/>
                    </a:cubicBezTo>
                    <a:cubicBezTo>
                      <a:pt x="426207" y="228766"/>
                      <a:pt x="426221" y="228917"/>
                      <a:pt x="426118" y="229070"/>
                    </a:cubicBezTo>
                    <a:cubicBezTo>
                      <a:pt x="426118" y="229070"/>
                      <a:pt x="426415" y="228692"/>
                      <a:pt x="426415" y="228692"/>
                    </a:cubicBezTo>
                    <a:cubicBezTo>
                      <a:pt x="463773" y="245411"/>
                      <a:pt x="500579" y="263226"/>
                      <a:pt x="535955" y="283971"/>
                    </a:cubicBezTo>
                    <a:cubicBezTo>
                      <a:pt x="760097" y="415154"/>
                      <a:pt x="943465" y="626538"/>
                      <a:pt x="1045428" y="865128"/>
                    </a:cubicBezTo>
                    <a:cubicBezTo>
                      <a:pt x="1062329" y="904646"/>
                      <a:pt x="1076392" y="945323"/>
                      <a:pt x="1087578" y="986821"/>
                    </a:cubicBezTo>
                    <a:cubicBezTo>
                      <a:pt x="1089031" y="992204"/>
                      <a:pt x="1092038" y="1001509"/>
                      <a:pt x="1095351" y="1012624"/>
                    </a:cubicBezTo>
                    <a:lnTo>
                      <a:pt x="1096035" y="1015239"/>
                    </a:lnTo>
                    <a:lnTo>
                      <a:pt x="1035073" y="1047847"/>
                    </a:lnTo>
                    <a:lnTo>
                      <a:pt x="1026734" y="1051276"/>
                    </a:lnTo>
                    <a:lnTo>
                      <a:pt x="1005318" y="946425"/>
                    </a:lnTo>
                    <a:cubicBezTo>
                      <a:pt x="984277" y="867300"/>
                      <a:pt x="957712" y="790362"/>
                      <a:pt x="916036" y="719587"/>
                    </a:cubicBezTo>
                    <a:cubicBezTo>
                      <a:pt x="859655" y="623810"/>
                      <a:pt x="781068" y="554070"/>
                      <a:pt x="673859" y="519442"/>
                    </a:cubicBezTo>
                    <a:cubicBezTo>
                      <a:pt x="610094" y="498834"/>
                      <a:pt x="544145" y="487877"/>
                      <a:pt x="478293" y="477081"/>
                    </a:cubicBezTo>
                    <a:cubicBezTo>
                      <a:pt x="254112" y="440297"/>
                      <a:pt x="64247" y="286790"/>
                      <a:pt x="9507" y="61513"/>
                    </a:cubicBezTo>
                    <a:cubicBezTo>
                      <a:pt x="5072" y="43210"/>
                      <a:pt x="1717" y="24643"/>
                      <a:pt x="50" y="5869"/>
                    </a:cubicBezTo>
                    <a:cubicBezTo>
                      <a:pt x="-94" y="4355"/>
                      <a:pt x="113" y="2836"/>
                      <a:pt x="16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54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09" name="Group 7">
              <a:extLst>
                <a:ext uri="{FF2B5EF4-FFF2-40B4-BE49-F238E27FC236}">
                  <a16:creationId xmlns:a16="http://schemas.microsoft.com/office/drawing/2014/main" id="{8AEFD69D-CA93-4BE7-9F4D-9222543455C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14679" y="3220872"/>
              <a:ext cx="3017520" cy="2334042"/>
              <a:chOff x="5429250" y="3127753"/>
              <a:chExt cx="3043673" cy="2354271"/>
            </a:xfrm>
          </p:grpSpPr>
          <p:sp>
            <p:nvSpPr>
              <p:cNvPr id="110" name="Freeform: Shape 6">
                <a:extLst>
                  <a:ext uri="{FF2B5EF4-FFF2-40B4-BE49-F238E27FC236}">
                    <a16:creationId xmlns:a16="http://schemas.microsoft.com/office/drawing/2014/main" id="{0EABBC0F-5773-4D9F-8EAE-30563AAAE23A}"/>
                  </a:ext>
                </a:extLst>
              </p:cNvPr>
              <p:cNvSpPr/>
              <p:nvPr/>
            </p:nvSpPr>
            <p:spPr>
              <a:xfrm>
                <a:off x="5429250" y="3127753"/>
                <a:ext cx="3043673" cy="2354271"/>
              </a:xfrm>
              <a:custGeom>
                <a:avLst/>
                <a:gdLst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1047750 w 3043673"/>
                  <a:gd name="connsiteY15" fmla="*/ 2355865 h 2355865"/>
                  <a:gd name="connsiteX16" fmla="*/ 1047750 w 3043673"/>
                  <a:gd name="connsiteY16" fmla="*/ 2353459 h 2355865"/>
                  <a:gd name="connsiteX17" fmla="*/ 966443 w 3043673"/>
                  <a:gd name="connsiteY17" fmla="*/ 2352941 h 2355865"/>
                  <a:gd name="connsiteX18" fmla="*/ 757496 w 3043673"/>
                  <a:gd name="connsiteY18" fmla="*/ 2352752 h 2355865"/>
                  <a:gd name="connsiteX19" fmla="*/ 611612 w 3043673"/>
                  <a:gd name="connsiteY19" fmla="*/ 2205346 h 2355865"/>
                  <a:gd name="connsiteX20" fmla="*/ 610093 w 3043673"/>
                  <a:gd name="connsiteY20" fmla="*/ 1088428 h 2355865"/>
                  <a:gd name="connsiteX21" fmla="*/ 594896 w 3043673"/>
                  <a:gd name="connsiteY21" fmla="*/ 1020044 h 2355865"/>
                  <a:gd name="connsiteX22" fmla="*/ 537150 w 3043673"/>
                  <a:gd name="connsiteY22" fmla="*/ 1050436 h 2355865"/>
                  <a:gd name="connsiteX23" fmla="*/ 284894 w 3043673"/>
                  <a:gd name="connsiteY23" fmla="*/ 1232790 h 2355865"/>
                  <a:gd name="connsiteX24" fmla="*/ 149650 w 3043673"/>
                  <a:gd name="connsiteY24" fmla="*/ 1273820 h 2355865"/>
                  <a:gd name="connsiteX25" fmla="*/ 6804 w 3043673"/>
                  <a:gd name="connsiteY25" fmla="*/ 1167448 h 2355865"/>
                  <a:gd name="connsiteX26" fmla="*/ 66070 w 3043673"/>
                  <a:gd name="connsiteY26" fmla="*/ 1007886 h 2355865"/>
                  <a:gd name="connsiteX27" fmla="*/ 546268 w 3043673"/>
                  <a:gd name="connsiteY27" fmla="*/ 661415 h 2355865"/>
                  <a:gd name="connsiteX28" fmla="*/ 1372941 w 3043673"/>
                  <a:gd name="connsiteY28" fmla="*/ 67242 h 2355865"/>
                  <a:gd name="connsiteX29" fmla="*/ 1522812 w 3043673"/>
                  <a:gd name="connsiteY29" fmla="*/ 0 h 2355865"/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1047750 w 3043673"/>
                  <a:gd name="connsiteY15" fmla="*/ 2355865 h 2355865"/>
                  <a:gd name="connsiteX16" fmla="*/ 966443 w 3043673"/>
                  <a:gd name="connsiteY16" fmla="*/ 2352941 h 2355865"/>
                  <a:gd name="connsiteX17" fmla="*/ 757496 w 3043673"/>
                  <a:gd name="connsiteY17" fmla="*/ 2352752 h 2355865"/>
                  <a:gd name="connsiteX18" fmla="*/ 611612 w 3043673"/>
                  <a:gd name="connsiteY18" fmla="*/ 2205346 h 2355865"/>
                  <a:gd name="connsiteX19" fmla="*/ 610093 w 3043673"/>
                  <a:gd name="connsiteY19" fmla="*/ 1088428 h 2355865"/>
                  <a:gd name="connsiteX20" fmla="*/ 594896 w 3043673"/>
                  <a:gd name="connsiteY20" fmla="*/ 1020044 h 2355865"/>
                  <a:gd name="connsiteX21" fmla="*/ 537150 w 3043673"/>
                  <a:gd name="connsiteY21" fmla="*/ 1050436 h 2355865"/>
                  <a:gd name="connsiteX22" fmla="*/ 284894 w 3043673"/>
                  <a:gd name="connsiteY22" fmla="*/ 1232790 h 2355865"/>
                  <a:gd name="connsiteX23" fmla="*/ 149650 w 3043673"/>
                  <a:gd name="connsiteY23" fmla="*/ 1273820 h 2355865"/>
                  <a:gd name="connsiteX24" fmla="*/ 6804 w 3043673"/>
                  <a:gd name="connsiteY24" fmla="*/ 1167448 h 2355865"/>
                  <a:gd name="connsiteX25" fmla="*/ 66070 w 3043673"/>
                  <a:gd name="connsiteY25" fmla="*/ 1007886 h 2355865"/>
                  <a:gd name="connsiteX26" fmla="*/ 546268 w 3043673"/>
                  <a:gd name="connsiteY26" fmla="*/ 661415 h 2355865"/>
                  <a:gd name="connsiteX27" fmla="*/ 1372941 w 3043673"/>
                  <a:gd name="connsiteY27" fmla="*/ 67242 h 2355865"/>
                  <a:gd name="connsiteX28" fmla="*/ 1522812 w 3043673"/>
                  <a:gd name="connsiteY28" fmla="*/ 0 h 2355865"/>
                  <a:gd name="connsiteX0" fmla="*/ 1522812 w 3043673"/>
                  <a:gd name="connsiteY0" fmla="*/ 0 h 2355865"/>
                  <a:gd name="connsiteX1" fmla="*/ 1673823 w 3043673"/>
                  <a:gd name="connsiteY1" fmla="*/ 67242 h 2355865"/>
                  <a:gd name="connsiteX2" fmla="*/ 2518731 w 3043673"/>
                  <a:gd name="connsiteY2" fmla="*/ 676609 h 2355865"/>
                  <a:gd name="connsiteX3" fmla="*/ 2951822 w 3043673"/>
                  <a:gd name="connsiteY3" fmla="*/ 985093 h 2355865"/>
                  <a:gd name="connsiteX4" fmla="*/ 3042998 w 3043673"/>
                  <a:gd name="connsiteY4" fmla="*/ 1108182 h 2355865"/>
                  <a:gd name="connsiteX5" fmla="*/ 2979175 w 3043673"/>
                  <a:gd name="connsiteY5" fmla="*/ 1244948 h 2355865"/>
                  <a:gd name="connsiteX6" fmla="*/ 2784665 w 3043673"/>
                  <a:gd name="connsiteY6" fmla="*/ 1244948 h 2355865"/>
                  <a:gd name="connsiteX7" fmla="*/ 2524811 w 3043673"/>
                  <a:gd name="connsiteY7" fmla="*/ 1061075 h 2355865"/>
                  <a:gd name="connsiteX8" fmla="*/ 2448829 w 3043673"/>
                  <a:gd name="connsiteY8" fmla="*/ 1020044 h 2355865"/>
                  <a:gd name="connsiteX9" fmla="*/ 2435152 w 3043673"/>
                  <a:gd name="connsiteY9" fmla="*/ 1103622 h 2355865"/>
                  <a:gd name="connsiteX10" fmla="*/ 2435152 w 3043673"/>
                  <a:gd name="connsiteY10" fmla="*/ 1653726 h 2355865"/>
                  <a:gd name="connsiteX11" fmla="*/ 2435152 w 3043673"/>
                  <a:gd name="connsiteY11" fmla="*/ 2208387 h 2355865"/>
                  <a:gd name="connsiteX12" fmla="*/ 2295347 w 3043673"/>
                  <a:gd name="connsiteY12" fmla="*/ 2354271 h 2355865"/>
                  <a:gd name="connsiteX13" fmla="*/ 2038350 w 3043673"/>
                  <a:gd name="connsiteY13" fmla="*/ 2355189 h 2355865"/>
                  <a:gd name="connsiteX14" fmla="*/ 2038350 w 3043673"/>
                  <a:gd name="connsiteY14" fmla="*/ 2355865 h 2355865"/>
                  <a:gd name="connsiteX15" fmla="*/ 966443 w 3043673"/>
                  <a:gd name="connsiteY15" fmla="*/ 2352941 h 2355865"/>
                  <a:gd name="connsiteX16" fmla="*/ 757496 w 3043673"/>
                  <a:gd name="connsiteY16" fmla="*/ 2352752 h 2355865"/>
                  <a:gd name="connsiteX17" fmla="*/ 611612 w 3043673"/>
                  <a:gd name="connsiteY17" fmla="*/ 2205346 h 2355865"/>
                  <a:gd name="connsiteX18" fmla="*/ 610093 w 3043673"/>
                  <a:gd name="connsiteY18" fmla="*/ 1088428 h 2355865"/>
                  <a:gd name="connsiteX19" fmla="*/ 594896 w 3043673"/>
                  <a:gd name="connsiteY19" fmla="*/ 1020044 h 2355865"/>
                  <a:gd name="connsiteX20" fmla="*/ 537150 w 3043673"/>
                  <a:gd name="connsiteY20" fmla="*/ 1050436 h 2355865"/>
                  <a:gd name="connsiteX21" fmla="*/ 284894 w 3043673"/>
                  <a:gd name="connsiteY21" fmla="*/ 1232790 h 2355865"/>
                  <a:gd name="connsiteX22" fmla="*/ 149650 w 3043673"/>
                  <a:gd name="connsiteY22" fmla="*/ 1273820 h 2355865"/>
                  <a:gd name="connsiteX23" fmla="*/ 6804 w 3043673"/>
                  <a:gd name="connsiteY23" fmla="*/ 1167448 h 2355865"/>
                  <a:gd name="connsiteX24" fmla="*/ 66070 w 3043673"/>
                  <a:gd name="connsiteY24" fmla="*/ 1007886 h 2355865"/>
                  <a:gd name="connsiteX25" fmla="*/ 546268 w 3043673"/>
                  <a:gd name="connsiteY25" fmla="*/ 661415 h 2355865"/>
                  <a:gd name="connsiteX26" fmla="*/ 1372941 w 3043673"/>
                  <a:gd name="connsiteY26" fmla="*/ 67242 h 2355865"/>
                  <a:gd name="connsiteX27" fmla="*/ 1522812 w 3043673"/>
                  <a:gd name="connsiteY27" fmla="*/ 0 h 2355865"/>
                  <a:gd name="connsiteX0" fmla="*/ 1522812 w 3043673"/>
                  <a:gd name="connsiteY0" fmla="*/ 0 h 2355189"/>
                  <a:gd name="connsiteX1" fmla="*/ 1673823 w 3043673"/>
                  <a:gd name="connsiteY1" fmla="*/ 67242 h 2355189"/>
                  <a:gd name="connsiteX2" fmla="*/ 2518731 w 3043673"/>
                  <a:gd name="connsiteY2" fmla="*/ 676609 h 2355189"/>
                  <a:gd name="connsiteX3" fmla="*/ 2951822 w 3043673"/>
                  <a:gd name="connsiteY3" fmla="*/ 985093 h 2355189"/>
                  <a:gd name="connsiteX4" fmla="*/ 3042998 w 3043673"/>
                  <a:gd name="connsiteY4" fmla="*/ 1108182 h 2355189"/>
                  <a:gd name="connsiteX5" fmla="*/ 2979175 w 3043673"/>
                  <a:gd name="connsiteY5" fmla="*/ 1244948 h 2355189"/>
                  <a:gd name="connsiteX6" fmla="*/ 2784665 w 3043673"/>
                  <a:gd name="connsiteY6" fmla="*/ 1244948 h 2355189"/>
                  <a:gd name="connsiteX7" fmla="*/ 2524811 w 3043673"/>
                  <a:gd name="connsiteY7" fmla="*/ 1061075 h 2355189"/>
                  <a:gd name="connsiteX8" fmla="*/ 2448829 w 3043673"/>
                  <a:gd name="connsiteY8" fmla="*/ 1020044 h 2355189"/>
                  <a:gd name="connsiteX9" fmla="*/ 2435152 w 3043673"/>
                  <a:gd name="connsiteY9" fmla="*/ 1103622 h 2355189"/>
                  <a:gd name="connsiteX10" fmla="*/ 2435152 w 3043673"/>
                  <a:gd name="connsiteY10" fmla="*/ 1653726 h 2355189"/>
                  <a:gd name="connsiteX11" fmla="*/ 2435152 w 3043673"/>
                  <a:gd name="connsiteY11" fmla="*/ 2208387 h 2355189"/>
                  <a:gd name="connsiteX12" fmla="*/ 2295347 w 3043673"/>
                  <a:gd name="connsiteY12" fmla="*/ 2354271 h 2355189"/>
                  <a:gd name="connsiteX13" fmla="*/ 2038350 w 3043673"/>
                  <a:gd name="connsiteY13" fmla="*/ 2355189 h 2355189"/>
                  <a:gd name="connsiteX14" fmla="*/ 966443 w 3043673"/>
                  <a:gd name="connsiteY14" fmla="*/ 2352941 h 2355189"/>
                  <a:gd name="connsiteX15" fmla="*/ 757496 w 3043673"/>
                  <a:gd name="connsiteY15" fmla="*/ 2352752 h 2355189"/>
                  <a:gd name="connsiteX16" fmla="*/ 611612 w 3043673"/>
                  <a:gd name="connsiteY16" fmla="*/ 2205346 h 2355189"/>
                  <a:gd name="connsiteX17" fmla="*/ 610093 w 3043673"/>
                  <a:gd name="connsiteY17" fmla="*/ 1088428 h 2355189"/>
                  <a:gd name="connsiteX18" fmla="*/ 594896 w 3043673"/>
                  <a:gd name="connsiteY18" fmla="*/ 1020044 h 2355189"/>
                  <a:gd name="connsiteX19" fmla="*/ 537150 w 3043673"/>
                  <a:gd name="connsiteY19" fmla="*/ 1050436 h 2355189"/>
                  <a:gd name="connsiteX20" fmla="*/ 284894 w 3043673"/>
                  <a:gd name="connsiteY20" fmla="*/ 1232790 h 2355189"/>
                  <a:gd name="connsiteX21" fmla="*/ 149650 w 3043673"/>
                  <a:gd name="connsiteY21" fmla="*/ 1273820 h 2355189"/>
                  <a:gd name="connsiteX22" fmla="*/ 6804 w 3043673"/>
                  <a:gd name="connsiteY22" fmla="*/ 1167448 h 2355189"/>
                  <a:gd name="connsiteX23" fmla="*/ 66070 w 3043673"/>
                  <a:gd name="connsiteY23" fmla="*/ 1007886 h 2355189"/>
                  <a:gd name="connsiteX24" fmla="*/ 546268 w 3043673"/>
                  <a:gd name="connsiteY24" fmla="*/ 661415 h 2355189"/>
                  <a:gd name="connsiteX25" fmla="*/ 1372941 w 3043673"/>
                  <a:gd name="connsiteY25" fmla="*/ 67242 h 2355189"/>
                  <a:gd name="connsiteX26" fmla="*/ 1522812 w 3043673"/>
                  <a:gd name="connsiteY26" fmla="*/ 0 h 2355189"/>
                  <a:gd name="connsiteX0" fmla="*/ 1522812 w 3043673"/>
                  <a:gd name="connsiteY0" fmla="*/ 0 h 2354271"/>
                  <a:gd name="connsiteX1" fmla="*/ 1673823 w 3043673"/>
                  <a:gd name="connsiteY1" fmla="*/ 67242 h 2354271"/>
                  <a:gd name="connsiteX2" fmla="*/ 2518731 w 3043673"/>
                  <a:gd name="connsiteY2" fmla="*/ 676609 h 2354271"/>
                  <a:gd name="connsiteX3" fmla="*/ 2951822 w 3043673"/>
                  <a:gd name="connsiteY3" fmla="*/ 985093 h 2354271"/>
                  <a:gd name="connsiteX4" fmla="*/ 3042998 w 3043673"/>
                  <a:gd name="connsiteY4" fmla="*/ 1108182 h 2354271"/>
                  <a:gd name="connsiteX5" fmla="*/ 2979175 w 3043673"/>
                  <a:gd name="connsiteY5" fmla="*/ 1244948 h 2354271"/>
                  <a:gd name="connsiteX6" fmla="*/ 2784665 w 3043673"/>
                  <a:gd name="connsiteY6" fmla="*/ 1244948 h 2354271"/>
                  <a:gd name="connsiteX7" fmla="*/ 2524811 w 3043673"/>
                  <a:gd name="connsiteY7" fmla="*/ 1061075 h 2354271"/>
                  <a:gd name="connsiteX8" fmla="*/ 2448829 w 3043673"/>
                  <a:gd name="connsiteY8" fmla="*/ 1020044 h 2354271"/>
                  <a:gd name="connsiteX9" fmla="*/ 2435152 w 3043673"/>
                  <a:gd name="connsiteY9" fmla="*/ 1103622 h 2354271"/>
                  <a:gd name="connsiteX10" fmla="*/ 2435152 w 3043673"/>
                  <a:gd name="connsiteY10" fmla="*/ 1653726 h 2354271"/>
                  <a:gd name="connsiteX11" fmla="*/ 2435152 w 3043673"/>
                  <a:gd name="connsiteY11" fmla="*/ 2208387 h 2354271"/>
                  <a:gd name="connsiteX12" fmla="*/ 2295347 w 3043673"/>
                  <a:gd name="connsiteY12" fmla="*/ 2354271 h 2354271"/>
                  <a:gd name="connsiteX13" fmla="*/ 966443 w 3043673"/>
                  <a:gd name="connsiteY13" fmla="*/ 2352941 h 2354271"/>
                  <a:gd name="connsiteX14" fmla="*/ 757496 w 3043673"/>
                  <a:gd name="connsiteY14" fmla="*/ 2352752 h 2354271"/>
                  <a:gd name="connsiteX15" fmla="*/ 611612 w 3043673"/>
                  <a:gd name="connsiteY15" fmla="*/ 2205346 h 2354271"/>
                  <a:gd name="connsiteX16" fmla="*/ 610093 w 3043673"/>
                  <a:gd name="connsiteY16" fmla="*/ 1088428 h 2354271"/>
                  <a:gd name="connsiteX17" fmla="*/ 594896 w 3043673"/>
                  <a:gd name="connsiteY17" fmla="*/ 1020044 h 2354271"/>
                  <a:gd name="connsiteX18" fmla="*/ 537150 w 3043673"/>
                  <a:gd name="connsiteY18" fmla="*/ 1050436 h 2354271"/>
                  <a:gd name="connsiteX19" fmla="*/ 284894 w 3043673"/>
                  <a:gd name="connsiteY19" fmla="*/ 1232790 h 2354271"/>
                  <a:gd name="connsiteX20" fmla="*/ 149650 w 3043673"/>
                  <a:gd name="connsiteY20" fmla="*/ 1273820 h 2354271"/>
                  <a:gd name="connsiteX21" fmla="*/ 6804 w 3043673"/>
                  <a:gd name="connsiteY21" fmla="*/ 1167448 h 2354271"/>
                  <a:gd name="connsiteX22" fmla="*/ 66070 w 3043673"/>
                  <a:gd name="connsiteY22" fmla="*/ 1007886 h 2354271"/>
                  <a:gd name="connsiteX23" fmla="*/ 546268 w 3043673"/>
                  <a:gd name="connsiteY23" fmla="*/ 661415 h 2354271"/>
                  <a:gd name="connsiteX24" fmla="*/ 1372941 w 3043673"/>
                  <a:gd name="connsiteY24" fmla="*/ 67242 h 2354271"/>
                  <a:gd name="connsiteX25" fmla="*/ 1522812 w 3043673"/>
                  <a:gd name="connsiteY25" fmla="*/ 0 h 2354271"/>
                  <a:gd name="connsiteX0" fmla="*/ 1522812 w 3043673"/>
                  <a:gd name="connsiteY0" fmla="*/ 0 h 2354271"/>
                  <a:gd name="connsiteX1" fmla="*/ 1673823 w 3043673"/>
                  <a:gd name="connsiteY1" fmla="*/ 67242 h 2354271"/>
                  <a:gd name="connsiteX2" fmla="*/ 2518731 w 3043673"/>
                  <a:gd name="connsiteY2" fmla="*/ 676609 h 2354271"/>
                  <a:gd name="connsiteX3" fmla="*/ 2951822 w 3043673"/>
                  <a:gd name="connsiteY3" fmla="*/ 985093 h 2354271"/>
                  <a:gd name="connsiteX4" fmla="*/ 3042998 w 3043673"/>
                  <a:gd name="connsiteY4" fmla="*/ 1108182 h 2354271"/>
                  <a:gd name="connsiteX5" fmla="*/ 2979175 w 3043673"/>
                  <a:gd name="connsiteY5" fmla="*/ 1244948 h 2354271"/>
                  <a:gd name="connsiteX6" fmla="*/ 2784665 w 3043673"/>
                  <a:gd name="connsiteY6" fmla="*/ 1244948 h 2354271"/>
                  <a:gd name="connsiteX7" fmla="*/ 2524811 w 3043673"/>
                  <a:gd name="connsiteY7" fmla="*/ 1061075 h 2354271"/>
                  <a:gd name="connsiteX8" fmla="*/ 2448829 w 3043673"/>
                  <a:gd name="connsiteY8" fmla="*/ 1020044 h 2354271"/>
                  <a:gd name="connsiteX9" fmla="*/ 2435152 w 3043673"/>
                  <a:gd name="connsiteY9" fmla="*/ 1103622 h 2354271"/>
                  <a:gd name="connsiteX10" fmla="*/ 2435152 w 3043673"/>
                  <a:gd name="connsiteY10" fmla="*/ 1653726 h 2354271"/>
                  <a:gd name="connsiteX11" fmla="*/ 2435152 w 3043673"/>
                  <a:gd name="connsiteY11" fmla="*/ 2208387 h 2354271"/>
                  <a:gd name="connsiteX12" fmla="*/ 2295347 w 3043673"/>
                  <a:gd name="connsiteY12" fmla="*/ 2354271 h 2354271"/>
                  <a:gd name="connsiteX13" fmla="*/ 757496 w 3043673"/>
                  <a:gd name="connsiteY13" fmla="*/ 2352752 h 2354271"/>
                  <a:gd name="connsiteX14" fmla="*/ 611612 w 3043673"/>
                  <a:gd name="connsiteY14" fmla="*/ 2205346 h 2354271"/>
                  <a:gd name="connsiteX15" fmla="*/ 610093 w 3043673"/>
                  <a:gd name="connsiteY15" fmla="*/ 1088428 h 2354271"/>
                  <a:gd name="connsiteX16" fmla="*/ 594896 w 3043673"/>
                  <a:gd name="connsiteY16" fmla="*/ 1020044 h 2354271"/>
                  <a:gd name="connsiteX17" fmla="*/ 537150 w 3043673"/>
                  <a:gd name="connsiteY17" fmla="*/ 1050436 h 2354271"/>
                  <a:gd name="connsiteX18" fmla="*/ 284894 w 3043673"/>
                  <a:gd name="connsiteY18" fmla="*/ 1232790 h 2354271"/>
                  <a:gd name="connsiteX19" fmla="*/ 149650 w 3043673"/>
                  <a:gd name="connsiteY19" fmla="*/ 1273820 h 2354271"/>
                  <a:gd name="connsiteX20" fmla="*/ 6804 w 3043673"/>
                  <a:gd name="connsiteY20" fmla="*/ 1167448 h 2354271"/>
                  <a:gd name="connsiteX21" fmla="*/ 66070 w 3043673"/>
                  <a:gd name="connsiteY21" fmla="*/ 1007886 h 2354271"/>
                  <a:gd name="connsiteX22" fmla="*/ 546268 w 3043673"/>
                  <a:gd name="connsiteY22" fmla="*/ 661415 h 2354271"/>
                  <a:gd name="connsiteX23" fmla="*/ 1372941 w 3043673"/>
                  <a:gd name="connsiteY23" fmla="*/ 67242 h 2354271"/>
                  <a:gd name="connsiteX24" fmla="*/ 1522812 w 3043673"/>
                  <a:gd name="connsiteY24" fmla="*/ 0 h 23542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043673" h="2354271">
                    <a:moveTo>
                      <a:pt x="1522812" y="0"/>
                    </a:moveTo>
                    <a:cubicBezTo>
                      <a:pt x="1566311" y="0"/>
                      <a:pt x="1610000" y="22414"/>
                      <a:pt x="1673823" y="67242"/>
                    </a:cubicBezTo>
                    <a:lnTo>
                      <a:pt x="2518731" y="676609"/>
                    </a:lnTo>
                    <a:lnTo>
                      <a:pt x="2951822" y="985093"/>
                    </a:lnTo>
                    <a:cubicBezTo>
                      <a:pt x="2995891" y="1017006"/>
                      <a:pt x="3038440" y="1047397"/>
                      <a:pt x="3042998" y="1108182"/>
                    </a:cubicBezTo>
                    <a:cubicBezTo>
                      <a:pt x="3047558" y="1165928"/>
                      <a:pt x="3029323" y="1214555"/>
                      <a:pt x="2979175" y="1244948"/>
                    </a:cubicBezTo>
                    <a:cubicBezTo>
                      <a:pt x="2915352" y="1284457"/>
                      <a:pt x="2846969" y="1285976"/>
                      <a:pt x="2784665" y="1244948"/>
                    </a:cubicBezTo>
                    <a:cubicBezTo>
                      <a:pt x="2696528" y="1187202"/>
                      <a:pt x="2611429" y="1121860"/>
                      <a:pt x="2524811" y="1061075"/>
                    </a:cubicBezTo>
                    <a:cubicBezTo>
                      <a:pt x="2500496" y="1044359"/>
                      <a:pt x="2476182" y="1007886"/>
                      <a:pt x="2448829" y="1020044"/>
                    </a:cubicBezTo>
                    <a:cubicBezTo>
                      <a:pt x="2418436" y="1033720"/>
                      <a:pt x="2435152" y="1074750"/>
                      <a:pt x="2435152" y="1103622"/>
                    </a:cubicBezTo>
                    <a:cubicBezTo>
                      <a:pt x="2433632" y="1289017"/>
                      <a:pt x="2435152" y="1471371"/>
                      <a:pt x="2435152" y="1653726"/>
                    </a:cubicBezTo>
                    <a:lnTo>
                      <a:pt x="2435152" y="2208387"/>
                    </a:lnTo>
                    <a:cubicBezTo>
                      <a:pt x="2435152" y="2313241"/>
                      <a:pt x="2398681" y="2352752"/>
                      <a:pt x="2295347" y="2354271"/>
                    </a:cubicBezTo>
                    <a:lnTo>
                      <a:pt x="757496" y="2352752"/>
                    </a:lnTo>
                    <a:cubicBezTo>
                      <a:pt x="648083" y="2351230"/>
                      <a:pt x="611612" y="2314760"/>
                      <a:pt x="611612" y="2205346"/>
                    </a:cubicBezTo>
                    <a:cubicBezTo>
                      <a:pt x="611612" y="1833042"/>
                      <a:pt x="611612" y="1460735"/>
                      <a:pt x="610093" y="1088428"/>
                    </a:cubicBezTo>
                    <a:cubicBezTo>
                      <a:pt x="610093" y="1065632"/>
                      <a:pt x="623768" y="1032200"/>
                      <a:pt x="594896" y="1020044"/>
                    </a:cubicBezTo>
                    <a:cubicBezTo>
                      <a:pt x="573623" y="1010927"/>
                      <a:pt x="555385" y="1036760"/>
                      <a:pt x="537150" y="1050436"/>
                    </a:cubicBezTo>
                    <a:cubicBezTo>
                      <a:pt x="452054" y="1111220"/>
                      <a:pt x="368474" y="1170486"/>
                      <a:pt x="284894" y="1232790"/>
                    </a:cubicBezTo>
                    <a:cubicBezTo>
                      <a:pt x="243864" y="1263184"/>
                      <a:pt x="199795" y="1279900"/>
                      <a:pt x="149650" y="1273820"/>
                    </a:cubicBezTo>
                    <a:cubicBezTo>
                      <a:pt x="81267" y="1266222"/>
                      <a:pt x="26559" y="1237350"/>
                      <a:pt x="6804" y="1167448"/>
                    </a:cubicBezTo>
                    <a:cubicBezTo>
                      <a:pt x="-12951" y="1102103"/>
                      <a:pt x="11364" y="1047397"/>
                      <a:pt x="66070" y="1007886"/>
                    </a:cubicBezTo>
                    <a:lnTo>
                      <a:pt x="546268" y="661415"/>
                    </a:lnTo>
                    <a:lnTo>
                      <a:pt x="1372941" y="67242"/>
                    </a:lnTo>
                    <a:cubicBezTo>
                      <a:pt x="1436004" y="22414"/>
                      <a:pt x="1479313" y="0"/>
                      <a:pt x="152281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587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11" name="Freeform: Shape 3">
                <a:extLst>
                  <a:ext uri="{FF2B5EF4-FFF2-40B4-BE49-F238E27FC236}">
                    <a16:creationId xmlns:a16="http://schemas.microsoft.com/office/drawing/2014/main" id="{FD973E49-AE98-4CF1-9FD3-F5D2997716D8}"/>
                  </a:ext>
                </a:extLst>
              </p:cNvPr>
              <p:cNvSpPr/>
              <p:nvPr/>
            </p:nvSpPr>
            <p:spPr>
              <a:xfrm rot="19606927" flipH="1">
                <a:off x="6491465" y="4240420"/>
                <a:ext cx="1681242" cy="1223124"/>
              </a:xfrm>
              <a:custGeom>
                <a:avLst/>
                <a:gdLst>
                  <a:gd name="connsiteX0" fmla="*/ 1428658 w 1445031"/>
                  <a:gd name="connsiteY0" fmla="*/ 18855 h 1051276"/>
                  <a:gd name="connsiteX1" fmla="*/ 1444406 w 1445031"/>
                  <a:gd name="connsiteY1" fmla="*/ 153540 h 1051276"/>
                  <a:gd name="connsiteX2" fmla="*/ 1411029 w 1445031"/>
                  <a:gd name="connsiteY2" fmla="*/ 289809 h 1051276"/>
                  <a:gd name="connsiteX3" fmla="*/ 1263290 w 1445031"/>
                  <a:gd name="connsiteY3" fmla="*/ 442786 h 1051276"/>
                  <a:gd name="connsiteX4" fmla="*/ 1207160 w 1445031"/>
                  <a:gd name="connsiteY4" fmla="*/ 471478 h 1051276"/>
                  <a:gd name="connsiteX5" fmla="*/ 1143395 w 1445031"/>
                  <a:gd name="connsiteY5" fmla="*/ 497478 h 1051276"/>
                  <a:gd name="connsiteX6" fmla="*/ 1059752 w 1445031"/>
                  <a:gd name="connsiteY6" fmla="*/ 536607 h 1051276"/>
                  <a:gd name="connsiteX7" fmla="*/ 976257 w 1445031"/>
                  <a:gd name="connsiteY7" fmla="*/ 621060 h 1051276"/>
                  <a:gd name="connsiteX8" fmla="*/ 1061817 w 1445031"/>
                  <a:gd name="connsiteY8" fmla="*/ 439540 h 1051276"/>
                  <a:gd name="connsiteX9" fmla="*/ 1188535 w 1445031"/>
                  <a:gd name="connsiteY9" fmla="*/ 284240 h 1051276"/>
                  <a:gd name="connsiteX10" fmla="*/ 946016 w 1445031"/>
                  <a:gd name="connsiteY10" fmla="*/ 592368 h 1051276"/>
                  <a:gd name="connsiteX11" fmla="*/ 909358 w 1445031"/>
                  <a:gd name="connsiteY11" fmla="*/ 440720 h 1051276"/>
                  <a:gd name="connsiteX12" fmla="*/ 909542 w 1445031"/>
                  <a:gd name="connsiteY12" fmla="*/ 359327 h 1051276"/>
                  <a:gd name="connsiteX13" fmla="*/ 949224 w 1445031"/>
                  <a:gd name="connsiteY13" fmla="*/ 262666 h 1051276"/>
                  <a:gd name="connsiteX14" fmla="*/ 1078118 w 1445031"/>
                  <a:gd name="connsiteY14" fmla="*/ 172459 h 1051276"/>
                  <a:gd name="connsiteX15" fmla="*/ 1271293 w 1445031"/>
                  <a:gd name="connsiteY15" fmla="*/ 120975 h 1051276"/>
                  <a:gd name="connsiteX16" fmla="*/ 1383259 w 1445031"/>
                  <a:gd name="connsiteY16" fmla="*/ 72663 h 1051276"/>
                  <a:gd name="connsiteX17" fmla="*/ 1428658 w 1445031"/>
                  <a:gd name="connsiteY17" fmla="*/ 18855 h 1051276"/>
                  <a:gd name="connsiteX18" fmla="*/ 166 w 1445031"/>
                  <a:gd name="connsiteY18" fmla="*/ 0 h 1051276"/>
                  <a:gd name="connsiteX19" fmla="*/ 220147 w 1445031"/>
                  <a:gd name="connsiteY19" fmla="*/ 58766 h 1051276"/>
                  <a:gd name="connsiteX20" fmla="*/ 482896 w 1445031"/>
                  <a:gd name="connsiteY20" fmla="*/ 36780 h 1051276"/>
                  <a:gd name="connsiteX21" fmla="*/ 686477 w 1445031"/>
                  <a:gd name="connsiteY21" fmla="*/ 74704 h 1051276"/>
                  <a:gd name="connsiteX22" fmla="*/ 842644 w 1445031"/>
                  <a:gd name="connsiteY22" fmla="*/ 269105 h 1051276"/>
                  <a:gd name="connsiteX23" fmla="*/ 867874 w 1445031"/>
                  <a:gd name="connsiteY23" fmla="*/ 395721 h 1051276"/>
                  <a:gd name="connsiteX24" fmla="*/ 870345 w 1445031"/>
                  <a:gd name="connsiteY24" fmla="*/ 457275 h 1051276"/>
                  <a:gd name="connsiteX25" fmla="*/ 874900 w 1445031"/>
                  <a:gd name="connsiteY25" fmla="*/ 513438 h 1051276"/>
                  <a:gd name="connsiteX26" fmla="*/ 829617 w 1445031"/>
                  <a:gd name="connsiteY26" fmla="*/ 463337 h 1051276"/>
                  <a:gd name="connsiteX27" fmla="*/ 730391 w 1445031"/>
                  <a:gd name="connsiteY27" fmla="*/ 372495 h 1051276"/>
                  <a:gd name="connsiteX28" fmla="*/ 437207 w 1445031"/>
                  <a:gd name="connsiteY28" fmla="*/ 228906 h 1051276"/>
                  <a:gd name="connsiteX29" fmla="*/ 426415 w 1445031"/>
                  <a:gd name="connsiteY29" fmla="*/ 228692 h 1051276"/>
                  <a:gd name="connsiteX30" fmla="*/ 426274 w 1445031"/>
                  <a:gd name="connsiteY30" fmla="*/ 228624 h 1051276"/>
                  <a:gd name="connsiteX31" fmla="*/ 426118 w 1445031"/>
                  <a:gd name="connsiteY31" fmla="*/ 229070 h 1051276"/>
                  <a:gd name="connsiteX32" fmla="*/ 426415 w 1445031"/>
                  <a:gd name="connsiteY32" fmla="*/ 228692 h 1051276"/>
                  <a:gd name="connsiteX33" fmla="*/ 535955 w 1445031"/>
                  <a:gd name="connsiteY33" fmla="*/ 283971 h 1051276"/>
                  <a:gd name="connsiteX34" fmla="*/ 1045428 w 1445031"/>
                  <a:gd name="connsiteY34" fmla="*/ 865128 h 1051276"/>
                  <a:gd name="connsiteX35" fmla="*/ 1087578 w 1445031"/>
                  <a:gd name="connsiteY35" fmla="*/ 986821 h 1051276"/>
                  <a:gd name="connsiteX36" fmla="*/ 1095351 w 1445031"/>
                  <a:gd name="connsiteY36" fmla="*/ 1012624 h 1051276"/>
                  <a:gd name="connsiteX37" fmla="*/ 1096035 w 1445031"/>
                  <a:gd name="connsiteY37" fmla="*/ 1015239 h 1051276"/>
                  <a:gd name="connsiteX38" fmla="*/ 1035073 w 1445031"/>
                  <a:gd name="connsiteY38" fmla="*/ 1047847 h 1051276"/>
                  <a:gd name="connsiteX39" fmla="*/ 1026734 w 1445031"/>
                  <a:gd name="connsiteY39" fmla="*/ 1051276 h 1051276"/>
                  <a:gd name="connsiteX40" fmla="*/ 1005318 w 1445031"/>
                  <a:gd name="connsiteY40" fmla="*/ 946425 h 1051276"/>
                  <a:gd name="connsiteX41" fmla="*/ 916036 w 1445031"/>
                  <a:gd name="connsiteY41" fmla="*/ 719587 h 1051276"/>
                  <a:gd name="connsiteX42" fmla="*/ 673859 w 1445031"/>
                  <a:gd name="connsiteY42" fmla="*/ 519442 h 1051276"/>
                  <a:gd name="connsiteX43" fmla="*/ 478293 w 1445031"/>
                  <a:gd name="connsiteY43" fmla="*/ 477081 h 1051276"/>
                  <a:gd name="connsiteX44" fmla="*/ 9507 w 1445031"/>
                  <a:gd name="connsiteY44" fmla="*/ 61513 h 1051276"/>
                  <a:gd name="connsiteX45" fmla="*/ 50 w 1445031"/>
                  <a:gd name="connsiteY45" fmla="*/ 5869 h 1051276"/>
                  <a:gd name="connsiteX46" fmla="*/ 166 w 1445031"/>
                  <a:gd name="connsiteY46" fmla="*/ 0 h 1051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445031" h="1051276">
                    <a:moveTo>
                      <a:pt x="1428658" y="18855"/>
                    </a:moveTo>
                    <a:cubicBezTo>
                      <a:pt x="1441161" y="65214"/>
                      <a:pt x="1447061" y="119869"/>
                      <a:pt x="1444406" y="153540"/>
                    </a:cubicBezTo>
                    <a:cubicBezTo>
                      <a:pt x="1440902" y="200856"/>
                      <a:pt x="1433047" y="247509"/>
                      <a:pt x="1411029" y="289809"/>
                    </a:cubicBezTo>
                    <a:cubicBezTo>
                      <a:pt x="1377101" y="355086"/>
                      <a:pt x="1326760" y="404763"/>
                      <a:pt x="1263290" y="442786"/>
                    </a:cubicBezTo>
                    <a:cubicBezTo>
                      <a:pt x="1244961" y="453776"/>
                      <a:pt x="1216749" y="467200"/>
                      <a:pt x="1207160" y="471478"/>
                    </a:cubicBezTo>
                    <a:cubicBezTo>
                      <a:pt x="1195027" y="476382"/>
                      <a:pt x="1160581" y="490139"/>
                      <a:pt x="1143395" y="497478"/>
                    </a:cubicBezTo>
                    <a:cubicBezTo>
                      <a:pt x="1115072" y="509537"/>
                      <a:pt x="1089108" y="513741"/>
                      <a:pt x="1059752" y="536607"/>
                    </a:cubicBezTo>
                    <a:cubicBezTo>
                      <a:pt x="1013911" y="572564"/>
                      <a:pt x="1000082" y="588607"/>
                      <a:pt x="976257" y="621060"/>
                    </a:cubicBezTo>
                    <a:cubicBezTo>
                      <a:pt x="998938" y="557702"/>
                      <a:pt x="1026635" y="496888"/>
                      <a:pt x="1061817" y="439540"/>
                    </a:cubicBezTo>
                    <a:cubicBezTo>
                      <a:pt x="1097037" y="382081"/>
                      <a:pt x="1138712" y="329897"/>
                      <a:pt x="1188535" y="284240"/>
                    </a:cubicBezTo>
                    <a:cubicBezTo>
                      <a:pt x="1106884" y="325656"/>
                      <a:pt x="1002109" y="413355"/>
                      <a:pt x="946016" y="592368"/>
                    </a:cubicBezTo>
                    <a:cubicBezTo>
                      <a:pt x="927023" y="541955"/>
                      <a:pt x="919426" y="491023"/>
                      <a:pt x="909358" y="440720"/>
                    </a:cubicBezTo>
                    <a:cubicBezTo>
                      <a:pt x="906777" y="425968"/>
                      <a:pt x="906998" y="386212"/>
                      <a:pt x="909542" y="359327"/>
                    </a:cubicBezTo>
                    <a:cubicBezTo>
                      <a:pt x="912935" y="323628"/>
                      <a:pt x="928867" y="291764"/>
                      <a:pt x="949224" y="262666"/>
                    </a:cubicBezTo>
                    <a:cubicBezTo>
                      <a:pt x="981089" y="217083"/>
                      <a:pt x="1027962" y="191931"/>
                      <a:pt x="1078118" y="172459"/>
                    </a:cubicBezTo>
                    <a:cubicBezTo>
                      <a:pt x="1140555" y="148229"/>
                      <a:pt x="1207418" y="140042"/>
                      <a:pt x="1271293" y="120975"/>
                    </a:cubicBezTo>
                    <a:cubicBezTo>
                      <a:pt x="1310422" y="109321"/>
                      <a:pt x="1349219" y="96377"/>
                      <a:pt x="1383259" y="72663"/>
                    </a:cubicBezTo>
                    <a:cubicBezTo>
                      <a:pt x="1402216" y="59460"/>
                      <a:pt x="1417446" y="42864"/>
                      <a:pt x="1428658" y="18855"/>
                    </a:cubicBezTo>
                    <a:close/>
                    <a:moveTo>
                      <a:pt x="166" y="0"/>
                    </a:moveTo>
                    <a:cubicBezTo>
                      <a:pt x="62497" y="64142"/>
                      <a:pt x="142096" y="60378"/>
                      <a:pt x="220147" y="58766"/>
                    </a:cubicBezTo>
                    <a:cubicBezTo>
                      <a:pt x="308097" y="56939"/>
                      <a:pt x="394913" y="39400"/>
                      <a:pt x="482896" y="36780"/>
                    </a:cubicBezTo>
                    <a:cubicBezTo>
                      <a:pt x="553532" y="34659"/>
                      <a:pt x="622469" y="41900"/>
                      <a:pt x="686477" y="74704"/>
                    </a:cubicBezTo>
                    <a:cubicBezTo>
                      <a:pt x="764094" y="114472"/>
                      <a:pt x="815497" y="187757"/>
                      <a:pt x="842644" y="269105"/>
                    </a:cubicBezTo>
                    <a:cubicBezTo>
                      <a:pt x="856291" y="310045"/>
                      <a:pt x="864280" y="352791"/>
                      <a:pt x="867874" y="395721"/>
                    </a:cubicBezTo>
                    <a:cubicBezTo>
                      <a:pt x="869594" y="416196"/>
                      <a:pt x="870257" y="436771"/>
                      <a:pt x="870345" y="457275"/>
                    </a:cubicBezTo>
                    <a:cubicBezTo>
                      <a:pt x="870398" y="471259"/>
                      <a:pt x="864581" y="501947"/>
                      <a:pt x="874900" y="513438"/>
                    </a:cubicBezTo>
                    <a:cubicBezTo>
                      <a:pt x="858392" y="495061"/>
                      <a:pt x="844578" y="478664"/>
                      <a:pt x="829617" y="463337"/>
                    </a:cubicBezTo>
                    <a:cubicBezTo>
                      <a:pt x="811603" y="444906"/>
                      <a:pt x="737027" y="377660"/>
                      <a:pt x="730391" y="372495"/>
                    </a:cubicBezTo>
                    <a:cubicBezTo>
                      <a:pt x="642561" y="304497"/>
                      <a:pt x="544660" y="256917"/>
                      <a:pt x="437207" y="228906"/>
                    </a:cubicBezTo>
                    <a:cubicBezTo>
                      <a:pt x="433844" y="228022"/>
                      <a:pt x="429930" y="223694"/>
                      <a:pt x="426415" y="228692"/>
                    </a:cubicBezTo>
                    <a:cubicBezTo>
                      <a:pt x="426368" y="228670"/>
                      <a:pt x="426321" y="228647"/>
                      <a:pt x="426274" y="228624"/>
                    </a:cubicBezTo>
                    <a:cubicBezTo>
                      <a:pt x="426207" y="228766"/>
                      <a:pt x="426221" y="228917"/>
                      <a:pt x="426118" y="229070"/>
                    </a:cubicBezTo>
                    <a:cubicBezTo>
                      <a:pt x="426118" y="229070"/>
                      <a:pt x="426415" y="228692"/>
                      <a:pt x="426415" y="228692"/>
                    </a:cubicBezTo>
                    <a:cubicBezTo>
                      <a:pt x="463773" y="245411"/>
                      <a:pt x="500579" y="263226"/>
                      <a:pt x="535955" y="283971"/>
                    </a:cubicBezTo>
                    <a:cubicBezTo>
                      <a:pt x="760097" y="415154"/>
                      <a:pt x="943465" y="626538"/>
                      <a:pt x="1045428" y="865128"/>
                    </a:cubicBezTo>
                    <a:cubicBezTo>
                      <a:pt x="1062329" y="904646"/>
                      <a:pt x="1076392" y="945323"/>
                      <a:pt x="1087578" y="986821"/>
                    </a:cubicBezTo>
                    <a:cubicBezTo>
                      <a:pt x="1089031" y="992204"/>
                      <a:pt x="1092038" y="1001509"/>
                      <a:pt x="1095351" y="1012624"/>
                    </a:cubicBezTo>
                    <a:lnTo>
                      <a:pt x="1096035" y="1015239"/>
                    </a:lnTo>
                    <a:lnTo>
                      <a:pt x="1035073" y="1047847"/>
                    </a:lnTo>
                    <a:lnTo>
                      <a:pt x="1026734" y="1051276"/>
                    </a:lnTo>
                    <a:lnTo>
                      <a:pt x="1005318" y="946425"/>
                    </a:lnTo>
                    <a:cubicBezTo>
                      <a:pt x="984277" y="867300"/>
                      <a:pt x="957712" y="790362"/>
                      <a:pt x="916036" y="719587"/>
                    </a:cubicBezTo>
                    <a:cubicBezTo>
                      <a:pt x="859655" y="623810"/>
                      <a:pt x="781068" y="554070"/>
                      <a:pt x="673859" y="519442"/>
                    </a:cubicBezTo>
                    <a:cubicBezTo>
                      <a:pt x="610094" y="498834"/>
                      <a:pt x="544145" y="487877"/>
                      <a:pt x="478293" y="477081"/>
                    </a:cubicBezTo>
                    <a:cubicBezTo>
                      <a:pt x="254112" y="440297"/>
                      <a:pt x="64247" y="286790"/>
                      <a:pt x="9507" y="61513"/>
                    </a:cubicBezTo>
                    <a:cubicBezTo>
                      <a:pt x="5072" y="43210"/>
                      <a:pt x="1717" y="24643"/>
                      <a:pt x="50" y="5869"/>
                    </a:cubicBezTo>
                    <a:cubicBezTo>
                      <a:pt x="-94" y="4355"/>
                      <a:pt x="113" y="2836"/>
                      <a:pt x="16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54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18" name="그룹 117">
            <a:extLst>
              <a:ext uri="{FF2B5EF4-FFF2-40B4-BE49-F238E27FC236}">
                <a16:creationId xmlns:a16="http://schemas.microsoft.com/office/drawing/2014/main" id="{F80BFA36-9B6F-4F43-BC61-199B67BD30B3}"/>
              </a:ext>
            </a:extLst>
          </p:cNvPr>
          <p:cNvGrpSpPr/>
          <p:nvPr/>
        </p:nvGrpSpPr>
        <p:grpSpPr>
          <a:xfrm>
            <a:off x="9143999" y="4317783"/>
            <a:ext cx="2106648" cy="1756648"/>
            <a:chOff x="8082213" y="4706509"/>
            <a:chExt cx="3183338" cy="1756648"/>
          </a:xfrm>
        </p:grpSpPr>
        <p:grpSp>
          <p:nvGrpSpPr>
            <p:cNvPr id="119" name="Group 48">
              <a:extLst>
                <a:ext uri="{FF2B5EF4-FFF2-40B4-BE49-F238E27FC236}">
                  <a16:creationId xmlns:a16="http://schemas.microsoft.com/office/drawing/2014/main" id="{2C88D6EE-F839-43CF-B057-32E4ABFA48D7}"/>
                </a:ext>
              </a:extLst>
            </p:cNvPr>
            <p:cNvGrpSpPr/>
            <p:nvPr/>
          </p:nvGrpSpPr>
          <p:grpSpPr>
            <a:xfrm>
              <a:off x="8082213" y="4706509"/>
              <a:ext cx="3183338" cy="358073"/>
              <a:chOff x="8082213" y="4706509"/>
              <a:chExt cx="3183338" cy="358073"/>
            </a:xfrm>
          </p:grpSpPr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C8A15BB3-59CF-4D95-BE30-2240403685B1}"/>
                  </a:ext>
                </a:extLst>
              </p:cNvPr>
              <p:cNvSpPr txBox="1"/>
              <p:nvPr/>
            </p:nvSpPr>
            <p:spPr>
              <a:xfrm>
                <a:off x="8114506" y="4758115"/>
                <a:ext cx="3151045" cy="306467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BAE321CF-02D3-415A-BBE9-7AD94CE9A5E7}"/>
                  </a:ext>
                </a:extLst>
              </p:cNvPr>
              <p:cNvSpPr txBox="1"/>
              <p:nvPr/>
            </p:nvSpPr>
            <p:spPr>
              <a:xfrm>
                <a:off x="8082213" y="4706509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4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93526A38-EAF3-44DD-AA4C-938EEB148B3B}"/>
                </a:ext>
              </a:extLst>
            </p:cNvPr>
            <p:cNvSpPr txBox="1"/>
            <p:nvPr/>
          </p:nvSpPr>
          <p:spPr>
            <a:xfrm>
              <a:off x="8114507" y="5078162"/>
              <a:ext cx="315104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3" name="그룹 122">
            <a:extLst>
              <a:ext uri="{FF2B5EF4-FFF2-40B4-BE49-F238E27FC236}">
                <a16:creationId xmlns:a16="http://schemas.microsoft.com/office/drawing/2014/main" id="{DE9E4614-F929-49AC-AF88-FB68BE805071}"/>
              </a:ext>
            </a:extLst>
          </p:cNvPr>
          <p:cNvGrpSpPr/>
          <p:nvPr/>
        </p:nvGrpSpPr>
        <p:grpSpPr>
          <a:xfrm>
            <a:off x="6409783" y="4317783"/>
            <a:ext cx="2106648" cy="1756648"/>
            <a:chOff x="8082213" y="1735109"/>
            <a:chExt cx="3183338" cy="1756648"/>
          </a:xfrm>
        </p:grpSpPr>
        <p:grpSp>
          <p:nvGrpSpPr>
            <p:cNvPr id="124" name="Group 47">
              <a:extLst>
                <a:ext uri="{FF2B5EF4-FFF2-40B4-BE49-F238E27FC236}">
                  <a16:creationId xmlns:a16="http://schemas.microsoft.com/office/drawing/2014/main" id="{C579F554-EC81-452A-AC7E-8FCBEB4036B8}"/>
                </a:ext>
              </a:extLst>
            </p:cNvPr>
            <p:cNvGrpSpPr/>
            <p:nvPr/>
          </p:nvGrpSpPr>
          <p:grpSpPr>
            <a:xfrm>
              <a:off x="8082213" y="1735109"/>
              <a:ext cx="3183338" cy="358073"/>
              <a:chOff x="8082213" y="1735109"/>
              <a:chExt cx="3183338" cy="358073"/>
            </a:xfrm>
          </p:grpSpPr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ACA54061-9925-4900-9427-4A2A29DCC507}"/>
                  </a:ext>
                </a:extLst>
              </p:cNvPr>
              <p:cNvSpPr txBox="1"/>
              <p:nvPr/>
            </p:nvSpPr>
            <p:spPr>
              <a:xfrm>
                <a:off x="8114506" y="1786715"/>
                <a:ext cx="3151045" cy="306467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BFC381E2-FEBB-48DF-B7C4-AE618E513D5A}"/>
                  </a:ext>
                </a:extLst>
              </p:cNvPr>
              <p:cNvSpPr txBox="1"/>
              <p:nvPr/>
            </p:nvSpPr>
            <p:spPr>
              <a:xfrm>
                <a:off x="8082213" y="1735109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3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71FB9239-C5CF-4DC9-96F5-87BA4D640481}"/>
                </a:ext>
              </a:extLst>
            </p:cNvPr>
            <p:cNvSpPr txBox="1"/>
            <p:nvPr/>
          </p:nvSpPr>
          <p:spPr>
            <a:xfrm>
              <a:off x="8114507" y="2106762"/>
              <a:ext cx="315104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8" name="그룹 127">
            <a:extLst>
              <a:ext uri="{FF2B5EF4-FFF2-40B4-BE49-F238E27FC236}">
                <a16:creationId xmlns:a16="http://schemas.microsoft.com/office/drawing/2014/main" id="{C8F169DE-E821-4314-92CD-810428AC3BD9}"/>
              </a:ext>
            </a:extLst>
          </p:cNvPr>
          <p:cNvGrpSpPr/>
          <p:nvPr/>
        </p:nvGrpSpPr>
        <p:grpSpPr>
          <a:xfrm>
            <a:off x="3675568" y="4317783"/>
            <a:ext cx="2106648" cy="1756648"/>
            <a:chOff x="869475" y="4706511"/>
            <a:chExt cx="3183338" cy="1756648"/>
          </a:xfrm>
        </p:grpSpPr>
        <p:grpSp>
          <p:nvGrpSpPr>
            <p:cNvPr id="129" name="Group 49">
              <a:extLst>
                <a:ext uri="{FF2B5EF4-FFF2-40B4-BE49-F238E27FC236}">
                  <a16:creationId xmlns:a16="http://schemas.microsoft.com/office/drawing/2014/main" id="{057A3BBC-EFDB-4EC2-9C54-C75F22B3D07D}"/>
                </a:ext>
              </a:extLst>
            </p:cNvPr>
            <p:cNvGrpSpPr/>
            <p:nvPr/>
          </p:nvGrpSpPr>
          <p:grpSpPr>
            <a:xfrm>
              <a:off x="869475" y="4706511"/>
              <a:ext cx="3183338" cy="358073"/>
              <a:chOff x="869475" y="4706511"/>
              <a:chExt cx="3183338" cy="358073"/>
            </a:xfrm>
          </p:grpSpPr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ADA247B5-E6C1-4D1A-986D-4E90E44A1F25}"/>
                  </a:ext>
                </a:extLst>
              </p:cNvPr>
              <p:cNvSpPr txBox="1"/>
              <p:nvPr/>
            </p:nvSpPr>
            <p:spPr>
              <a:xfrm>
                <a:off x="901768" y="4758117"/>
                <a:ext cx="3151045" cy="306467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F81CD884-1851-4603-9E77-13373C5C95D6}"/>
                  </a:ext>
                </a:extLst>
              </p:cNvPr>
              <p:cNvSpPr txBox="1"/>
              <p:nvPr/>
            </p:nvSpPr>
            <p:spPr>
              <a:xfrm>
                <a:off x="869475" y="4706511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2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F0516A37-3AB3-444A-A952-923F1BA4E2AD}"/>
                </a:ext>
              </a:extLst>
            </p:cNvPr>
            <p:cNvSpPr txBox="1"/>
            <p:nvPr/>
          </p:nvSpPr>
          <p:spPr>
            <a:xfrm>
              <a:off x="901769" y="5078164"/>
              <a:ext cx="315104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" name="그룹 132">
            <a:extLst>
              <a:ext uri="{FF2B5EF4-FFF2-40B4-BE49-F238E27FC236}">
                <a16:creationId xmlns:a16="http://schemas.microsoft.com/office/drawing/2014/main" id="{BD35E1C0-00A7-402A-A678-A16BB7884AD6}"/>
              </a:ext>
            </a:extLst>
          </p:cNvPr>
          <p:cNvGrpSpPr/>
          <p:nvPr/>
        </p:nvGrpSpPr>
        <p:grpSpPr>
          <a:xfrm>
            <a:off x="941353" y="4317783"/>
            <a:ext cx="2106648" cy="1756648"/>
            <a:chOff x="869475" y="1735111"/>
            <a:chExt cx="3183338" cy="1756648"/>
          </a:xfrm>
        </p:grpSpPr>
        <p:grpSp>
          <p:nvGrpSpPr>
            <p:cNvPr id="134" name="Group 46">
              <a:extLst>
                <a:ext uri="{FF2B5EF4-FFF2-40B4-BE49-F238E27FC236}">
                  <a16:creationId xmlns:a16="http://schemas.microsoft.com/office/drawing/2014/main" id="{D01D4F76-8463-40AE-8564-B39D303ED628}"/>
                </a:ext>
              </a:extLst>
            </p:cNvPr>
            <p:cNvGrpSpPr/>
            <p:nvPr/>
          </p:nvGrpSpPr>
          <p:grpSpPr>
            <a:xfrm>
              <a:off x="869475" y="1735111"/>
              <a:ext cx="3183338" cy="358073"/>
              <a:chOff x="869475" y="1735111"/>
              <a:chExt cx="3183338" cy="358073"/>
            </a:xfrm>
          </p:grpSpPr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028D8EC5-043E-4E5A-B4E0-116767AAFC22}"/>
                  </a:ext>
                </a:extLst>
              </p:cNvPr>
              <p:cNvSpPr txBox="1"/>
              <p:nvPr/>
            </p:nvSpPr>
            <p:spPr>
              <a:xfrm>
                <a:off x="901768" y="1786717"/>
                <a:ext cx="3151045" cy="306467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DFF78094-3F64-4EB5-A27C-669D7302E7B3}"/>
                  </a:ext>
                </a:extLst>
              </p:cNvPr>
              <p:cNvSpPr txBox="1"/>
              <p:nvPr/>
            </p:nvSpPr>
            <p:spPr>
              <a:xfrm>
                <a:off x="869475" y="1735111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9EF522D1-494B-483E-8BFC-73E966089476}"/>
                </a:ext>
              </a:extLst>
            </p:cNvPr>
            <p:cNvSpPr txBox="1"/>
            <p:nvPr/>
          </p:nvSpPr>
          <p:spPr>
            <a:xfrm>
              <a:off x="901769" y="2106764"/>
              <a:ext cx="315104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164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33</cp:revision>
  <dcterms:created xsi:type="dcterms:W3CDTF">2018-02-18T19:39:47Z</dcterms:created>
  <dcterms:modified xsi:type="dcterms:W3CDTF">2022-10-28T05:29:15Z</dcterms:modified>
</cp:coreProperties>
</file>