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853" name="Group 166">
            <a:extLst>
              <a:ext uri="{FF2B5EF4-FFF2-40B4-BE49-F238E27FC236}">
                <a16:creationId xmlns:a16="http://schemas.microsoft.com/office/drawing/2014/main" id="{EB864E3C-4700-4E4C-B8F7-1D99E1D1AFCB}"/>
              </a:ext>
            </a:extLst>
          </p:cNvPr>
          <p:cNvGrpSpPr/>
          <p:nvPr/>
        </p:nvGrpSpPr>
        <p:grpSpPr>
          <a:xfrm>
            <a:off x="1320901" y="5081223"/>
            <a:ext cx="2983091" cy="358073"/>
            <a:chOff x="8082213" y="4706509"/>
            <a:chExt cx="3183338" cy="358073"/>
          </a:xfrm>
        </p:grpSpPr>
        <p:sp>
          <p:nvSpPr>
            <p:cNvPr id="1854" name="TextBox 1853">
              <a:extLst>
                <a:ext uri="{FF2B5EF4-FFF2-40B4-BE49-F238E27FC236}">
                  <a16:creationId xmlns:a16="http://schemas.microsoft.com/office/drawing/2014/main" id="{1FCB004F-F0D0-42EA-B1B7-0962F0C46820}"/>
                </a:ext>
              </a:extLst>
            </p:cNvPr>
            <p:cNvSpPr txBox="1"/>
            <p:nvPr/>
          </p:nvSpPr>
          <p:spPr>
            <a:xfrm>
              <a:off x="8114506" y="4758115"/>
              <a:ext cx="3151045" cy="306467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855" name="TextBox 1854">
              <a:extLst>
                <a:ext uri="{FF2B5EF4-FFF2-40B4-BE49-F238E27FC236}">
                  <a16:creationId xmlns:a16="http://schemas.microsoft.com/office/drawing/2014/main" id="{14B0DAAE-0F40-4F2D-91E1-07A722CE6978}"/>
                </a:ext>
              </a:extLst>
            </p:cNvPr>
            <p:cNvSpPr txBox="1"/>
            <p:nvPr/>
          </p:nvSpPr>
          <p:spPr>
            <a:xfrm>
              <a:off x="8082213" y="4706509"/>
              <a:ext cx="3151045" cy="306467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accent4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  <p:grpSp>
        <p:nvGrpSpPr>
          <p:cNvPr id="1856" name="Group 169">
            <a:extLst>
              <a:ext uri="{FF2B5EF4-FFF2-40B4-BE49-F238E27FC236}">
                <a16:creationId xmlns:a16="http://schemas.microsoft.com/office/drawing/2014/main" id="{1B03A956-47A0-4424-97E6-4656E60B271B}"/>
              </a:ext>
            </a:extLst>
          </p:cNvPr>
          <p:cNvGrpSpPr/>
          <p:nvPr/>
        </p:nvGrpSpPr>
        <p:grpSpPr>
          <a:xfrm>
            <a:off x="838503" y="3834563"/>
            <a:ext cx="2983091" cy="358073"/>
            <a:chOff x="8082213" y="1735109"/>
            <a:chExt cx="3183338" cy="358073"/>
          </a:xfrm>
        </p:grpSpPr>
        <p:sp>
          <p:nvSpPr>
            <p:cNvPr id="1857" name="TextBox 1856">
              <a:extLst>
                <a:ext uri="{FF2B5EF4-FFF2-40B4-BE49-F238E27FC236}">
                  <a16:creationId xmlns:a16="http://schemas.microsoft.com/office/drawing/2014/main" id="{E6BF48BB-6DFC-4348-AF78-33EB3BAE0B08}"/>
                </a:ext>
              </a:extLst>
            </p:cNvPr>
            <p:cNvSpPr txBox="1"/>
            <p:nvPr/>
          </p:nvSpPr>
          <p:spPr>
            <a:xfrm>
              <a:off x="8114506" y="1786715"/>
              <a:ext cx="3151045" cy="306467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r"/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858" name="TextBox 1857">
              <a:extLst>
                <a:ext uri="{FF2B5EF4-FFF2-40B4-BE49-F238E27FC236}">
                  <a16:creationId xmlns:a16="http://schemas.microsoft.com/office/drawing/2014/main" id="{5D509E7D-0AE3-455D-AC21-98E60136ED2E}"/>
                </a:ext>
              </a:extLst>
            </p:cNvPr>
            <p:cNvSpPr txBox="1"/>
            <p:nvPr/>
          </p:nvSpPr>
          <p:spPr>
            <a:xfrm>
              <a:off x="8082213" y="1735109"/>
              <a:ext cx="3151045" cy="306467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accent3"/>
              </a:solidFill>
            </a:ln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859" name="Group 172">
            <a:extLst>
              <a:ext uri="{FF2B5EF4-FFF2-40B4-BE49-F238E27FC236}">
                <a16:creationId xmlns:a16="http://schemas.microsoft.com/office/drawing/2014/main" id="{5B71C823-D36D-4A06-BFAE-49540C5549D9}"/>
              </a:ext>
            </a:extLst>
          </p:cNvPr>
          <p:cNvGrpSpPr/>
          <p:nvPr/>
        </p:nvGrpSpPr>
        <p:grpSpPr>
          <a:xfrm>
            <a:off x="8405771" y="3702921"/>
            <a:ext cx="2983091" cy="358073"/>
            <a:chOff x="869475" y="4706511"/>
            <a:chExt cx="3183338" cy="358073"/>
          </a:xfrm>
        </p:grpSpPr>
        <p:sp>
          <p:nvSpPr>
            <p:cNvPr id="1860" name="TextBox 1859">
              <a:extLst>
                <a:ext uri="{FF2B5EF4-FFF2-40B4-BE49-F238E27FC236}">
                  <a16:creationId xmlns:a16="http://schemas.microsoft.com/office/drawing/2014/main" id="{9513921D-C798-42BF-9A94-A60A8C32D251}"/>
                </a:ext>
              </a:extLst>
            </p:cNvPr>
            <p:cNvSpPr txBox="1"/>
            <p:nvPr/>
          </p:nvSpPr>
          <p:spPr>
            <a:xfrm>
              <a:off x="901768" y="4758117"/>
              <a:ext cx="3151045" cy="306467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861" name="TextBox 1860">
              <a:extLst>
                <a:ext uri="{FF2B5EF4-FFF2-40B4-BE49-F238E27FC236}">
                  <a16:creationId xmlns:a16="http://schemas.microsoft.com/office/drawing/2014/main" id="{E3848B4B-0C13-4CFC-BEC6-5FD755AC8377}"/>
                </a:ext>
              </a:extLst>
            </p:cNvPr>
            <p:cNvSpPr txBox="1"/>
            <p:nvPr/>
          </p:nvSpPr>
          <p:spPr>
            <a:xfrm>
              <a:off x="869475" y="4706511"/>
              <a:ext cx="3151045" cy="306467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862" name="Group 175">
            <a:extLst>
              <a:ext uri="{FF2B5EF4-FFF2-40B4-BE49-F238E27FC236}">
                <a16:creationId xmlns:a16="http://schemas.microsoft.com/office/drawing/2014/main" id="{3A2C6FFB-7939-4C2F-8C9A-E8A9F79324EC}"/>
              </a:ext>
            </a:extLst>
          </p:cNvPr>
          <p:cNvGrpSpPr/>
          <p:nvPr/>
        </p:nvGrpSpPr>
        <p:grpSpPr>
          <a:xfrm>
            <a:off x="8000446" y="5081223"/>
            <a:ext cx="2983091" cy="358073"/>
            <a:chOff x="869475" y="1735111"/>
            <a:chExt cx="3183338" cy="358073"/>
          </a:xfrm>
        </p:grpSpPr>
        <p:sp>
          <p:nvSpPr>
            <p:cNvPr id="1863" name="TextBox 1862">
              <a:extLst>
                <a:ext uri="{FF2B5EF4-FFF2-40B4-BE49-F238E27FC236}">
                  <a16:creationId xmlns:a16="http://schemas.microsoft.com/office/drawing/2014/main" id="{DC4B6F07-57B4-405C-A09C-FAA0E9A23628}"/>
                </a:ext>
              </a:extLst>
            </p:cNvPr>
            <p:cNvSpPr txBox="1"/>
            <p:nvPr/>
          </p:nvSpPr>
          <p:spPr>
            <a:xfrm>
              <a:off x="901768" y="1786717"/>
              <a:ext cx="3151045" cy="306467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864" name="TextBox 1863">
              <a:extLst>
                <a:ext uri="{FF2B5EF4-FFF2-40B4-BE49-F238E27FC236}">
                  <a16:creationId xmlns:a16="http://schemas.microsoft.com/office/drawing/2014/main" id="{22938818-3176-4840-BB22-38CFB615E19F}"/>
                </a:ext>
              </a:extLst>
            </p:cNvPr>
            <p:cNvSpPr txBox="1"/>
            <p:nvPr/>
          </p:nvSpPr>
          <p:spPr>
            <a:xfrm>
              <a:off x="869475" y="1735111"/>
              <a:ext cx="3151045" cy="306467"/>
            </a:xfrm>
            <a:prstGeom prst="round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865" name="Graphic 44">
            <a:extLst>
              <a:ext uri="{FF2B5EF4-FFF2-40B4-BE49-F238E27FC236}">
                <a16:creationId xmlns:a16="http://schemas.microsoft.com/office/drawing/2014/main" id="{304176C4-703C-4360-BD20-5B51CC280B60}"/>
              </a:ext>
            </a:extLst>
          </p:cNvPr>
          <p:cNvGrpSpPr/>
          <p:nvPr/>
        </p:nvGrpSpPr>
        <p:grpSpPr>
          <a:xfrm>
            <a:off x="3938919" y="1765317"/>
            <a:ext cx="796389" cy="1494533"/>
            <a:chOff x="2570741" y="896446"/>
            <a:chExt cx="1215775" cy="2281567"/>
          </a:xfrm>
          <a:solidFill>
            <a:schemeClr val="accent3"/>
          </a:solidFill>
        </p:grpSpPr>
        <p:sp>
          <p:nvSpPr>
            <p:cNvPr id="1866" name="Freeform: Shape 125">
              <a:extLst>
                <a:ext uri="{FF2B5EF4-FFF2-40B4-BE49-F238E27FC236}">
                  <a16:creationId xmlns:a16="http://schemas.microsoft.com/office/drawing/2014/main" id="{F03775E2-0EF8-4696-B541-1D66810B0393}"/>
                </a:ext>
              </a:extLst>
            </p:cNvPr>
            <p:cNvSpPr/>
            <p:nvPr/>
          </p:nvSpPr>
          <p:spPr>
            <a:xfrm>
              <a:off x="2584918" y="896465"/>
              <a:ext cx="1199868" cy="2281567"/>
            </a:xfrm>
            <a:custGeom>
              <a:avLst/>
              <a:gdLst>
                <a:gd name="connsiteX0" fmla="*/ 680973 w 1199867"/>
                <a:gd name="connsiteY0" fmla="*/ 2282003 h 2281567"/>
                <a:gd name="connsiteX1" fmla="*/ 687336 w 1199867"/>
                <a:gd name="connsiteY1" fmla="*/ 2096796 h 2281567"/>
                <a:gd name="connsiteX2" fmla="*/ 693472 w 1199867"/>
                <a:gd name="connsiteY2" fmla="*/ 1922269 h 2281567"/>
                <a:gd name="connsiteX3" fmla="*/ 701880 w 1199867"/>
                <a:gd name="connsiteY3" fmla="*/ 1694340 h 2281567"/>
                <a:gd name="connsiteX4" fmla="*/ 709607 w 1199867"/>
                <a:gd name="connsiteY4" fmla="*/ 1472546 h 2281567"/>
                <a:gd name="connsiteX5" fmla="*/ 719833 w 1199867"/>
                <a:gd name="connsiteY5" fmla="*/ 1239390 h 2281567"/>
                <a:gd name="connsiteX6" fmla="*/ 729377 w 1199867"/>
                <a:gd name="connsiteY6" fmla="*/ 1058728 h 2281567"/>
                <a:gd name="connsiteX7" fmla="*/ 740740 w 1199867"/>
                <a:gd name="connsiteY7" fmla="*/ 851478 h 2281567"/>
                <a:gd name="connsiteX8" fmla="*/ 721651 w 1199867"/>
                <a:gd name="connsiteY8" fmla="*/ 836480 h 2281567"/>
                <a:gd name="connsiteX9" fmla="*/ 648023 w 1199867"/>
                <a:gd name="connsiteY9" fmla="*/ 817846 h 2281567"/>
                <a:gd name="connsiteX10" fmla="*/ 643250 w 1199867"/>
                <a:gd name="connsiteY10" fmla="*/ 806710 h 2281567"/>
                <a:gd name="connsiteX11" fmla="*/ 647114 w 1199867"/>
                <a:gd name="connsiteY11" fmla="*/ 783304 h 2281567"/>
                <a:gd name="connsiteX12" fmla="*/ 668929 w 1199867"/>
                <a:gd name="connsiteY12" fmla="*/ 722174 h 2281567"/>
                <a:gd name="connsiteX13" fmla="*/ 694836 w 1199867"/>
                <a:gd name="connsiteY13" fmla="*/ 709676 h 2281567"/>
                <a:gd name="connsiteX14" fmla="*/ 722560 w 1199867"/>
                <a:gd name="connsiteY14" fmla="*/ 726946 h 2281567"/>
                <a:gd name="connsiteX15" fmla="*/ 734377 w 1199867"/>
                <a:gd name="connsiteY15" fmla="*/ 729219 h 2281567"/>
                <a:gd name="connsiteX16" fmla="*/ 774827 w 1199867"/>
                <a:gd name="connsiteY16" fmla="*/ 715811 h 2281567"/>
                <a:gd name="connsiteX17" fmla="*/ 776645 w 1199867"/>
                <a:gd name="connsiteY17" fmla="*/ 706949 h 2281567"/>
                <a:gd name="connsiteX18" fmla="*/ 747330 w 1199867"/>
                <a:gd name="connsiteY18" fmla="*/ 685360 h 2281567"/>
                <a:gd name="connsiteX19" fmla="*/ 618708 w 1199867"/>
                <a:gd name="connsiteY19" fmla="*/ 581735 h 2281567"/>
                <a:gd name="connsiteX20" fmla="*/ 361918 w 1199867"/>
                <a:gd name="connsiteY20" fmla="*/ 326763 h 2281567"/>
                <a:gd name="connsiteX21" fmla="*/ 26955 w 1199867"/>
                <a:gd name="connsiteY21" fmla="*/ 32250 h 2281567"/>
                <a:gd name="connsiteX22" fmla="*/ 3775 w 1199867"/>
                <a:gd name="connsiteY22" fmla="*/ 11343 h 2281567"/>
                <a:gd name="connsiteX23" fmla="*/ 594 w 1199867"/>
                <a:gd name="connsiteY23" fmla="*/ 2708 h 2281567"/>
                <a:gd name="connsiteX24" fmla="*/ 10366 w 1199867"/>
                <a:gd name="connsiteY24" fmla="*/ 890 h 2281567"/>
                <a:gd name="connsiteX25" fmla="*/ 54679 w 1199867"/>
                <a:gd name="connsiteY25" fmla="*/ 22933 h 2281567"/>
                <a:gd name="connsiteX26" fmla="*/ 632797 w 1199867"/>
                <a:gd name="connsiteY26" fmla="*/ 497653 h 2281567"/>
                <a:gd name="connsiteX27" fmla="*/ 815731 w 1199867"/>
                <a:gd name="connsiteY27" fmla="*/ 659454 h 2281567"/>
                <a:gd name="connsiteX28" fmla="*/ 840274 w 1199867"/>
                <a:gd name="connsiteY28" fmla="*/ 675361 h 2281567"/>
                <a:gd name="connsiteX29" fmla="*/ 866635 w 1199867"/>
                <a:gd name="connsiteY29" fmla="*/ 664681 h 2281567"/>
                <a:gd name="connsiteX30" fmla="*/ 885496 w 1199867"/>
                <a:gd name="connsiteY30" fmla="*/ 624458 h 2281567"/>
                <a:gd name="connsiteX31" fmla="*/ 926628 w 1199867"/>
                <a:gd name="connsiteY31" fmla="*/ 572645 h 2281567"/>
                <a:gd name="connsiteX32" fmla="*/ 1151603 w 1199867"/>
                <a:gd name="connsiteY32" fmla="*/ 389029 h 2281567"/>
                <a:gd name="connsiteX33" fmla="*/ 1190236 w 1199867"/>
                <a:gd name="connsiteY33" fmla="*/ 359032 h 2281567"/>
                <a:gd name="connsiteX34" fmla="*/ 1201598 w 1199867"/>
                <a:gd name="connsiteY34" fmla="*/ 364941 h 2281567"/>
                <a:gd name="connsiteX35" fmla="*/ 1192281 w 1199867"/>
                <a:gd name="connsiteY35" fmla="*/ 388575 h 2281567"/>
                <a:gd name="connsiteX36" fmla="*/ 1132969 w 1199867"/>
                <a:gd name="connsiteY36" fmla="*/ 459703 h 2281567"/>
                <a:gd name="connsiteX37" fmla="*/ 912312 w 1199867"/>
                <a:gd name="connsiteY37" fmla="*/ 703313 h 2281567"/>
                <a:gd name="connsiteX38" fmla="*/ 905949 w 1199867"/>
                <a:gd name="connsiteY38" fmla="*/ 723083 h 2281567"/>
                <a:gd name="connsiteX39" fmla="*/ 896177 w 1199867"/>
                <a:gd name="connsiteY39" fmla="*/ 747399 h 2281567"/>
                <a:gd name="connsiteX40" fmla="*/ 892087 w 1199867"/>
                <a:gd name="connsiteY40" fmla="*/ 770123 h 2281567"/>
                <a:gd name="connsiteX41" fmla="*/ 927992 w 1199867"/>
                <a:gd name="connsiteY41" fmla="*/ 911244 h 2281567"/>
                <a:gd name="connsiteX42" fmla="*/ 1003892 w 1199867"/>
                <a:gd name="connsiteY42" fmla="*/ 1145309 h 2281567"/>
                <a:gd name="connsiteX43" fmla="*/ 1092746 w 1199867"/>
                <a:gd name="connsiteY43" fmla="*/ 1447776 h 2281567"/>
                <a:gd name="connsiteX44" fmla="*/ 1173646 w 1199867"/>
                <a:gd name="connsiteY44" fmla="*/ 1775467 h 2281567"/>
                <a:gd name="connsiteX45" fmla="*/ 1181146 w 1199867"/>
                <a:gd name="connsiteY45" fmla="*/ 1822053 h 2281567"/>
                <a:gd name="connsiteX46" fmla="*/ 1179555 w 1199867"/>
                <a:gd name="connsiteY46" fmla="*/ 1828871 h 2281567"/>
                <a:gd name="connsiteX47" fmla="*/ 1174555 w 1199867"/>
                <a:gd name="connsiteY47" fmla="*/ 1823871 h 2281567"/>
                <a:gd name="connsiteX48" fmla="*/ 1149785 w 1199867"/>
                <a:gd name="connsiteY48" fmla="*/ 1751606 h 2281567"/>
                <a:gd name="connsiteX49" fmla="*/ 996393 w 1199867"/>
                <a:gd name="connsiteY49" fmla="*/ 1234618 h 2281567"/>
                <a:gd name="connsiteX50" fmla="*/ 853909 w 1199867"/>
                <a:gd name="connsiteY50" fmla="*/ 834662 h 2281567"/>
                <a:gd name="connsiteX51" fmla="*/ 839365 w 1199867"/>
                <a:gd name="connsiteY51" fmla="*/ 801256 h 2281567"/>
                <a:gd name="connsiteX52" fmla="*/ 821867 w 1199867"/>
                <a:gd name="connsiteY52" fmla="*/ 785576 h 2281567"/>
                <a:gd name="connsiteX53" fmla="*/ 811641 w 1199867"/>
                <a:gd name="connsiteY53" fmla="*/ 804665 h 2281567"/>
                <a:gd name="connsiteX54" fmla="*/ 810277 w 1199867"/>
                <a:gd name="connsiteY54" fmla="*/ 844661 h 2281567"/>
                <a:gd name="connsiteX55" fmla="*/ 818458 w 1199867"/>
                <a:gd name="connsiteY55" fmla="*/ 1002143 h 2281567"/>
                <a:gd name="connsiteX56" fmla="*/ 830275 w 1199867"/>
                <a:gd name="connsiteY56" fmla="*/ 1220983 h 2281567"/>
                <a:gd name="connsiteX57" fmla="*/ 837774 w 1199867"/>
                <a:gd name="connsiteY57" fmla="*/ 1373239 h 2281567"/>
                <a:gd name="connsiteX58" fmla="*/ 848228 w 1199867"/>
                <a:gd name="connsiteY58" fmla="*/ 1760696 h 2281567"/>
                <a:gd name="connsiteX59" fmla="*/ 855954 w 1199867"/>
                <a:gd name="connsiteY59" fmla="*/ 2082252 h 2281567"/>
                <a:gd name="connsiteX60" fmla="*/ 859817 w 1199867"/>
                <a:gd name="connsiteY60" fmla="*/ 2241780 h 2281567"/>
                <a:gd name="connsiteX61" fmla="*/ 859590 w 1199867"/>
                <a:gd name="connsiteY61" fmla="*/ 2250642 h 2281567"/>
                <a:gd name="connsiteX62" fmla="*/ 860272 w 1199867"/>
                <a:gd name="connsiteY62" fmla="*/ 2275412 h 2281567"/>
                <a:gd name="connsiteX63" fmla="*/ 854591 w 1199867"/>
                <a:gd name="connsiteY63" fmla="*/ 2280866 h 2281567"/>
                <a:gd name="connsiteX64" fmla="*/ 843910 w 1199867"/>
                <a:gd name="connsiteY64" fmla="*/ 2280866 h 2281567"/>
                <a:gd name="connsiteX65" fmla="*/ 722787 w 1199867"/>
                <a:gd name="connsiteY65" fmla="*/ 2280866 h 2281567"/>
                <a:gd name="connsiteX66" fmla="*/ 713243 w 1199867"/>
                <a:gd name="connsiteY66" fmla="*/ 2281775 h 2281567"/>
                <a:gd name="connsiteX67" fmla="*/ 680973 w 1199867"/>
                <a:gd name="connsiteY67" fmla="*/ 2282003 h 22815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</a:cxnLst>
              <a:rect l="l" t="t" r="r" b="b"/>
              <a:pathLst>
                <a:path w="1199867" h="2281567">
                  <a:moveTo>
                    <a:pt x="680973" y="2282003"/>
                  </a:moveTo>
                  <a:cubicBezTo>
                    <a:pt x="683019" y="2220191"/>
                    <a:pt x="685291" y="2158607"/>
                    <a:pt x="687336" y="2096796"/>
                  </a:cubicBezTo>
                  <a:cubicBezTo>
                    <a:pt x="689382" y="2038620"/>
                    <a:pt x="691427" y="1980445"/>
                    <a:pt x="693472" y="1922269"/>
                  </a:cubicBezTo>
                  <a:cubicBezTo>
                    <a:pt x="696199" y="1846369"/>
                    <a:pt x="699153" y="1770241"/>
                    <a:pt x="701880" y="1694340"/>
                  </a:cubicBezTo>
                  <a:cubicBezTo>
                    <a:pt x="704607" y="1620484"/>
                    <a:pt x="706880" y="1546402"/>
                    <a:pt x="709607" y="1472546"/>
                  </a:cubicBezTo>
                  <a:cubicBezTo>
                    <a:pt x="712334" y="1394827"/>
                    <a:pt x="715515" y="1317109"/>
                    <a:pt x="719833" y="1239390"/>
                  </a:cubicBezTo>
                  <a:cubicBezTo>
                    <a:pt x="723242" y="1179169"/>
                    <a:pt x="726196" y="1118949"/>
                    <a:pt x="729377" y="1058728"/>
                  </a:cubicBezTo>
                  <a:cubicBezTo>
                    <a:pt x="733013" y="989645"/>
                    <a:pt x="736876" y="920561"/>
                    <a:pt x="740740" y="851478"/>
                  </a:cubicBezTo>
                  <a:cubicBezTo>
                    <a:pt x="741876" y="831253"/>
                    <a:pt x="740285" y="828753"/>
                    <a:pt x="721651" y="836480"/>
                  </a:cubicBezTo>
                  <a:cubicBezTo>
                    <a:pt x="691654" y="848978"/>
                    <a:pt x="670520" y="831935"/>
                    <a:pt x="648023" y="817846"/>
                  </a:cubicBezTo>
                  <a:cubicBezTo>
                    <a:pt x="644614" y="815573"/>
                    <a:pt x="643705" y="811028"/>
                    <a:pt x="643250" y="806710"/>
                  </a:cubicBezTo>
                  <a:cubicBezTo>
                    <a:pt x="642569" y="798529"/>
                    <a:pt x="644159" y="790576"/>
                    <a:pt x="647114" y="783304"/>
                  </a:cubicBezTo>
                  <a:cubicBezTo>
                    <a:pt x="655522" y="763306"/>
                    <a:pt x="661885" y="742626"/>
                    <a:pt x="668929" y="722174"/>
                  </a:cubicBezTo>
                  <a:cubicBezTo>
                    <a:pt x="673247" y="709676"/>
                    <a:pt x="682110" y="705585"/>
                    <a:pt x="694836" y="709676"/>
                  </a:cubicBezTo>
                  <a:cubicBezTo>
                    <a:pt x="705516" y="712857"/>
                    <a:pt x="714152" y="720129"/>
                    <a:pt x="722560" y="726946"/>
                  </a:cubicBezTo>
                  <a:cubicBezTo>
                    <a:pt x="726423" y="729901"/>
                    <a:pt x="729377" y="731037"/>
                    <a:pt x="734377" y="729219"/>
                  </a:cubicBezTo>
                  <a:cubicBezTo>
                    <a:pt x="747784" y="724219"/>
                    <a:pt x="761192" y="719902"/>
                    <a:pt x="774827" y="715811"/>
                  </a:cubicBezTo>
                  <a:cubicBezTo>
                    <a:pt x="781871" y="713766"/>
                    <a:pt x="780508" y="711039"/>
                    <a:pt x="776645" y="706949"/>
                  </a:cubicBezTo>
                  <a:cubicBezTo>
                    <a:pt x="768009" y="698086"/>
                    <a:pt x="757783" y="691496"/>
                    <a:pt x="747330" y="685360"/>
                  </a:cubicBezTo>
                  <a:cubicBezTo>
                    <a:pt x="699381" y="657181"/>
                    <a:pt x="657112" y="621731"/>
                    <a:pt x="618708" y="581735"/>
                  </a:cubicBezTo>
                  <a:cubicBezTo>
                    <a:pt x="535308" y="494699"/>
                    <a:pt x="449863" y="409481"/>
                    <a:pt x="361918" y="326763"/>
                  </a:cubicBezTo>
                  <a:cubicBezTo>
                    <a:pt x="253975" y="224729"/>
                    <a:pt x="139215" y="129739"/>
                    <a:pt x="26955" y="32250"/>
                  </a:cubicBezTo>
                  <a:cubicBezTo>
                    <a:pt x="19001" y="25433"/>
                    <a:pt x="11502" y="18388"/>
                    <a:pt x="3775" y="11343"/>
                  </a:cubicBezTo>
                  <a:cubicBezTo>
                    <a:pt x="1503" y="9071"/>
                    <a:pt x="-1224" y="6117"/>
                    <a:pt x="594" y="2708"/>
                  </a:cubicBezTo>
                  <a:cubicBezTo>
                    <a:pt x="2639" y="-1155"/>
                    <a:pt x="6957" y="-19"/>
                    <a:pt x="10366" y="890"/>
                  </a:cubicBezTo>
                  <a:cubicBezTo>
                    <a:pt x="26727" y="4980"/>
                    <a:pt x="41499" y="12934"/>
                    <a:pt x="54679" y="22933"/>
                  </a:cubicBezTo>
                  <a:cubicBezTo>
                    <a:pt x="252384" y="174734"/>
                    <a:pt x="447136" y="330854"/>
                    <a:pt x="632797" y="497653"/>
                  </a:cubicBezTo>
                  <a:cubicBezTo>
                    <a:pt x="693245" y="552193"/>
                    <a:pt x="754602" y="605596"/>
                    <a:pt x="815731" y="659454"/>
                  </a:cubicBezTo>
                  <a:cubicBezTo>
                    <a:pt x="823003" y="666044"/>
                    <a:pt x="831184" y="671498"/>
                    <a:pt x="840274" y="675361"/>
                  </a:cubicBezTo>
                  <a:cubicBezTo>
                    <a:pt x="853454" y="680815"/>
                    <a:pt x="861181" y="678088"/>
                    <a:pt x="866635" y="664681"/>
                  </a:cubicBezTo>
                  <a:cubicBezTo>
                    <a:pt x="872316" y="651046"/>
                    <a:pt x="879361" y="637865"/>
                    <a:pt x="885496" y="624458"/>
                  </a:cubicBezTo>
                  <a:cubicBezTo>
                    <a:pt x="895041" y="603778"/>
                    <a:pt x="909812" y="587644"/>
                    <a:pt x="926628" y="572645"/>
                  </a:cubicBezTo>
                  <a:cubicBezTo>
                    <a:pt x="998666" y="507880"/>
                    <a:pt x="1075703" y="449250"/>
                    <a:pt x="1151603" y="389029"/>
                  </a:cubicBezTo>
                  <a:cubicBezTo>
                    <a:pt x="1164329" y="378803"/>
                    <a:pt x="1177055" y="368577"/>
                    <a:pt x="1190236" y="359032"/>
                  </a:cubicBezTo>
                  <a:cubicBezTo>
                    <a:pt x="1197962" y="353351"/>
                    <a:pt x="1201143" y="355396"/>
                    <a:pt x="1201598" y="364941"/>
                  </a:cubicBezTo>
                  <a:cubicBezTo>
                    <a:pt x="1202052" y="374258"/>
                    <a:pt x="1197280" y="381530"/>
                    <a:pt x="1192281" y="388575"/>
                  </a:cubicBezTo>
                  <a:cubicBezTo>
                    <a:pt x="1174328" y="413799"/>
                    <a:pt x="1152967" y="436297"/>
                    <a:pt x="1132969" y="459703"/>
                  </a:cubicBezTo>
                  <a:cubicBezTo>
                    <a:pt x="1061841" y="543103"/>
                    <a:pt x="989803" y="625594"/>
                    <a:pt x="912312" y="703313"/>
                  </a:cubicBezTo>
                  <a:cubicBezTo>
                    <a:pt x="906403" y="709221"/>
                    <a:pt x="907539" y="716493"/>
                    <a:pt x="905949" y="723083"/>
                  </a:cubicBezTo>
                  <a:cubicBezTo>
                    <a:pt x="904131" y="731946"/>
                    <a:pt x="902086" y="740354"/>
                    <a:pt x="896177" y="747399"/>
                  </a:cubicBezTo>
                  <a:cubicBezTo>
                    <a:pt x="890496" y="753989"/>
                    <a:pt x="890496" y="762170"/>
                    <a:pt x="892087" y="770123"/>
                  </a:cubicBezTo>
                  <a:cubicBezTo>
                    <a:pt x="901631" y="817846"/>
                    <a:pt x="915720" y="864204"/>
                    <a:pt x="927992" y="911244"/>
                  </a:cubicBezTo>
                  <a:cubicBezTo>
                    <a:pt x="948444" y="990781"/>
                    <a:pt x="977077" y="1067818"/>
                    <a:pt x="1003892" y="1145309"/>
                  </a:cubicBezTo>
                  <a:cubicBezTo>
                    <a:pt x="1038434" y="1244617"/>
                    <a:pt x="1063659" y="1346878"/>
                    <a:pt x="1092746" y="1447776"/>
                  </a:cubicBezTo>
                  <a:cubicBezTo>
                    <a:pt x="1123879" y="1555946"/>
                    <a:pt x="1149558" y="1665480"/>
                    <a:pt x="1173646" y="1775467"/>
                  </a:cubicBezTo>
                  <a:cubicBezTo>
                    <a:pt x="1177055" y="1790693"/>
                    <a:pt x="1178646" y="1806373"/>
                    <a:pt x="1181146" y="1822053"/>
                  </a:cubicBezTo>
                  <a:cubicBezTo>
                    <a:pt x="1181600" y="1824553"/>
                    <a:pt x="1183191" y="1827962"/>
                    <a:pt x="1179555" y="1828871"/>
                  </a:cubicBezTo>
                  <a:cubicBezTo>
                    <a:pt x="1176146" y="1829780"/>
                    <a:pt x="1175464" y="1826371"/>
                    <a:pt x="1174555" y="1823871"/>
                  </a:cubicBezTo>
                  <a:cubicBezTo>
                    <a:pt x="1165465" y="1800010"/>
                    <a:pt x="1156603" y="1776149"/>
                    <a:pt x="1149785" y="1751606"/>
                  </a:cubicBezTo>
                  <a:cubicBezTo>
                    <a:pt x="1101836" y="1578444"/>
                    <a:pt x="1050478" y="1406190"/>
                    <a:pt x="996393" y="1234618"/>
                  </a:cubicBezTo>
                  <a:cubicBezTo>
                    <a:pt x="953671" y="1099633"/>
                    <a:pt x="908448" y="965557"/>
                    <a:pt x="853909" y="834662"/>
                  </a:cubicBezTo>
                  <a:cubicBezTo>
                    <a:pt x="849137" y="823527"/>
                    <a:pt x="844365" y="812392"/>
                    <a:pt x="839365" y="801256"/>
                  </a:cubicBezTo>
                  <a:cubicBezTo>
                    <a:pt x="835729" y="793530"/>
                    <a:pt x="830048" y="784440"/>
                    <a:pt x="821867" y="785576"/>
                  </a:cubicBezTo>
                  <a:cubicBezTo>
                    <a:pt x="815050" y="786485"/>
                    <a:pt x="813459" y="797620"/>
                    <a:pt x="811641" y="804665"/>
                  </a:cubicBezTo>
                  <a:cubicBezTo>
                    <a:pt x="808459" y="817846"/>
                    <a:pt x="809596" y="831253"/>
                    <a:pt x="810277" y="844661"/>
                  </a:cubicBezTo>
                  <a:cubicBezTo>
                    <a:pt x="813004" y="897155"/>
                    <a:pt x="815731" y="949649"/>
                    <a:pt x="818458" y="1002143"/>
                  </a:cubicBezTo>
                  <a:cubicBezTo>
                    <a:pt x="822322" y="1075090"/>
                    <a:pt x="826412" y="1148036"/>
                    <a:pt x="830275" y="1220983"/>
                  </a:cubicBezTo>
                  <a:cubicBezTo>
                    <a:pt x="833002" y="1271659"/>
                    <a:pt x="836184" y="1322336"/>
                    <a:pt x="837774" y="1373239"/>
                  </a:cubicBezTo>
                  <a:cubicBezTo>
                    <a:pt x="841638" y="1502316"/>
                    <a:pt x="844819" y="1631620"/>
                    <a:pt x="848228" y="1760696"/>
                  </a:cubicBezTo>
                  <a:cubicBezTo>
                    <a:pt x="850955" y="1867957"/>
                    <a:pt x="853227" y="1974991"/>
                    <a:pt x="855954" y="2082252"/>
                  </a:cubicBezTo>
                  <a:cubicBezTo>
                    <a:pt x="857318" y="2135428"/>
                    <a:pt x="858454" y="2188604"/>
                    <a:pt x="859817" y="2241780"/>
                  </a:cubicBezTo>
                  <a:cubicBezTo>
                    <a:pt x="859817" y="2244734"/>
                    <a:pt x="859590" y="2247688"/>
                    <a:pt x="859590" y="2250642"/>
                  </a:cubicBezTo>
                  <a:cubicBezTo>
                    <a:pt x="861181" y="2258823"/>
                    <a:pt x="859817" y="2267232"/>
                    <a:pt x="860272" y="2275412"/>
                  </a:cubicBezTo>
                  <a:cubicBezTo>
                    <a:pt x="860499" y="2279730"/>
                    <a:pt x="858681" y="2281094"/>
                    <a:pt x="854591" y="2280866"/>
                  </a:cubicBezTo>
                  <a:cubicBezTo>
                    <a:pt x="850955" y="2280639"/>
                    <a:pt x="847546" y="2280866"/>
                    <a:pt x="843910" y="2280866"/>
                  </a:cubicBezTo>
                  <a:cubicBezTo>
                    <a:pt x="803460" y="2280866"/>
                    <a:pt x="763237" y="2280866"/>
                    <a:pt x="722787" y="2280866"/>
                  </a:cubicBezTo>
                  <a:cubicBezTo>
                    <a:pt x="719606" y="2280866"/>
                    <a:pt x="716197" y="2279957"/>
                    <a:pt x="713243" y="2281775"/>
                  </a:cubicBezTo>
                  <a:cubicBezTo>
                    <a:pt x="702562" y="2282003"/>
                    <a:pt x="691654" y="2282003"/>
                    <a:pt x="680973" y="2282003"/>
                  </a:cubicBezTo>
                  <a:close/>
                </a:path>
              </a:pathLst>
            </a:custGeom>
            <a:grpFill/>
            <a:ln w="2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67" name="Freeform: Shape 126">
              <a:extLst>
                <a:ext uri="{FF2B5EF4-FFF2-40B4-BE49-F238E27FC236}">
                  <a16:creationId xmlns:a16="http://schemas.microsoft.com/office/drawing/2014/main" id="{685E0C7F-406F-4CCE-9326-653A5F29A6E6}"/>
                </a:ext>
              </a:extLst>
            </p:cNvPr>
            <p:cNvSpPr/>
            <p:nvPr/>
          </p:nvSpPr>
          <p:spPr>
            <a:xfrm>
              <a:off x="2570741" y="1923157"/>
              <a:ext cx="659018" cy="1245317"/>
            </a:xfrm>
            <a:custGeom>
              <a:avLst/>
              <a:gdLst>
                <a:gd name="connsiteX0" fmla="*/ 0 w 659018"/>
                <a:gd name="connsiteY0" fmla="*/ 221 h 1245317"/>
                <a:gd name="connsiteX1" fmla="*/ 31360 w 659018"/>
                <a:gd name="connsiteY1" fmla="*/ 12720 h 1245317"/>
                <a:gd name="connsiteX2" fmla="*/ 323373 w 659018"/>
                <a:gd name="connsiteY2" fmla="*/ 249285 h 1245317"/>
                <a:gd name="connsiteX3" fmla="*/ 440406 w 659018"/>
                <a:gd name="connsiteY3" fmla="*/ 352228 h 1245317"/>
                <a:gd name="connsiteX4" fmla="*/ 461995 w 659018"/>
                <a:gd name="connsiteY4" fmla="*/ 367908 h 1245317"/>
                <a:gd name="connsiteX5" fmla="*/ 475857 w 659018"/>
                <a:gd name="connsiteY5" fmla="*/ 363136 h 1245317"/>
                <a:gd name="connsiteX6" fmla="*/ 547667 w 659018"/>
                <a:gd name="connsiteY6" fmla="*/ 279509 h 1245317"/>
                <a:gd name="connsiteX7" fmla="*/ 648792 w 659018"/>
                <a:gd name="connsiteY7" fmla="*/ 199290 h 1245317"/>
                <a:gd name="connsiteX8" fmla="*/ 659018 w 659018"/>
                <a:gd name="connsiteY8" fmla="*/ 194973 h 1245317"/>
                <a:gd name="connsiteX9" fmla="*/ 657655 w 659018"/>
                <a:gd name="connsiteY9" fmla="*/ 208153 h 1245317"/>
                <a:gd name="connsiteX10" fmla="*/ 641747 w 659018"/>
                <a:gd name="connsiteY10" fmla="*/ 228605 h 1245317"/>
                <a:gd name="connsiteX11" fmla="*/ 503126 w 659018"/>
                <a:gd name="connsiteY11" fmla="*/ 381998 h 1245317"/>
                <a:gd name="connsiteX12" fmla="*/ 498809 w 659018"/>
                <a:gd name="connsiteY12" fmla="*/ 390406 h 1245317"/>
                <a:gd name="connsiteX13" fmla="*/ 491991 w 659018"/>
                <a:gd name="connsiteY13" fmla="*/ 409495 h 1245317"/>
                <a:gd name="connsiteX14" fmla="*/ 491309 w 659018"/>
                <a:gd name="connsiteY14" fmla="*/ 424038 h 1245317"/>
                <a:gd name="connsiteX15" fmla="*/ 539031 w 659018"/>
                <a:gd name="connsiteY15" fmla="*/ 587657 h 1245317"/>
                <a:gd name="connsiteX16" fmla="*/ 646065 w 659018"/>
                <a:gd name="connsiteY16" fmla="*/ 972614 h 1245317"/>
                <a:gd name="connsiteX17" fmla="*/ 649019 w 659018"/>
                <a:gd name="connsiteY17" fmla="*/ 991930 h 1245317"/>
                <a:gd name="connsiteX18" fmla="*/ 648565 w 659018"/>
                <a:gd name="connsiteY18" fmla="*/ 998293 h 1245317"/>
                <a:gd name="connsiteX19" fmla="*/ 643565 w 659018"/>
                <a:gd name="connsiteY19" fmla="*/ 989431 h 1245317"/>
                <a:gd name="connsiteX20" fmla="*/ 600843 w 659018"/>
                <a:gd name="connsiteY20" fmla="*/ 846492 h 1245317"/>
                <a:gd name="connsiteX21" fmla="*/ 465403 w 659018"/>
                <a:gd name="connsiteY21" fmla="*/ 446081 h 1245317"/>
                <a:gd name="connsiteX22" fmla="*/ 462676 w 659018"/>
                <a:gd name="connsiteY22" fmla="*/ 439491 h 1245317"/>
                <a:gd name="connsiteX23" fmla="*/ 451996 w 659018"/>
                <a:gd name="connsiteY23" fmla="*/ 429038 h 1245317"/>
                <a:gd name="connsiteX24" fmla="*/ 445633 w 659018"/>
                <a:gd name="connsiteY24" fmla="*/ 443582 h 1245317"/>
                <a:gd name="connsiteX25" fmla="*/ 448132 w 659018"/>
                <a:gd name="connsiteY25" fmla="*/ 511301 h 1245317"/>
                <a:gd name="connsiteX26" fmla="*/ 454268 w 659018"/>
                <a:gd name="connsiteY26" fmla="*/ 623335 h 1245317"/>
                <a:gd name="connsiteX27" fmla="*/ 462449 w 659018"/>
                <a:gd name="connsiteY27" fmla="*/ 808541 h 1245317"/>
                <a:gd name="connsiteX28" fmla="*/ 466994 w 659018"/>
                <a:gd name="connsiteY28" fmla="*/ 985795 h 1245317"/>
                <a:gd name="connsiteX29" fmla="*/ 473130 w 659018"/>
                <a:gd name="connsiteY29" fmla="*/ 1237131 h 1245317"/>
                <a:gd name="connsiteX30" fmla="*/ 464040 w 659018"/>
                <a:gd name="connsiteY30" fmla="*/ 1246448 h 1245317"/>
                <a:gd name="connsiteX31" fmla="*/ 382003 w 659018"/>
                <a:gd name="connsiteY31" fmla="*/ 1246448 h 1245317"/>
                <a:gd name="connsiteX32" fmla="*/ 374277 w 659018"/>
                <a:gd name="connsiteY32" fmla="*/ 1238494 h 1245317"/>
                <a:gd name="connsiteX33" fmla="*/ 380867 w 659018"/>
                <a:gd name="connsiteY33" fmla="*/ 1067604 h 1245317"/>
                <a:gd name="connsiteX34" fmla="*/ 387003 w 659018"/>
                <a:gd name="connsiteY34" fmla="*/ 894896 h 1245317"/>
                <a:gd name="connsiteX35" fmla="*/ 398820 w 659018"/>
                <a:gd name="connsiteY35" fmla="*/ 623335 h 1245317"/>
                <a:gd name="connsiteX36" fmla="*/ 407455 w 659018"/>
                <a:gd name="connsiteY36" fmla="*/ 464034 h 1245317"/>
                <a:gd name="connsiteX37" fmla="*/ 397456 w 659018"/>
                <a:gd name="connsiteY37" fmla="*/ 456308 h 1245317"/>
                <a:gd name="connsiteX38" fmla="*/ 357233 w 659018"/>
                <a:gd name="connsiteY38" fmla="*/ 446763 h 1245317"/>
                <a:gd name="connsiteX39" fmla="*/ 354506 w 659018"/>
                <a:gd name="connsiteY39" fmla="*/ 433810 h 1245317"/>
                <a:gd name="connsiteX40" fmla="*/ 369277 w 659018"/>
                <a:gd name="connsiteY40" fmla="*/ 391996 h 1245317"/>
                <a:gd name="connsiteX41" fmla="*/ 382231 w 659018"/>
                <a:gd name="connsiteY41" fmla="*/ 387451 h 1245317"/>
                <a:gd name="connsiteX42" fmla="*/ 387912 w 659018"/>
                <a:gd name="connsiteY42" fmla="*/ 389724 h 1245317"/>
                <a:gd name="connsiteX43" fmla="*/ 429725 w 659018"/>
                <a:gd name="connsiteY43" fmla="*/ 389497 h 1245317"/>
                <a:gd name="connsiteX44" fmla="*/ 414954 w 659018"/>
                <a:gd name="connsiteY44" fmla="*/ 376089 h 1245317"/>
                <a:gd name="connsiteX45" fmla="*/ 341326 w 659018"/>
                <a:gd name="connsiteY45" fmla="*/ 317686 h 1245317"/>
                <a:gd name="connsiteX46" fmla="*/ 149529 w 659018"/>
                <a:gd name="connsiteY46" fmla="*/ 132707 h 1245317"/>
                <a:gd name="connsiteX47" fmla="*/ 15453 w 659018"/>
                <a:gd name="connsiteY47" fmla="*/ 17265 h 1245317"/>
                <a:gd name="connsiteX48" fmla="*/ 0 w 659018"/>
                <a:gd name="connsiteY48" fmla="*/ 3857 h 1245317"/>
                <a:gd name="connsiteX49" fmla="*/ 0 w 659018"/>
                <a:gd name="connsiteY49" fmla="*/ 221 h 12453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659018" h="1245317">
                  <a:moveTo>
                    <a:pt x="0" y="221"/>
                  </a:moveTo>
                  <a:cubicBezTo>
                    <a:pt x="12726" y="-1369"/>
                    <a:pt x="22270" y="5903"/>
                    <a:pt x="31360" y="12720"/>
                  </a:cubicBezTo>
                  <a:cubicBezTo>
                    <a:pt x="130895" y="88848"/>
                    <a:pt x="229520" y="166339"/>
                    <a:pt x="323373" y="249285"/>
                  </a:cubicBezTo>
                  <a:cubicBezTo>
                    <a:pt x="362233" y="283827"/>
                    <a:pt x="401319" y="318141"/>
                    <a:pt x="440406" y="352228"/>
                  </a:cubicBezTo>
                  <a:cubicBezTo>
                    <a:pt x="446996" y="358137"/>
                    <a:pt x="453586" y="364045"/>
                    <a:pt x="461995" y="367908"/>
                  </a:cubicBezTo>
                  <a:cubicBezTo>
                    <a:pt x="468585" y="370862"/>
                    <a:pt x="473811" y="369499"/>
                    <a:pt x="475857" y="363136"/>
                  </a:cubicBezTo>
                  <a:cubicBezTo>
                    <a:pt x="487901" y="324958"/>
                    <a:pt x="519034" y="302915"/>
                    <a:pt x="547667" y="279509"/>
                  </a:cubicBezTo>
                  <a:cubicBezTo>
                    <a:pt x="581072" y="252239"/>
                    <a:pt x="614932" y="225878"/>
                    <a:pt x="648792" y="199290"/>
                  </a:cubicBezTo>
                  <a:cubicBezTo>
                    <a:pt x="651746" y="197018"/>
                    <a:pt x="655155" y="191564"/>
                    <a:pt x="659018" y="194973"/>
                  </a:cubicBezTo>
                  <a:cubicBezTo>
                    <a:pt x="662881" y="198381"/>
                    <a:pt x="659927" y="203835"/>
                    <a:pt x="657655" y="208153"/>
                  </a:cubicBezTo>
                  <a:cubicBezTo>
                    <a:pt x="653564" y="215879"/>
                    <a:pt x="647429" y="222015"/>
                    <a:pt x="641747" y="228605"/>
                  </a:cubicBezTo>
                  <a:cubicBezTo>
                    <a:pt x="596752" y="280872"/>
                    <a:pt x="551757" y="332912"/>
                    <a:pt x="503126" y="381998"/>
                  </a:cubicBezTo>
                  <a:cubicBezTo>
                    <a:pt x="500854" y="384270"/>
                    <a:pt x="499263" y="386770"/>
                    <a:pt x="498809" y="390406"/>
                  </a:cubicBezTo>
                  <a:cubicBezTo>
                    <a:pt x="497672" y="396996"/>
                    <a:pt x="496309" y="403586"/>
                    <a:pt x="491991" y="409495"/>
                  </a:cubicBezTo>
                  <a:cubicBezTo>
                    <a:pt x="488582" y="413812"/>
                    <a:pt x="490173" y="419266"/>
                    <a:pt x="491309" y="424038"/>
                  </a:cubicBezTo>
                  <a:cubicBezTo>
                    <a:pt x="504263" y="479487"/>
                    <a:pt x="520170" y="534026"/>
                    <a:pt x="539031" y="587657"/>
                  </a:cubicBezTo>
                  <a:cubicBezTo>
                    <a:pt x="583118" y="713552"/>
                    <a:pt x="617205" y="842401"/>
                    <a:pt x="646065" y="972614"/>
                  </a:cubicBezTo>
                  <a:cubicBezTo>
                    <a:pt x="647429" y="978977"/>
                    <a:pt x="648110" y="985568"/>
                    <a:pt x="649019" y="991930"/>
                  </a:cubicBezTo>
                  <a:cubicBezTo>
                    <a:pt x="649247" y="993976"/>
                    <a:pt x="650156" y="996021"/>
                    <a:pt x="648565" y="998293"/>
                  </a:cubicBezTo>
                  <a:cubicBezTo>
                    <a:pt x="644929" y="996475"/>
                    <a:pt x="644702" y="992612"/>
                    <a:pt x="643565" y="989431"/>
                  </a:cubicBezTo>
                  <a:cubicBezTo>
                    <a:pt x="626522" y="942618"/>
                    <a:pt x="615387" y="893987"/>
                    <a:pt x="600843" y="846492"/>
                  </a:cubicBezTo>
                  <a:cubicBezTo>
                    <a:pt x="559711" y="711734"/>
                    <a:pt x="520397" y="576294"/>
                    <a:pt x="465403" y="446081"/>
                  </a:cubicBezTo>
                  <a:cubicBezTo>
                    <a:pt x="464494" y="443809"/>
                    <a:pt x="463585" y="441764"/>
                    <a:pt x="462676" y="439491"/>
                  </a:cubicBezTo>
                  <a:cubicBezTo>
                    <a:pt x="460177" y="434719"/>
                    <a:pt x="457222" y="427674"/>
                    <a:pt x="451996" y="429038"/>
                  </a:cubicBezTo>
                  <a:cubicBezTo>
                    <a:pt x="447223" y="430401"/>
                    <a:pt x="445860" y="437673"/>
                    <a:pt x="445633" y="443582"/>
                  </a:cubicBezTo>
                  <a:cubicBezTo>
                    <a:pt x="444724" y="466079"/>
                    <a:pt x="446996" y="488804"/>
                    <a:pt x="448132" y="511301"/>
                  </a:cubicBezTo>
                  <a:cubicBezTo>
                    <a:pt x="449950" y="548570"/>
                    <a:pt x="452677" y="586066"/>
                    <a:pt x="454268" y="623335"/>
                  </a:cubicBezTo>
                  <a:cubicBezTo>
                    <a:pt x="456995" y="685146"/>
                    <a:pt x="461540" y="746730"/>
                    <a:pt x="462449" y="808541"/>
                  </a:cubicBezTo>
                  <a:cubicBezTo>
                    <a:pt x="463358" y="867626"/>
                    <a:pt x="465403" y="926710"/>
                    <a:pt x="466994" y="985795"/>
                  </a:cubicBezTo>
                  <a:cubicBezTo>
                    <a:pt x="469039" y="1069649"/>
                    <a:pt x="470857" y="1153276"/>
                    <a:pt x="473130" y="1237131"/>
                  </a:cubicBezTo>
                  <a:cubicBezTo>
                    <a:pt x="473357" y="1244857"/>
                    <a:pt x="471312" y="1246448"/>
                    <a:pt x="464040" y="1246448"/>
                  </a:cubicBezTo>
                  <a:cubicBezTo>
                    <a:pt x="436770" y="1245993"/>
                    <a:pt x="409273" y="1246221"/>
                    <a:pt x="382003" y="1246448"/>
                  </a:cubicBezTo>
                  <a:cubicBezTo>
                    <a:pt x="375640" y="1246448"/>
                    <a:pt x="374050" y="1244630"/>
                    <a:pt x="374277" y="1238494"/>
                  </a:cubicBezTo>
                  <a:cubicBezTo>
                    <a:pt x="376549" y="1181455"/>
                    <a:pt x="378822" y="1124416"/>
                    <a:pt x="380867" y="1067604"/>
                  </a:cubicBezTo>
                  <a:cubicBezTo>
                    <a:pt x="382912" y="1010110"/>
                    <a:pt x="384730" y="952389"/>
                    <a:pt x="387003" y="894896"/>
                  </a:cubicBezTo>
                  <a:cubicBezTo>
                    <a:pt x="390184" y="804451"/>
                    <a:pt x="393366" y="713779"/>
                    <a:pt x="398820" y="623335"/>
                  </a:cubicBezTo>
                  <a:cubicBezTo>
                    <a:pt x="402001" y="570386"/>
                    <a:pt x="404728" y="517210"/>
                    <a:pt x="407455" y="464034"/>
                  </a:cubicBezTo>
                  <a:cubicBezTo>
                    <a:pt x="407910" y="454490"/>
                    <a:pt x="406092" y="452672"/>
                    <a:pt x="397456" y="456308"/>
                  </a:cubicBezTo>
                  <a:cubicBezTo>
                    <a:pt x="381322" y="463125"/>
                    <a:pt x="369277" y="454717"/>
                    <a:pt x="357233" y="446763"/>
                  </a:cubicBezTo>
                  <a:cubicBezTo>
                    <a:pt x="352688" y="443809"/>
                    <a:pt x="352916" y="438355"/>
                    <a:pt x="354506" y="433810"/>
                  </a:cubicBezTo>
                  <a:cubicBezTo>
                    <a:pt x="359051" y="419721"/>
                    <a:pt x="364051" y="405859"/>
                    <a:pt x="369277" y="391996"/>
                  </a:cubicBezTo>
                  <a:cubicBezTo>
                    <a:pt x="371550" y="386088"/>
                    <a:pt x="377004" y="386088"/>
                    <a:pt x="382231" y="387451"/>
                  </a:cubicBezTo>
                  <a:cubicBezTo>
                    <a:pt x="384276" y="387906"/>
                    <a:pt x="386548" y="388361"/>
                    <a:pt x="387912" y="389724"/>
                  </a:cubicBezTo>
                  <a:cubicBezTo>
                    <a:pt x="402001" y="404722"/>
                    <a:pt x="415409" y="393360"/>
                    <a:pt x="429725" y="389497"/>
                  </a:cubicBezTo>
                  <a:cubicBezTo>
                    <a:pt x="425862" y="382679"/>
                    <a:pt x="420408" y="379271"/>
                    <a:pt x="414954" y="376089"/>
                  </a:cubicBezTo>
                  <a:cubicBezTo>
                    <a:pt x="387457" y="360182"/>
                    <a:pt x="363369" y="340184"/>
                    <a:pt x="341326" y="317686"/>
                  </a:cubicBezTo>
                  <a:cubicBezTo>
                    <a:pt x="279287" y="254057"/>
                    <a:pt x="216340" y="191337"/>
                    <a:pt x="149529" y="132707"/>
                  </a:cubicBezTo>
                  <a:cubicBezTo>
                    <a:pt x="104988" y="93620"/>
                    <a:pt x="59993" y="55670"/>
                    <a:pt x="15453" y="17265"/>
                  </a:cubicBezTo>
                  <a:cubicBezTo>
                    <a:pt x="10226" y="12720"/>
                    <a:pt x="5227" y="8402"/>
                    <a:pt x="0" y="3857"/>
                  </a:cubicBezTo>
                  <a:cubicBezTo>
                    <a:pt x="0" y="2721"/>
                    <a:pt x="0" y="1358"/>
                    <a:pt x="0" y="221"/>
                  </a:cubicBezTo>
                  <a:close/>
                </a:path>
              </a:pathLst>
            </a:custGeom>
            <a:grpFill/>
            <a:ln w="2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8" name="Freeform: Shape 127">
              <a:extLst>
                <a:ext uri="{FF2B5EF4-FFF2-40B4-BE49-F238E27FC236}">
                  <a16:creationId xmlns:a16="http://schemas.microsoft.com/office/drawing/2014/main" id="{FBEEDAF0-FC74-47D6-A7A1-79190938F9EC}"/>
                </a:ext>
              </a:extLst>
            </p:cNvPr>
            <p:cNvSpPr/>
            <p:nvPr/>
          </p:nvSpPr>
          <p:spPr>
            <a:xfrm>
              <a:off x="3298161" y="3147335"/>
              <a:ext cx="147711" cy="29542"/>
            </a:xfrm>
            <a:custGeom>
              <a:avLst/>
              <a:gdLst>
                <a:gd name="connsiteX0" fmla="*/ 0 w 147710"/>
                <a:gd name="connsiteY0" fmla="*/ 31133 h 29542"/>
                <a:gd name="connsiteX1" fmla="*/ 12044 w 147710"/>
                <a:gd name="connsiteY1" fmla="*/ 29315 h 29542"/>
                <a:gd name="connsiteX2" fmla="*/ 134531 w 147710"/>
                <a:gd name="connsiteY2" fmla="*/ 29315 h 29542"/>
                <a:gd name="connsiteX3" fmla="*/ 146120 w 147710"/>
                <a:gd name="connsiteY3" fmla="*/ 17725 h 29542"/>
                <a:gd name="connsiteX4" fmla="*/ 146347 w 147710"/>
                <a:gd name="connsiteY4" fmla="*/ 0 h 29542"/>
                <a:gd name="connsiteX5" fmla="*/ 147938 w 147710"/>
                <a:gd name="connsiteY5" fmla="*/ 31133 h 29542"/>
                <a:gd name="connsiteX6" fmla="*/ 0 w 147710"/>
                <a:gd name="connsiteY6" fmla="*/ 31133 h 295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710" h="29542">
                  <a:moveTo>
                    <a:pt x="0" y="31133"/>
                  </a:moveTo>
                  <a:cubicBezTo>
                    <a:pt x="3863" y="28860"/>
                    <a:pt x="7954" y="29315"/>
                    <a:pt x="12044" y="29315"/>
                  </a:cubicBezTo>
                  <a:cubicBezTo>
                    <a:pt x="52949" y="29315"/>
                    <a:pt x="93626" y="29315"/>
                    <a:pt x="134531" y="29315"/>
                  </a:cubicBezTo>
                  <a:cubicBezTo>
                    <a:pt x="145439" y="29315"/>
                    <a:pt x="145893" y="28633"/>
                    <a:pt x="146120" y="17725"/>
                  </a:cubicBezTo>
                  <a:cubicBezTo>
                    <a:pt x="146120" y="11817"/>
                    <a:pt x="146347" y="5908"/>
                    <a:pt x="146347" y="0"/>
                  </a:cubicBezTo>
                  <a:cubicBezTo>
                    <a:pt x="148620" y="10226"/>
                    <a:pt x="147256" y="20907"/>
                    <a:pt x="147938" y="31133"/>
                  </a:cubicBezTo>
                  <a:cubicBezTo>
                    <a:pt x="98625" y="31133"/>
                    <a:pt x="49313" y="31133"/>
                    <a:pt x="0" y="31133"/>
                  </a:cubicBezTo>
                  <a:close/>
                </a:path>
              </a:pathLst>
            </a:custGeom>
            <a:grpFill/>
            <a:ln w="2261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869" name="TextBox 1868">
            <a:extLst>
              <a:ext uri="{FF2B5EF4-FFF2-40B4-BE49-F238E27FC236}">
                <a16:creationId xmlns:a16="http://schemas.microsoft.com/office/drawing/2014/main" id="{B2279906-794B-4BE5-AEE0-F1F7360DBB99}"/>
              </a:ext>
            </a:extLst>
          </p:cNvPr>
          <p:cNvSpPr txBox="1"/>
          <p:nvPr/>
        </p:nvSpPr>
        <p:spPr>
          <a:xfrm>
            <a:off x="4206241" y="5826038"/>
            <a:ext cx="3831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0" name="TextBox 1869">
            <a:extLst>
              <a:ext uri="{FF2B5EF4-FFF2-40B4-BE49-F238E27FC236}">
                <a16:creationId xmlns:a16="http://schemas.microsoft.com/office/drawing/2014/main" id="{AED3F1CF-E770-4FA9-9525-3C70DF7BEE6B}"/>
              </a:ext>
            </a:extLst>
          </p:cNvPr>
          <p:cNvSpPr txBox="1"/>
          <p:nvPr/>
        </p:nvSpPr>
        <p:spPr>
          <a:xfrm>
            <a:off x="8405771" y="4049646"/>
            <a:ext cx="2966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1" name="TextBox 1870">
            <a:extLst>
              <a:ext uri="{FF2B5EF4-FFF2-40B4-BE49-F238E27FC236}">
                <a16:creationId xmlns:a16="http://schemas.microsoft.com/office/drawing/2014/main" id="{1C57835A-58AA-4A8A-AA32-44E497EB60C9}"/>
              </a:ext>
            </a:extLst>
          </p:cNvPr>
          <p:cNvSpPr txBox="1"/>
          <p:nvPr/>
        </p:nvSpPr>
        <p:spPr>
          <a:xfrm>
            <a:off x="8000446" y="5429773"/>
            <a:ext cx="29665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2" name="TextBox 1871">
            <a:extLst>
              <a:ext uri="{FF2B5EF4-FFF2-40B4-BE49-F238E27FC236}">
                <a16:creationId xmlns:a16="http://schemas.microsoft.com/office/drawing/2014/main" id="{AEB99802-9959-4A65-BC1F-6605C1C055B4}"/>
              </a:ext>
            </a:extLst>
          </p:cNvPr>
          <p:cNvSpPr txBox="1"/>
          <p:nvPr/>
        </p:nvSpPr>
        <p:spPr>
          <a:xfrm>
            <a:off x="868046" y="4195779"/>
            <a:ext cx="2983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873" name="TextBox 1872">
            <a:extLst>
              <a:ext uri="{FF2B5EF4-FFF2-40B4-BE49-F238E27FC236}">
                <a16:creationId xmlns:a16="http://schemas.microsoft.com/office/drawing/2014/main" id="{9DE7A126-E91F-4810-B45F-9E2B8148DD5B}"/>
              </a:ext>
            </a:extLst>
          </p:cNvPr>
          <p:cNvSpPr txBox="1"/>
          <p:nvPr/>
        </p:nvSpPr>
        <p:spPr>
          <a:xfrm>
            <a:off x="1320901" y="5429773"/>
            <a:ext cx="29830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Get a modern PowerPoint  Presentation that is beautifully designed.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1874" name="Group 121">
            <a:extLst>
              <a:ext uri="{FF2B5EF4-FFF2-40B4-BE49-F238E27FC236}">
                <a16:creationId xmlns:a16="http://schemas.microsoft.com/office/drawing/2014/main" id="{2C491CC7-0072-437E-91E6-CBAC43016606}"/>
              </a:ext>
            </a:extLst>
          </p:cNvPr>
          <p:cNvGrpSpPr/>
          <p:nvPr/>
        </p:nvGrpSpPr>
        <p:grpSpPr>
          <a:xfrm>
            <a:off x="3612306" y="3224701"/>
            <a:ext cx="5094131" cy="2501626"/>
            <a:chOff x="4275300" y="2694643"/>
            <a:chExt cx="3708001" cy="1820926"/>
          </a:xfrm>
        </p:grpSpPr>
        <p:grpSp>
          <p:nvGrpSpPr>
            <p:cNvPr id="1875" name="그룹 43">
              <a:extLst>
                <a:ext uri="{FF2B5EF4-FFF2-40B4-BE49-F238E27FC236}">
                  <a16:creationId xmlns:a16="http://schemas.microsoft.com/office/drawing/2014/main" id="{01E0878D-55BE-4A51-91FC-0FF89EB336F5}"/>
                </a:ext>
              </a:extLst>
            </p:cNvPr>
            <p:cNvGrpSpPr/>
            <p:nvPr/>
          </p:nvGrpSpPr>
          <p:grpSpPr>
            <a:xfrm>
              <a:off x="4275300" y="2694643"/>
              <a:ext cx="940156" cy="1298632"/>
              <a:chOff x="4208243" y="2644948"/>
              <a:chExt cx="940156" cy="1298632"/>
            </a:xfrm>
          </p:grpSpPr>
          <p:sp>
            <p:nvSpPr>
              <p:cNvPr id="1885" name="Rectangle 15">
                <a:extLst>
                  <a:ext uri="{FF2B5EF4-FFF2-40B4-BE49-F238E27FC236}">
                    <a16:creationId xmlns:a16="http://schemas.microsoft.com/office/drawing/2014/main" id="{8E0A68C2-AE8E-45FC-8980-E4D7FC2AC8E3}"/>
                  </a:ext>
                </a:extLst>
              </p:cNvPr>
              <p:cNvSpPr/>
              <p:nvPr/>
            </p:nvSpPr>
            <p:spPr>
              <a:xfrm rot="10800000">
                <a:off x="4208243" y="2644948"/>
                <a:ext cx="940156" cy="907440"/>
              </a:xfrm>
              <a:custGeom>
                <a:avLst/>
                <a:gdLst/>
                <a:ahLst/>
                <a:cxnLst/>
                <a:rect l="l" t="t" r="r" b="b"/>
                <a:pathLst>
                  <a:path w="929571" h="897222">
                    <a:moveTo>
                      <a:pt x="929571" y="731682"/>
                    </a:moveTo>
                    <a:lnTo>
                      <a:pt x="929571" y="897222"/>
                    </a:lnTo>
                    <a:lnTo>
                      <a:pt x="442770" y="897222"/>
                    </a:lnTo>
                    <a:lnTo>
                      <a:pt x="298754" y="897222"/>
                    </a:lnTo>
                    <a:lnTo>
                      <a:pt x="274103" y="897222"/>
                    </a:lnTo>
                    <a:cubicBezTo>
                      <a:pt x="274103" y="613647"/>
                      <a:pt x="176652" y="340818"/>
                      <a:pt x="0" y="123903"/>
                    </a:cubicBezTo>
                    <a:lnTo>
                      <a:pt x="116909" y="0"/>
                    </a:lnTo>
                    <a:cubicBezTo>
                      <a:pt x="291351" y="207479"/>
                      <a:pt x="400795" y="461979"/>
                      <a:pt x="432150" y="731682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1886" name="직사각형 39">
                <a:extLst>
                  <a:ext uri="{FF2B5EF4-FFF2-40B4-BE49-F238E27FC236}">
                    <a16:creationId xmlns:a16="http://schemas.microsoft.com/office/drawing/2014/main" id="{BB7EEC22-4D19-4B55-9A9B-75944A23EB7D}"/>
                  </a:ext>
                </a:extLst>
              </p:cNvPr>
              <p:cNvSpPr/>
              <p:nvPr/>
            </p:nvSpPr>
            <p:spPr>
              <a:xfrm rot="8013803">
                <a:off x="4525257" y="3527303"/>
                <a:ext cx="665367" cy="16718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876" name="그룹 44">
              <a:extLst>
                <a:ext uri="{FF2B5EF4-FFF2-40B4-BE49-F238E27FC236}">
                  <a16:creationId xmlns:a16="http://schemas.microsoft.com/office/drawing/2014/main" id="{0F733E37-900C-4D96-A0A3-8560788BB806}"/>
                </a:ext>
              </a:extLst>
            </p:cNvPr>
            <p:cNvGrpSpPr/>
            <p:nvPr/>
          </p:nvGrpSpPr>
          <p:grpSpPr>
            <a:xfrm>
              <a:off x="5018678" y="3489190"/>
              <a:ext cx="1023989" cy="1021535"/>
              <a:chOff x="4951621" y="3439495"/>
              <a:chExt cx="1023989" cy="1021535"/>
            </a:xfrm>
          </p:grpSpPr>
          <p:sp>
            <p:nvSpPr>
              <p:cNvPr id="1883" name="Rectangle 15">
                <a:extLst>
                  <a:ext uri="{FF2B5EF4-FFF2-40B4-BE49-F238E27FC236}">
                    <a16:creationId xmlns:a16="http://schemas.microsoft.com/office/drawing/2014/main" id="{27640AA6-A309-4404-B786-EFA522AE942C}"/>
                  </a:ext>
                </a:extLst>
              </p:cNvPr>
              <p:cNvSpPr/>
              <p:nvPr/>
            </p:nvSpPr>
            <p:spPr>
              <a:xfrm rot="8033242">
                <a:off x="4935262" y="3455854"/>
                <a:ext cx="940158" cy="907439"/>
              </a:xfrm>
              <a:custGeom>
                <a:avLst/>
                <a:gdLst/>
                <a:ahLst/>
                <a:cxnLst/>
                <a:rect l="l" t="t" r="r" b="b"/>
                <a:pathLst>
                  <a:path w="929571" h="897222">
                    <a:moveTo>
                      <a:pt x="929571" y="731682"/>
                    </a:moveTo>
                    <a:lnTo>
                      <a:pt x="929571" y="897222"/>
                    </a:lnTo>
                    <a:lnTo>
                      <a:pt x="442770" y="897222"/>
                    </a:lnTo>
                    <a:lnTo>
                      <a:pt x="298754" y="897222"/>
                    </a:lnTo>
                    <a:lnTo>
                      <a:pt x="274103" y="897222"/>
                    </a:lnTo>
                    <a:cubicBezTo>
                      <a:pt x="274103" y="613647"/>
                      <a:pt x="176652" y="340818"/>
                      <a:pt x="0" y="123903"/>
                    </a:cubicBezTo>
                    <a:lnTo>
                      <a:pt x="116909" y="0"/>
                    </a:lnTo>
                    <a:cubicBezTo>
                      <a:pt x="291351" y="207479"/>
                      <a:pt x="400795" y="461979"/>
                      <a:pt x="432150" y="731682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84" name="직사각형 40">
                <a:extLst>
                  <a:ext uri="{FF2B5EF4-FFF2-40B4-BE49-F238E27FC236}">
                    <a16:creationId xmlns:a16="http://schemas.microsoft.com/office/drawing/2014/main" id="{523EA491-9E1A-4E2A-B770-7C4B6CD84223}"/>
                  </a:ext>
                </a:extLst>
              </p:cNvPr>
              <p:cNvSpPr/>
              <p:nvPr/>
            </p:nvSpPr>
            <p:spPr>
              <a:xfrm rot="5400000">
                <a:off x="5559333" y="4044753"/>
                <a:ext cx="665367" cy="167187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877" name="그룹 45">
              <a:extLst>
                <a:ext uri="{FF2B5EF4-FFF2-40B4-BE49-F238E27FC236}">
                  <a16:creationId xmlns:a16="http://schemas.microsoft.com/office/drawing/2014/main" id="{EDDD8219-60B6-462B-A486-039C2125B64F}"/>
                </a:ext>
              </a:extLst>
            </p:cNvPr>
            <p:cNvGrpSpPr/>
            <p:nvPr/>
          </p:nvGrpSpPr>
          <p:grpSpPr>
            <a:xfrm>
              <a:off x="6126103" y="3533533"/>
              <a:ext cx="1041907" cy="982036"/>
              <a:chOff x="6059046" y="3483838"/>
              <a:chExt cx="1041907" cy="982036"/>
            </a:xfrm>
          </p:grpSpPr>
          <p:sp>
            <p:nvSpPr>
              <p:cNvPr id="1881" name="Rectangle 15">
                <a:extLst>
                  <a:ext uri="{FF2B5EF4-FFF2-40B4-BE49-F238E27FC236}">
                    <a16:creationId xmlns:a16="http://schemas.microsoft.com/office/drawing/2014/main" id="{664C6AEF-50C3-48E8-858D-A0035C98D330}"/>
                  </a:ext>
                </a:extLst>
              </p:cNvPr>
              <p:cNvSpPr/>
              <p:nvPr/>
            </p:nvSpPr>
            <p:spPr>
              <a:xfrm rot="5400000">
                <a:off x="6042687" y="3542076"/>
                <a:ext cx="940157" cy="907439"/>
              </a:xfrm>
              <a:custGeom>
                <a:avLst/>
                <a:gdLst/>
                <a:ahLst/>
                <a:cxnLst/>
                <a:rect l="l" t="t" r="r" b="b"/>
                <a:pathLst>
                  <a:path w="929571" h="897222">
                    <a:moveTo>
                      <a:pt x="929571" y="731682"/>
                    </a:moveTo>
                    <a:lnTo>
                      <a:pt x="929571" y="897222"/>
                    </a:lnTo>
                    <a:lnTo>
                      <a:pt x="442770" y="897222"/>
                    </a:lnTo>
                    <a:lnTo>
                      <a:pt x="298754" y="897222"/>
                    </a:lnTo>
                    <a:lnTo>
                      <a:pt x="274103" y="897222"/>
                    </a:lnTo>
                    <a:cubicBezTo>
                      <a:pt x="274103" y="613647"/>
                      <a:pt x="176652" y="340818"/>
                      <a:pt x="0" y="123903"/>
                    </a:cubicBezTo>
                    <a:lnTo>
                      <a:pt x="116909" y="0"/>
                    </a:lnTo>
                    <a:cubicBezTo>
                      <a:pt x="291351" y="207479"/>
                      <a:pt x="400795" y="461979"/>
                      <a:pt x="432150" y="731682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82" name="직사각형 41">
                <a:extLst>
                  <a:ext uri="{FF2B5EF4-FFF2-40B4-BE49-F238E27FC236}">
                    <a16:creationId xmlns:a16="http://schemas.microsoft.com/office/drawing/2014/main" id="{B3CBA3FA-8894-4B2C-B5C2-BC2E29AEDD5E}"/>
                  </a:ext>
                </a:extLst>
              </p:cNvPr>
              <p:cNvSpPr/>
              <p:nvPr/>
            </p:nvSpPr>
            <p:spPr>
              <a:xfrm rot="2700000">
                <a:off x="6684676" y="3732928"/>
                <a:ext cx="665367" cy="167187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1878" name="그룹 46">
              <a:extLst>
                <a:ext uri="{FF2B5EF4-FFF2-40B4-BE49-F238E27FC236}">
                  <a16:creationId xmlns:a16="http://schemas.microsoft.com/office/drawing/2014/main" id="{CBBE11B0-FA3A-4F3D-BC9F-D4D5ECC4B9E6}"/>
                </a:ext>
              </a:extLst>
            </p:cNvPr>
            <p:cNvGrpSpPr/>
            <p:nvPr/>
          </p:nvGrpSpPr>
          <p:grpSpPr>
            <a:xfrm>
              <a:off x="6957007" y="2714599"/>
              <a:ext cx="1026294" cy="1024172"/>
              <a:chOff x="6889950" y="2664904"/>
              <a:chExt cx="1026294" cy="1024172"/>
            </a:xfrm>
          </p:grpSpPr>
          <p:sp>
            <p:nvSpPr>
              <p:cNvPr id="1879" name="Rectangle 15">
                <a:extLst>
                  <a:ext uri="{FF2B5EF4-FFF2-40B4-BE49-F238E27FC236}">
                    <a16:creationId xmlns:a16="http://schemas.microsoft.com/office/drawing/2014/main" id="{20652F5D-75F6-42A1-9610-6ABAEE442B41}"/>
                  </a:ext>
                </a:extLst>
              </p:cNvPr>
              <p:cNvSpPr/>
              <p:nvPr/>
            </p:nvSpPr>
            <p:spPr>
              <a:xfrm rot="2633242">
                <a:off x="6889950" y="2781636"/>
                <a:ext cx="940157" cy="907440"/>
              </a:xfrm>
              <a:custGeom>
                <a:avLst/>
                <a:gdLst/>
                <a:ahLst/>
                <a:cxnLst/>
                <a:rect l="l" t="t" r="r" b="b"/>
                <a:pathLst>
                  <a:path w="929571" h="897222">
                    <a:moveTo>
                      <a:pt x="929571" y="731682"/>
                    </a:moveTo>
                    <a:lnTo>
                      <a:pt x="929571" y="897222"/>
                    </a:lnTo>
                    <a:lnTo>
                      <a:pt x="442770" y="897222"/>
                    </a:lnTo>
                    <a:lnTo>
                      <a:pt x="298754" y="897222"/>
                    </a:lnTo>
                    <a:lnTo>
                      <a:pt x="274103" y="897222"/>
                    </a:lnTo>
                    <a:cubicBezTo>
                      <a:pt x="274103" y="613647"/>
                      <a:pt x="176652" y="340818"/>
                      <a:pt x="0" y="123903"/>
                    </a:cubicBezTo>
                    <a:lnTo>
                      <a:pt x="116909" y="0"/>
                    </a:lnTo>
                    <a:cubicBezTo>
                      <a:pt x="291351" y="207479"/>
                      <a:pt x="400795" y="461979"/>
                      <a:pt x="432150" y="73168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1880" name="직사각형 42">
                <a:extLst>
                  <a:ext uri="{FF2B5EF4-FFF2-40B4-BE49-F238E27FC236}">
                    <a16:creationId xmlns:a16="http://schemas.microsoft.com/office/drawing/2014/main" id="{7881A6EC-D4A7-4B1C-A112-80AD79DE0F6A}"/>
                  </a:ext>
                </a:extLst>
              </p:cNvPr>
              <p:cNvSpPr/>
              <p:nvPr/>
            </p:nvSpPr>
            <p:spPr>
              <a:xfrm>
                <a:off x="7250877" y="2664904"/>
                <a:ext cx="665367" cy="167187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</p:grpSp>
      <p:grpSp>
        <p:nvGrpSpPr>
          <p:cNvPr id="1887" name="Group 165">
            <a:extLst>
              <a:ext uri="{FF2B5EF4-FFF2-40B4-BE49-F238E27FC236}">
                <a16:creationId xmlns:a16="http://schemas.microsoft.com/office/drawing/2014/main" id="{3F7155AC-E8D1-4F20-B862-4EFCA63A902B}"/>
              </a:ext>
            </a:extLst>
          </p:cNvPr>
          <p:cNvGrpSpPr/>
          <p:nvPr/>
        </p:nvGrpSpPr>
        <p:grpSpPr>
          <a:xfrm>
            <a:off x="7581543" y="2760594"/>
            <a:ext cx="955153" cy="499256"/>
            <a:chOff x="4683400" y="2367220"/>
            <a:chExt cx="1170432" cy="611782"/>
          </a:xfrm>
        </p:grpSpPr>
        <p:sp>
          <p:nvSpPr>
            <p:cNvPr id="1888" name="Freeform: Shape 122">
              <a:extLst>
                <a:ext uri="{FF2B5EF4-FFF2-40B4-BE49-F238E27FC236}">
                  <a16:creationId xmlns:a16="http://schemas.microsoft.com/office/drawing/2014/main" id="{C1B7CEBE-CB80-46FA-AC1E-0D78E91537AF}"/>
                </a:ext>
              </a:extLst>
            </p:cNvPr>
            <p:cNvSpPr/>
            <p:nvPr/>
          </p:nvSpPr>
          <p:spPr>
            <a:xfrm>
              <a:off x="4683400" y="2367220"/>
              <a:ext cx="737767" cy="611782"/>
            </a:xfrm>
            <a:custGeom>
              <a:avLst/>
              <a:gdLst>
                <a:gd name="connsiteX0" fmla="*/ 652747 w 958519"/>
                <a:gd name="connsiteY0" fmla="*/ 294854 h 794837"/>
                <a:gd name="connsiteX1" fmla="*/ 846112 w 958519"/>
                <a:gd name="connsiteY1" fmla="*/ 294854 h 794837"/>
                <a:gd name="connsiteX2" fmla="*/ 866369 w 958519"/>
                <a:gd name="connsiteY2" fmla="*/ 313270 h 794837"/>
                <a:gd name="connsiteX3" fmla="*/ 892151 w 958519"/>
                <a:gd name="connsiteY3" fmla="*/ 514000 h 794837"/>
                <a:gd name="connsiteX4" fmla="*/ 864527 w 958519"/>
                <a:gd name="connsiteY4" fmla="*/ 544846 h 794837"/>
                <a:gd name="connsiteX5" fmla="*/ 764623 w 958519"/>
                <a:gd name="connsiteY5" fmla="*/ 545307 h 794837"/>
                <a:gd name="connsiteX6" fmla="*/ 664256 w 958519"/>
                <a:gd name="connsiteY6" fmla="*/ 545307 h 794837"/>
                <a:gd name="connsiteX7" fmla="*/ 644920 w 958519"/>
                <a:gd name="connsiteY7" fmla="*/ 526431 h 794837"/>
                <a:gd name="connsiteX8" fmla="*/ 641880 w 958519"/>
                <a:gd name="connsiteY8" fmla="*/ 465357 h 794837"/>
                <a:gd name="connsiteX9" fmla="*/ 629441 w 958519"/>
                <a:gd name="connsiteY9" fmla="*/ 467387 h 794837"/>
                <a:gd name="connsiteX10" fmla="*/ 616525 w 958519"/>
                <a:gd name="connsiteY10" fmla="*/ 466971 h 794837"/>
                <a:gd name="connsiteX11" fmla="*/ 619140 w 958519"/>
                <a:gd name="connsiteY11" fmla="*/ 519985 h 794837"/>
                <a:gd name="connsiteX12" fmla="*/ 594278 w 958519"/>
                <a:gd name="connsiteY12" fmla="*/ 545767 h 794837"/>
                <a:gd name="connsiteX13" fmla="*/ 481942 w 958519"/>
                <a:gd name="connsiteY13" fmla="*/ 545306 h 794837"/>
                <a:gd name="connsiteX14" fmla="*/ 369607 w 958519"/>
                <a:gd name="connsiteY14" fmla="*/ 545306 h 794837"/>
                <a:gd name="connsiteX15" fmla="*/ 345666 w 958519"/>
                <a:gd name="connsiteY15" fmla="*/ 521826 h 794837"/>
                <a:gd name="connsiteX16" fmla="*/ 355795 w 958519"/>
                <a:gd name="connsiteY16" fmla="*/ 313269 h 794837"/>
                <a:gd name="connsiteX17" fmla="*/ 374211 w 958519"/>
                <a:gd name="connsiteY17" fmla="*/ 295775 h 794837"/>
                <a:gd name="connsiteX18" fmla="*/ 590135 w 958519"/>
                <a:gd name="connsiteY18" fmla="*/ 295775 h 794837"/>
                <a:gd name="connsiteX19" fmla="*/ 609011 w 958519"/>
                <a:gd name="connsiteY19" fmla="*/ 314651 h 794837"/>
                <a:gd name="connsiteX20" fmla="*/ 616342 w 958519"/>
                <a:gd name="connsiteY20" fmla="*/ 463262 h 794837"/>
                <a:gd name="connsiteX21" fmla="*/ 641779 w 958519"/>
                <a:gd name="connsiteY21" fmla="*/ 463326 h 794837"/>
                <a:gd name="connsiteX22" fmla="*/ 634331 w 958519"/>
                <a:gd name="connsiteY22" fmla="*/ 313730 h 794837"/>
                <a:gd name="connsiteX23" fmla="*/ 652747 w 958519"/>
                <a:gd name="connsiteY23" fmla="*/ 294854 h 794837"/>
                <a:gd name="connsiteX24" fmla="*/ 115471 w 958519"/>
                <a:gd name="connsiteY24" fmla="*/ 294854 h 794837"/>
                <a:gd name="connsiteX25" fmla="*/ 310677 w 958519"/>
                <a:gd name="connsiteY25" fmla="*/ 294854 h 794837"/>
                <a:gd name="connsiteX26" fmla="*/ 330474 w 958519"/>
                <a:gd name="connsiteY26" fmla="*/ 316032 h 794837"/>
                <a:gd name="connsiteX27" fmla="*/ 320346 w 958519"/>
                <a:gd name="connsiteY27" fmla="*/ 519985 h 794837"/>
                <a:gd name="connsiteX28" fmla="*/ 295024 w 958519"/>
                <a:gd name="connsiteY28" fmla="*/ 545307 h 794837"/>
                <a:gd name="connsiteX29" fmla="*/ 196499 w 958519"/>
                <a:gd name="connsiteY29" fmla="*/ 545307 h 794837"/>
                <a:gd name="connsiteX30" fmla="*/ 96134 w 958519"/>
                <a:gd name="connsiteY30" fmla="*/ 545307 h 794837"/>
                <a:gd name="connsiteX31" fmla="*/ 68050 w 958519"/>
                <a:gd name="connsiteY31" fmla="*/ 514460 h 794837"/>
                <a:gd name="connsiteX32" fmla="*/ 93832 w 958519"/>
                <a:gd name="connsiteY32" fmla="*/ 315572 h 794837"/>
                <a:gd name="connsiteX33" fmla="*/ 115471 w 958519"/>
                <a:gd name="connsiteY33" fmla="*/ 294854 h 794837"/>
                <a:gd name="connsiteX34" fmla="*/ 644460 w 958519"/>
                <a:gd name="connsiteY34" fmla="*/ 61896 h 794837"/>
                <a:gd name="connsiteX35" fmla="*/ 804215 w 958519"/>
                <a:gd name="connsiteY35" fmla="*/ 62357 h 794837"/>
                <a:gd name="connsiteX36" fmla="*/ 836443 w 958519"/>
                <a:gd name="connsiteY36" fmla="*/ 90901 h 794837"/>
                <a:gd name="connsiteX37" fmla="*/ 857621 w 958519"/>
                <a:gd name="connsiteY37" fmla="*/ 251118 h 794837"/>
                <a:gd name="connsiteX38" fmla="*/ 841968 w 958519"/>
                <a:gd name="connsiteY38" fmla="*/ 268153 h 794837"/>
                <a:gd name="connsiteX39" fmla="*/ 745746 w 958519"/>
                <a:gd name="connsiteY39" fmla="*/ 268153 h 794837"/>
                <a:gd name="connsiteX40" fmla="*/ 650905 w 958519"/>
                <a:gd name="connsiteY40" fmla="*/ 268153 h 794837"/>
                <a:gd name="connsiteX41" fmla="*/ 631109 w 958519"/>
                <a:gd name="connsiteY41" fmla="*/ 249737 h 794837"/>
                <a:gd name="connsiteX42" fmla="*/ 623282 w 958519"/>
                <a:gd name="connsiteY42" fmla="*/ 83074 h 794837"/>
                <a:gd name="connsiteX43" fmla="*/ 644460 w 958519"/>
                <a:gd name="connsiteY43" fmla="*/ 61896 h 794837"/>
                <a:gd name="connsiteX44" fmla="*/ 390324 w 958519"/>
                <a:gd name="connsiteY44" fmla="*/ 61896 h 794837"/>
                <a:gd name="connsiteX45" fmla="*/ 574941 w 958519"/>
                <a:gd name="connsiteY45" fmla="*/ 61896 h 794837"/>
                <a:gd name="connsiteX46" fmla="*/ 597500 w 958519"/>
                <a:gd name="connsiteY46" fmla="*/ 83074 h 794837"/>
                <a:gd name="connsiteX47" fmla="*/ 605327 w 958519"/>
                <a:gd name="connsiteY47" fmla="*/ 247895 h 794837"/>
                <a:gd name="connsiteX48" fmla="*/ 584609 w 958519"/>
                <a:gd name="connsiteY48" fmla="*/ 268152 h 794837"/>
                <a:gd name="connsiteX49" fmla="*/ 483323 w 958519"/>
                <a:gd name="connsiteY49" fmla="*/ 268152 h 794837"/>
                <a:gd name="connsiteX50" fmla="*/ 377894 w 958519"/>
                <a:gd name="connsiteY50" fmla="*/ 268152 h 794837"/>
                <a:gd name="connsiteX51" fmla="*/ 359478 w 958519"/>
                <a:gd name="connsiteY51" fmla="*/ 249276 h 794837"/>
                <a:gd name="connsiteX52" fmla="*/ 367305 w 958519"/>
                <a:gd name="connsiteY52" fmla="*/ 82614 h 794837"/>
                <a:gd name="connsiteX53" fmla="*/ 390324 w 958519"/>
                <a:gd name="connsiteY53" fmla="*/ 61896 h 794837"/>
                <a:gd name="connsiteX54" fmla="*/ 152302 w 958519"/>
                <a:gd name="connsiteY54" fmla="*/ 61896 h 794837"/>
                <a:gd name="connsiteX55" fmla="*/ 324488 w 958519"/>
                <a:gd name="connsiteY55" fmla="*/ 61896 h 794837"/>
                <a:gd name="connsiteX56" fmla="*/ 341522 w 958519"/>
                <a:gd name="connsiteY56" fmla="*/ 80312 h 794837"/>
                <a:gd name="connsiteX57" fmla="*/ 333696 w 958519"/>
                <a:gd name="connsiteY57" fmla="*/ 250197 h 794837"/>
                <a:gd name="connsiteX58" fmla="*/ 314820 w 958519"/>
                <a:gd name="connsiteY58" fmla="*/ 267692 h 794837"/>
                <a:gd name="connsiteX59" fmla="*/ 216757 w 958519"/>
                <a:gd name="connsiteY59" fmla="*/ 268152 h 794837"/>
                <a:gd name="connsiteX60" fmla="*/ 121916 w 958519"/>
                <a:gd name="connsiteY60" fmla="*/ 268152 h 794837"/>
                <a:gd name="connsiteX61" fmla="*/ 102580 w 958519"/>
                <a:gd name="connsiteY61" fmla="*/ 247435 h 794837"/>
                <a:gd name="connsiteX62" fmla="*/ 123758 w 958519"/>
                <a:gd name="connsiteY62" fmla="*/ 87217 h 794837"/>
                <a:gd name="connsiteX63" fmla="*/ 152302 w 958519"/>
                <a:gd name="connsiteY63" fmla="*/ 61896 h 794837"/>
                <a:gd name="connsiteX64" fmla="*/ 136187 w 958519"/>
                <a:gd name="connsiteY64" fmla="*/ 41639 h 794837"/>
                <a:gd name="connsiteX65" fmla="*/ 101198 w 958519"/>
                <a:gd name="connsiteY65" fmla="*/ 71564 h 794837"/>
                <a:gd name="connsiteX66" fmla="*/ 86465 w 958519"/>
                <a:gd name="connsiteY66" fmla="*/ 182979 h 794837"/>
                <a:gd name="connsiteX67" fmla="*/ 43188 w 958519"/>
                <a:gd name="connsiteY67" fmla="*/ 523209 h 794837"/>
                <a:gd name="connsiteX68" fmla="*/ 80020 w 958519"/>
                <a:gd name="connsiteY68" fmla="*/ 563723 h 794837"/>
                <a:gd name="connsiteX69" fmla="*/ 479180 w 958519"/>
                <a:gd name="connsiteY69" fmla="*/ 563723 h 794837"/>
                <a:gd name="connsiteX70" fmla="*/ 887546 w 958519"/>
                <a:gd name="connsiteY70" fmla="*/ 563263 h 794837"/>
                <a:gd name="connsiteX71" fmla="*/ 917932 w 958519"/>
                <a:gd name="connsiteY71" fmla="*/ 530115 h 794837"/>
                <a:gd name="connsiteX72" fmla="*/ 859462 w 958519"/>
                <a:gd name="connsiteY72" fmla="*/ 73406 h 794837"/>
                <a:gd name="connsiteX73" fmla="*/ 824012 w 958519"/>
                <a:gd name="connsiteY73" fmla="*/ 41639 h 794837"/>
                <a:gd name="connsiteX74" fmla="*/ 136187 w 958519"/>
                <a:gd name="connsiteY74" fmla="*/ 41639 h 794837"/>
                <a:gd name="connsiteX75" fmla="*/ 130202 w 958519"/>
                <a:gd name="connsiteY75" fmla="*/ 204 h 794837"/>
                <a:gd name="connsiteX76" fmla="*/ 342903 w 958519"/>
                <a:gd name="connsiteY76" fmla="*/ 204 h 794837"/>
                <a:gd name="connsiteX77" fmla="*/ 819408 w 958519"/>
                <a:gd name="connsiteY77" fmla="*/ 204 h 794837"/>
                <a:gd name="connsiteX78" fmla="*/ 899976 w 958519"/>
                <a:gd name="connsiteY78" fmla="*/ 71564 h 794837"/>
                <a:gd name="connsiteX79" fmla="*/ 957986 w 958519"/>
                <a:gd name="connsiteY79" fmla="*/ 528272 h 794837"/>
                <a:gd name="connsiteX80" fmla="*/ 904120 w 958519"/>
                <a:gd name="connsiteY80" fmla="*/ 636003 h 794837"/>
                <a:gd name="connsiteX81" fmla="*/ 870051 w 958519"/>
                <a:gd name="connsiteY81" fmla="*/ 643369 h 794837"/>
                <a:gd name="connsiteX82" fmla="*/ 707533 w 958519"/>
                <a:gd name="connsiteY82" fmla="*/ 643369 h 794837"/>
                <a:gd name="connsiteX83" fmla="*/ 536728 w 958519"/>
                <a:gd name="connsiteY83" fmla="*/ 642909 h 794837"/>
                <a:gd name="connsiteX84" fmla="*/ 521995 w 958519"/>
                <a:gd name="connsiteY84" fmla="*/ 661325 h 794837"/>
                <a:gd name="connsiteX85" fmla="*/ 547317 w 958519"/>
                <a:gd name="connsiteY85" fmla="*/ 770898 h 794837"/>
                <a:gd name="connsiteX86" fmla="*/ 531203 w 958519"/>
                <a:gd name="connsiteY86" fmla="*/ 792996 h 794837"/>
                <a:gd name="connsiteX87" fmla="*/ 423932 w 958519"/>
                <a:gd name="connsiteY87" fmla="*/ 792536 h 794837"/>
                <a:gd name="connsiteX88" fmla="*/ 411962 w 958519"/>
                <a:gd name="connsiteY88" fmla="*/ 775502 h 794837"/>
                <a:gd name="connsiteX89" fmla="*/ 436823 w 958519"/>
                <a:gd name="connsiteY89" fmla="*/ 664087 h 794837"/>
                <a:gd name="connsiteX90" fmla="*/ 419789 w 958519"/>
                <a:gd name="connsiteY90" fmla="*/ 643369 h 794837"/>
                <a:gd name="connsiteX91" fmla="*/ 103039 w 958519"/>
                <a:gd name="connsiteY91" fmla="*/ 643369 h 794837"/>
                <a:gd name="connsiteX92" fmla="*/ 832 w 958519"/>
                <a:gd name="connsiteY92" fmla="*/ 528732 h 794837"/>
                <a:gd name="connsiteX93" fmla="*/ 60683 w 958519"/>
                <a:gd name="connsiteY93" fmla="*/ 59594 h 794837"/>
                <a:gd name="connsiteX94" fmla="*/ 130202 w 958519"/>
                <a:gd name="connsiteY94" fmla="*/ 204 h 79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958519" h="794837">
                  <a:moveTo>
                    <a:pt x="652747" y="294854"/>
                  </a:moveTo>
                  <a:cubicBezTo>
                    <a:pt x="717201" y="295314"/>
                    <a:pt x="781657" y="295314"/>
                    <a:pt x="846112" y="294854"/>
                  </a:cubicBezTo>
                  <a:cubicBezTo>
                    <a:pt x="859463" y="294854"/>
                    <a:pt x="864527" y="300379"/>
                    <a:pt x="866369" y="313270"/>
                  </a:cubicBezTo>
                  <a:cubicBezTo>
                    <a:pt x="874656" y="380026"/>
                    <a:pt x="883864" y="446783"/>
                    <a:pt x="892151" y="514000"/>
                  </a:cubicBezTo>
                  <a:cubicBezTo>
                    <a:pt x="894913" y="534257"/>
                    <a:pt x="885705" y="544846"/>
                    <a:pt x="864527" y="544846"/>
                  </a:cubicBezTo>
                  <a:cubicBezTo>
                    <a:pt x="831379" y="545767"/>
                    <a:pt x="797771" y="545307"/>
                    <a:pt x="764623" y="545307"/>
                  </a:cubicBezTo>
                  <a:cubicBezTo>
                    <a:pt x="731014" y="545307"/>
                    <a:pt x="697865" y="544846"/>
                    <a:pt x="664256" y="545307"/>
                  </a:cubicBezTo>
                  <a:cubicBezTo>
                    <a:pt x="650445" y="545307"/>
                    <a:pt x="645380" y="539782"/>
                    <a:pt x="644920" y="526431"/>
                  </a:cubicBezTo>
                  <a:lnTo>
                    <a:pt x="641880" y="465357"/>
                  </a:lnTo>
                  <a:lnTo>
                    <a:pt x="629441" y="467387"/>
                  </a:lnTo>
                  <a:lnTo>
                    <a:pt x="616525" y="466971"/>
                  </a:lnTo>
                  <a:lnTo>
                    <a:pt x="619140" y="519985"/>
                  </a:lnTo>
                  <a:cubicBezTo>
                    <a:pt x="620521" y="544386"/>
                    <a:pt x="618679" y="545767"/>
                    <a:pt x="594278" y="545767"/>
                  </a:cubicBezTo>
                  <a:cubicBezTo>
                    <a:pt x="556987" y="545306"/>
                    <a:pt x="519235" y="545306"/>
                    <a:pt x="481942" y="545306"/>
                  </a:cubicBezTo>
                  <a:cubicBezTo>
                    <a:pt x="444650" y="545306"/>
                    <a:pt x="406898" y="545306"/>
                    <a:pt x="369607" y="545306"/>
                  </a:cubicBezTo>
                  <a:cubicBezTo>
                    <a:pt x="346587" y="545306"/>
                    <a:pt x="344746" y="543925"/>
                    <a:pt x="345666" y="521826"/>
                  </a:cubicBezTo>
                  <a:cubicBezTo>
                    <a:pt x="348889" y="452307"/>
                    <a:pt x="352572" y="382788"/>
                    <a:pt x="355795" y="313269"/>
                  </a:cubicBezTo>
                  <a:cubicBezTo>
                    <a:pt x="356255" y="300839"/>
                    <a:pt x="361320" y="295314"/>
                    <a:pt x="374211" y="295775"/>
                  </a:cubicBezTo>
                  <a:cubicBezTo>
                    <a:pt x="446031" y="296235"/>
                    <a:pt x="518314" y="296235"/>
                    <a:pt x="590135" y="295775"/>
                  </a:cubicBezTo>
                  <a:cubicBezTo>
                    <a:pt x="603946" y="295775"/>
                    <a:pt x="608550" y="301760"/>
                    <a:pt x="609011" y="314651"/>
                  </a:cubicBezTo>
                  <a:lnTo>
                    <a:pt x="616342" y="463262"/>
                  </a:lnTo>
                  <a:lnTo>
                    <a:pt x="641779" y="463326"/>
                  </a:lnTo>
                  <a:lnTo>
                    <a:pt x="634331" y="313730"/>
                  </a:lnTo>
                  <a:cubicBezTo>
                    <a:pt x="633410" y="299918"/>
                    <a:pt x="638935" y="294854"/>
                    <a:pt x="652747" y="294854"/>
                  </a:cubicBezTo>
                  <a:close/>
                  <a:moveTo>
                    <a:pt x="115471" y="294854"/>
                  </a:moveTo>
                  <a:cubicBezTo>
                    <a:pt x="180386" y="295314"/>
                    <a:pt x="245762" y="295314"/>
                    <a:pt x="310677" y="294854"/>
                  </a:cubicBezTo>
                  <a:cubicBezTo>
                    <a:pt x="326331" y="294854"/>
                    <a:pt x="330934" y="300839"/>
                    <a:pt x="330474" y="316032"/>
                  </a:cubicBezTo>
                  <a:cubicBezTo>
                    <a:pt x="326791" y="383710"/>
                    <a:pt x="323568" y="451847"/>
                    <a:pt x="320346" y="519985"/>
                  </a:cubicBezTo>
                  <a:cubicBezTo>
                    <a:pt x="319425" y="543005"/>
                    <a:pt x="317583" y="545307"/>
                    <a:pt x="295024" y="545307"/>
                  </a:cubicBezTo>
                  <a:cubicBezTo>
                    <a:pt x="261876" y="545767"/>
                    <a:pt x="229187" y="545307"/>
                    <a:pt x="196499" y="545307"/>
                  </a:cubicBezTo>
                  <a:cubicBezTo>
                    <a:pt x="162891" y="545307"/>
                    <a:pt x="129743" y="545767"/>
                    <a:pt x="96134" y="545307"/>
                  </a:cubicBezTo>
                  <a:cubicBezTo>
                    <a:pt x="74496" y="545307"/>
                    <a:pt x="65288" y="535638"/>
                    <a:pt x="68050" y="514460"/>
                  </a:cubicBezTo>
                  <a:cubicBezTo>
                    <a:pt x="76337" y="448164"/>
                    <a:pt x="85545" y="381868"/>
                    <a:pt x="93832" y="315572"/>
                  </a:cubicBezTo>
                  <a:cubicBezTo>
                    <a:pt x="95674" y="301760"/>
                    <a:pt x="100278" y="294854"/>
                    <a:pt x="115471" y="294854"/>
                  </a:cubicBezTo>
                  <a:close/>
                  <a:moveTo>
                    <a:pt x="644460" y="61896"/>
                  </a:moveTo>
                  <a:cubicBezTo>
                    <a:pt x="697865" y="62357"/>
                    <a:pt x="750810" y="61896"/>
                    <a:pt x="804215" y="62357"/>
                  </a:cubicBezTo>
                  <a:cubicBezTo>
                    <a:pt x="826314" y="62357"/>
                    <a:pt x="833681" y="68802"/>
                    <a:pt x="836443" y="90901"/>
                  </a:cubicBezTo>
                  <a:cubicBezTo>
                    <a:pt x="843809" y="144306"/>
                    <a:pt x="850255" y="197713"/>
                    <a:pt x="857621" y="251118"/>
                  </a:cubicBezTo>
                  <a:cubicBezTo>
                    <a:pt x="859462" y="264009"/>
                    <a:pt x="853938" y="268153"/>
                    <a:pt x="841968" y="268153"/>
                  </a:cubicBezTo>
                  <a:cubicBezTo>
                    <a:pt x="810201" y="268153"/>
                    <a:pt x="777973" y="268153"/>
                    <a:pt x="745746" y="268153"/>
                  </a:cubicBezTo>
                  <a:cubicBezTo>
                    <a:pt x="713979" y="268153"/>
                    <a:pt x="682672" y="267692"/>
                    <a:pt x="650905" y="268153"/>
                  </a:cubicBezTo>
                  <a:cubicBezTo>
                    <a:pt x="637554" y="268153"/>
                    <a:pt x="631569" y="263088"/>
                    <a:pt x="631109" y="249737"/>
                  </a:cubicBezTo>
                  <a:cubicBezTo>
                    <a:pt x="628807" y="194030"/>
                    <a:pt x="626505" y="138782"/>
                    <a:pt x="623282" y="83074"/>
                  </a:cubicBezTo>
                  <a:cubicBezTo>
                    <a:pt x="622361" y="66500"/>
                    <a:pt x="628807" y="61436"/>
                    <a:pt x="644460" y="61896"/>
                  </a:cubicBezTo>
                  <a:close/>
                  <a:moveTo>
                    <a:pt x="390324" y="61896"/>
                  </a:moveTo>
                  <a:cubicBezTo>
                    <a:pt x="452016" y="62817"/>
                    <a:pt x="513249" y="62817"/>
                    <a:pt x="574941" y="61896"/>
                  </a:cubicBezTo>
                  <a:cubicBezTo>
                    <a:pt x="591055" y="61896"/>
                    <a:pt x="597040" y="67881"/>
                    <a:pt x="597500" y="83074"/>
                  </a:cubicBezTo>
                  <a:cubicBezTo>
                    <a:pt x="599802" y="137861"/>
                    <a:pt x="602564" y="193109"/>
                    <a:pt x="605327" y="247895"/>
                  </a:cubicBezTo>
                  <a:cubicBezTo>
                    <a:pt x="606247" y="263549"/>
                    <a:pt x="599802" y="268152"/>
                    <a:pt x="584609" y="268152"/>
                  </a:cubicBezTo>
                  <a:cubicBezTo>
                    <a:pt x="551461" y="267692"/>
                    <a:pt x="517392" y="268152"/>
                    <a:pt x="483323" y="268152"/>
                  </a:cubicBezTo>
                  <a:cubicBezTo>
                    <a:pt x="448333" y="268152"/>
                    <a:pt x="412883" y="267692"/>
                    <a:pt x="377894" y="268152"/>
                  </a:cubicBezTo>
                  <a:cubicBezTo>
                    <a:pt x="364082" y="268152"/>
                    <a:pt x="358557" y="263088"/>
                    <a:pt x="359478" y="249276"/>
                  </a:cubicBezTo>
                  <a:cubicBezTo>
                    <a:pt x="362240" y="193569"/>
                    <a:pt x="365003" y="138321"/>
                    <a:pt x="367305" y="82614"/>
                  </a:cubicBezTo>
                  <a:cubicBezTo>
                    <a:pt x="367765" y="66961"/>
                    <a:pt x="374671" y="61436"/>
                    <a:pt x="390324" y="61896"/>
                  </a:cubicBezTo>
                  <a:close/>
                  <a:moveTo>
                    <a:pt x="152302" y="61896"/>
                  </a:moveTo>
                  <a:cubicBezTo>
                    <a:pt x="209851" y="61896"/>
                    <a:pt x="266939" y="61896"/>
                    <a:pt x="324488" y="61896"/>
                  </a:cubicBezTo>
                  <a:cubicBezTo>
                    <a:pt x="337379" y="61896"/>
                    <a:pt x="342443" y="67881"/>
                    <a:pt x="341522" y="80312"/>
                  </a:cubicBezTo>
                  <a:cubicBezTo>
                    <a:pt x="338760" y="136940"/>
                    <a:pt x="335998" y="193569"/>
                    <a:pt x="333696" y="250197"/>
                  </a:cubicBezTo>
                  <a:cubicBezTo>
                    <a:pt x="333235" y="262627"/>
                    <a:pt x="327711" y="267692"/>
                    <a:pt x="314820" y="267692"/>
                  </a:cubicBezTo>
                  <a:cubicBezTo>
                    <a:pt x="282592" y="268152"/>
                    <a:pt x="249905" y="268152"/>
                    <a:pt x="216757" y="268152"/>
                  </a:cubicBezTo>
                  <a:cubicBezTo>
                    <a:pt x="184990" y="268152"/>
                    <a:pt x="153683" y="267692"/>
                    <a:pt x="121916" y="268152"/>
                  </a:cubicBezTo>
                  <a:cubicBezTo>
                    <a:pt x="106723" y="268613"/>
                    <a:pt x="100738" y="263088"/>
                    <a:pt x="102580" y="247435"/>
                  </a:cubicBezTo>
                  <a:cubicBezTo>
                    <a:pt x="109946" y="194029"/>
                    <a:pt x="116852" y="140623"/>
                    <a:pt x="123758" y="87217"/>
                  </a:cubicBezTo>
                  <a:cubicBezTo>
                    <a:pt x="126060" y="71104"/>
                    <a:pt x="135267" y="61896"/>
                    <a:pt x="152302" y="61896"/>
                  </a:cubicBezTo>
                  <a:close/>
                  <a:moveTo>
                    <a:pt x="136187" y="41639"/>
                  </a:moveTo>
                  <a:cubicBezTo>
                    <a:pt x="112247" y="41639"/>
                    <a:pt x="104420" y="48084"/>
                    <a:pt x="101198" y="71564"/>
                  </a:cubicBezTo>
                  <a:cubicBezTo>
                    <a:pt x="95673" y="108396"/>
                    <a:pt x="91069" y="145687"/>
                    <a:pt x="86465" y="182979"/>
                  </a:cubicBezTo>
                  <a:cubicBezTo>
                    <a:pt x="72193" y="296696"/>
                    <a:pt x="57461" y="409953"/>
                    <a:pt x="43188" y="523209"/>
                  </a:cubicBezTo>
                  <a:cubicBezTo>
                    <a:pt x="38584" y="556817"/>
                    <a:pt x="45951" y="563723"/>
                    <a:pt x="80020" y="563723"/>
                  </a:cubicBezTo>
                  <a:cubicBezTo>
                    <a:pt x="213073" y="563723"/>
                    <a:pt x="346125" y="563723"/>
                    <a:pt x="479180" y="563723"/>
                  </a:cubicBezTo>
                  <a:cubicBezTo>
                    <a:pt x="615455" y="563723"/>
                    <a:pt x="751270" y="563723"/>
                    <a:pt x="887546" y="563263"/>
                  </a:cubicBezTo>
                  <a:cubicBezTo>
                    <a:pt x="912407" y="563263"/>
                    <a:pt x="921155" y="554055"/>
                    <a:pt x="917932" y="530115"/>
                  </a:cubicBezTo>
                  <a:cubicBezTo>
                    <a:pt x="898595" y="377725"/>
                    <a:pt x="878799" y="225795"/>
                    <a:pt x="859462" y="73406"/>
                  </a:cubicBezTo>
                  <a:cubicBezTo>
                    <a:pt x="856240" y="49005"/>
                    <a:pt x="848413" y="41639"/>
                    <a:pt x="824012" y="41639"/>
                  </a:cubicBezTo>
                  <a:cubicBezTo>
                    <a:pt x="594738" y="41639"/>
                    <a:pt x="365463" y="41639"/>
                    <a:pt x="136187" y="41639"/>
                  </a:cubicBezTo>
                  <a:close/>
                  <a:moveTo>
                    <a:pt x="130202" y="204"/>
                  </a:moveTo>
                  <a:cubicBezTo>
                    <a:pt x="201102" y="-257"/>
                    <a:pt x="272002" y="204"/>
                    <a:pt x="342903" y="204"/>
                  </a:cubicBezTo>
                  <a:cubicBezTo>
                    <a:pt x="501738" y="204"/>
                    <a:pt x="660573" y="204"/>
                    <a:pt x="819408" y="204"/>
                  </a:cubicBezTo>
                  <a:cubicBezTo>
                    <a:pt x="869130" y="204"/>
                    <a:pt x="893991" y="22302"/>
                    <a:pt x="899976" y="71564"/>
                  </a:cubicBezTo>
                  <a:cubicBezTo>
                    <a:pt x="919313" y="223954"/>
                    <a:pt x="938649" y="376343"/>
                    <a:pt x="957986" y="528272"/>
                  </a:cubicBezTo>
                  <a:cubicBezTo>
                    <a:pt x="962590" y="566024"/>
                    <a:pt x="936808" y="617588"/>
                    <a:pt x="904120" y="636003"/>
                  </a:cubicBezTo>
                  <a:cubicBezTo>
                    <a:pt x="893531" y="641988"/>
                    <a:pt x="882021" y="643369"/>
                    <a:pt x="870051" y="643369"/>
                  </a:cubicBezTo>
                  <a:cubicBezTo>
                    <a:pt x="816646" y="643369"/>
                    <a:pt x="761859" y="643369"/>
                    <a:pt x="707533" y="643369"/>
                  </a:cubicBezTo>
                  <a:cubicBezTo>
                    <a:pt x="650445" y="643369"/>
                    <a:pt x="593817" y="643830"/>
                    <a:pt x="536728" y="642909"/>
                  </a:cubicBezTo>
                  <a:cubicBezTo>
                    <a:pt x="521995" y="642909"/>
                    <a:pt x="518312" y="647053"/>
                    <a:pt x="521995" y="661325"/>
                  </a:cubicBezTo>
                  <a:cubicBezTo>
                    <a:pt x="530743" y="697696"/>
                    <a:pt x="538109" y="734527"/>
                    <a:pt x="547317" y="770898"/>
                  </a:cubicBezTo>
                  <a:cubicBezTo>
                    <a:pt x="551461" y="786551"/>
                    <a:pt x="546857" y="792076"/>
                    <a:pt x="531203" y="792996"/>
                  </a:cubicBezTo>
                  <a:cubicBezTo>
                    <a:pt x="495293" y="795298"/>
                    <a:pt x="459843" y="795759"/>
                    <a:pt x="423932" y="792536"/>
                  </a:cubicBezTo>
                  <a:cubicBezTo>
                    <a:pt x="411502" y="791615"/>
                    <a:pt x="409200" y="786551"/>
                    <a:pt x="411962" y="775502"/>
                  </a:cubicBezTo>
                  <a:cubicBezTo>
                    <a:pt x="420709" y="738210"/>
                    <a:pt x="428536" y="701379"/>
                    <a:pt x="436823" y="664087"/>
                  </a:cubicBezTo>
                  <a:cubicBezTo>
                    <a:pt x="441427" y="644290"/>
                    <a:pt x="440506" y="643369"/>
                    <a:pt x="419789" y="643369"/>
                  </a:cubicBezTo>
                  <a:cubicBezTo>
                    <a:pt x="314358" y="643369"/>
                    <a:pt x="208929" y="643369"/>
                    <a:pt x="103039" y="643369"/>
                  </a:cubicBezTo>
                  <a:cubicBezTo>
                    <a:pt x="41347" y="643369"/>
                    <a:pt x="-6994" y="589964"/>
                    <a:pt x="832" y="528732"/>
                  </a:cubicBezTo>
                  <a:cubicBezTo>
                    <a:pt x="20168" y="372199"/>
                    <a:pt x="40426" y="216127"/>
                    <a:pt x="60683" y="59594"/>
                  </a:cubicBezTo>
                  <a:cubicBezTo>
                    <a:pt x="65287" y="24144"/>
                    <a:pt x="93371" y="664"/>
                    <a:pt x="130202" y="204"/>
                  </a:cubicBezTo>
                  <a:close/>
                </a:path>
              </a:pathLst>
            </a:custGeom>
            <a:solidFill>
              <a:schemeClr val="accent2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889" name="Freeform: Shape 123">
              <a:extLst>
                <a:ext uri="{FF2B5EF4-FFF2-40B4-BE49-F238E27FC236}">
                  <a16:creationId xmlns:a16="http://schemas.microsoft.com/office/drawing/2014/main" id="{F54E3D5E-8D43-4743-8EB6-4E2D11A7E18B}"/>
                </a:ext>
              </a:extLst>
            </p:cNvPr>
            <p:cNvSpPr/>
            <p:nvPr/>
          </p:nvSpPr>
          <p:spPr>
            <a:xfrm>
              <a:off x="5342380" y="2546402"/>
              <a:ext cx="511452" cy="424114"/>
            </a:xfrm>
            <a:custGeom>
              <a:avLst/>
              <a:gdLst>
                <a:gd name="connsiteX0" fmla="*/ 652747 w 958519"/>
                <a:gd name="connsiteY0" fmla="*/ 294854 h 794837"/>
                <a:gd name="connsiteX1" fmla="*/ 846112 w 958519"/>
                <a:gd name="connsiteY1" fmla="*/ 294854 h 794837"/>
                <a:gd name="connsiteX2" fmla="*/ 866369 w 958519"/>
                <a:gd name="connsiteY2" fmla="*/ 313270 h 794837"/>
                <a:gd name="connsiteX3" fmla="*/ 892151 w 958519"/>
                <a:gd name="connsiteY3" fmla="*/ 514000 h 794837"/>
                <a:gd name="connsiteX4" fmla="*/ 864527 w 958519"/>
                <a:gd name="connsiteY4" fmla="*/ 544846 h 794837"/>
                <a:gd name="connsiteX5" fmla="*/ 764623 w 958519"/>
                <a:gd name="connsiteY5" fmla="*/ 545307 h 794837"/>
                <a:gd name="connsiteX6" fmla="*/ 664256 w 958519"/>
                <a:gd name="connsiteY6" fmla="*/ 545307 h 794837"/>
                <a:gd name="connsiteX7" fmla="*/ 644920 w 958519"/>
                <a:gd name="connsiteY7" fmla="*/ 526431 h 794837"/>
                <a:gd name="connsiteX8" fmla="*/ 641880 w 958519"/>
                <a:gd name="connsiteY8" fmla="*/ 465357 h 794837"/>
                <a:gd name="connsiteX9" fmla="*/ 629441 w 958519"/>
                <a:gd name="connsiteY9" fmla="*/ 467387 h 794837"/>
                <a:gd name="connsiteX10" fmla="*/ 616525 w 958519"/>
                <a:gd name="connsiteY10" fmla="*/ 466971 h 794837"/>
                <a:gd name="connsiteX11" fmla="*/ 619140 w 958519"/>
                <a:gd name="connsiteY11" fmla="*/ 519985 h 794837"/>
                <a:gd name="connsiteX12" fmla="*/ 594278 w 958519"/>
                <a:gd name="connsiteY12" fmla="*/ 545767 h 794837"/>
                <a:gd name="connsiteX13" fmla="*/ 481942 w 958519"/>
                <a:gd name="connsiteY13" fmla="*/ 545306 h 794837"/>
                <a:gd name="connsiteX14" fmla="*/ 369607 w 958519"/>
                <a:gd name="connsiteY14" fmla="*/ 545306 h 794837"/>
                <a:gd name="connsiteX15" fmla="*/ 345666 w 958519"/>
                <a:gd name="connsiteY15" fmla="*/ 521826 h 794837"/>
                <a:gd name="connsiteX16" fmla="*/ 355795 w 958519"/>
                <a:gd name="connsiteY16" fmla="*/ 313269 h 794837"/>
                <a:gd name="connsiteX17" fmla="*/ 374211 w 958519"/>
                <a:gd name="connsiteY17" fmla="*/ 295775 h 794837"/>
                <a:gd name="connsiteX18" fmla="*/ 590135 w 958519"/>
                <a:gd name="connsiteY18" fmla="*/ 295775 h 794837"/>
                <a:gd name="connsiteX19" fmla="*/ 609011 w 958519"/>
                <a:gd name="connsiteY19" fmla="*/ 314651 h 794837"/>
                <a:gd name="connsiteX20" fmla="*/ 616342 w 958519"/>
                <a:gd name="connsiteY20" fmla="*/ 463262 h 794837"/>
                <a:gd name="connsiteX21" fmla="*/ 641779 w 958519"/>
                <a:gd name="connsiteY21" fmla="*/ 463326 h 794837"/>
                <a:gd name="connsiteX22" fmla="*/ 634331 w 958519"/>
                <a:gd name="connsiteY22" fmla="*/ 313730 h 794837"/>
                <a:gd name="connsiteX23" fmla="*/ 652747 w 958519"/>
                <a:gd name="connsiteY23" fmla="*/ 294854 h 794837"/>
                <a:gd name="connsiteX24" fmla="*/ 115471 w 958519"/>
                <a:gd name="connsiteY24" fmla="*/ 294854 h 794837"/>
                <a:gd name="connsiteX25" fmla="*/ 310677 w 958519"/>
                <a:gd name="connsiteY25" fmla="*/ 294854 h 794837"/>
                <a:gd name="connsiteX26" fmla="*/ 330474 w 958519"/>
                <a:gd name="connsiteY26" fmla="*/ 316032 h 794837"/>
                <a:gd name="connsiteX27" fmla="*/ 320346 w 958519"/>
                <a:gd name="connsiteY27" fmla="*/ 519985 h 794837"/>
                <a:gd name="connsiteX28" fmla="*/ 295024 w 958519"/>
                <a:gd name="connsiteY28" fmla="*/ 545307 h 794837"/>
                <a:gd name="connsiteX29" fmla="*/ 196499 w 958519"/>
                <a:gd name="connsiteY29" fmla="*/ 545307 h 794837"/>
                <a:gd name="connsiteX30" fmla="*/ 96134 w 958519"/>
                <a:gd name="connsiteY30" fmla="*/ 545307 h 794837"/>
                <a:gd name="connsiteX31" fmla="*/ 68050 w 958519"/>
                <a:gd name="connsiteY31" fmla="*/ 514460 h 794837"/>
                <a:gd name="connsiteX32" fmla="*/ 93832 w 958519"/>
                <a:gd name="connsiteY32" fmla="*/ 315572 h 794837"/>
                <a:gd name="connsiteX33" fmla="*/ 115471 w 958519"/>
                <a:gd name="connsiteY33" fmla="*/ 294854 h 794837"/>
                <a:gd name="connsiteX34" fmla="*/ 644460 w 958519"/>
                <a:gd name="connsiteY34" fmla="*/ 61896 h 794837"/>
                <a:gd name="connsiteX35" fmla="*/ 804215 w 958519"/>
                <a:gd name="connsiteY35" fmla="*/ 62357 h 794837"/>
                <a:gd name="connsiteX36" fmla="*/ 836443 w 958519"/>
                <a:gd name="connsiteY36" fmla="*/ 90901 h 794837"/>
                <a:gd name="connsiteX37" fmla="*/ 857621 w 958519"/>
                <a:gd name="connsiteY37" fmla="*/ 251118 h 794837"/>
                <a:gd name="connsiteX38" fmla="*/ 841968 w 958519"/>
                <a:gd name="connsiteY38" fmla="*/ 268153 h 794837"/>
                <a:gd name="connsiteX39" fmla="*/ 745746 w 958519"/>
                <a:gd name="connsiteY39" fmla="*/ 268153 h 794837"/>
                <a:gd name="connsiteX40" fmla="*/ 650905 w 958519"/>
                <a:gd name="connsiteY40" fmla="*/ 268153 h 794837"/>
                <a:gd name="connsiteX41" fmla="*/ 631109 w 958519"/>
                <a:gd name="connsiteY41" fmla="*/ 249737 h 794837"/>
                <a:gd name="connsiteX42" fmla="*/ 623282 w 958519"/>
                <a:gd name="connsiteY42" fmla="*/ 83074 h 794837"/>
                <a:gd name="connsiteX43" fmla="*/ 644460 w 958519"/>
                <a:gd name="connsiteY43" fmla="*/ 61896 h 794837"/>
                <a:gd name="connsiteX44" fmla="*/ 390324 w 958519"/>
                <a:gd name="connsiteY44" fmla="*/ 61896 h 794837"/>
                <a:gd name="connsiteX45" fmla="*/ 574941 w 958519"/>
                <a:gd name="connsiteY45" fmla="*/ 61896 h 794837"/>
                <a:gd name="connsiteX46" fmla="*/ 597500 w 958519"/>
                <a:gd name="connsiteY46" fmla="*/ 83074 h 794837"/>
                <a:gd name="connsiteX47" fmla="*/ 605327 w 958519"/>
                <a:gd name="connsiteY47" fmla="*/ 247895 h 794837"/>
                <a:gd name="connsiteX48" fmla="*/ 584609 w 958519"/>
                <a:gd name="connsiteY48" fmla="*/ 268152 h 794837"/>
                <a:gd name="connsiteX49" fmla="*/ 483323 w 958519"/>
                <a:gd name="connsiteY49" fmla="*/ 268152 h 794837"/>
                <a:gd name="connsiteX50" fmla="*/ 377894 w 958519"/>
                <a:gd name="connsiteY50" fmla="*/ 268152 h 794837"/>
                <a:gd name="connsiteX51" fmla="*/ 359478 w 958519"/>
                <a:gd name="connsiteY51" fmla="*/ 249276 h 794837"/>
                <a:gd name="connsiteX52" fmla="*/ 367305 w 958519"/>
                <a:gd name="connsiteY52" fmla="*/ 82614 h 794837"/>
                <a:gd name="connsiteX53" fmla="*/ 390324 w 958519"/>
                <a:gd name="connsiteY53" fmla="*/ 61896 h 794837"/>
                <a:gd name="connsiteX54" fmla="*/ 152302 w 958519"/>
                <a:gd name="connsiteY54" fmla="*/ 61896 h 794837"/>
                <a:gd name="connsiteX55" fmla="*/ 324488 w 958519"/>
                <a:gd name="connsiteY55" fmla="*/ 61896 h 794837"/>
                <a:gd name="connsiteX56" fmla="*/ 341522 w 958519"/>
                <a:gd name="connsiteY56" fmla="*/ 80312 h 794837"/>
                <a:gd name="connsiteX57" fmla="*/ 333696 w 958519"/>
                <a:gd name="connsiteY57" fmla="*/ 250197 h 794837"/>
                <a:gd name="connsiteX58" fmla="*/ 314820 w 958519"/>
                <a:gd name="connsiteY58" fmla="*/ 267692 h 794837"/>
                <a:gd name="connsiteX59" fmla="*/ 216757 w 958519"/>
                <a:gd name="connsiteY59" fmla="*/ 268152 h 794837"/>
                <a:gd name="connsiteX60" fmla="*/ 121916 w 958519"/>
                <a:gd name="connsiteY60" fmla="*/ 268152 h 794837"/>
                <a:gd name="connsiteX61" fmla="*/ 102580 w 958519"/>
                <a:gd name="connsiteY61" fmla="*/ 247435 h 794837"/>
                <a:gd name="connsiteX62" fmla="*/ 123758 w 958519"/>
                <a:gd name="connsiteY62" fmla="*/ 87217 h 794837"/>
                <a:gd name="connsiteX63" fmla="*/ 152302 w 958519"/>
                <a:gd name="connsiteY63" fmla="*/ 61896 h 794837"/>
                <a:gd name="connsiteX64" fmla="*/ 136187 w 958519"/>
                <a:gd name="connsiteY64" fmla="*/ 41639 h 794837"/>
                <a:gd name="connsiteX65" fmla="*/ 101198 w 958519"/>
                <a:gd name="connsiteY65" fmla="*/ 71564 h 794837"/>
                <a:gd name="connsiteX66" fmla="*/ 86465 w 958519"/>
                <a:gd name="connsiteY66" fmla="*/ 182979 h 794837"/>
                <a:gd name="connsiteX67" fmla="*/ 43188 w 958519"/>
                <a:gd name="connsiteY67" fmla="*/ 523209 h 794837"/>
                <a:gd name="connsiteX68" fmla="*/ 80020 w 958519"/>
                <a:gd name="connsiteY68" fmla="*/ 563723 h 794837"/>
                <a:gd name="connsiteX69" fmla="*/ 479180 w 958519"/>
                <a:gd name="connsiteY69" fmla="*/ 563723 h 794837"/>
                <a:gd name="connsiteX70" fmla="*/ 887546 w 958519"/>
                <a:gd name="connsiteY70" fmla="*/ 563263 h 794837"/>
                <a:gd name="connsiteX71" fmla="*/ 917932 w 958519"/>
                <a:gd name="connsiteY71" fmla="*/ 530115 h 794837"/>
                <a:gd name="connsiteX72" fmla="*/ 859462 w 958519"/>
                <a:gd name="connsiteY72" fmla="*/ 73406 h 794837"/>
                <a:gd name="connsiteX73" fmla="*/ 824012 w 958519"/>
                <a:gd name="connsiteY73" fmla="*/ 41639 h 794837"/>
                <a:gd name="connsiteX74" fmla="*/ 136187 w 958519"/>
                <a:gd name="connsiteY74" fmla="*/ 41639 h 794837"/>
                <a:gd name="connsiteX75" fmla="*/ 130202 w 958519"/>
                <a:gd name="connsiteY75" fmla="*/ 204 h 794837"/>
                <a:gd name="connsiteX76" fmla="*/ 342903 w 958519"/>
                <a:gd name="connsiteY76" fmla="*/ 204 h 794837"/>
                <a:gd name="connsiteX77" fmla="*/ 819408 w 958519"/>
                <a:gd name="connsiteY77" fmla="*/ 204 h 794837"/>
                <a:gd name="connsiteX78" fmla="*/ 899976 w 958519"/>
                <a:gd name="connsiteY78" fmla="*/ 71564 h 794837"/>
                <a:gd name="connsiteX79" fmla="*/ 957986 w 958519"/>
                <a:gd name="connsiteY79" fmla="*/ 528272 h 794837"/>
                <a:gd name="connsiteX80" fmla="*/ 904120 w 958519"/>
                <a:gd name="connsiteY80" fmla="*/ 636003 h 794837"/>
                <a:gd name="connsiteX81" fmla="*/ 870051 w 958519"/>
                <a:gd name="connsiteY81" fmla="*/ 643369 h 794837"/>
                <a:gd name="connsiteX82" fmla="*/ 707533 w 958519"/>
                <a:gd name="connsiteY82" fmla="*/ 643369 h 794837"/>
                <a:gd name="connsiteX83" fmla="*/ 536728 w 958519"/>
                <a:gd name="connsiteY83" fmla="*/ 642909 h 794837"/>
                <a:gd name="connsiteX84" fmla="*/ 521995 w 958519"/>
                <a:gd name="connsiteY84" fmla="*/ 661325 h 794837"/>
                <a:gd name="connsiteX85" fmla="*/ 547317 w 958519"/>
                <a:gd name="connsiteY85" fmla="*/ 770898 h 794837"/>
                <a:gd name="connsiteX86" fmla="*/ 531203 w 958519"/>
                <a:gd name="connsiteY86" fmla="*/ 792996 h 794837"/>
                <a:gd name="connsiteX87" fmla="*/ 423932 w 958519"/>
                <a:gd name="connsiteY87" fmla="*/ 792536 h 794837"/>
                <a:gd name="connsiteX88" fmla="*/ 411962 w 958519"/>
                <a:gd name="connsiteY88" fmla="*/ 775502 h 794837"/>
                <a:gd name="connsiteX89" fmla="*/ 436823 w 958519"/>
                <a:gd name="connsiteY89" fmla="*/ 664087 h 794837"/>
                <a:gd name="connsiteX90" fmla="*/ 419789 w 958519"/>
                <a:gd name="connsiteY90" fmla="*/ 643369 h 794837"/>
                <a:gd name="connsiteX91" fmla="*/ 103039 w 958519"/>
                <a:gd name="connsiteY91" fmla="*/ 643369 h 794837"/>
                <a:gd name="connsiteX92" fmla="*/ 832 w 958519"/>
                <a:gd name="connsiteY92" fmla="*/ 528732 h 794837"/>
                <a:gd name="connsiteX93" fmla="*/ 60683 w 958519"/>
                <a:gd name="connsiteY93" fmla="*/ 59594 h 794837"/>
                <a:gd name="connsiteX94" fmla="*/ 130202 w 958519"/>
                <a:gd name="connsiteY94" fmla="*/ 204 h 7948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</a:cxnLst>
              <a:rect l="l" t="t" r="r" b="b"/>
              <a:pathLst>
                <a:path w="958519" h="794837">
                  <a:moveTo>
                    <a:pt x="652747" y="294854"/>
                  </a:moveTo>
                  <a:cubicBezTo>
                    <a:pt x="717201" y="295314"/>
                    <a:pt x="781657" y="295314"/>
                    <a:pt x="846112" y="294854"/>
                  </a:cubicBezTo>
                  <a:cubicBezTo>
                    <a:pt x="859463" y="294854"/>
                    <a:pt x="864527" y="300379"/>
                    <a:pt x="866369" y="313270"/>
                  </a:cubicBezTo>
                  <a:cubicBezTo>
                    <a:pt x="874656" y="380026"/>
                    <a:pt x="883864" y="446783"/>
                    <a:pt x="892151" y="514000"/>
                  </a:cubicBezTo>
                  <a:cubicBezTo>
                    <a:pt x="894913" y="534257"/>
                    <a:pt x="885705" y="544846"/>
                    <a:pt x="864527" y="544846"/>
                  </a:cubicBezTo>
                  <a:cubicBezTo>
                    <a:pt x="831379" y="545767"/>
                    <a:pt x="797771" y="545307"/>
                    <a:pt x="764623" y="545307"/>
                  </a:cubicBezTo>
                  <a:cubicBezTo>
                    <a:pt x="731014" y="545307"/>
                    <a:pt x="697865" y="544846"/>
                    <a:pt x="664256" y="545307"/>
                  </a:cubicBezTo>
                  <a:cubicBezTo>
                    <a:pt x="650445" y="545307"/>
                    <a:pt x="645380" y="539782"/>
                    <a:pt x="644920" y="526431"/>
                  </a:cubicBezTo>
                  <a:lnTo>
                    <a:pt x="641880" y="465357"/>
                  </a:lnTo>
                  <a:lnTo>
                    <a:pt x="629441" y="467387"/>
                  </a:lnTo>
                  <a:lnTo>
                    <a:pt x="616525" y="466971"/>
                  </a:lnTo>
                  <a:lnTo>
                    <a:pt x="619140" y="519985"/>
                  </a:lnTo>
                  <a:cubicBezTo>
                    <a:pt x="620521" y="544386"/>
                    <a:pt x="618679" y="545767"/>
                    <a:pt x="594278" y="545767"/>
                  </a:cubicBezTo>
                  <a:cubicBezTo>
                    <a:pt x="556987" y="545306"/>
                    <a:pt x="519235" y="545306"/>
                    <a:pt x="481942" y="545306"/>
                  </a:cubicBezTo>
                  <a:cubicBezTo>
                    <a:pt x="444650" y="545306"/>
                    <a:pt x="406898" y="545306"/>
                    <a:pt x="369607" y="545306"/>
                  </a:cubicBezTo>
                  <a:cubicBezTo>
                    <a:pt x="346587" y="545306"/>
                    <a:pt x="344746" y="543925"/>
                    <a:pt x="345666" y="521826"/>
                  </a:cubicBezTo>
                  <a:cubicBezTo>
                    <a:pt x="348889" y="452307"/>
                    <a:pt x="352572" y="382788"/>
                    <a:pt x="355795" y="313269"/>
                  </a:cubicBezTo>
                  <a:cubicBezTo>
                    <a:pt x="356255" y="300839"/>
                    <a:pt x="361320" y="295314"/>
                    <a:pt x="374211" y="295775"/>
                  </a:cubicBezTo>
                  <a:cubicBezTo>
                    <a:pt x="446031" y="296235"/>
                    <a:pt x="518314" y="296235"/>
                    <a:pt x="590135" y="295775"/>
                  </a:cubicBezTo>
                  <a:cubicBezTo>
                    <a:pt x="603946" y="295775"/>
                    <a:pt x="608550" y="301760"/>
                    <a:pt x="609011" y="314651"/>
                  </a:cubicBezTo>
                  <a:lnTo>
                    <a:pt x="616342" y="463262"/>
                  </a:lnTo>
                  <a:lnTo>
                    <a:pt x="641779" y="463326"/>
                  </a:lnTo>
                  <a:lnTo>
                    <a:pt x="634331" y="313730"/>
                  </a:lnTo>
                  <a:cubicBezTo>
                    <a:pt x="633410" y="299918"/>
                    <a:pt x="638935" y="294854"/>
                    <a:pt x="652747" y="294854"/>
                  </a:cubicBezTo>
                  <a:close/>
                  <a:moveTo>
                    <a:pt x="115471" y="294854"/>
                  </a:moveTo>
                  <a:cubicBezTo>
                    <a:pt x="180386" y="295314"/>
                    <a:pt x="245762" y="295314"/>
                    <a:pt x="310677" y="294854"/>
                  </a:cubicBezTo>
                  <a:cubicBezTo>
                    <a:pt x="326331" y="294854"/>
                    <a:pt x="330934" y="300839"/>
                    <a:pt x="330474" y="316032"/>
                  </a:cubicBezTo>
                  <a:cubicBezTo>
                    <a:pt x="326791" y="383710"/>
                    <a:pt x="323568" y="451847"/>
                    <a:pt x="320346" y="519985"/>
                  </a:cubicBezTo>
                  <a:cubicBezTo>
                    <a:pt x="319425" y="543005"/>
                    <a:pt x="317583" y="545307"/>
                    <a:pt x="295024" y="545307"/>
                  </a:cubicBezTo>
                  <a:cubicBezTo>
                    <a:pt x="261876" y="545767"/>
                    <a:pt x="229187" y="545307"/>
                    <a:pt x="196499" y="545307"/>
                  </a:cubicBezTo>
                  <a:cubicBezTo>
                    <a:pt x="162891" y="545307"/>
                    <a:pt x="129743" y="545767"/>
                    <a:pt x="96134" y="545307"/>
                  </a:cubicBezTo>
                  <a:cubicBezTo>
                    <a:pt x="74496" y="545307"/>
                    <a:pt x="65288" y="535638"/>
                    <a:pt x="68050" y="514460"/>
                  </a:cubicBezTo>
                  <a:cubicBezTo>
                    <a:pt x="76337" y="448164"/>
                    <a:pt x="85545" y="381868"/>
                    <a:pt x="93832" y="315572"/>
                  </a:cubicBezTo>
                  <a:cubicBezTo>
                    <a:pt x="95674" y="301760"/>
                    <a:pt x="100278" y="294854"/>
                    <a:pt x="115471" y="294854"/>
                  </a:cubicBezTo>
                  <a:close/>
                  <a:moveTo>
                    <a:pt x="644460" y="61896"/>
                  </a:moveTo>
                  <a:cubicBezTo>
                    <a:pt x="697865" y="62357"/>
                    <a:pt x="750810" y="61896"/>
                    <a:pt x="804215" y="62357"/>
                  </a:cubicBezTo>
                  <a:cubicBezTo>
                    <a:pt x="826314" y="62357"/>
                    <a:pt x="833681" y="68802"/>
                    <a:pt x="836443" y="90901"/>
                  </a:cubicBezTo>
                  <a:cubicBezTo>
                    <a:pt x="843809" y="144306"/>
                    <a:pt x="850255" y="197713"/>
                    <a:pt x="857621" y="251118"/>
                  </a:cubicBezTo>
                  <a:cubicBezTo>
                    <a:pt x="859462" y="264009"/>
                    <a:pt x="853938" y="268153"/>
                    <a:pt x="841968" y="268153"/>
                  </a:cubicBezTo>
                  <a:cubicBezTo>
                    <a:pt x="810201" y="268153"/>
                    <a:pt x="777973" y="268153"/>
                    <a:pt x="745746" y="268153"/>
                  </a:cubicBezTo>
                  <a:cubicBezTo>
                    <a:pt x="713979" y="268153"/>
                    <a:pt x="682672" y="267692"/>
                    <a:pt x="650905" y="268153"/>
                  </a:cubicBezTo>
                  <a:cubicBezTo>
                    <a:pt x="637554" y="268153"/>
                    <a:pt x="631569" y="263088"/>
                    <a:pt x="631109" y="249737"/>
                  </a:cubicBezTo>
                  <a:cubicBezTo>
                    <a:pt x="628807" y="194030"/>
                    <a:pt x="626505" y="138782"/>
                    <a:pt x="623282" y="83074"/>
                  </a:cubicBezTo>
                  <a:cubicBezTo>
                    <a:pt x="622361" y="66500"/>
                    <a:pt x="628807" y="61436"/>
                    <a:pt x="644460" y="61896"/>
                  </a:cubicBezTo>
                  <a:close/>
                  <a:moveTo>
                    <a:pt x="390324" y="61896"/>
                  </a:moveTo>
                  <a:cubicBezTo>
                    <a:pt x="452016" y="62817"/>
                    <a:pt x="513249" y="62817"/>
                    <a:pt x="574941" y="61896"/>
                  </a:cubicBezTo>
                  <a:cubicBezTo>
                    <a:pt x="591055" y="61896"/>
                    <a:pt x="597040" y="67881"/>
                    <a:pt x="597500" y="83074"/>
                  </a:cubicBezTo>
                  <a:cubicBezTo>
                    <a:pt x="599802" y="137861"/>
                    <a:pt x="602564" y="193109"/>
                    <a:pt x="605327" y="247895"/>
                  </a:cubicBezTo>
                  <a:cubicBezTo>
                    <a:pt x="606247" y="263549"/>
                    <a:pt x="599802" y="268152"/>
                    <a:pt x="584609" y="268152"/>
                  </a:cubicBezTo>
                  <a:cubicBezTo>
                    <a:pt x="551461" y="267692"/>
                    <a:pt x="517392" y="268152"/>
                    <a:pt x="483323" y="268152"/>
                  </a:cubicBezTo>
                  <a:cubicBezTo>
                    <a:pt x="448333" y="268152"/>
                    <a:pt x="412883" y="267692"/>
                    <a:pt x="377894" y="268152"/>
                  </a:cubicBezTo>
                  <a:cubicBezTo>
                    <a:pt x="364082" y="268152"/>
                    <a:pt x="358557" y="263088"/>
                    <a:pt x="359478" y="249276"/>
                  </a:cubicBezTo>
                  <a:cubicBezTo>
                    <a:pt x="362240" y="193569"/>
                    <a:pt x="365003" y="138321"/>
                    <a:pt x="367305" y="82614"/>
                  </a:cubicBezTo>
                  <a:cubicBezTo>
                    <a:pt x="367765" y="66961"/>
                    <a:pt x="374671" y="61436"/>
                    <a:pt x="390324" y="61896"/>
                  </a:cubicBezTo>
                  <a:close/>
                  <a:moveTo>
                    <a:pt x="152302" y="61896"/>
                  </a:moveTo>
                  <a:cubicBezTo>
                    <a:pt x="209851" y="61896"/>
                    <a:pt x="266939" y="61896"/>
                    <a:pt x="324488" y="61896"/>
                  </a:cubicBezTo>
                  <a:cubicBezTo>
                    <a:pt x="337379" y="61896"/>
                    <a:pt x="342443" y="67881"/>
                    <a:pt x="341522" y="80312"/>
                  </a:cubicBezTo>
                  <a:cubicBezTo>
                    <a:pt x="338760" y="136940"/>
                    <a:pt x="335998" y="193569"/>
                    <a:pt x="333696" y="250197"/>
                  </a:cubicBezTo>
                  <a:cubicBezTo>
                    <a:pt x="333235" y="262627"/>
                    <a:pt x="327711" y="267692"/>
                    <a:pt x="314820" y="267692"/>
                  </a:cubicBezTo>
                  <a:cubicBezTo>
                    <a:pt x="282592" y="268152"/>
                    <a:pt x="249905" y="268152"/>
                    <a:pt x="216757" y="268152"/>
                  </a:cubicBezTo>
                  <a:cubicBezTo>
                    <a:pt x="184990" y="268152"/>
                    <a:pt x="153683" y="267692"/>
                    <a:pt x="121916" y="268152"/>
                  </a:cubicBezTo>
                  <a:cubicBezTo>
                    <a:pt x="106723" y="268613"/>
                    <a:pt x="100738" y="263088"/>
                    <a:pt x="102580" y="247435"/>
                  </a:cubicBezTo>
                  <a:cubicBezTo>
                    <a:pt x="109946" y="194029"/>
                    <a:pt x="116852" y="140623"/>
                    <a:pt x="123758" y="87217"/>
                  </a:cubicBezTo>
                  <a:cubicBezTo>
                    <a:pt x="126060" y="71104"/>
                    <a:pt x="135267" y="61896"/>
                    <a:pt x="152302" y="61896"/>
                  </a:cubicBezTo>
                  <a:close/>
                  <a:moveTo>
                    <a:pt x="136187" y="41639"/>
                  </a:moveTo>
                  <a:cubicBezTo>
                    <a:pt x="112247" y="41639"/>
                    <a:pt x="104420" y="48084"/>
                    <a:pt x="101198" y="71564"/>
                  </a:cubicBezTo>
                  <a:cubicBezTo>
                    <a:pt x="95673" y="108396"/>
                    <a:pt x="91069" y="145687"/>
                    <a:pt x="86465" y="182979"/>
                  </a:cubicBezTo>
                  <a:cubicBezTo>
                    <a:pt x="72193" y="296696"/>
                    <a:pt x="57461" y="409953"/>
                    <a:pt x="43188" y="523209"/>
                  </a:cubicBezTo>
                  <a:cubicBezTo>
                    <a:pt x="38584" y="556817"/>
                    <a:pt x="45951" y="563723"/>
                    <a:pt x="80020" y="563723"/>
                  </a:cubicBezTo>
                  <a:cubicBezTo>
                    <a:pt x="213073" y="563723"/>
                    <a:pt x="346125" y="563723"/>
                    <a:pt x="479180" y="563723"/>
                  </a:cubicBezTo>
                  <a:cubicBezTo>
                    <a:pt x="615455" y="563723"/>
                    <a:pt x="751270" y="563723"/>
                    <a:pt x="887546" y="563263"/>
                  </a:cubicBezTo>
                  <a:cubicBezTo>
                    <a:pt x="912407" y="563263"/>
                    <a:pt x="921155" y="554055"/>
                    <a:pt x="917932" y="530115"/>
                  </a:cubicBezTo>
                  <a:cubicBezTo>
                    <a:pt x="898595" y="377725"/>
                    <a:pt x="878799" y="225795"/>
                    <a:pt x="859462" y="73406"/>
                  </a:cubicBezTo>
                  <a:cubicBezTo>
                    <a:pt x="856240" y="49005"/>
                    <a:pt x="848413" y="41639"/>
                    <a:pt x="824012" y="41639"/>
                  </a:cubicBezTo>
                  <a:cubicBezTo>
                    <a:pt x="594738" y="41639"/>
                    <a:pt x="365463" y="41639"/>
                    <a:pt x="136187" y="41639"/>
                  </a:cubicBezTo>
                  <a:close/>
                  <a:moveTo>
                    <a:pt x="130202" y="204"/>
                  </a:moveTo>
                  <a:cubicBezTo>
                    <a:pt x="201102" y="-257"/>
                    <a:pt x="272002" y="204"/>
                    <a:pt x="342903" y="204"/>
                  </a:cubicBezTo>
                  <a:cubicBezTo>
                    <a:pt x="501738" y="204"/>
                    <a:pt x="660573" y="204"/>
                    <a:pt x="819408" y="204"/>
                  </a:cubicBezTo>
                  <a:cubicBezTo>
                    <a:pt x="869130" y="204"/>
                    <a:pt x="893991" y="22302"/>
                    <a:pt x="899976" y="71564"/>
                  </a:cubicBezTo>
                  <a:cubicBezTo>
                    <a:pt x="919313" y="223954"/>
                    <a:pt x="938649" y="376343"/>
                    <a:pt x="957986" y="528272"/>
                  </a:cubicBezTo>
                  <a:cubicBezTo>
                    <a:pt x="962590" y="566024"/>
                    <a:pt x="936808" y="617588"/>
                    <a:pt x="904120" y="636003"/>
                  </a:cubicBezTo>
                  <a:cubicBezTo>
                    <a:pt x="893531" y="641988"/>
                    <a:pt x="882021" y="643369"/>
                    <a:pt x="870051" y="643369"/>
                  </a:cubicBezTo>
                  <a:cubicBezTo>
                    <a:pt x="816646" y="643369"/>
                    <a:pt x="761859" y="643369"/>
                    <a:pt x="707533" y="643369"/>
                  </a:cubicBezTo>
                  <a:cubicBezTo>
                    <a:pt x="650445" y="643369"/>
                    <a:pt x="593817" y="643830"/>
                    <a:pt x="536728" y="642909"/>
                  </a:cubicBezTo>
                  <a:cubicBezTo>
                    <a:pt x="521995" y="642909"/>
                    <a:pt x="518312" y="647053"/>
                    <a:pt x="521995" y="661325"/>
                  </a:cubicBezTo>
                  <a:cubicBezTo>
                    <a:pt x="530743" y="697696"/>
                    <a:pt x="538109" y="734527"/>
                    <a:pt x="547317" y="770898"/>
                  </a:cubicBezTo>
                  <a:cubicBezTo>
                    <a:pt x="551461" y="786551"/>
                    <a:pt x="546857" y="792076"/>
                    <a:pt x="531203" y="792996"/>
                  </a:cubicBezTo>
                  <a:cubicBezTo>
                    <a:pt x="495293" y="795298"/>
                    <a:pt x="459843" y="795759"/>
                    <a:pt x="423932" y="792536"/>
                  </a:cubicBezTo>
                  <a:cubicBezTo>
                    <a:pt x="411502" y="791615"/>
                    <a:pt x="409200" y="786551"/>
                    <a:pt x="411962" y="775502"/>
                  </a:cubicBezTo>
                  <a:cubicBezTo>
                    <a:pt x="420709" y="738210"/>
                    <a:pt x="428536" y="701379"/>
                    <a:pt x="436823" y="664087"/>
                  </a:cubicBezTo>
                  <a:cubicBezTo>
                    <a:pt x="441427" y="644290"/>
                    <a:pt x="440506" y="643369"/>
                    <a:pt x="419789" y="643369"/>
                  </a:cubicBezTo>
                  <a:cubicBezTo>
                    <a:pt x="314358" y="643369"/>
                    <a:pt x="208929" y="643369"/>
                    <a:pt x="103039" y="643369"/>
                  </a:cubicBezTo>
                  <a:cubicBezTo>
                    <a:pt x="41347" y="643369"/>
                    <a:pt x="-6994" y="589964"/>
                    <a:pt x="832" y="528732"/>
                  </a:cubicBezTo>
                  <a:cubicBezTo>
                    <a:pt x="20168" y="372199"/>
                    <a:pt x="40426" y="216127"/>
                    <a:pt x="60683" y="59594"/>
                  </a:cubicBezTo>
                  <a:cubicBezTo>
                    <a:pt x="65287" y="24144"/>
                    <a:pt x="93371" y="664"/>
                    <a:pt x="130202" y="204"/>
                  </a:cubicBezTo>
                  <a:close/>
                </a:path>
              </a:pathLst>
            </a:custGeom>
            <a:solidFill>
              <a:schemeClr val="accent2"/>
            </a:solidFill>
            <a:ln w="459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1890" name="Freeform: Shape 156">
            <a:extLst>
              <a:ext uri="{FF2B5EF4-FFF2-40B4-BE49-F238E27FC236}">
                <a16:creationId xmlns:a16="http://schemas.microsoft.com/office/drawing/2014/main" id="{4263F2E2-2588-4ABD-A5D2-615D41CA1477}"/>
              </a:ext>
            </a:extLst>
          </p:cNvPr>
          <p:cNvSpPr/>
          <p:nvPr/>
        </p:nvSpPr>
        <p:spPr>
          <a:xfrm>
            <a:off x="5464577" y="1823205"/>
            <a:ext cx="2111846" cy="1415976"/>
          </a:xfrm>
          <a:custGeom>
            <a:avLst/>
            <a:gdLst>
              <a:gd name="connsiteX0" fmla="*/ 2371138 w 3717887"/>
              <a:gd name="connsiteY0" fmla="*/ 4 h 2492813"/>
              <a:gd name="connsiteX1" fmla="*/ 2491433 w 3717887"/>
              <a:gd name="connsiteY1" fmla="*/ 67 h 2492813"/>
              <a:gd name="connsiteX2" fmla="*/ 2521855 w 3717887"/>
              <a:gd name="connsiteY2" fmla="*/ 18891 h 2492813"/>
              <a:gd name="connsiteX3" fmla="*/ 2600383 w 3717887"/>
              <a:gd name="connsiteY3" fmla="*/ 129933 h 2492813"/>
              <a:gd name="connsiteX4" fmla="*/ 2615974 w 3717887"/>
              <a:gd name="connsiteY4" fmla="*/ 199461 h 2492813"/>
              <a:gd name="connsiteX5" fmla="*/ 2615087 w 3717887"/>
              <a:gd name="connsiteY5" fmla="*/ 1481954 h 2492813"/>
              <a:gd name="connsiteX6" fmla="*/ 2614833 w 3717887"/>
              <a:gd name="connsiteY6" fmla="*/ 1523088 h 2492813"/>
              <a:gd name="connsiteX7" fmla="*/ 2643481 w 3717887"/>
              <a:gd name="connsiteY7" fmla="*/ 1550848 h 2492813"/>
              <a:gd name="connsiteX8" fmla="*/ 2682017 w 3717887"/>
              <a:gd name="connsiteY8" fmla="*/ 1589002 h 2492813"/>
              <a:gd name="connsiteX9" fmla="*/ 2689179 w 3717887"/>
              <a:gd name="connsiteY9" fmla="*/ 1631214 h 2492813"/>
              <a:gd name="connsiteX10" fmla="*/ 2696784 w 3717887"/>
              <a:gd name="connsiteY10" fmla="*/ 1596228 h 2492813"/>
              <a:gd name="connsiteX11" fmla="*/ 2697354 w 3717887"/>
              <a:gd name="connsiteY11" fmla="*/ 823563 h 2492813"/>
              <a:gd name="connsiteX12" fmla="*/ 2724163 w 3717887"/>
              <a:gd name="connsiteY12" fmla="*/ 731789 h 2492813"/>
              <a:gd name="connsiteX13" fmla="*/ 2727967 w 3717887"/>
              <a:gd name="connsiteY13" fmla="*/ 713599 h 2492813"/>
              <a:gd name="connsiteX14" fmla="*/ 2774994 w 3717887"/>
              <a:gd name="connsiteY14" fmla="*/ 671768 h 2492813"/>
              <a:gd name="connsiteX15" fmla="*/ 2923810 w 3717887"/>
              <a:gd name="connsiteY15" fmla="*/ 671451 h 2492813"/>
              <a:gd name="connsiteX16" fmla="*/ 2947895 w 3717887"/>
              <a:gd name="connsiteY16" fmla="*/ 694775 h 2492813"/>
              <a:gd name="connsiteX17" fmla="*/ 2950746 w 3717887"/>
              <a:gd name="connsiteY17" fmla="*/ 757521 h 2492813"/>
              <a:gd name="connsiteX18" fmla="*/ 2974515 w 3717887"/>
              <a:gd name="connsiteY18" fmla="*/ 823309 h 2492813"/>
              <a:gd name="connsiteX19" fmla="*/ 3036373 w 3717887"/>
              <a:gd name="connsiteY19" fmla="*/ 825021 h 2492813"/>
              <a:gd name="connsiteX20" fmla="*/ 3046704 w 3717887"/>
              <a:gd name="connsiteY20" fmla="*/ 797007 h 2492813"/>
              <a:gd name="connsiteX21" fmla="*/ 3046451 w 3717887"/>
              <a:gd name="connsiteY21" fmla="*/ 429657 h 2492813"/>
              <a:gd name="connsiteX22" fmla="*/ 3069521 w 3717887"/>
              <a:gd name="connsiteY22" fmla="*/ 353157 h 2492813"/>
              <a:gd name="connsiteX23" fmla="*/ 3124344 w 3717887"/>
              <a:gd name="connsiteY23" fmla="*/ 216700 h 2492813"/>
              <a:gd name="connsiteX24" fmla="*/ 3145958 w 3717887"/>
              <a:gd name="connsiteY24" fmla="*/ 194136 h 2492813"/>
              <a:gd name="connsiteX25" fmla="*/ 3392885 w 3717887"/>
              <a:gd name="connsiteY25" fmla="*/ 194327 h 2492813"/>
              <a:gd name="connsiteX26" fmla="*/ 3414055 w 3717887"/>
              <a:gd name="connsiteY26" fmla="*/ 213785 h 2492813"/>
              <a:gd name="connsiteX27" fmla="*/ 3442829 w 3717887"/>
              <a:gd name="connsiteY27" fmla="*/ 339086 h 2492813"/>
              <a:gd name="connsiteX28" fmla="*/ 3470716 w 3717887"/>
              <a:gd name="connsiteY28" fmla="*/ 486762 h 2492813"/>
              <a:gd name="connsiteX29" fmla="*/ 3469385 w 3717887"/>
              <a:gd name="connsiteY29" fmla="*/ 1278441 h 2492813"/>
              <a:gd name="connsiteX30" fmla="*/ 3469385 w 3717887"/>
              <a:gd name="connsiteY30" fmla="*/ 1313617 h 2492813"/>
              <a:gd name="connsiteX31" fmla="*/ 3485611 w 3717887"/>
              <a:gd name="connsiteY31" fmla="*/ 1281736 h 2492813"/>
              <a:gd name="connsiteX32" fmla="*/ 3530547 w 3717887"/>
              <a:gd name="connsiteY32" fmla="*/ 1175576 h 2492813"/>
              <a:gd name="connsiteX33" fmla="*/ 3538596 w 3717887"/>
              <a:gd name="connsiteY33" fmla="*/ 1145787 h 2492813"/>
              <a:gd name="connsiteX34" fmla="*/ 3545188 w 3717887"/>
              <a:gd name="connsiteY34" fmla="*/ 1232808 h 2492813"/>
              <a:gd name="connsiteX35" fmla="*/ 3566610 w 3717887"/>
              <a:gd name="connsiteY35" fmla="*/ 1254737 h 2492813"/>
              <a:gd name="connsiteX36" fmla="*/ 3639370 w 3717887"/>
              <a:gd name="connsiteY36" fmla="*/ 1253913 h 2492813"/>
              <a:gd name="connsiteX37" fmla="*/ 3673722 w 3717887"/>
              <a:gd name="connsiteY37" fmla="*/ 1289595 h 2492813"/>
              <a:gd name="connsiteX38" fmla="*/ 3673849 w 3717887"/>
              <a:gd name="connsiteY38" fmla="*/ 1314884 h 2492813"/>
              <a:gd name="connsiteX39" fmla="*/ 3687793 w 3717887"/>
              <a:gd name="connsiteY39" fmla="*/ 1330919 h 2492813"/>
              <a:gd name="connsiteX40" fmla="*/ 3717264 w 3717887"/>
              <a:gd name="connsiteY40" fmla="*/ 1367616 h 2492813"/>
              <a:gd name="connsiteX41" fmla="*/ 3717074 w 3717887"/>
              <a:gd name="connsiteY41" fmla="*/ 2095978 h 2492813"/>
              <a:gd name="connsiteX42" fmla="*/ 3717621 w 3717887"/>
              <a:gd name="connsiteY42" fmla="*/ 2392066 h 2492813"/>
              <a:gd name="connsiteX43" fmla="*/ 3715169 w 3717887"/>
              <a:gd name="connsiteY43" fmla="*/ 2492813 h 2492813"/>
              <a:gd name="connsiteX44" fmla="*/ 0 w 3717887"/>
              <a:gd name="connsiteY44" fmla="*/ 2492813 h 2492813"/>
              <a:gd name="connsiteX45" fmla="*/ 4657 w 3717887"/>
              <a:gd name="connsiteY45" fmla="*/ 2474610 h 2492813"/>
              <a:gd name="connsiteX46" fmla="*/ 4150 w 3717887"/>
              <a:gd name="connsiteY46" fmla="*/ 1990134 h 2492813"/>
              <a:gd name="connsiteX47" fmla="*/ 21771 w 3717887"/>
              <a:gd name="connsiteY47" fmla="*/ 1944690 h 2492813"/>
              <a:gd name="connsiteX48" fmla="*/ 26207 w 3717887"/>
              <a:gd name="connsiteY48" fmla="*/ 1921304 h 2492813"/>
              <a:gd name="connsiteX49" fmla="*/ 49974 w 3717887"/>
              <a:gd name="connsiteY49" fmla="*/ 1799867 h 2492813"/>
              <a:gd name="connsiteX50" fmla="*/ 54284 w 3717887"/>
              <a:gd name="connsiteY50" fmla="*/ 1759495 h 2492813"/>
              <a:gd name="connsiteX51" fmla="*/ 54348 w 3717887"/>
              <a:gd name="connsiteY51" fmla="*/ 1053315 h 2492813"/>
              <a:gd name="connsiteX52" fmla="*/ 94721 w 3717887"/>
              <a:gd name="connsiteY52" fmla="*/ 1012245 h 2492813"/>
              <a:gd name="connsiteX53" fmla="*/ 134016 w 3717887"/>
              <a:gd name="connsiteY53" fmla="*/ 972252 h 2492813"/>
              <a:gd name="connsiteX54" fmla="*/ 133953 w 3717887"/>
              <a:gd name="connsiteY54" fmla="*/ 965914 h 2492813"/>
              <a:gd name="connsiteX55" fmla="*/ 196318 w 3717887"/>
              <a:gd name="connsiteY55" fmla="*/ 900443 h 2492813"/>
              <a:gd name="connsiteX56" fmla="*/ 217107 w 3717887"/>
              <a:gd name="connsiteY56" fmla="*/ 874648 h 2492813"/>
              <a:gd name="connsiteX57" fmla="*/ 217107 w 3717887"/>
              <a:gd name="connsiteY57" fmla="*/ 637163 h 2492813"/>
              <a:gd name="connsiteX58" fmla="*/ 221670 w 3717887"/>
              <a:gd name="connsiteY58" fmla="*/ 604902 h 2492813"/>
              <a:gd name="connsiteX59" fmla="*/ 232572 w 3717887"/>
              <a:gd name="connsiteY59" fmla="*/ 634500 h 2492813"/>
              <a:gd name="connsiteX60" fmla="*/ 232445 w 3717887"/>
              <a:gd name="connsiteY60" fmla="*/ 865647 h 2492813"/>
              <a:gd name="connsiteX61" fmla="*/ 263311 w 3717887"/>
              <a:gd name="connsiteY61" fmla="*/ 898858 h 2492813"/>
              <a:gd name="connsiteX62" fmla="*/ 325360 w 3717887"/>
              <a:gd name="connsiteY62" fmla="*/ 962239 h 2492813"/>
              <a:gd name="connsiteX63" fmla="*/ 325360 w 3717887"/>
              <a:gd name="connsiteY63" fmla="*/ 993928 h 2492813"/>
              <a:gd name="connsiteX64" fmla="*/ 341902 w 3717887"/>
              <a:gd name="connsiteY64" fmla="*/ 1011612 h 2492813"/>
              <a:gd name="connsiteX65" fmla="*/ 412507 w 3717887"/>
              <a:gd name="connsiteY65" fmla="*/ 1094069 h 2492813"/>
              <a:gd name="connsiteX66" fmla="*/ 413331 w 3717887"/>
              <a:gd name="connsiteY66" fmla="*/ 1366412 h 2492813"/>
              <a:gd name="connsiteX67" fmla="*/ 413331 w 3717887"/>
              <a:gd name="connsiteY67" fmla="*/ 1390243 h 2492813"/>
              <a:gd name="connsiteX68" fmla="*/ 517338 w 3717887"/>
              <a:gd name="connsiteY68" fmla="*/ 1383272 h 2492813"/>
              <a:gd name="connsiteX69" fmla="*/ 543514 w 3717887"/>
              <a:gd name="connsiteY69" fmla="*/ 1434292 h 2492813"/>
              <a:gd name="connsiteX70" fmla="*/ 586549 w 3717887"/>
              <a:gd name="connsiteY70" fmla="*/ 1476250 h 2492813"/>
              <a:gd name="connsiteX71" fmla="*/ 606070 w 3717887"/>
              <a:gd name="connsiteY71" fmla="*/ 1502932 h 2492813"/>
              <a:gd name="connsiteX72" fmla="*/ 605436 w 3717887"/>
              <a:gd name="connsiteY72" fmla="*/ 1882895 h 2492813"/>
              <a:gd name="connsiteX73" fmla="*/ 606450 w 3717887"/>
              <a:gd name="connsiteY73" fmla="*/ 1949825 h 2492813"/>
              <a:gd name="connsiteX74" fmla="*/ 624387 w 3717887"/>
              <a:gd name="connsiteY74" fmla="*/ 1882451 h 2492813"/>
              <a:gd name="connsiteX75" fmla="*/ 638140 w 3717887"/>
              <a:gd name="connsiteY75" fmla="*/ 1918135 h 2492813"/>
              <a:gd name="connsiteX76" fmla="*/ 643717 w 3717887"/>
              <a:gd name="connsiteY76" fmla="*/ 1947480 h 2492813"/>
              <a:gd name="connsiteX77" fmla="*/ 692963 w 3717887"/>
              <a:gd name="connsiteY77" fmla="*/ 1948684 h 2492813"/>
              <a:gd name="connsiteX78" fmla="*/ 738788 w 3717887"/>
              <a:gd name="connsiteY78" fmla="*/ 1910275 h 2492813"/>
              <a:gd name="connsiteX79" fmla="*/ 740942 w 3717887"/>
              <a:gd name="connsiteY79" fmla="*/ 1649087 h 2492813"/>
              <a:gd name="connsiteX80" fmla="*/ 750068 w 3717887"/>
              <a:gd name="connsiteY80" fmla="*/ 1628995 h 2492813"/>
              <a:gd name="connsiteX81" fmla="*/ 760020 w 3717887"/>
              <a:gd name="connsiteY81" fmla="*/ 1650354 h 2492813"/>
              <a:gd name="connsiteX82" fmla="*/ 759639 w 3717887"/>
              <a:gd name="connsiteY82" fmla="*/ 1773755 h 2492813"/>
              <a:gd name="connsiteX83" fmla="*/ 767308 w 3717887"/>
              <a:gd name="connsiteY83" fmla="*/ 1932395 h 2492813"/>
              <a:gd name="connsiteX84" fmla="*/ 800710 w 3717887"/>
              <a:gd name="connsiteY84" fmla="*/ 1944690 h 2492813"/>
              <a:gd name="connsiteX85" fmla="*/ 821118 w 3717887"/>
              <a:gd name="connsiteY85" fmla="*/ 1932142 h 2492813"/>
              <a:gd name="connsiteX86" fmla="*/ 821435 w 3717887"/>
              <a:gd name="connsiteY86" fmla="*/ 1906790 h 2492813"/>
              <a:gd name="connsiteX87" fmla="*/ 821054 w 3717887"/>
              <a:gd name="connsiteY87" fmla="*/ 1191103 h 2492813"/>
              <a:gd name="connsiteX88" fmla="*/ 847040 w 3717887"/>
              <a:gd name="connsiteY88" fmla="*/ 1092103 h 2492813"/>
              <a:gd name="connsiteX89" fmla="*/ 916948 w 3717887"/>
              <a:gd name="connsiteY89" fmla="*/ 968259 h 2492813"/>
              <a:gd name="connsiteX90" fmla="*/ 962138 w 3717887"/>
              <a:gd name="connsiteY90" fmla="*/ 942908 h 2492813"/>
              <a:gd name="connsiteX91" fmla="*/ 1123567 w 3717887"/>
              <a:gd name="connsiteY91" fmla="*/ 943731 h 2492813"/>
              <a:gd name="connsiteX92" fmla="*/ 1153926 w 3717887"/>
              <a:gd name="connsiteY92" fmla="*/ 974091 h 2492813"/>
              <a:gd name="connsiteX93" fmla="*/ 1152722 w 3717887"/>
              <a:gd name="connsiteY93" fmla="*/ 1464905 h 2492813"/>
              <a:gd name="connsiteX94" fmla="*/ 1189672 w 3717887"/>
              <a:gd name="connsiteY94" fmla="*/ 1501157 h 2492813"/>
              <a:gd name="connsiteX95" fmla="*/ 1248488 w 3717887"/>
              <a:gd name="connsiteY95" fmla="*/ 1546538 h 2492813"/>
              <a:gd name="connsiteX96" fmla="*/ 1272953 w 3717887"/>
              <a:gd name="connsiteY96" fmla="*/ 1562954 h 2492813"/>
              <a:gd name="connsiteX97" fmla="*/ 1343495 w 3717887"/>
              <a:gd name="connsiteY97" fmla="*/ 1609474 h 2492813"/>
              <a:gd name="connsiteX98" fmla="*/ 1381080 w 3717887"/>
              <a:gd name="connsiteY98" fmla="*/ 1725143 h 2492813"/>
              <a:gd name="connsiteX99" fmla="*/ 1386848 w 3717887"/>
              <a:gd name="connsiteY99" fmla="*/ 1734713 h 2492813"/>
              <a:gd name="connsiteX100" fmla="*/ 1411565 w 3717887"/>
              <a:gd name="connsiteY100" fmla="*/ 1776861 h 2492813"/>
              <a:gd name="connsiteX101" fmla="*/ 1414354 w 3717887"/>
              <a:gd name="connsiteY101" fmla="*/ 1893099 h 2492813"/>
              <a:gd name="connsiteX102" fmla="*/ 1421516 w 3717887"/>
              <a:gd name="connsiteY102" fmla="*/ 1851712 h 2492813"/>
              <a:gd name="connsiteX103" fmla="*/ 1445220 w 3717887"/>
              <a:gd name="connsiteY103" fmla="*/ 1821163 h 2492813"/>
              <a:gd name="connsiteX104" fmla="*/ 1458023 w 3717887"/>
              <a:gd name="connsiteY104" fmla="*/ 1798156 h 2492813"/>
              <a:gd name="connsiteX105" fmla="*/ 1458213 w 3717887"/>
              <a:gd name="connsiteY105" fmla="*/ 1658847 h 2492813"/>
              <a:gd name="connsiteX106" fmla="*/ 1457770 w 3717887"/>
              <a:gd name="connsiteY106" fmla="*/ 715183 h 2492813"/>
              <a:gd name="connsiteX107" fmla="*/ 1489079 w 3717887"/>
              <a:gd name="connsiteY107" fmla="*/ 680325 h 2492813"/>
              <a:gd name="connsiteX108" fmla="*/ 1503593 w 3717887"/>
              <a:gd name="connsiteY108" fmla="*/ 656430 h 2492813"/>
              <a:gd name="connsiteX109" fmla="*/ 1540417 w 3717887"/>
              <a:gd name="connsiteY109" fmla="*/ 621761 h 2492813"/>
              <a:gd name="connsiteX110" fmla="*/ 1578318 w 3717887"/>
              <a:gd name="connsiteY110" fmla="*/ 621888 h 2492813"/>
              <a:gd name="connsiteX111" fmla="*/ 1624142 w 3717887"/>
              <a:gd name="connsiteY111" fmla="*/ 658966 h 2492813"/>
              <a:gd name="connsiteX112" fmla="*/ 1635487 w 3717887"/>
              <a:gd name="connsiteY112" fmla="*/ 680388 h 2492813"/>
              <a:gd name="connsiteX113" fmla="*/ 1666860 w 3717887"/>
              <a:gd name="connsiteY113" fmla="*/ 759359 h 2492813"/>
              <a:gd name="connsiteX114" fmla="*/ 1669839 w 3717887"/>
              <a:gd name="connsiteY114" fmla="*/ 1085386 h 2492813"/>
              <a:gd name="connsiteX115" fmla="*/ 1675859 w 3717887"/>
              <a:gd name="connsiteY115" fmla="*/ 1108709 h 2492813"/>
              <a:gd name="connsiteX116" fmla="*/ 1685937 w 3717887"/>
              <a:gd name="connsiteY116" fmla="*/ 1085892 h 2492813"/>
              <a:gd name="connsiteX117" fmla="*/ 1686951 w 3717887"/>
              <a:gd name="connsiteY117" fmla="*/ 1003562 h 2492813"/>
              <a:gd name="connsiteX118" fmla="*/ 1696965 w 3717887"/>
              <a:gd name="connsiteY118" fmla="*/ 989999 h 2492813"/>
              <a:gd name="connsiteX119" fmla="*/ 1703937 w 3717887"/>
              <a:gd name="connsiteY119" fmla="*/ 1004512 h 2492813"/>
              <a:gd name="connsiteX120" fmla="*/ 1704318 w 3717887"/>
              <a:gd name="connsiteY120" fmla="*/ 1086843 h 2492813"/>
              <a:gd name="connsiteX121" fmla="*/ 1715599 w 3717887"/>
              <a:gd name="connsiteY121" fmla="*/ 1107759 h 2492813"/>
              <a:gd name="connsiteX122" fmla="*/ 1740697 w 3717887"/>
              <a:gd name="connsiteY122" fmla="*/ 1140019 h 2492813"/>
              <a:gd name="connsiteX123" fmla="*/ 1769345 w 3717887"/>
              <a:gd name="connsiteY123" fmla="*/ 1171519 h 2492813"/>
              <a:gd name="connsiteX124" fmla="*/ 1786584 w 3717887"/>
              <a:gd name="connsiteY124" fmla="*/ 1180518 h 2492813"/>
              <a:gd name="connsiteX125" fmla="*/ 1801162 w 3717887"/>
              <a:gd name="connsiteY125" fmla="*/ 1203589 h 2492813"/>
              <a:gd name="connsiteX126" fmla="*/ 1866697 w 3717887"/>
              <a:gd name="connsiteY126" fmla="*/ 1200483 h 2492813"/>
              <a:gd name="connsiteX127" fmla="*/ 1871260 w 3717887"/>
              <a:gd name="connsiteY127" fmla="*/ 1174180 h 2492813"/>
              <a:gd name="connsiteX128" fmla="*/ 1871070 w 3717887"/>
              <a:gd name="connsiteY128" fmla="*/ 911344 h 2492813"/>
              <a:gd name="connsiteX129" fmla="*/ 1899465 w 3717887"/>
              <a:gd name="connsiteY129" fmla="*/ 879781 h 2492813"/>
              <a:gd name="connsiteX130" fmla="*/ 1915435 w 3717887"/>
              <a:gd name="connsiteY130" fmla="*/ 859753 h 2492813"/>
              <a:gd name="connsiteX131" fmla="*/ 1954604 w 3717887"/>
              <a:gd name="connsiteY131" fmla="*/ 824387 h 2492813"/>
              <a:gd name="connsiteX132" fmla="*/ 2074900 w 3717887"/>
              <a:gd name="connsiteY132" fmla="*/ 824514 h 2492813"/>
              <a:gd name="connsiteX133" fmla="*/ 2102153 w 3717887"/>
              <a:gd name="connsiteY133" fmla="*/ 851640 h 2492813"/>
              <a:gd name="connsiteX134" fmla="*/ 2130864 w 3717887"/>
              <a:gd name="connsiteY134" fmla="*/ 879464 h 2492813"/>
              <a:gd name="connsiteX135" fmla="*/ 2201216 w 3717887"/>
              <a:gd name="connsiteY135" fmla="*/ 915844 h 2492813"/>
              <a:gd name="connsiteX136" fmla="*/ 2205780 w 3717887"/>
              <a:gd name="connsiteY136" fmla="*/ 1093624 h 2492813"/>
              <a:gd name="connsiteX137" fmla="*/ 2204005 w 3717887"/>
              <a:gd name="connsiteY137" fmla="*/ 1207582 h 2492813"/>
              <a:gd name="connsiteX138" fmla="*/ 2229293 w 3717887"/>
              <a:gd name="connsiteY138" fmla="*/ 1232110 h 2492813"/>
              <a:gd name="connsiteX139" fmla="*/ 2256040 w 3717887"/>
              <a:gd name="connsiteY139" fmla="*/ 1232934 h 2492813"/>
              <a:gd name="connsiteX140" fmla="*/ 2279173 w 3717887"/>
              <a:gd name="connsiteY140" fmla="*/ 1200167 h 2492813"/>
              <a:gd name="connsiteX141" fmla="*/ 2278666 w 3717887"/>
              <a:gd name="connsiteY141" fmla="*/ 126637 h 2492813"/>
              <a:gd name="connsiteX142" fmla="*/ 2326011 w 3717887"/>
              <a:gd name="connsiteY142" fmla="*/ 76884 h 2492813"/>
              <a:gd name="connsiteX143" fmla="*/ 2350856 w 3717887"/>
              <a:gd name="connsiteY143" fmla="*/ 51975 h 2492813"/>
              <a:gd name="connsiteX144" fmla="*/ 2350539 w 3717887"/>
              <a:gd name="connsiteY144" fmla="*/ 20349 h 2492813"/>
              <a:gd name="connsiteX145" fmla="*/ 2371138 w 3717887"/>
              <a:gd name="connsiteY145" fmla="*/ 4 h 24928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3717887" h="2492813">
                <a:moveTo>
                  <a:pt x="2371138" y="4"/>
                </a:moveTo>
                <a:cubicBezTo>
                  <a:pt x="2411258" y="575"/>
                  <a:pt x="2451313" y="701"/>
                  <a:pt x="2491433" y="67"/>
                </a:cubicBezTo>
                <a:cubicBezTo>
                  <a:pt x="2506390" y="-186"/>
                  <a:pt x="2514376" y="8243"/>
                  <a:pt x="2521855" y="18891"/>
                </a:cubicBezTo>
                <a:cubicBezTo>
                  <a:pt x="2547968" y="55968"/>
                  <a:pt x="2573953" y="93109"/>
                  <a:pt x="2600383" y="129933"/>
                </a:cubicBezTo>
                <a:cubicBezTo>
                  <a:pt x="2615531" y="151039"/>
                  <a:pt x="2615974" y="174933"/>
                  <a:pt x="2615974" y="199461"/>
                </a:cubicBezTo>
                <a:cubicBezTo>
                  <a:pt x="2615593" y="626959"/>
                  <a:pt x="2615340" y="1054456"/>
                  <a:pt x="2615087" y="1481954"/>
                </a:cubicBezTo>
                <a:cubicBezTo>
                  <a:pt x="2615087" y="1495643"/>
                  <a:pt x="2616291" y="1509524"/>
                  <a:pt x="2614833" y="1523088"/>
                </a:cubicBezTo>
                <a:cubicBezTo>
                  <a:pt x="2612424" y="1545651"/>
                  <a:pt x="2621805" y="1554650"/>
                  <a:pt x="2643481" y="1550848"/>
                </a:cubicBezTo>
                <a:cubicBezTo>
                  <a:pt x="2674791" y="1545334"/>
                  <a:pt x="2684045" y="1559467"/>
                  <a:pt x="2682017" y="1589002"/>
                </a:cubicBezTo>
                <a:cubicBezTo>
                  <a:pt x="2681129" y="1602502"/>
                  <a:pt x="2680558" y="1631277"/>
                  <a:pt x="2689179" y="1631214"/>
                </a:cubicBezTo>
                <a:cubicBezTo>
                  <a:pt x="2702741" y="1629692"/>
                  <a:pt x="2696784" y="1607637"/>
                  <a:pt x="2696784" y="1596228"/>
                </a:cubicBezTo>
                <a:cubicBezTo>
                  <a:pt x="2697227" y="1338652"/>
                  <a:pt x="2697164" y="1081139"/>
                  <a:pt x="2697354" y="823563"/>
                </a:cubicBezTo>
                <a:cubicBezTo>
                  <a:pt x="2697988" y="755113"/>
                  <a:pt x="2708445" y="760500"/>
                  <a:pt x="2724163" y="731789"/>
                </a:cubicBezTo>
                <a:cubicBezTo>
                  <a:pt x="2727016" y="726592"/>
                  <a:pt x="2727459" y="719746"/>
                  <a:pt x="2727967" y="713599"/>
                </a:cubicBezTo>
                <a:cubicBezTo>
                  <a:pt x="2731579" y="671705"/>
                  <a:pt x="2731452" y="671768"/>
                  <a:pt x="2774994" y="671768"/>
                </a:cubicBezTo>
                <a:cubicBezTo>
                  <a:pt x="2824622" y="671831"/>
                  <a:pt x="2874248" y="672402"/>
                  <a:pt x="2923810" y="671451"/>
                </a:cubicBezTo>
                <a:cubicBezTo>
                  <a:pt x="2941493" y="671134"/>
                  <a:pt x="2948909" y="676775"/>
                  <a:pt x="2947895" y="694775"/>
                </a:cubicBezTo>
                <a:cubicBezTo>
                  <a:pt x="2946880" y="711570"/>
                  <a:pt x="2951191" y="740978"/>
                  <a:pt x="2950746" y="757521"/>
                </a:cubicBezTo>
                <a:cubicBezTo>
                  <a:pt x="2949606" y="797513"/>
                  <a:pt x="2949289" y="825084"/>
                  <a:pt x="2974515" y="823309"/>
                </a:cubicBezTo>
                <a:cubicBezTo>
                  <a:pt x="2992895" y="822042"/>
                  <a:pt x="3014001" y="825908"/>
                  <a:pt x="3036373" y="825021"/>
                </a:cubicBezTo>
                <a:cubicBezTo>
                  <a:pt x="3054437" y="824324"/>
                  <a:pt x="3046641" y="806894"/>
                  <a:pt x="3046704" y="797007"/>
                </a:cubicBezTo>
                <a:cubicBezTo>
                  <a:pt x="3047212" y="674557"/>
                  <a:pt x="3047655" y="552107"/>
                  <a:pt x="3046451" y="429657"/>
                </a:cubicBezTo>
                <a:cubicBezTo>
                  <a:pt x="3046134" y="400755"/>
                  <a:pt x="3053359" y="376925"/>
                  <a:pt x="3069521" y="353157"/>
                </a:cubicBezTo>
                <a:cubicBezTo>
                  <a:pt x="3097535" y="311960"/>
                  <a:pt x="3134232" y="273615"/>
                  <a:pt x="3124344" y="216700"/>
                </a:cubicBezTo>
                <a:cubicBezTo>
                  <a:pt x="3121556" y="200665"/>
                  <a:pt x="3129669" y="194074"/>
                  <a:pt x="3145958" y="194136"/>
                </a:cubicBezTo>
                <a:cubicBezTo>
                  <a:pt x="3228224" y="194580"/>
                  <a:pt x="3310555" y="194517"/>
                  <a:pt x="3392885" y="194327"/>
                </a:cubicBezTo>
                <a:cubicBezTo>
                  <a:pt x="3406576" y="194327"/>
                  <a:pt x="3414435" y="197559"/>
                  <a:pt x="3414055" y="213785"/>
                </a:cubicBezTo>
                <a:cubicBezTo>
                  <a:pt x="3412977" y="257833"/>
                  <a:pt x="3426096" y="299031"/>
                  <a:pt x="3442829" y="339086"/>
                </a:cubicBezTo>
                <a:cubicBezTo>
                  <a:pt x="3462603" y="386432"/>
                  <a:pt x="3471033" y="435044"/>
                  <a:pt x="3470716" y="486762"/>
                </a:cubicBezTo>
                <a:cubicBezTo>
                  <a:pt x="3469195" y="750676"/>
                  <a:pt x="3469639" y="1014527"/>
                  <a:pt x="3469385" y="1278441"/>
                </a:cubicBezTo>
                <a:cubicBezTo>
                  <a:pt x="3469385" y="1288835"/>
                  <a:pt x="3469385" y="1299229"/>
                  <a:pt x="3469385" y="1313617"/>
                </a:cubicBezTo>
                <a:cubicBezTo>
                  <a:pt x="3489097" y="1314187"/>
                  <a:pt x="3485104" y="1316532"/>
                  <a:pt x="3485611" y="1281736"/>
                </a:cubicBezTo>
                <a:cubicBezTo>
                  <a:pt x="3540941" y="1278124"/>
                  <a:pt x="3529849" y="1283257"/>
                  <a:pt x="3530547" y="1175576"/>
                </a:cubicBezTo>
                <a:cubicBezTo>
                  <a:pt x="3530610" y="1166131"/>
                  <a:pt x="3527758" y="1146040"/>
                  <a:pt x="3538596" y="1145787"/>
                </a:cubicBezTo>
                <a:cubicBezTo>
                  <a:pt x="3549687" y="1145406"/>
                  <a:pt x="3544744" y="1204920"/>
                  <a:pt x="3545188" y="1232808"/>
                </a:cubicBezTo>
                <a:cubicBezTo>
                  <a:pt x="3545441" y="1248779"/>
                  <a:pt x="3549561" y="1255624"/>
                  <a:pt x="3566610" y="1254737"/>
                </a:cubicBezTo>
                <a:cubicBezTo>
                  <a:pt x="3590821" y="1253469"/>
                  <a:pt x="3613067" y="1254927"/>
                  <a:pt x="3639370" y="1253913"/>
                </a:cubicBezTo>
                <a:cubicBezTo>
                  <a:pt x="3678412" y="1252392"/>
                  <a:pt x="3672074" y="1252771"/>
                  <a:pt x="3673722" y="1289595"/>
                </a:cubicBezTo>
                <a:cubicBezTo>
                  <a:pt x="3674102" y="1297899"/>
                  <a:pt x="3673912" y="1306455"/>
                  <a:pt x="3673849" y="1314884"/>
                </a:cubicBezTo>
                <a:cubicBezTo>
                  <a:pt x="3673849" y="1324454"/>
                  <a:pt x="3676130" y="1330412"/>
                  <a:pt x="3687793" y="1330919"/>
                </a:cubicBezTo>
                <a:cubicBezTo>
                  <a:pt x="3723602" y="1332377"/>
                  <a:pt x="3717708" y="1331997"/>
                  <a:pt x="3717264" y="1367616"/>
                </a:cubicBezTo>
                <a:cubicBezTo>
                  <a:pt x="3714222" y="1610425"/>
                  <a:pt x="3717137" y="1853170"/>
                  <a:pt x="3717074" y="2095978"/>
                </a:cubicBezTo>
                <a:cubicBezTo>
                  <a:pt x="3717042" y="2194661"/>
                  <a:pt x="3717977" y="2293375"/>
                  <a:pt x="3717621" y="2392066"/>
                </a:cubicBezTo>
                <a:lnTo>
                  <a:pt x="3715169" y="2492813"/>
                </a:lnTo>
                <a:lnTo>
                  <a:pt x="0" y="2492813"/>
                </a:lnTo>
                <a:lnTo>
                  <a:pt x="4657" y="2474610"/>
                </a:lnTo>
                <a:cubicBezTo>
                  <a:pt x="3516" y="2313118"/>
                  <a:pt x="3960" y="2151626"/>
                  <a:pt x="4150" y="1990134"/>
                </a:cubicBezTo>
                <a:cubicBezTo>
                  <a:pt x="4150" y="1973149"/>
                  <a:pt x="-1111" y="1954198"/>
                  <a:pt x="21771" y="1944690"/>
                </a:cubicBezTo>
                <a:cubicBezTo>
                  <a:pt x="30454" y="1941078"/>
                  <a:pt x="26334" y="1929290"/>
                  <a:pt x="26207" y="1921304"/>
                </a:cubicBezTo>
                <a:cubicBezTo>
                  <a:pt x="25637" y="1879156"/>
                  <a:pt x="23228" y="1837071"/>
                  <a:pt x="49974" y="1799867"/>
                </a:cubicBezTo>
                <a:cubicBezTo>
                  <a:pt x="58087" y="1788522"/>
                  <a:pt x="54284" y="1773121"/>
                  <a:pt x="54284" y="1759495"/>
                </a:cubicBezTo>
                <a:cubicBezTo>
                  <a:pt x="54410" y="1524102"/>
                  <a:pt x="54410" y="1288708"/>
                  <a:pt x="54348" y="1053315"/>
                </a:cubicBezTo>
                <a:cubicBezTo>
                  <a:pt x="54284" y="1011612"/>
                  <a:pt x="54410" y="1009393"/>
                  <a:pt x="94721" y="1012245"/>
                </a:cubicBezTo>
                <a:cubicBezTo>
                  <a:pt x="126854" y="1014463"/>
                  <a:pt x="139973" y="1004449"/>
                  <a:pt x="134016" y="972252"/>
                </a:cubicBezTo>
                <a:cubicBezTo>
                  <a:pt x="133636" y="970224"/>
                  <a:pt x="133953" y="968006"/>
                  <a:pt x="133953" y="965914"/>
                </a:cubicBezTo>
                <a:cubicBezTo>
                  <a:pt x="134016" y="903295"/>
                  <a:pt x="133953" y="902217"/>
                  <a:pt x="196318" y="900443"/>
                </a:cubicBezTo>
                <a:cubicBezTo>
                  <a:pt x="217234" y="899809"/>
                  <a:pt x="217170" y="889605"/>
                  <a:pt x="217107" y="874648"/>
                </a:cubicBezTo>
                <a:cubicBezTo>
                  <a:pt x="216790" y="795486"/>
                  <a:pt x="216916" y="716324"/>
                  <a:pt x="217107" y="637163"/>
                </a:cubicBezTo>
                <a:cubicBezTo>
                  <a:pt x="217170" y="627148"/>
                  <a:pt x="214508" y="616437"/>
                  <a:pt x="221670" y="604902"/>
                </a:cubicBezTo>
                <a:cubicBezTo>
                  <a:pt x="237198" y="611684"/>
                  <a:pt x="232508" y="624550"/>
                  <a:pt x="232572" y="634500"/>
                </a:cubicBezTo>
                <a:cubicBezTo>
                  <a:pt x="232952" y="711570"/>
                  <a:pt x="233522" y="788577"/>
                  <a:pt x="232445" y="865647"/>
                </a:cubicBezTo>
                <a:cubicBezTo>
                  <a:pt x="232128" y="888844"/>
                  <a:pt x="236627" y="899365"/>
                  <a:pt x="263311" y="898858"/>
                </a:cubicBezTo>
                <a:cubicBezTo>
                  <a:pt x="325360" y="897654"/>
                  <a:pt x="325360" y="899112"/>
                  <a:pt x="325360" y="962239"/>
                </a:cubicBezTo>
                <a:cubicBezTo>
                  <a:pt x="325360" y="972822"/>
                  <a:pt x="325930" y="983407"/>
                  <a:pt x="325360" y="993928"/>
                </a:cubicBezTo>
                <a:cubicBezTo>
                  <a:pt x="324726" y="1006097"/>
                  <a:pt x="330367" y="1009964"/>
                  <a:pt x="341902" y="1011612"/>
                </a:cubicBezTo>
                <a:cubicBezTo>
                  <a:pt x="394507" y="1019153"/>
                  <a:pt x="411493" y="1037407"/>
                  <a:pt x="412507" y="1094069"/>
                </a:cubicBezTo>
                <a:cubicBezTo>
                  <a:pt x="414091" y="1184829"/>
                  <a:pt x="413205" y="1275652"/>
                  <a:pt x="413331" y="1366412"/>
                </a:cubicBezTo>
                <a:cubicBezTo>
                  <a:pt x="413331" y="1373765"/>
                  <a:pt x="413331" y="1381116"/>
                  <a:pt x="413331" y="1390243"/>
                </a:cubicBezTo>
                <a:cubicBezTo>
                  <a:pt x="447873" y="1373701"/>
                  <a:pt x="483556" y="1380103"/>
                  <a:pt x="517338" y="1383272"/>
                </a:cubicBezTo>
                <a:cubicBezTo>
                  <a:pt x="541613" y="1385553"/>
                  <a:pt x="545288" y="1415025"/>
                  <a:pt x="543514" y="1434292"/>
                </a:cubicBezTo>
                <a:cubicBezTo>
                  <a:pt x="540281" y="1469785"/>
                  <a:pt x="552197" y="1481891"/>
                  <a:pt x="586549" y="1476250"/>
                </a:cubicBezTo>
                <a:cubicBezTo>
                  <a:pt x="608542" y="1472637"/>
                  <a:pt x="606070" y="1489305"/>
                  <a:pt x="606070" y="1502932"/>
                </a:cubicBezTo>
                <a:cubicBezTo>
                  <a:pt x="605880" y="1629565"/>
                  <a:pt x="605499" y="1756262"/>
                  <a:pt x="605436" y="1882895"/>
                </a:cubicBezTo>
                <a:cubicBezTo>
                  <a:pt x="605436" y="1895762"/>
                  <a:pt x="601760" y="1929987"/>
                  <a:pt x="606450" y="1949825"/>
                </a:cubicBezTo>
                <a:cubicBezTo>
                  <a:pt x="618302" y="1950585"/>
                  <a:pt x="604232" y="1882262"/>
                  <a:pt x="624387" y="1882451"/>
                </a:cubicBezTo>
                <a:cubicBezTo>
                  <a:pt x="642703" y="1882642"/>
                  <a:pt x="635922" y="1904888"/>
                  <a:pt x="638140" y="1918135"/>
                </a:cubicBezTo>
                <a:cubicBezTo>
                  <a:pt x="639915" y="1928466"/>
                  <a:pt x="634718" y="1945451"/>
                  <a:pt x="643717" y="1947480"/>
                </a:cubicBezTo>
                <a:cubicBezTo>
                  <a:pt x="651893" y="1949317"/>
                  <a:pt x="684534" y="1948747"/>
                  <a:pt x="692963" y="1948684"/>
                </a:cubicBezTo>
                <a:cubicBezTo>
                  <a:pt x="745125" y="1948304"/>
                  <a:pt x="737964" y="1952297"/>
                  <a:pt x="738788" y="1910275"/>
                </a:cubicBezTo>
                <a:cubicBezTo>
                  <a:pt x="740498" y="1820529"/>
                  <a:pt x="738914" y="1735094"/>
                  <a:pt x="740942" y="1649087"/>
                </a:cubicBezTo>
                <a:cubicBezTo>
                  <a:pt x="741133" y="1641544"/>
                  <a:pt x="738027" y="1629375"/>
                  <a:pt x="750068" y="1628995"/>
                </a:cubicBezTo>
                <a:cubicBezTo>
                  <a:pt x="765850" y="1628425"/>
                  <a:pt x="759893" y="1642432"/>
                  <a:pt x="760020" y="1650354"/>
                </a:cubicBezTo>
                <a:cubicBezTo>
                  <a:pt x="760653" y="1691488"/>
                  <a:pt x="760210" y="1732749"/>
                  <a:pt x="759639" y="1773755"/>
                </a:cubicBezTo>
                <a:cubicBezTo>
                  <a:pt x="758751" y="1834283"/>
                  <a:pt x="762555" y="1879156"/>
                  <a:pt x="767308" y="1932395"/>
                </a:cubicBezTo>
                <a:cubicBezTo>
                  <a:pt x="768639" y="1947543"/>
                  <a:pt x="776815" y="1946656"/>
                  <a:pt x="800710" y="1944690"/>
                </a:cubicBezTo>
                <a:cubicBezTo>
                  <a:pt x="810090" y="1943930"/>
                  <a:pt x="820738" y="1946592"/>
                  <a:pt x="821118" y="1932142"/>
                </a:cubicBezTo>
                <a:cubicBezTo>
                  <a:pt x="821371" y="1923649"/>
                  <a:pt x="821435" y="1915219"/>
                  <a:pt x="821435" y="1906790"/>
                </a:cubicBezTo>
                <a:cubicBezTo>
                  <a:pt x="821435" y="1668228"/>
                  <a:pt x="821689" y="1429665"/>
                  <a:pt x="821054" y="1191103"/>
                </a:cubicBezTo>
                <a:cubicBezTo>
                  <a:pt x="820927" y="1155230"/>
                  <a:pt x="827709" y="1122970"/>
                  <a:pt x="847040" y="1092103"/>
                </a:cubicBezTo>
                <a:cubicBezTo>
                  <a:pt x="872139" y="1051921"/>
                  <a:pt x="895336" y="1010407"/>
                  <a:pt x="916948" y="968259"/>
                </a:cubicBezTo>
                <a:cubicBezTo>
                  <a:pt x="927279" y="948104"/>
                  <a:pt x="940779" y="942337"/>
                  <a:pt x="962138" y="942908"/>
                </a:cubicBezTo>
                <a:cubicBezTo>
                  <a:pt x="1015947" y="944365"/>
                  <a:pt x="1069821" y="945062"/>
                  <a:pt x="1123567" y="943731"/>
                </a:cubicBezTo>
                <a:cubicBezTo>
                  <a:pt x="1147271" y="943098"/>
                  <a:pt x="1154053" y="950449"/>
                  <a:pt x="1153926" y="974091"/>
                </a:cubicBezTo>
                <a:cubicBezTo>
                  <a:pt x="1152975" y="1137674"/>
                  <a:pt x="1154180" y="1301320"/>
                  <a:pt x="1152722" y="1464905"/>
                </a:cubicBezTo>
                <a:cubicBezTo>
                  <a:pt x="1152468" y="1494440"/>
                  <a:pt x="1161024" y="1502553"/>
                  <a:pt x="1189672" y="1501157"/>
                </a:cubicBezTo>
                <a:cubicBezTo>
                  <a:pt x="1236510" y="1498876"/>
                  <a:pt x="1237334" y="1500397"/>
                  <a:pt x="1248488" y="1546538"/>
                </a:cubicBezTo>
                <a:cubicBezTo>
                  <a:pt x="1252165" y="1561685"/>
                  <a:pt x="1259453" y="1565108"/>
                  <a:pt x="1272953" y="1562954"/>
                </a:cubicBezTo>
                <a:cubicBezTo>
                  <a:pt x="1310601" y="1556869"/>
                  <a:pt x="1331263" y="1574742"/>
                  <a:pt x="1343495" y="1609474"/>
                </a:cubicBezTo>
                <a:cubicBezTo>
                  <a:pt x="1356932" y="1647755"/>
                  <a:pt x="1384755" y="1681220"/>
                  <a:pt x="1381080" y="1725143"/>
                </a:cubicBezTo>
                <a:cubicBezTo>
                  <a:pt x="1380699" y="1729453"/>
                  <a:pt x="1382158" y="1734903"/>
                  <a:pt x="1386848" y="1734713"/>
                </a:cubicBezTo>
                <a:cubicBezTo>
                  <a:pt x="1421389" y="1733509"/>
                  <a:pt x="1411185" y="1759051"/>
                  <a:pt x="1411565" y="1776861"/>
                </a:cubicBezTo>
                <a:cubicBezTo>
                  <a:pt x="1412389" y="1815523"/>
                  <a:pt x="1411819" y="1854311"/>
                  <a:pt x="1414354" y="1893099"/>
                </a:cubicBezTo>
                <a:cubicBezTo>
                  <a:pt x="1423988" y="1894177"/>
                  <a:pt x="1422656" y="1898170"/>
                  <a:pt x="1421516" y="1851712"/>
                </a:cubicBezTo>
                <a:cubicBezTo>
                  <a:pt x="1420692" y="1819642"/>
                  <a:pt x="1420692" y="1819642"/>
                  <a:pt x="1445220" y="1821163"/>
                </a:cubicBezTo>
                <a:cubicBezTo>
                  <a:pt x="1462269" y="1822241"/>
                  <a:pt x="1457959" y="1807726"/>
                  <a:pt x="1458023" y="1798156"/>
                </a:cubicBezTo>
                <a:cubicBezTo>
                  <a:pt x="1458403" y="1751762"/>
                  <a:pt x="1458213" y="1705305"/>
                  <a:pt x="1458213" y="1658847"/>
                </a:cubicBezTo>
                <a:cubicBezTo>
                  <a:pt x="1458213" y="1344292"/>
                  <a:pt x="1458467" y="1029738"/>
                  <a:pt x="1457770" y="715183"/>
                </a:cubicBezTo>
                <a:cubicBezTo>
                  <a:pt x="1457706" y="691352"/>
                  <a:pt x="1459924" y="676205"/>
                  <a:pt x="1489079" y="680325"/>
                </a:cubicBezTo>
                <a:cubicBezTo>
                  <a:pt x="1509297" y="683176"/>
                  <a:pt x="1503973" y="666064"/>
                  <a:pt x="1503593" y="656430"/>
                </a:cubicBezTo>
                <a:cubicBezTo>
                  <a:pt x="1502515" y="629620"/>
                  <a:pt x="1512086" y="617261"/>
                  <a:pt x="1540417" y="621761"/>
                </a:cubicBezTo>
                <a:cubicBezTo>
                  <a:pt x="1552776" y="623726"/>
                  <a:pt x="1565769" y="623029"/>
                  <a:pt x="1578318" y="621888"/>
                </a:cubicBezTo>
                <a:cubicBezTo>
                  <a:pt x="1606078" y="619353"/>
                  <a:pt x="1629909" y="620240"/>
                  <a:pt x="1624142" y="658966"/>
                </a:cubicBezTo>
                <a:cubicBezTo>
                  <a:pt x="1622747" y="668219"/>
                  <a:pt x="1628705" y="674937"/>
                  <a:pt x="1635487" y="680388"/>
                </a:cubicBezTo>
                <a:cubicBezTo>
                  <a:pt x="1660838" y="700859"/>
                  <a:pt x="1666733" y="728176"/>
                  <a:pt x="1666860" y="759359"/>
                </a:cubicBezTo>
                <a:cubicBezTo>
                  <a:pt x="1667176" y="868056"/>
                  <a:pt x="1664007" y="976752"/>
                  <a:pt x="1669839" y="1085386"/>
                </a:cubicBezTo>
                <a:cubicBezTo>
                  <a:pt x="1670282" y="1093372"/>
                  <a:pt x="1667367" y="1102498"/>
                  <a:pt x="1675859" y="1108709"/>
                </a:cubicBezTo>
                <a:cubicBezTo>
                  <a:pt x="1689930" y="1105921"/>
                  <a:pt x="1685683" y="1094322"/>
                  <a:pt x="1685937" y="1085892"/>
                </a:cubicBezTo>
                <a:cubicBezTo>
                  <a:pt x="1686761" y="1058449"/>
                  <a:pt x="1686507" y="1031005"/>
                  <a:pt x="1686951" y="1003562"/>
                </a:cubicBezTo>
                <a:cubicBezTo>
                  <a:pt x="1687078" y="996907"/>
                  <a:pt x="1689423" y="989809"/>
                  <a:pt x="1696965" y="989999"/>
                </a:cubicBezTo>
                <a:cubicBezTo>
                  <a:pt x="1706218" y="990188"/>
                  <a:pt x="1703873" y="998935"/>
                  <a:pt x="1703937" y="1004512"/>
                </a:cubicBezTo>
                <a:cubicBezTo>
                  <a:pt x="1704254" y="1031956"/>
                  <a:pt x="1703810" y="1059399"/>
                  <a:pt x="1704318" y="1086843"/>
                </a:cubicBezTo>
                <a:cubicBezTo>
                  <a:pt x="1704508" y="1095336"/>
                  <a:pt x="1700641" y="1109153"/>
                  <a:pt x="1715599" y="1107759"/>
                </a:cubicBezTo>
                <a:cubicBezTo>
                  <a:pt x="1742599" y="1105287"/>
                  <a:pt x="1741648" y="1122907"/>
                  <a:pt x="1740697" y="1140019"/>
                </a:cubicBezTo>
                <a:cubicBezTo>
                  <a:pt x="1739556" y="1160871"/>
                  <a:pt x="1743042" y="1175702"/>
                  <a:pt x="1769345" y="1171519"/>
                </a:cubicBezTo>
                <a:cubicBezTo>
                  <a:pt x="1776126" y="1170441"/>
                  <a:pt x="1784556" y="1170124"/>
                  <a:pt x="1786584" y="1180518"/>
                </a:cubicBezTo>
                <a:cubicBezTo>
                  <a:pt x="1788422" y="1190089"/>
                  <a:pt x="1784873" y="1203843"/>
                  <a:pt x="1801162" y="1203589"/>
                </a:cubicBezTo>
                <a:cubicBezTo>
                  <a:pt x="1823092" y="1203336"/>
                  <a:pt x="1845845" y="1208533"/>
                  <a:pt x="1866697" y="1200483"/>
                </a:cubicBezTo>
                <a:cubicBezTo>
                  <a:pt x="1876014" y="1196935"/>
                  <a:pt x="1871260" y="1183244"/>
                  <a:pt x="1871260" y="1174180"/>
                </a:cubicBezTo>
                <a:cubicBezTo>
                  <a:pt x="1871514" y="1086589"/>
                  <a:pt x="1871894" y="998935"/>
                  <a:pt x="1871070" y="911344"/>
                </a:cubicBezTo>
                <a:cubicBezTo>
                  <a:pt x="1870879" y="890239"/>
                  <a:pt x="1873289" y="875724"/>
                  <a:pt x="1899465" y="879781"/>
                </a:cubicBezTo>
                <a:cubicBezTo>
                  <a:pt x="1915373" y="882253"/>
                  <a:pt x="1916640" y="870781"/>
                  <a:pt x="1915435" y="859753"/>
                </a:cubicBezTo>
                <a:cubicBezTo>
                  <a:pt x="1912140" y="829267"/>
                  <a:pt x="1927287" y="822930"/>
                  <a:pt x="1954604" y="824387"/>
                </a:cubicBezTo>
                <a:cubicBezTo>
                  <a:pt x="1994597" y="826478"/>
                  <a:pt x="2034843" y="825908"/>
                  <a:pt x="2074900" y="824514"/>
                </a:cubicBezTo>
                <a:cubicBezTo>
                  <a:pt x="2095815" y="823816"/>
                  <a:pt x="2104625" y="831359"/>
                  <a:pt x="2102153" y="851640"/>
                </a:cubicBezTo>
                <a:cubicBezTo>
                  <a:pt x="2099428" y="873950"/>
                  <a:pt x="2108808" y="879020"/>
                  <a:pt x="2130864" y="879464"/>
                </a:cubicBezTo>
                <a:cubicBezTo>
                  <a:pt x="2212308" y="880986"/>
                  <a:pt x="2200836" y="888781"/>
                  <a:pt x="2201216" y="915844"/>
                </a:cubicBezTo>
                <a:cubicBezTo>
                  <a:pt x="2202166" y="978400"/>
                  <a:pt x="2207110" y="1032083"/>
                  <a:pt x="2205780" y="1093624"/>
                </a:cubicBezTo>
                <a:cubicBezTo>
                  <a:pt x="2204956" y="1131590"/>
                  <a:pt x="2205969" y="1169681"/>
                  <a:pt x="2204005" y="1207582"/>
                </a:cubicBezTo>
                <a:cubicBezTo>
                  <a:pt x="2202990" y="1227864"/>
                  <a:pt x="2210406" y="1232300"/>
                  <a:pt x="2229293" y="1232110"/>
                </a:cubicBezTo>
                <a:cubicBezTo>
                  <a:pt x="2241842" y="1231984"/>
                  <a:pt x="2249828" y="1232300"/>
                  <a:pt x="2256040" y="1232934"/>
                </a:cubicBezTo>
                <a:cubicBezTo>
                  <a:pt x="2278159" y="1235153"/>
                  <a:pt x="2279236" y="1224125"/>
                  <a:pt x="2279173" y="1200167"/>
                </a:cubicBezTo>
                <a:cubicBezTo>
                  <a:pt x="2278476" y="842323"/>
                  <a:pt x="2278666" y="484480"/>
                  <a:pt x="2278666" y="126637"/>
                </a:cubicBezTo>
                <a:cubicBezTo>
                  <a:pt x="2278666" y="77771"/>
                  <a:pt x="2278730" y="76820"/>
                  <a:pt x="2326011" y="76884"/>
                </a:cubicBezTo>
                <a:cubicBezTo>
                  <a:pt x="2345215" y="76947"/>
                  <a:pt x="2353328" y="71750"/>
                  <a:pt x="2350856" y="51975"/>
                </a:cubicBezTo>
                <a:cubicBezTo>
                  <a:pt x="2349525" y="41581"/>
                  <a:pt x="2351173" y="30870"/>
                  <a:pt x="2350539" y="20349"/>
                </a:cubicBezTo>
                <a:cubicBezTo>
                  <a:pt x="2349652" y="5265"/>
                  <a:pt x="2356497" y="-186"/>
                  <a:pt x="2371138" y="4"/>
                </a:cubicBez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7086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grpSp>
        <p:nvGrpSpPr>
          <p:cNvPr id="1891" name="Group 164">
            <a:extLst>
              <a:ext uri="{FF2B5EF4-FFF2-40B4-BE49-F238E27FC236}">
                <a16:creationId xmlns:a16="http://schemas.microsoft.com/office/drawing/2014/main" id="{2A7053C3-032D-4760-9976-2450E9925EFF}"/>
              </a:ext>
            </a:extLst>
          </p:cNvPr>
          <p:cNvGrpSpPr/>
          <p:nvPr/>
        </p:nvGrpSpPr>
        <p:grpSpPr>
          <a:xfrm>
            <a:off x="4648219" y="2180070"/>
            <a:ext cx="1837766" cy="1044407"/>
            <a:chOff x="795547" y="2226166"/>
            <a:chExt cx="4104961" cy="2332859"/>
          </a:xfrm>
          <a:solidFill>
            <a:schemeClr val="accent2"/>
          </a:solidFill>
        </p:grpSpPr>
        <p:sp>
          <p:nvSpPr>
            <p:cNvPr id="1892" name="Freeform: Shape 161">
              <a:extLst>
                <a:ext uri="{FF2B5EF4-FFF2-40B4-BE49-F238E27FC236}">
                  <a16:creationId xmlns:a16="http://schemas.microsoft.com/office/drawing/2014/main" id="{21800790-E5C4-4D68-9F24-CB6A711F7477}"/>
                </a:ext>
              </a:extLst>
            </p:cNvPr>
            <p:cNvSpPr/>
            <p:nvPr/>
          </p:nvSpPr>
          <p:spPr>
            <a:xfrm>
              <a:off x="795547" y="2226166"/>
              <a:ext cx="2176249" cy="2325226"/>
            </a:xfrm>
            <a:custGeom>
              <a:avLst/>
              <a:gdLst>
                <a:gd name="connsiteX0" fmla="*/ 1293557 w 2176249"/>
                <a:gd name="connsiteY0" fmla="*/ 2033409 h 2325226"/>
                <a:gd name="connsiteX1" fmla="*/ 1226446 w 2176249"/>
                <a:gd name="connsiteY1" fmla="*/ 2198508 h 2325226"/>
                <a:gd name="connsiteX2" fmla="*/ 1222821 w 2176249"/>
                <a:gd name="connsiteY2" fmla="*/ 2252866 h 2325226"/>
                <a:gd name="connsiteX3" fmla="*/ 1269062 w 2176249"/>
                <a:gd name="connsiteY3" fmla="*/ 2258085 h 2325226"/>
                <a:gd name="connsiteX4" fmla="*/ 1292978 w 2176249"/>
                <a:gd name="connsiteY4" fmla="*/ 2206337 h 2325226"/>
                <a:gd name="connsiteX5" fmla="*/ 1293557 w 2176249"/>
                <a:gd name="connsiteY5" fmla="*/ 2033409 h 2325226"/>
                <a:gd name="connsiteX6" fmla="*/ 1894386 w 2176249"/>
                <a:gd name="connsiteY6" fmla="*/ 1985719 h 2325226"/>
                <a:gd name="connsiteX7" fmla="*/ 1882065 w 2176249"/>
                <a:gd name="connsiteY7" fmla="*/ 2196189 h 2325226"/>
                <a:gd name="connsiteX8" fmla="*/ 1929464 w 2176249"/>
                <a:gd name="connsiteY8" fmla="*/ 2231995 h 2325226"/>
                <a:gd name="connsiteX9" fmla="*/ 1945844 w 2176249"/>
                <a:gd name="connsiteY9" fmla="*/ 2186188 h 2325226"/>
                <a:gd name="connsiteX10" fmla="*/ 1894386 w 2176249"/>
                <a:gd name="connsiteY10" fmla="*/ 1985719 h 2325226"/>
                <a:gd name="connsiteX11" fmla="*/ 405578 w 2176249"/>
                <a:gd name="connsiteY11" fmla="*/ 1914691 h 2325226"/>
                <a:gd name="connsiteX12" fmla="*/ 523281 w 2176249"/>
                <a:gd name="connsiteY12" fmla="*/ 2205756 h 2325226"/>
                <a:gd name="connsiteX13" fmla="*/ 572998 w 2176249"/>
                <a:gd name="connsiteY13" fmla="*/ 2230977 h 2325226"/>
                <a:gd name="connsiteX14" fmla="*/ 595757 w 2176249"/>
                <a:gd name="connsiteY14" fmla="*/ 2188653 h 2325226"/>
                <a:gd name="connsiteX15" fmla="*/ 405578 w 2176249"/>
                <a:gd name="connsiteY15" fmla="*/ 1914691 h 2325226"/>
                <a:gd name="connsiteX16" fmla="*/ 1090334 w 2176249"/>
                <a:gd name="connsiteY16" fmla="*/ 1207615 h 2325226"/>
                <a:gd name="connsiteX17" fmla="*/ 1043226 w 2176249"/>
                <a:gd name="connsiteY17" fmla="*/ 1570429 h 2325226"/>
                <a:gd name="connsiteX18" fmla="*/ 1090334 w 2176249"/>
                <a:gd name="connsiteY18" fmla="*/ 1207615 h 2325226"/>
                <a:gd name="connsiteX19" fmla="*/ 1275439 w 2176249"/>
                <a:gd name="connsiteY19" fmla="*/ 338043 h 2325226"/>
                <a:gd name="connsiteX20" fmla="*/ 1127734 w 2176249"/>
                <a:gd name="connsiteY20" fmla="*/ 694046 h 2325226"/>
                <a:gd name="connsiteX21" fmla="*/ 1118456 w 2176249"/>
                <a:gd name="connsiteY21" fmla="*/ 867409 h 2325226"/>
                <a:gd name="connsiteX22" fmla="*/ 1354003 w 2176249"/>
                <a:gd name="connsiteY22" fmla="*/ 576781 h 2325226"/>
                <a:gd name="connsiteX23" fmla="*/ 1261087 w 2176249"/>
                <a:gd name="connsiteY23" fmla="*/ 704048 h 2325226"/>
                <a:gd name="connsiteX24" fmla="*/ 1127588 w 2176249"/>
                <a:gd name="connsiteY24" fmla="*/ 1130354 h 2325226"/>
                <a:gd name="connsiteX25" fmla="*/ 1140345 w 2176249"/>
                <a:gd name="connsiteY25" fmla="*/ 1407649 h 2325226"/>
                <a:gd name="connsiteX26" fmla="*/ 1488518 w 2176249"/>
                <a:gd name="connsiteY26" fmla="*/ 1134267 h 2325226"/>
                <a:gd name="connsiteX27" fmla="*/ 1257174 w 2176249"/>
                <a:gd name="connsiteY27" fmla="*/ 1405764 h 2325226"/>
                <a:gd name="connsiteX28" fmla="*/ 1109614 w 2176249"/>
                <a:gd name="connsiteY28" fmla="*/ 1571010 h 2325226"/>
                <a:gd name="connsiteX29" fmla="*/ 1080480 w 2176249"/>
                <a:gd name="connsiteY29" fmla="*/ 1704944 h 2325226"/>
                <a:gd name="connsiteX30" fmla="*/ 1145272 w 2176249"/>
                <a:gd name="connsiteY30" fmla="*/ 1921506 h 2325226"/>
                <a:gd name="connsiteX31" fmla="*/ 1193830 w 2176249"/>
                <a:gd name="connsiteY31" fmla="*/ 1804238 h 2325226"/>
                <a:gd name="connsiteX32" fmla="*/ 1224851 w 2176249"/>
                <a:gd name="connsiteY32" fmla="*/ 1927157 h 2325226"/>
                <a:gd name="connsiteX33" fmla="*/ 1211804 w 2176249"/>
                <a:gd name="connsiteY33" fmla="*/ 2064428 h 2325226"/>
                <a:gd name="connsiteX34" fmla="*/ 1268481 w 2176249"/>
                <a:gd name="connsiteY34" fmla="*/ 1899182 h 2325226"/>
                <a:gd name="connsiteX35" fmla="*/ 1306170 w 2176249"/>
                <a:gd name="connsiteY35" fmla="*/ 1945856 h 2325226"/>
                <a:gd name="connsiteX36" fmla="*/ 1341536 w 2176249"/>
                <a:gd name="connsiteY36" fmla="*/ 1811776 h 2325226"/>
                <a:gd name="connsiteX37" fmla="*/ 1385022 w 2176249"/>
                <a:gd name="connsiteY37" fmla="*/ 1946872 h 2325226"/>
                <a:gd name="connsiteX38" fmla="*/ 1432277 w 2176249"/>
                <a:gd name="connsiteY38" fmla="*/ 1749882 h 2325226"/>
                <a:gd name="connsiteX39" fmla="*/ 1543311 w 2176249"/>
                <a:gd name="connsiteY39" fmla="*/ 2163429 h 2325226"/>
                <a:gd name="connsiteX40" fmla="*/ 1566506 w 2176249"/>
                <a:gd name="connsiteY40" fmla="*/ 1816268 h 2325226"/>
                <a:gd name="connsiteX41" fmla="*/ 1675074 w 2176249"/>
                <a:gd name="connsiteY41" fmla="*/ 2010072 h 2325226"/>
                <a:gd name="connsiteX42" fmla="*/ 1729577 w 2176249"/>
                <a:gd name="connsiteY42" fmla="*/ 1939624 h 2325226"/>
                <a:gd name="connsiteX43" fmla="*/ 1737259 w 2176249"/>
                <a:gd name="connsiteY43" fmla="*/ 1995430 h 2325226"/>
                <a:gd name="connsiteX44" fmla="*/ 1736097 w 2176249"/>
                <a:gd name="connsiteY44" fmla="*/ 2055005 h 2325226"/>
                <a:gd name="connsiteX45" fmla="*/ 1983532 w 2176249"/>
                <a:gd name="connsiteY45" fmla="*/ 1697987 h 2325226"/>
                <a:gd name="connsiteX46" fmla="*/ 1927292 w 2176249"/>
                <a:gd name="connsiteY46" fmla="*/ 1962817 h 2325226"/>
                <a:gd name="connsiteX47" fmla="*/ 1945409 w 2176249"/>
                <a:gd name="connsiteY47" fmla="*/ 1910055 h 2325226"/>
                <a:gd name="connsiteX48" fmla="*/ 1999478 w 2176249"/>
                <a:gd name="connsiteY48" fmla="*/ 1947597 h 2325226"/>
                <a:gd name="connsiteX49" fmla="*/ 1977735 w 2176249"/>
                <a:gd name="connsiteY49" fmla="*/ 1827431 h 2325226"/>
                <a:gd name="connsiteX50" fmla="*/ 2060647 w 2176249"/>
                <a:gd name="connsiteY50" fmla="*/ 1921938 h 2325226"/>
                <a:gd name="connsiteX51" fmla="*/ 2163129 w 2176249"/>
                <a:gd name="connsiteY51" fmla="*/ 2190103 h 2325226"/>
                <a:gd name="connsiteX52" fmla="*/ 2172408 w 2176249"/>
                <a:gd name="connsiteY52" fmla="*/ 2232429 h 2325226"/>
                <a:gd name="connsiteX53" fmla="*/ 2175512 w 2176249"/>
                <a:gd name="connsiteY53" fmla="*/ 2239735 h 2325226"/>
                <a:gd name="connsiteX54" fmla="*/ 2176249 w 2176249"/>
                <a:gd name="connsiteY54" fmla="*/ 2322103 h 2325226"/>
                <a:gd name="connsiteX55" fmla="*/ 2175573 w 2176249"/>
                <a:gd name="connsiteY55" fmla="*/ 2325226 h 2325226"/>
                <a:gd name="connsiteX56" fmla="*/ 310634 w 2176249"/>
                <a:gd name="connsiteY56" fmla="*/ 2325226 h 2325226"/>
                <a:gd name="connsiteX57" fmla="*/ 247289 w 2176249"/>
                <a:gd name="connsiteY57" fmla="*/ 2187494 h 2325226"/>
                <a:gd name="connsiteX58" fmla="*/ 0 w 2176249"/>
                <a:gd name="connsiteY58" fmla="*/ 1847868 h 2325226"/>
                <a:gd name="connsiteX59" fmla="*/ 346872 w 2176249"/>
                <a:gd name="connsiteY59" fmla="*/ 2014854 h 2325226"/>
                <a:gd name="connsiteX60" fmla="*/ 80159 w 2176249"/>
                <a:gd name="connsiteY60" fmla="*/ 1789018 h 2325226"/>
                <a:gd name="connsiteX61" fmla="*/ 647213 w 2176249"/>
                <a:gd name="connsiteY61" fmla="*/ 2088778 h 2325226"/>
                <a:gd name="connsiteX62" fmla="*/ 529222 w 2176249"/>
                <a:gd name="connsiteY62" fmla="*/ 1644646 h 2325226"/>
                <a:gd name="connsiteX63" fmla="*/ 673597 w 2176249"/>
                <a:gd name="connsiteY63" fmla="*/ 1768725 h 2325226"/>
                <a:gd name="connsiteX64" fmla="*/ 609091 w 2176249"/>
                <a:gd name="connsiteY64" fmla="*/ 1598116 h 2325226"/>
                <a:gd name="connsiteX65" fmla="*/ 848409 w 2176249"/>
                <a:gd name="connsiteY65" fmla="*/ 1978616 h 2325226"/>
                <a:gd name="connsiteX66" fmla="*/ 754624 w 2176249"/>
                <a:gd name="connsiteY66" fmla="*/ 1682334 h 2325226"/>
                <a:gd name="connsiteX67" fmla="*/ 931465 w 2176249"/>
                <a:gd name="connsiteY67" fmla="*/ 1897586 h 2325226"/>
                <a:gd name="connsiteX68" fmla="*/ 980895 w 2176249"/>
                <a:gd name="connsiteY68" fmla="*/ 1792206 h 2325226"/>
                <a:gd name="connsiteX69" fmla="*/ 916393 w 2176249"/>
                <a:gd name="connsiteY69" fmla="*/ 1676971 h 2325226"/>
                <a:gd name="connsiteX70" fmla="*/ 508495 w 2176249"/>
                <a:gd name="connsiteY70" fmla="*/ 1433305 h 2325226"/>
                <a:gd name="connsiteX71" fmla="*/ 349916 w 2176249"/>
                <a:gd name="connsiteY71" fmla="*/ 1372570 h 2325226"/>
                <a:gd name="connsiteX72" fmla="*/ 190902 w 2176249"/>
                <a:gd name="connsiteY72" fmla="*/ 1373728 h 2325226"/>
                <a:gd name="connsiteX73" fmla="*/ 548067 w 2176249"/>
                <a:gd name="connsiteY73" fmla="*/ 1328794 h 2325226"/>
                <a:gd name="connsiteX74" fmla="*/ 951904 w 2176249"/>
                <a:gd name="connsiteY74" fmla="*/ 1564776 h 2325226"/>
                <a:gd name="connsiteX75" fmla="*/ 865223 w 2176249"/>
                <a:gd name="connsiteY75" fmla="*/ 1356335 h 2325226"/>
                <a:gd name="connsiteX76" fmla="*/ 805213 w 2176249"/>
                <a:gd name="connsiteY76" fmla="*/ 1307774 h 2325226"/>
                <a:gd name="connsiteX77" fmla="*/ 525599 w 2176249"/>
                <a:gd name="connsiteY77" fmla="*/ 1063966 h 2325226"/>
                <a:gd name="connsiteX78" fmla="*/ 751434 w 2176249"/>
                <a:gd name="connsiteY78" fmla="*/ 1173403 h 2325226"/>
                <a:gd name="connsiteX79" fmla="*/ 547054 w 2176249"/>
                <a:gd name="connsiteY79" fmla="*/ 805226 h 2325226"/>
                <a:gd name="connsiteX80" fmla="*/ 634170 w 2176249"/>
                <a:gd name="connsiteY80" fmla="*/ 852335 h 2325226"/>
                <a:gd name="connsiteX81" fmla="*/ 634024 w 2176249"/>
                <a:gd name="connsiteY81" fmla="*/ 664040 h 2325226"/>
                <a:gd name="connsiteX82" fmla="*/ 611846 w 2176249"/>
                <a:gd name="connsiteY82" fmla="*/ 605481 h 2325226"/>
                <a:gd name="connsiteX83" fmla="*/ 545311 w 2176249"/>
                <a:gd name="connsiteY83" fmla="*/ 445017 h 2325226"/>
                <a:gd name="connsiteX84" fmla="*/ 648956 w 2176249"/>
                <a:gd name="connsiteY84" fmla="*/ 577796 h 2325226"/>
                <a:gd name="connsiteX85" fmla="*/ 681279 w 2176249"/>
                <a:gd name="connsiteY85" fmla="*/ 539092 h 2325226"/>
                <a:gd name="connsiteX86" fmla="*/ 677219 w 2176249"/>
                <a:gd name="connsiteY86" fmla="*/ 644182 h 2325226"/>
                <a:gd name="connsiteX87" fmla="*/ 832898 w 2176249"/>
                <a:gd name="connsiteY87" fmla="*/ 563010 h 2325226"/>
                <a:gd name="connsiteX88" fmla="*/ 718386 w 2176249"/>
                <a:gd name="connsiteY88" fmla="*/ 686945 h 2325226"/>
                <a:gd name="connsiteX89" fmla="*/ 670408 w 2176249"/>
                <a:gd name="connsiteY89" fmla="*/ 767392 h 2325226"/>
                <a:gd name="connsiteX90" fmla="*/ 743173 w 2176249"/>
                <a:gd name="connsiteY90" fmla="*/ 1033235 h 2325226"/>
                <a:gd name="connsiteX91" fmla="*/ 880443 w 2176249"/>
                <a:gd name="connsiteY91" fmla="*/ 696365 h 2325226"/>
                <a:gd name="connsiteX92" fmla="*/ 878412 w 2176249"/>
                <a:gd name="connsiteY92" fmla="*/ 743332 h 2325226"/>
                <a:gd name="connsiteX93" fmla="*/ 1011480 w 2176249"/>
                <a:gd name="connsiteY93" fmla="*/ 696077 h 2325226"/>
                <a:gd name="connsiteX94" fmla="*/ 880009 w 2176249"/>
                <a:gd name="connsiteY94" fmla="*/ 803774 h 2325226"/>
                <a:gd name="connsiteX95" fmla="*/ 816518 w 2176249"/>
                <a:gd name="connsiteY95" fmla="*/ 884079 h 2325226"/>
                <a:gd name="connsiteX96" fmla="*/ 1025831 w 2176249"/>
                <a:gd name="connsiteY96" fmla="*/ 840593 h 2325226"/>
                <a:gd name="connsiteX97" fmla="*/ 860875 w 2176249"/>
                <a:gd name="connsiteY97" fmla="*/ 914375 h 2325226"/>
                <a:gd name="connsiteX98" fmla="*/ 797094 w 2176249"/>
                <a:gd name="connsiteY98" fmla="*/ 985980 h 2325226"/>
                <a:gd name="connsiteX99" fmla="*/ 928858 w 2176249"/>
                <a:gd name="connsiteY99" fmla="*/ 1341986 h 2325226"/>
                <a:gd name="connsiteX100" fmla="*/ 945816 w 2176249"/>
                <a:gd name="connsiteY100" fmla="*/ 1280958 h 2325226"/>
                <a:gd name="connsiteX101" fmla="*/ 999303 w 2176249"/>
                <a:gd name="connsiteY101" fmla="*/ 1140934 h 2325226"/>
                <a:gd name="connsiteX102" fmla="*/ 1065547 w 2176249"/>
                <a:gd name="connsiteY102" fmla="*/ 901618 h 2325226"/>
                <a:gd name="connsiteX103" fmla="*/ 1275439 w 2176249"/>
                <a:gd name="connsiteY103" fmla="*/ 338043 h 2325226"/>
                <a:gd name="connsiteX104" fmla="*/ 1282249 w 2176249"/>
                <a:gd name="connsiteY104" fmla="*/ 329487 h 2325226"/>
                <a:gd name="connsiteX105" fmla="*/ 1281088 w 2176249"/>
                <a:gd name="connsiteY105" fmla="*/ 333691 h 2325226"/>
                <a:gd name="connsiteX106" fmla="*/ 1281014 w 2176249"/>
                <a:gd name="connsiteY106" fmla="*/ 333625 h 2325226"/>
                <a:gd name="connsiteX107" fmla="*/ 1276017 w 2176249"/>
                <a:gd name="connsiteY107" fmla="*/ 338766 h 2325226"/>
                <a:gd name="connsiteX108" fmla="*/ 1279642 w 2176249"/>
                <a:gd name="connsiteY108" fmla="*/ 332387 h 2325226"/>
                <a:gd name="connsiteX109" fmla="*/ 1279640 w 2176249"/>
                <a:gd name="connsiteY109" fmla="*/ 332385 h 2325226"/>
                <a:gd name="connsiteX110" fmla="*/ 1282249 w 2176249"/>
                <a:gd name="connsiteY110" fmla="*/ 329487 h 2325226"/>
                <a:gd name="connsiteX111" fmla="*/ 1705222 w 2176249"/>
                <a:gd name="connsiteY111" fmla="*/ 1752 h 2325226"/>
                <a:gd name="connsiteX112" fmla="*/ 1679710 w 2176249"/>
                <a:gd name="connsiteY112" fmla="*/ 47845 h 2325226"/>
                <a:gd name="connsiteX113" fmla="*/ 1445901 w 2176249"/>
                <a:gd name="connsiteY113" fmla="*/ 238314 h 2325226"/>
                <a:gd name="connsiteX114" fmla="*/ 1282105 w 2176249"/>
                <a:gd name="connsiteY114" fmla="*/ 329490 h 2325226"/>
                <a:gd name="connsiteX115" fmla="*/ 1705222 w 2176249"/>
                <a:gd name="connsiteY115" fmla="*/ 1752 h 23252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</a:cxnLst>
              <a:rect l="l" t="t" r="r" b="b"/>
              <a:pathLst>
                <a:path w="2176249" h="2325226">
                  <a:moveTo>
                    <a:pt x="1293557" y="2033409"/>
                  </a:moveTo>
                  <a:cubicBezTo>
                    <a:pt x="1270656" y="2088924"/>
                    <a:pt x="1247029" y="2143139"/>
                    <a:pt x="1226446" y="2198508"/>
                  </a:cubicBezTo>
                  <a:cubicBezTo>
                    <a:pt x="1220213" y="2215325"/>
                    <a:pt x="1217748" y="2236487"/>
                    <a:pt x="1222821" y="2252866"/>
                  </a:cubicBezTo>
                  <a:cubicBezTo>
                    <a:pt x="1224705" y="2259101"/>
                    <a:pt x="1253408" y="2260402"/>
                    <a:pt x="1269062" y="2258085"/>
                  </a:cubicBezTo>
                  <a:cubicBezTo>
                    <a:pt x="1299937" y="2253445"/>
                    <a:pt x="1292399" y="2225760"/>
                    <a:pt x="1292978" y="2206337"/>
                  </a:cubicBezTo>
                  <a:cubicBezTo>
                    <a:pt x="1294574" y="2149225"/>
                    <a:pt x="1293557" y="2092115"/>
                    <a:pt x="1293557" y="2033409"/>
                  </a:cubicBezTo>
                  <a:close/>
                  <a:moveTo>
                    <a:pt x="1894386" y="1985719"/>
                  </a:moveTo>
                  <a:cubicBezTo>
                    <a:pt x="1872211" y="2065441"/>
                    <a:pt x="1872643" y="2130091"/>
                    <a:pt x="1882065" y="2196189"/>
                  </a:cubicBezTo>
                  <a:cubicBezTo>
                    <a:pt x="1886706" y="2228224"/>
                    <a:pt x="1901633" y="2233877"/>
                    <a:pt x="1929464" y="2231995"/>
                  </a:cubicBezTo>
                  <a:cubicBezTo>
                    <a:pt x="1972083" y="2229095"/>
                    <a:pt x="1949323" y="2201408"/>
                    <a:pt x="1945844" y="2186188"/>
                  </a:cubicBezTo>
                  <a:cubicBezTo>
                    <a:pt x="1931786" y="2124003"/>
                    <a:pt x="1914390" y="2062543"/>
                    <a:pt x="1894386" y="1985719"/>
                  </a:cubicBezTo>
                  <a:close/>
                  <a:moveTo>
                    <a:pt x="405578" y="1914691"/>
                  </a:moveTo>
                  <a:cubicBezTo>
                    <a:pt x="470951" y="2001809"/>
                    <a:pt x="507189" y="2100085"/>
                    <a:pt x="523281" y="2205756"/>
                  </a:cubicBezTo>
                  <a:cubicBezTo>
                    <a:pt x="528209" y="2238515"/>
                    <a:pt x="552706" y="2231558"/>
                    <a:pt x="572998" y="2230977"/>
                  </a:cubicBezTo>
                  <a:cubicBezTo>
                    <a:pt x="603004" y="2230110"/>
                    <a:pt x="598801" y="2207062"/>
                    <a:pt x="595757" y="2188653"/>
                  </a:cubicBezTo>
                  <a:cubicBezTo>
                    <a:pt x="575754" y="2069066"/>
                    <a:pt x="519221" y="1973543"/>
                    <a:pt x="405578" y="1914691"/>
                  </a:cubicBezTo>
                  <a:close/>
                  <a:moveTo>
                    <a:pt x="1090334" y="1207615"/>
                  </a:moveTo>
                  <a:cubicBezTo>
                    <a:pt x="960312" y="1389094"/>
                    <a:pt x="952920" y="1447366"/>
                    <a:pt x="1043226" y="1570429"/>
                  </a:cubicBezTo>
                  <a:cubicBezTo>
                    <a:pt x="1058734" y="1450554"/>
                    <a:pt x="1073811" y="1335173"/>
                    <a:pt x="1090334" y="1207615"/>
                  </a:cubicBezTo>
                  <a:close/>
                  <a:moveTo>
                    <a:pt x="1275439" y="338043"/>
                  </a:moveTo>
                  <a:cubicBezTo>
                    <a:pt x="1211804" y="450671"/>
                    <a:pt x="1146722" y="562139"/>
                    <a:pt x="1127734" y="694046"/>
                  </a:cubicBezTo>
                  <a:cubicBezTo>
                    <a:pt x="1120485" y="744345"/>
                    <a:pt x="1119035" y="793919"/>
                    <a:pt x="1118456" y="867409"/>
                  </a:cubicBezTo>
                  <a:cubicBezTo>
                    <a:pt x="1187744" y="745939"/>
                    <a:pt x="1250508" y="645051"/>
                    <a:pt x="1354003" y="576781"/>
                  </a:cubicBezTo>
                  <a:cubicBezTo>
                    <a:pt x="1323128" y="619251"/>
                    <a:pt x="1293415" y="662593"/>
                    <a:pt x="1261087" y="704048"/>
                  </a:cubicBezTo>
                  <a:cubicBezTo>
                    <a:pt x="1163246" y="829576"/>
                    <a:pt x="1099467" y="962065"/>
                    <a:pt x="1127588" y="1130354"/>
                  </a:cubicBezTo>
                  <a:cubicBezTo>
                    <a:pt x="1142230" y="1218774"/>
                    <a:pt x="1130195" y="1311689"/>
                    <a:pt x="1140345" y="1407649"/>
                  </a:cubicBezTo>
                  <a:cubicBezTo>
                    <a:pt x="1227171" y="1274292"/>
                    <a:pt x="1347046" y="1191089"/>
                    <a:pt x="1488518" y="1134267"/>
                  </a:cubicBezTo>
                  <a:cubicBezTo>
                    <a:pt x="1445034" y="1254577"/>
                    <a:pt x="1385603" y="1363148"/>
                    <a:pt x="1257174" y="1405764"/>
                  </a:cubicBezTo>
                  <a:cubicBezTo>
                    <a:pt x="1172087" y="1434028"/>
                    <a:pt x="1121063" y="1480560"/>
                    <a:pt x="1109614" y="1571010"/>
                  </a:cubicBezTo>
                  <a:cubicBezTo>
                    <a:pt x="1103961" y="1616234"/>
                    <a:pt x="1090915" y="1660445"/>
                    <a:pt x="1080480" y="1704944"/>
                  </a:cubicBezTo>
                  <a:cubicBezTo>
                    <a:pt x="1061200" y="1787424"/>
                    <a:pt x="1066853" y="1862654"/>
                    <a:pt x="1145272" y="1921506"/>
                  </a:cubicBezTo>
                  <a:cubicBezTo>
                    <a:pt x="1160348" y="1884975"/>
                    <a:pt x="1175422" y="1848737"/>
                    <a:pt x="1193830" y="1804238"/>
                  </a:cubicBezTo>
                  <a:cubicBezTo>
                    <a:pt x="1231374" y="1843520"/>
                    <a:pt x="1225867" y="1885700"/>
                    <a:pt x="1224851" y="1927157"/>
                  </a:cubicBezTo>
                  <a:cubicBezTo>
                    <a:pt x="1223836" y="1967745"/>
                    <a:pt x="1199918" y="2005578"/>
                    <a:pt x="1211804" y="2064428"/>
                  </a:cubicBezTo>
                  <a:cubicBezTo>
                    <a:pt x="1234128" y="1999199"/>
                    <a:pt x="1251379" y="1948900"/>
                    <a:pt x="1268481" y="1899182"/>
                  </a:cubicBezTo>
                  <a:cubicBezTo>
                    <a:pt x="1296312" y="1905124"/>
                    <a:pt x="1285152" y="1934259"/>
                    <a:pt x="1306170" y="1945856"/>
                  </a:cubicBezTo>
                  <a:cubicBezTo>
                    <a:pt x="1311821" y="1899761"/>
                    <a:pt x="1313417" y="1854246"/>
                    <a:pt x="1341536" y="1811776"/>
                  </a:cubicBezTo>
                  <a:cubicBezTo>
                    <a:pt x="1382559" y="1846852"/>
                    <a:pt x="1376617" y="1894398"/>
                    <a:pt x="1385022" y="1946872"/>
                  </a:cubicBezTo>
                  <a:cubicBezTo>
                    <a:pt x="1424307" y="1882512"/>
                    <a:pt x="1400098" y="1813661"/>
                    <a:pt x="1432277" y="1749882"/>
                  </a:cubicBezTo>
                  <a:cubicBezTo>
                    <a:pt x="1491130" y="1881352"/>
                    <a:pt x="1518961" y="2015869"/>
                    <a:pt x="1543311" y="2163429"/>
                  </a:cubicBezTo>
                  <a:cubicBezTo>
                    <a:pt x="1600857" y="2044716"/>
                    <a:pt x="1613759" y="1934405"/>
                    <a:pt x="1566506" y="1816268"/>
                  </a:cubicBezTo>
                  <a:cubicBezTo>
                    <a:pt x="1633038" y="1843811"/>
                    <a:pt x="1633038" y="1843811"/>
                    <a:pt x="1675074" y="2010072"/>
                  </a:cubicBezTo>
                  <a:cubicBezTo>
                    <a:pt x="1693773" y="1985863"/>
                    <a:pt x="1710441" y="1964411"/>
                    <a:pt x="1729577" y="1939624"/>
                  </a:cubicBezTo>
                  <a:cubicBezTo>
                    <a:pt x="1746682" y="1959338"/>
                    <a:pt x="1737982" y="1978325"/>
                    <a:pt x="1737259" y="1995430"/>
                  </a:cubicBezTo>
                  <a:cubicBezTo>
                    <a:pt x="1736388" y="2014131"/>
                    <a:pt x="1732328" y="2032828"/>
                    <a:pt x="1736097" y="2055005"/>
                  </a:cubicBezTo>
                  <a:cubicBezTo>
                    <a:pt x="1810316" y="1931217"/>
                    <a:pt x="1878152" y="1803803"/>
                    <a:pt x="1983532" y="1697987"/>
                  </a:cubicBezTo>
                  <a:cubicBezTo>
                    <a:pt x="1983386" y="1791627"/>
                    <a:pt x="1889750" y="1861494"/>
                    <a:pt x="1927292" y="1962817"/>
                  </a:cubicBezTo>
                  <a:cubicBezTo>
                    <a:pt x="1961789" y="1948466"/>
                    <a:pt x="1933961" y="1926435"/>
                    <a:pt x="1945409" y="1910055"/>
                  </a:cubicBezTo>
                  <a:cubicBezTo>
                    <a:pt x="1972950" y="1906576"/>
                    <a:pt x="1972083" y="1946872"/>
                    <a:pt x="1999478" y="1947597"/>
                  </a:cubicBezTo>
                  <a:cubicBezTo>
                    <a:pt x="2003681" y="1907153"/>
                    <a:pt x="1969328" y="1873670"/>
                    <a:pt x="1977735" y="1827431"/>
                  </a:cubicBezTo>
                  <a:cubicBezTo>
                    <a:pt x="2022380" y="1847289"/>
                    <a:pt x="2039775" y="1887585"/>
                    <a:pt x="2060647" y="1921938"/>
                  </a:cubicBezTo>
                  <a:cubicBezTo>
                    <a:pt x="2111090" y="2004709"/>
                    <a:pt x="2146750" y="2093853"/>
                    <a:pt x="2163129" y="2190103"/>
                  </a:cubicBezTo>
                  <a:cubicBezTo>
                    <a:pt x="2165451" y="2204308"/>
                    <a:pt x="2169942" y="2218225"/>
                    <a:pt x="2172408" y="2232429"/>
                  </a:cubicBezTo>
                  <a:lnTo>
                    <a:pt x="2175512" y="2239735"/>
                  </a:lnTo>
                  <a:lnTo>
                    <a:pt x="2176249" y="2322103"/>
                  </a:lnTo>
                  <a:lnTo>
                    <a:pt x="2175573" y="2325226"/>
                  </a:lnTo>
                  <a:lnTo>
                    <a:pt x="310634" y="2325226"/>
                  </a:lnTo>
                  <a:lnTo>
                    <a:pt x="247289" y="2187494"/>
                  </a:lnTo>
                  <a:cubicBezTo>
                    <a:pt x="174959" y="2071241"/>
                    <a:pt x="86972" y="1966295"/>
                    <a:pt x="0" y="1847868"/>
                  </a:cubicBezTo>
                  <a:cubicBezTo>
                    <a:pt x="143940" y="1862654"/>
                    <a:pt x="251349" y="1924985"/>
                    <a:pt x="346872" y="2014854"/>
                  </a:cubicBezTo>
                  <a:cubicBezTo>
                    <a:pt x="295269" y="1900195"/>
                    <a:pt x="176554" y="1861206"/>
                    <a:pt x="80159" y="1789018"/>
                  </a:cubicBezTo>
                  <a:cubicBezTo>
                    <a:pt x="263234" y="1799021"/>
                    <a:pt x="536760" y="1942524"/>
                    <a:pt x="647213" y="2088778"/>
                  </a:cubicBezTo>
                  <a:cubicBezTo>
                    <a:pt x="644315" y="1929042"/>
                    <a:pt x="577202" y="1795975"/>
                    <a:pt x="529222" y="1644646"/>
                  </a:cubicBezTo>
                  <a:cubicBezTo>
                    <a:pt x="591843" y="1682334"/>
                    <a:pt x="626051" y="1730456"/>
                    <a:pt x="673597" y="1768725"/>
                  </a:cubicBezTo>
                  <a:cubicBezTo>
                    <a:pt x="652144" y="1711901"/>
                    <a:pt x="630545" y="1654938"/>
                    <a:pt x="609091" y="1598116"/>
                  </a:cubicBezTo>
                  <a:cubicBezTo>
                    <a:pt x="708385" y="1713497"/>
                    <a:pt x="787528" y="1840186"/>
                    <a:pt x="848409" y="1978616"/>
                  </a:cubicBezTo>
                  <a:cubicBezTo>
                    <a:pt x="841742" y="1877586"/>
                    <a:pt x="787962" y="1791627"/>
                    <a:pt x="754624" y="1682334"/>
                  </a:cubicBezTo>
                  <a:cubicBezTo>
                    <a:pt x="849278" y="1734225"/>
                    <a:pt x="879428" y="1820327"/>
                    <a:pt x="931465" y="1897586"/>
                  </a:cubicBezTo>
                  <a:cubicBezTo>
                    <a:pt x="955092" y="1861785"/>
                    <a:pt x="970603" y="1828446"/>
                    <a:pt x="980895" y="1792206"/>
                  </a:cubicBezTo>
                  <a:cubicBezTo>
                    <a:pt x="998290" y="1731762"/>
                    <a:pt x="974372" y="1685085"/>
                    <a:pt x="916393" y="1676971"/>
                  </a:cubicBezTo>
                  <a:cubicBezTo>
                    <a:pt x="744623" y="1652907"/>
                    <a:pt x="622282" y="1549121"/>
                    <a:pt x="508495" y="1433305"/>
                  </a:cubicBezTo>
                  <a:cubicBezTo>
                    <a:pt x="461818" y="1385760"/>
                    <a:pt x="415435" y="1364595"/>
                    <a:pt x="349916" y="1372570"/>
                  </a:cubicBezTo>
                  <a:cubicBezTo>
                    <a:pt x="303530" y="1378222"/>
                    <a:pt x="255840" y="1373728"/>
                    <a:pt x="190902" y="1373728"/>
                  </a:cubicBezTo>
                  <a:cubicBezTo>
                    <a:pt x="315418" y="1295454"/>
                    <a:pt x="421089" y="1262406"/>
                    <a:pt x="548067" y="1328794"/>
                  </a:cubicBezTo>
                  <a:cubicBezTo>
                    <a:pt x="680117" y="1397792"/>
                    <a:pt x="814055" y="1462296"/>
                    <a:pt x="951904" y="1564776"/>
                  </a:cubicBezTo>
                  <a:cubicBezTo>
                    <a:pt x="917551" y="1482444"/>
                    <a:pt x="890881" y="1419535"/>
                    <a:pt x="865223" y="1356335"/>
                  </a:cubicBezTo>
                  <a:cubicBezTo>
                    <a:pt x="853916" y="1328504"/>
                    <a:pt x="828841" y="1319516"/>
                    <a:pt x="805213" y="1307774"/>
                  </a:cubicBezTo>
                  <a:cubicBezTo>
                    <a:pt x="698527" y="1254868"/>
                    <a:pt x="604164" y="1173259"/>
                    <a:pt x="525599" y="1063966"/>
                  </a:cubicBezTo>
                  <a:cubicBezTo>
                    <a:pt x="619094" y="1068170"/>
                    <a:pt x="681713" y="1124410"/>
                    <a:pt x="751434" y="1173403"/>
                  </a:cubicBezTo>
                  <a:cubicBezTo>
                    <a:pt x="732881" y="1019899"/>
                    <a:pt x="604454" y="933797"/>
                    <a:pt x="547054" y="805226"/>
                  </a:cubicBezTo>
                  <a:cubicBezTo>
                    <a:pt x="571405" y="818269"/>
                    <a:pt x="595757" y="831461"/>
                    <a:pt x="634170" y="852335"/>
                  </a:cubicBezTo>
                  <a:cubicBezTo>
                    <a:pt x="634170" y="782612"/>
                    <a:pt x="634314" y="723327"/>
                    <a:pt x="634024" y="664040"/>
                  </a:cubicBezTo>
                  <a:cubicBezTo>
                    <a:pt x="633880" y="641863"/>
                    <a:pt x="632139" y="616785"/>
                    <a:pt x="611846" y="605481"/>
                  </a:cubicBezTo>
                  <a:cubicBezTo>
                    <a:pt x="549952" y="571127"/>
                    <a:pt x="555459" y="511696"/>
                    <a:pt x="545311" y="445017"/>
                  </a:cubicBezTo>
                  <a:cubicBezTo>
                    <a:pt x="600976" y="480677"/>
                    <a:pt x="638806" y="516044"/>
                    <a:pt x="648956" y="577796"/>
                  </a:cubicBezTo>
                  <a:cubicBezTo>
                    <a:pt x="661129" y="563298"/>
                    <a:pt x="670699" y="551703"/>
                    <a:pt x="681279" y="539092"/>
                  </a:cubicBezTo>
                  <a:cubicBezTo>
                    <a:pt x="695193" y="576634"/>
                    <a:pt x="658376" y="606931"/>
                    <a:pt x="677219" y="644182"/>
                  </a:cubicBezTo>
                  <a:cubicBezTo>
                    <a:pt x="725633" y="618961"/>
                    <a:pt x="773757" y="593885"/>
                    <a:pt x="832898" y="563010"/>
                  </a:cubicBezTo>
                  <a:cubicBezTo>
                    <a:pt x="806807" y="627949"/>
                    <a:pt x="773032" y="669550"/>
                    <a:pt x="718386" y="686945"/>
                  </a:cubicBezTo>
                  <a:cubicBezTo>
                    <a:pt x="675190" y="700715"/>
                    <a:pt x="660839" y="724487"/>
                    <a:pt x="670408" y="767392"/>
                  </a:cubicBezTo>
                  <a:cubicBezTo>
                    <a:pt x="689105" y="851319"/>
                    <a:pt x="694758" y="938581"/>
                    <a:pt x="743173" y="1033235"/>
                  </a:cubicBezTo>
                  <a:cubicBezTo>
                    <a:pt x="768104" y="902487"/>
                    <a:pt x="798110" y="788700"/>
                    <a:pt x="880443" y="696365"/>
                  </a:cubicBezTo>
                  <a:cubicBezTo>
                    <a:pt x="895227" y="715936"/>
                    <a:pt x="868411" y="723327"/>
                    <a:pt x="878412" y="743332"/>
                  </a:cubicBezTo>
                  <a:cubicBezTo>
                    <a:pt x="918854" y="728979"/>
                    <a:pt x="960167" y="714195"/>
                    <a:pt x="1011480" y="696077"/>
                  </a:cubicBezTo>
                  <a:cubicBezTo>
                    <a:pt x="973503" y="751302"/>
                    <a:pt x="937555" y="791163"/>
                    <a:pt x="880009" y="803774"/>
                  </a:cubicBezTo>
                  <a:cubicBezTo>
                    <a:pt x="840002" y="812474"/>
                    <a:pt x="816662" y="833636"/>
                    <a:pt x="816518" y="884079"/>
                  </a:cubicBezTo>
                  <a:cubicBezTo>
                    <a:pt x="881749" y="853348"/>
                    <a:pt x="946397" y="843928"/>
                    <a:pt x="1025831" y="840593"/>
                  </a:cubicBezTo>
                  <a:cubicBezTo>
                    <a:pt x="968140" y="880454"/>
                    <a:pt x="921466" y="914808"/>
                    <a:pt x="860875" y="914375"/>
                  </a:cubicBezTo>
                  <a:cubicBezTo>
                    <a:pt x="808692" y="913941"/>
                    <a:pt x="804052" y="940320"/>
                    <a:pt x="797094" y="985980"/>
                  </a:cubicBezTo>
                  <a:cubicBezTo>
                    <a:pt x="775498" y="1127454"/>
                    <a:pt x="849712" y="1229646"/>
                    <a:pt x="928858" y="1341986"/>
                  </a:cubicBezTo>
                  <a:cubicBezTo>
                    <a:pt x="935525" y="1318502"/>
                    <a:pt x="941759" y="1299948"/>
                    <a:pt x="945816" y="1280958"/>
                  </a:cubicBezTo>
                  <a:cubicBezTo>
                    <a:pt x="956398" y="1231096"/>
                    <a:pt x="964371" y="1174565"/>
                    <a:pt x="999303" y="1140934"/>
                  </a:cubicBezTo>
                  <a:cubicBezTo>
                    <a:pt x="1071489" y="1071214"/>
                    <a:pt x="1067722" y="990184"/>
                    <a:pt x="1065547" y="901618"/>
                  </a:cubicBezTo>
                  <a:cubicBezTo>
                    <a:pt x="1060331" y="686655"/>
                    <a:pt x="1119615" y="493432"/>
                    <a:pt x="1275439" y="338043"/>
                  </a:cubicBezTo>
                  <a:close/>
                  <a:moveTo>
                    <a:pt x="1282249" y="329487"/>
                  </a:moveTo>
                  <a:cubicBezTo>
                    <a:pt x="1281959" y="330937"/>
                    <a:pt x="1281378" y="332241"/>
                    <a:pt x="1281088" y="333691"/>
                  </a:cubicBezTo>
                  <a:lnTo>
                    <a:pt x="1281014" y="333625"/>
                  </a:lnTo>
                  <a:lnTo>
                    <a:pt x="1276017" y="338766"/>
                  </a:lnTo>
                  <a:lnTo>
                    <a:pt x="1279642" y="332387"/>
                  </a:lnTo>
                  <a:lnTo>
                    <a:pt x="1279640" y="332385"/>
                  </a:lnTo>
                  <a:cubicBezTo>
                    <a:pt x="1280365" y="331372"/>
                    <a:pt x="1281234" y="330500"/>
                    <a:pt x="1282249" y="329487"/>
                  </a:cubicBezTo>
                  <a:close/>
                  <a:moveTo>
                    <a:pt x="1705222" y="1752"/>
                  </a:moveTo>
                  <a:cubicBezTo>
                    <a:pt x="1714064" y="23927"/>
                    <a:pt x="1693771" y="35959"/>
                    <a:pt x="1679710" y="47845"/>
                  </a:cubicBezTo>
                  <a:cubicBezTo>
                    <a:pt x="1602740" y="112786"/>
                    <a:pt x="1530410" y="185406"/>
                    <a:pt x="1445901" y="238314"/>
                  </a:cubicBezTo>
                  <a:cubicBezTo>
                    <a:pt x="1393720" y="270928"/>
                    <a:pt x="1325447" y="278031"/>
                    <a:pt x="1282105" y="329490"/>
                  </a:cubicBezTo>
                  <a:cubicBezTo>
                    <a:pt x="1322547" y="162357"/>
                    <a:pt x="1696669" y="-19849"/>
                    <a:pt x="1705222" y="1752"/>
                  </a:cubicBezTo>
                  <a:close/>
                </a:path>
              </a:pathLst>
            </a:custGeom>
            <a:grpFill/>
            <a:ln w="708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  <p:sp>
          <p:nvSpPr>
            <p:cNvPr id="1893" name="Freeform: Shape 163">
              <a:extLst>
                <a:ext uri="{FF2B5EF4-FFF2-40B4-BE49-F238E27FC236}">
                  <a16:creationId xmlns:a16="http://schemas.microsoft.com/office/drawing/2014/main" id="{D3D83D82-E3FF-4F2B-98E4-22F90679B4AA}"/>
                </a:ext>
              </a:extLst>
            </p:cNvPr>
            <p:cNvSpPr/>
            <p:nvPr/>
          </p:nvSpPr>
          <p:spPr>
            <a:xfrm>
              <a:off x="2910555" y="2756941"/>
              <a:ext cx="1989953" cy="1802084"/>
            </a:xfrm>
            <a:custGeom>
              <a:avLst/>
              <a:gdLst>
                <a:gd name="connsiteX0" fmla="*/ 0 w 1989953"/>
                <a:gd name="connsiteY0" fmla="*/ 1760947 h 1802084"/>
                <a:gd name="connsiteX1" fmla="*/ 15240 w 1989953"/>
                <a:gd name="connsiteY1" fmla="*/ 1796739 h 1802084"/>
                <a:gd name="connsiteX2" fmla="*/ 20484 w 1989953"/>
                <a:gd name="connsiteY2" fmla="*/ 1802084 h 1802084"/>
                <a:gd name="connsiteX3" fmla="*/ 11153 w 1989953"/>
                <a:gd name="connsiteY3" fmla="*/ 1802084 h 1802084"/>
                <a:gd name="connsiteX4" fmla="*/ 488 w 1989953"/>
                <a:gd name="connsiteY4" fmla="*/ 1764471 h 1802084"/>
                <a:gd name="connsiteX5" fmla="*/ 1604763 w 1989953"/>
                <a:gd name="connsiteY5" fmla="*/ 404539 h 1802084"/>
                <a:gd name="connsiteX6" fmla="*/ 1740521 w 1989953"/>
                <a:gd name="connsiteY6" fmla="*/ 499221 h 1802084"/>
                <a:gd name="connsiteX7" fmla="*/ 1788789 w 1989953"/>
                <a:gd name="connsiteY7" fmla="*/ 968867 h 1802084"/>
                <a:gd name="connsiteX8" fmla="*/ 1782557 w 1989953"/>
                <a:gd name="connsiteY8" fmla="*/ 1327916 h 1802084"/>
                <a:gd name="connsiteX9" fmla="*/ 1935625 w 1989953"/>
                <a:gd name="connsiteY9" fmla="*/ 1637971 h 1802084"/>
                <a:gd name="connsiteX10" fmla="*/ 1981141 w 1989953"/>
                <a:gd name="connsiteY10" fmla="*/ 1750308 h 1802084"/>
                <a:gd name="connsiteX11" fmla="*/ 1985356 w 1989953"/>
                <a:gd name="connsiteY11" fmla="*/ 1796833 h 1802084"/>
                <a:gd name="connsiteX12" fmla="*/ 1989953 w 1989953"/>
                <a:gd name="connsiteY12" fmla="*/ 1802084 h 1802084"/>
                <a:gd name="connsiteX13" fmla="*/ 1843571 w 1989953"/>
                <a:gd name="connsiteY13" fmla="*/ 1802084 h 1802084"/>
                <a:gd name="connsiteX14" fmla="*/ 1781535 w 1989953"/>
                <a:gd name="connsiteY14" fmla="*/ 1732558 h 1802084"/>
                <a:gd name="connsiteX15" fmla="*/ 1597163 w 1989953"/>
                <a:gd name="connsiteY15" fmla="*/ 1412713 h 1802084"/>
                <a:gd name="connsiteX16" fmla="*/ 1624269 w 1989953"/>
                <a:gd name="connsiteY16" fmla="*/ 1660290 h 1802084"/>
                <a:gd name="connsiteX17" fmla="*/ 1666593 w 1989953"/>
                <a:gd name="connsiteY17" fmla="*/ 1802057 h 1802084"/>
                <a:gd name="connsiteX18" fmla="*/ 1666600 w 1989953"/>
                <a:gd name="connsiteY18" fmla="*/ 1802084 h 1802084"/>
                <a:gd name="connsiteX19" fmla="*/ 1507316 w 1989953"/>
                <a:gd name="connsiteY19" fmla="*/ 1802084 h 1802084"/>
                <a:gd name="connsiteX20" fmla="*/ 1461994 w 1989953"/>
                <a:gd name="connsiteY20" fmla="*/ 1727170 h 1802084"/>
                <a:gd name="connsiteX21" fmla="*/ 1421188 w 1989953"/>
                <a:gd name="connsiteY21" fmla="*/ 1627533 h 1802084"/>
                <a:gd name="connsiteX22" fmla="*/ 1455396 w 1989953"/>
                <a:gd name="connsiteY22" fmla="*/ 1215577 h 1802084"/>
                <a:gd name="connsiteX23" fmla="*/ 1492652 w 1989953"/>
                <a:gd name="connsiteY23" fmla="*/ 923353 h 1802084"/>
                <a:gd name="connsiteX24" fmla="*/ 1455396 w 1989953"/>
                <a:gd name="connsiteY24" fmla="*/ 897118 h 1802084"/>
                <a:gd name="connsiteX25" fmla="*/ 1180857 w 1989953"/>
                <a:gd name="connsiteY25" fmla="*/ 938138 h 1802084"/>
                <a:gd name="connsiteX26" fmla="*/ 1063301 w 1989953"/>
                <a:gd name="connsiteY26" fmla="*/ 963650 h 1802084"/>
                <a:gd name="connsiteX27" fmla="*/ 709907 w 1989953"/>
                <a:gd name="connsiteY27" fmla="*/ 1521862 h 1802084"/>
                <a:gd name="connsiteX28" fmla="*/ 777164 w 1989953"/>
                <a:gd name="connsiteY28" fmla="*/ 1614922 h 1802084"/>
                <a:gd name="connsiteX29" fmla="*/ 847612 w 1989953"/>
                <a:gd name="connsiteY29" fmla="*/ 1775239 h 1802084"/>
                <a:gd name="connsiteX30" fmla="*/ 829819 w 1989953"/>
                <a:gd name="connsiteY30" fmla="*/ 1796838 h 1802084"/>
                <a:gd name="connsiteX31" fmla="*/ 828026 w 1989953"/>
                <a:gd name="connsiteY31" fmla="*/ 1802084 h 1802084"/>
                <a:gd name="connsiteX32" fmla="*/ 664454 w 1989953"/>
                <a:gd name="connsiteY32" fmla="*/ 1802084 h 1802084"/>
                <a:gd name="connsiteX33" fmla="*/ 650784 w 1989953"/>
                <a:gd name="connsiteY33" fmla="*/ 1776888 h 1802084"/>
                <a:gd name="connsiteX34" fmla="*/ 609309 w 1989953"/>
                <a:gd name="connsiteY34" fmla="*/ 1745814 h 1802084"/>
                <a:gd name="connsiteX35" fmla="*/ 342161 w 1989953"/>
                <a:gd name="connsiteY35" fmla="*/ 1747698 h 1802084"/>
                <a:gd name="connsiteX36" fmla="*/ 272548 w 1989953"/>
                <a:gd name="connsiteY36" fmla="*/ 1762013 h 1802084"/>
                <a:gd name="connsiteX37" fmla="*/ 251549 w 1989953"/>
                <a:gd name="connsiteY37" fmla="*/ 1802084 h 1802084"/>
                <a:gd name="connsiteX38" fmla="*/ 108970 w 1989953"/>
                <a:gd name="connsiteY38" fmla="*/ 1802084 h 1802084"/>
                <a:gd name="connsiteX39" fmla="*/ 88366 w 1989953"/>
                <a:gd name="connsiteY39" fmla="*/ 1739508 h 1802084"/>
                <a:gd name="connsiteX40" fmla="*/ 132705 w 1989953"/>
                <a:gd name="connsiteY40" fmla="*/ 1665077 h 1802084"/>
                <a:gd name="connsiteX41" fmla="*/ 12105 w 1989953"/>
                <a:gd name="connsiteY41" fmla="*/ 1645795 h 1802084"/>
                <a:gd name="connsiteX42" fmla="*/ 258234 w 1989953"/>
                <a:gd name="connsiteY42" fmla="*/ 1491566 h 1802084"/>
                <a:gd name="connsiteX43" fmla="*/ 292588 w 1989953"/>
                <a:gd name="connsiteY43" fmla="*/ 1487362 h 1802084"/>
                <a:gd name="connsiteX44" fmla="*/ 496391 w 1989953"/>
                <a:gd name="connsiteY44" fmla="*/ 1430108 h 1802084"/>
                <a:gd name="connsiteX45" fmla="*/ 568576 w 1989953"/>
                <a:gd name="connsiteY45" fmla="*/ 1430108 h 1802084"/>
                <a:gd name="connsiteX46" fmla="*/ 656127 w 1989953"/>
                <a:gd name="connsiteY46" fmla="*/ 1370387 h 1802084"/>
                <a:gd name="connsiteX47" fmla="*/ 1059097 w 1989953"/>
                <a:gd name="connsiteY47" fmla="*/ 908713 h 1802084"/>
                <a:gd name="connsiteX48" fmla="*/ 1104758 w 1989953"/>
                <a:gd name="connsiteY48" fmla="*/ 875375 h 1802084"/>
                <a:gd name="connsiteX49" fmla="*/ 1263334 w 1989953"/>
                <a:gd name="connsiteY49" fmla="*/ 794201 h 1802084"/>
                <a:gd name="connsiteX50" fmla="*/ 1460617 w 1989953"/>
                <a:gd name="connsiteY50" fmla="*/ 575466 h 1802084"/>
                <a:gd name="connsiteX51" fmla="*/ 1542514 w 1989953"/>
                <a:gd name="connsiteY51" fmla="*/ 414136 h 1802084"/>
                <a:gd name="connsiteX52" fmla="*/ 1604763 w 1989953"/>
                <a:gd name="connsiteY52" fmla="*/ 404539 h 1802084"/>
                <a:gd name="connsiteX53" fmla="*/ 1434666 w 1989953"/>
                <a:gd name="connsiteY53" fmla="*/ 3 h 1802084"/>
                <a:gd name="connsiteX54" fmla="*/ 1620205 w 1989953"/>
                <a:gd name="connsiteY54" fmla="*/ 183513 h 1802084"/>
                <a:gd name="connsiteX55" fmla="*/ 1431768 w 1989953"/>
                <a:gd name="connsiteY55" fmla="*/ 371373 h 1802084"/>
                <a:gd name="connsiteX56" fmla="*/ 1249996 w 1989953"/>
                <a:gd name="connsiteY56" fmla="*/ 184528 h 1802084"/>
                <a:gd name="connsiteX57" fmla="*/ 1434666 w 1989953"/>
                <a:gd name="connsiteY57" fmla="*/ 3 h 18020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1989953" h="1802084">
                  <a:moveTo>
                    <a:pt x="0" y="1760947"/>
                  </a:moveTo>
                  <a:lnTo>
                    <a:pt x="15240" y="1796739"/>
                  </a:lnTo>
                  <a:lnTo>
                    <a:pt x="20484" y="1802084"/>
                  </a:lnTo>
                  <a:lnTo>
                    <a:pt x="11153" y="1802084"/>
                  </a:lnTo>
                  <a:lnTo>
                    <a:pt x="488" y="1764471"/>
                  </a:lnTo>
                  <a:close/>
                  <a:moveTo>
                    <a:pt x="1604763" y="404539"/>
                  </a:moveTo>
                  <a:cubicBezTo>
                    <a:pt x="1664120" y="405322"/>
                    <a:pt x="1713450" y="437146"/>
                    <a:pt x="1740521" y="499221"/>
                  </a:cubicBezTo>
                  <a:cubicBezTo>
                    <a:pt x="1806185" y="649973"/>
                    <a:pt x="1797343" y="809421"/>
                    <a:pt x="1788789" y="968867"/>
                  </a:cubicBezTo>
                  <a:cubicBezTo>
                    <a:pt x="1782411" y="1088310"/>
                    <a:pt x="1747767" y="1206882"/>
                    <a:pt x="1782557" y="1327916"/>
                  </a:cubicBezTo>
                  <a:cubicBezTo>
                    <a:pt x="1815026" y="1440979"/>
                    <a:pt x="1881993" y="1535923"/>
                    <a:pt x="1935625" y="1637971"/>
                  </a:cubicBezTo>
                  <a:cubicBezTo>
                    <a:pt x="1954760" y="1674209"/>
                    <a:pt x="1984329" y="1710735"/>
                    <a:pt x="1981141" y="1750308"/>
                  </a:cubicBezTo>
                  <a:cubicBezTo>
                    <a:pt x="1979474" y="1770674"/>
                    <a:pt x="1981096" y="1785720"/>
                    <a:pt x="1985356" y="1796833"/>
                  </a:cubicBezTo>
                  <a:lnTo>
                    <a:pt x="1989953" y="1802084"/>
                  </a:lnTo>
                  <a:lnTo>
                    <a:pt x="1843571" y="1802084"/>
                  </a:lnTo>
                  <a:lnTo>
                    <a:pt x="1781535" y="1732558"/>
                  </a:lnTo>
                  <a:cubicBezTo>
                    <a:pt x="1706664" y="1634465"/>
                    <a:pt x="1656845" y="1526647"/>
                    <a:pt x="1597163" y="1412713"/>
                  </a:cubicBezTo>
                  <a:cubicBezTo>
                    <a:pt x="1586000" y="1509395"/>
                    <a:pt x="1589769" y="1586800"/>
                    <a:pt x="1624269" y="1660290"/>
                  </a:cubicBezTo>
                  <a:cubicBezTo>
                    <a:pt x="1645431" y="1705662"/>
                    <a:pt x="1677177" y="1747264"/>
                    <a:pt x="1666593" y="1802057"/>
                  </a:cubicBezTo>
                  <a:lnTo>
                    <a:pt x="1666600" y="1802084"/>
                  </a:lnTo>
                  <a:lnTo>
                    <a:pt x="1507316" y="1802084"/>
                  </a:lnTo>
                  <a:lnTo>
                    <a:pt x="1461994" y="1727170"/>
                  </a:lnTo>
                  <a:cubicBezTo>
                    <a:pt x="1444635" y="1695153"/>
                    <a:pt x="1430247" y="1662684"/>
                    <a:pt x="1421188" y="1627533"/>
                  </a:cubicBezTo>
                  <a:cubicBezTo>
                    <a:pt x="1384660" y="1486058"/>
                    <a:pt x="1414087" y="1349803"/>
                    <a:pt x="1455396" y="1215577"/>
                  </a:cubicBezTo>
                  <a:cubicBezTo>
                    <a:pt x="1484967" y="1119766"/>
                    <a:pt x="1496418" y="1022937"/>
                    <a:pt x="1492652" y="923353"/>
                  </a:cubicBezTo>
                  <a:cubicBezTo>
                    <a:pt x="1491636" y="896102"/>
                    <a:pt x="1485983" y="879286"/>
                    <a:pt x="1455396" y="897118"/>
                  </a:cubicBezTo>
                  <a:cubicBezTo>
                    <a:pt x="1369298" y="947124"/>
                    <a:pt x="1274788" y="943501"/>
                    <a:pt x="1180857" y="938138"/>
                  </a:cubicBezTo>
                  <a:cubicBezTo>
                    <a:pt x="1138096" y="935675"/>
                    <a:pt x="1097654" y="939444"/>
                    <a:pt x="1063301" y="963650"/>
                  </a:cubicBezTo>
                  <a:cubicBezTo>
                    <a:pt x="868774" y="1100630"/>
                    <a:pt x="690339" y="1247612"/>
                    <a:pt x="709907" y="1521862"/>
                  </a:cubicBezTo>
                  <a:cubicBezTo>
                    <a:pt x="713385" y="1571436"/>
                    <a:pt x="705847" y="1607965"/>
                    <a:pt x="777164" y="1614922"/>
                  </a:cubicBezTo>
                  <a:cubicBezTo>
                    <a:pt x="847321" y="1621735"/>
                    <a:pt x="878340" y="1708853"/>
                    <a:pt x="847612" y="1775239"/>
                  </a:cubicBezTo>
                  <a:cubicBezTo>
                    <a:pt x="843770" y="1783646"/>
                    <a:pt x="836087" y="1789771"/>
                    <a:pt x="829819" y="1796838"/>
                  </a:cubicBezTo>
                  <a:lnTo>
                    <a:pt x="828026" y="1802084"/>
                  </a:lnTo>
                  <a:lnTo>
                    <a:pt x="664454" y="1802084"/>
                  </a:lnTo>
                  <a:lnTo>
                    <a:pt x="650784" y="1776888"/>
                  </a:lnTo>
                  <a:cubicBezTo>
                    <a:pt x="645366" y="1759477"/>
                    <a:pt x="637213" y="1744583"/>
                    <a:pt x="609309" y="1745814"/>
                  </a:cubicBezTo>
                  <a:cubicBezTo>
                    <a:pt x="520308" y="1749871"/>
                    <a:pt x="430727" y="1754077"/>
                    <a:pt x="342161" y="1747698"/>
                  </a:cubicBezTo>
                  <a:cubicBezTo>
                    <a:pt x="311504" y="1745523"/>
                    <a:pt x="288892" y="1749873"/>
                    <a:pt x="272548" y="1762013"/>
                  </a:cubicBezTo>
                  <a:lnTo>
                    <a:pt x="251549" y="1802084"/>
                  </a:lnTo>
                  <a:lnTo>
                    <a:pt x="108970" y="1802084"/>
                  </a:lnTo>
                  <a:lnTo>
                    <a:pt x="88366" y="1739508"/>
                  </a:lnTo>
                  <a:cubicBezTo>
                    <a:pt x="89907" y="1713345"/>
                    <a:pt x="103280" y="1688267"/>
                    <a:pt x="132705" y="1665077"/>
                  </a:cubicBezTo>
                  <a:cubicBezTo>
                    <a:pt x="92554" y="1645653"/>
                    <a:pt x="51533" y="1669422"/>
                    <a:pt x="12105" y="1645795"/>
                  </a:cubicBezTo>
                  <a:cubicBezTo>
                    <a:pt x="76174" y="1562158"/>
                    <a:pt x="125457" y="1462722"/>
                    <a:pt x="258234" y="1491566"/>
                  </a:cubicBezTo>
                  <a:cubicBezTo>
                    <a:pt x="269395" y="1493887"/>
                    <a:pt x="289834" y="1493162"/>
                    <a:pt x="292588" y="1487362"/>
                  </a:cubicBezTo>
                  <a:cubicBezTo>
                    <a:pt x="339406" y="1391114"/>
                    <a:pt x="426670" y="1441125"/>
                    <a:pt x="496391" y="1430108"/>
                  </a:cubicBezTo>
                  <a:cubicBezTo>
                    <a:pt x="519874" y="1426339"/>
                    <a:pt x="544805" y="1426918"/>
                    <a:pt x="568576" y="1430108"/>
                  </a:cubicBezTo>
                  <a:cubicBezTo>
                    <a:pt x="617137" y="1436629"/>
                    <a:pt x="637721" y="1416482"/>
                    <a:pt x="656127" y="1370387"/>
                  </a:cubicBezTo>
                  <a:cubicBezTo>
                    <a:pt x="735999" y="1170209"/>
                    <a:pt x="885588" y="1028591"/>
                    <a:pt x="1059097" y="908713"/>
                  </a:cubicBezTo>
                  <a:cubicBezTo>
                    <a:pt x="1074896" y="897696"/>
                    <a:pt x="1102004" y="888999"/>
                    <a:pt x="1104758" y="875375"/>
                  </a:cubicBezTo>
                  <a:cubicBezTo>
                    <a:pt x="1124182" y="778981"/>
                    <a:pt x="1196223" y="794345"/>
                    <a:pt x="1263334" y="794201"/>
                  </a:cubicBezTo>
                  <a:cubicBezTo>
                    <a:pt x="1401474" y="793911"/>
                    <a:pt x="1476706" y="709695"/>
                    <a:pt x="1460617" y="575466"/>
                  </a:cubicBezTo>
                  <a:cubicBezTo>
                    <a:pt x="1449019" y="479509"/>
                    <a:pt x="1471053" y="436167"/>
                    <a:pt x="1542514" y="414136"/>
                  </a:cubicBezTo>
                  <a:cubicBezTo>
                    <a:pt x="1564076" y="407467"/>
                    <a:pt x="1584975" y="404279"/>
                    <a:pt x="1604763" y="404539"/>
                  </a:cubicBezTo>
                  <a:close/>
                  <a:moveTo>
                    <a:pt x="1434666" y="3"/>
                  </a:moveTo>
                  <a:cubicBezTo>
                    <a:pt x="1531929" y="-576"/>
                    <a:pt x="1619482" y="85961"/>
                    <a:pt x="1620205" y="183513"/>
                  </a:cubicBezTo>
                  <a:cubicBezTo>
                    <a:pt x="1620932" y="284982"/>
                    <a:pt x="1532945" y="372679"/>
                    <a:pt x="1431768" y="371373"/>
                  </a:cubicBezTo>
                  <a:cubicBezTo>
                    <a:pt x="1334070" y="370069"/>
                    <a:pt x="1248837" y="282517"/>
                    <a:pt x="1249996" y="184528"/>
                  </a:cubicBezTo>
                  <a:cubicBezTo>
                    <a:pt x="1251302" y="85525"/>
                    <a:pt x="1336387" y="584"/>
                    <a:pt x="1434666" y="3"/>
                  </a:cubicBezTo>
                  <a:close/>
                </a:path>
              </a:pathLst>
            </a:custGeom>
            <a:grpFill/>
            <a:ln w="7086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/>
            </a:p>
          </p:txBody>
        </p:sp>
      </p:grpSp>
      <p:grpSp>
        <p:nvGrpSpPr>
          <p:cNvPr id="1894" name="Group 2">
            <a:extLst>
              <a:ext uri="{FF2B5EF4-FFF2-40B4-BE49-F238E27FC236}">
                <a16:creationId xmlns:a16="http://schemas.microsoft.com/office/drawing/2014/main" id="{2F4F8D6C-8347-44D7-9A65-B35162BD3DBF}"/>
              </a:ext>
            </a:extLst>
          </p:cNvPr>
          <p:cNvGrpSpPr/>
          <p:nvPr/>
        </p:nvGrpSpPr>
        <p:grpSpPr>
          <a:xfrm>
            <a:off x="4737868" y="3224701"/>
            <a:ext cx="2811332" cy="1404652"/>
            <a:chOff x="4711741" y="2970516"/>
            <a:chExt cx="2811332" cy="1404652"/>
          </a:xfrm>
        </p:grpSpPr>
        <p:sp>
          <p:nvSpPr>
            <p:cNvPr id="1895" name="Freeform: Shape 178">
              <a:extLst>
                <a:ext uri="{FF2B5EF4-FFF2-40B4-BE49-F238E27FC236}">
                  <a16:creationId xmlns:a16="http://schemas.microsoft.com/office/drawing/2014/main" id="{F7592818-A54A-40EF-AC63-30A0A2BAC020}"/>
                </a:ext>
              </a:extLst>
            </p:cNvPr>
            <p:cNvSpPr/>
            <p:nvPr/>
          </p:nvSpPr>
          <p:spPr>
            <a:xfrm>
              <a:off x="4711741" y="2970516"/>
              <a:ext cx="2810150" cy="1404652"/>
            </a:xfrm>
            <a:custGeom>
              <a:avLst/>
              <a:gdLst>
                <a:gd name="connsiteX0" fmla="*/ 0 w 2045499"/>
                <a:gd name="connsiteY0" fmla="*/ 0 h 1022442"/>
                <a:gd name="connsiteX1" fmla="*/ 2045499 w 2045499"/>
                <a:gd name="connsiteY1" fmla="*/ 0 h 1022442"/>
                <a:gd name="connsiteX2" fmla="*/ 2040235 w 2045499"/>
                <a:gd name="connsiteY2" fmla="*/ 104248 h 1022442"/>
                <a:gd name="connsiteX3" fmla="*/ 1022749 w 2045499"/>
                <a:gd name="connsiteY3" fmla="*/ 1022442 h 1022442"/>
                <a:gd name="connsiteX4" fmla="*/ 5264 w 2045499"/>
                <a:gd name="connsiteY4" fmla="*/ 104248 h 10224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45499" h="1022442">
                  <a:moveTo>
                    <a:pt x="0" y="0"/>
                  </a:moveTo>
                  <a:lnTo>
                    <a:pt x="2045499" y="0"/>
                  </a:lnTo>
                  <a:lnTo>
                    <a:pt x="2040235" y="104248"/>
                  </a:lnTo>
                  <a:cubicBezTo>
                    <a:pt x="1987859" y="619983"/>
                    <a:pt x="1552303" y="1022442"/>
                    <a:pt x="1022749" y="1022442"/>
                  </a:cubicBezTo>
                  <a:cubicBezTo>
                    <a:pt x="493195" y="1022442"/>
                    <a:pt x="57640" y="619983"/>
                    <a:pt x="5264" y="104248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 cap="flat">
              <a:noFill/>
              <a:prstDash val="solid"/>
              <a:miter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  <p:sp>
          <p:nvSpPr>
            <p:cNvPr id="1896" name="Freeform: Shape 179">
              <a:extLst>
                <a:ext uri="{FF2B5EF4-FFF2-40B4-BE49-F238E27FC236}">
                  <a16:creationId xmlns:a16="http://schemas.microsoft.com/office/drawing/2014/main" id="{FBBFDEBE-0643-4426-91F4-C743BDAE9A7E}"/>
                </a:ext>
              </a:extLst>
            </p:cNvPr>
            <p:cNvSpPr/>
            <p:nvPr/>
          </p:nvSpPr>
          <p:spPr>
            <a:xfrm>
              <a:off x="4713850" y="2970516"/>
              <a:ext cx="2809223" cy="1353716"/>
            </a:xfrm>
            <a:custGeom>
              <a:avLst/>
              <a:gdLst>
                <a:gd name="connsiteX0" fmla="*/ 1933045 w 2044824"/>
                <a:gd name="connsiteY0" fmla="*/ 366946 h 985366"/>
                <a:gd name="connsiteX1" fmla="*/ 1920461 w 2044824"/>
                <a:gd name="connsiteY1" fmla="*/ 377755 h 985366"/>
                <a:gd name="connsiteX2" fmla="*/ 1922397 w 2044824"/>
                <a:gd name="connsiteY2" fmla="*/ 412604 h 985366"/>
                <a:gd name="connsiteX3" fmla="*/ 1949502 w 2044824"/>
                <a:gd name="connsiteY3" fmla="*/ 390662 h 985366"/>
                <a:gd name="connsiteX4" fmla="*/ 1951437 w 2044824"/>
                <a:gd name="connsiteY4" fmla="*/ 386790 h 985366"/>
                <a:gd name="connsiteX5" fmla="*/ 1951437 w 2044824"/>
                <a:gd name="connsiteY5" fmla="*/ 372593 h 985366"/>
                <a:gd name="connsiteX6" fmla="*/ 1933045 w 2044824"/>
                <a:gd name="connsiteY6" fmla="*/ 366946 h 985366"/>
                <a:gd name="connsiteX7" fmla="*/ 1655225 w 2044824"/>
                <a:gd name="connsiteY7" fmla="*/ 132525 h 985366"/>
                <a:gd name="connsiteX8" fmla="*/ 1649416 w 2044824"/>
                <a:gd name="connsiteY8" fmla="*/ 139624 h 985366"/>
                <a:gd name="connsiteX9" fmla="*/ 1664905 w 2044824"/>
                <a:gd name="connsiteY9" fmla="*/ 157694 h 985366"/>
                <a:gd name="connsiteX10" fmla="*/ 1675230 w 2044824"/>
                <a:gd name="connsiteY10" fmla="*/ 149304 h 985366"/>
                <a:gd name="connsiteX11" fmla="*/ 1655225 w 2044824"/>
                <a:gd name="connsiteY11" fmla="*/ 132525 h 985366"/>
                <a:gd name="connsiteX12" fmla="*/ 536845 w 2044824"/>
                <a:gd name="connsiteY12" fmla="*/ 51212 h 985366"/>
                <a:gd name="connsiteX13" fmla="*/ 543298 w 2044824"/>
                <a:gd name="connsiteY13" fmla="*/ 55084 h 985366"/>
                <a:gd name="connsiteX14" fmla="*/ 536845 w 2044824"/>
                <a:gd name="connsiteY14" fmla="*/ 62182 h 985366"/>
                <a:gd name="connsiteX15" fmla="*/ 529747 w 2044824"/>
                <a:gd name="connsiteY15" fmla="*/ 58310 h 985366"/>
                <a:gd name="connsiteX16" fmla="*/ 536845 w 2044824"/>
                <a:gd name="connsiteY16" fmla="*/ 51212 h 985366"/>
                <a:gd name="connsiteX17" fmla="*/ 381963 w 2044824"/>
                <a:gd name="connsiteY17" fmla="*/ 47340 h 985366"/>
                <a:gd name="connsiteX18" fmla="*/ 394870 w 2044824"/>
                <a:gd name="connsiteY18" fmla="*/ 55084 h 985366"/>
                <a:gd name="connsiteX19" fmla="*/ 389062 w 2044824"/>
                <a:gd name="connsiteY19" fmla="*/ 60246 h 985366"/>
                <a:gd name="connsiteX20" fmla="*/ 376155 w 2044824"/>
                <a:gd name="connsiteY20" fmla="*/ 53793 h 985366"/>
                <a:gd name="connsiteX21" fmla="*/ 381963 w 2044824"/>
                <a:gd name="connsiteY21" fmla="*/ 47340 h 985366"/>
                <a:gd name="connsiteX22" fmla="*/ 466502 w 2044824"/>
                <a:gd name="connsiteY22" fmla="*/ 28625 h 985366"/>
                <a:gd name="connsiteX23" fmla="*/ 510386 w 2044824"/>
                <a:gd name="connsiteY23" fmla="*/ 57020 h 985366"/>
                <a:gd name="connsiteX24" fmla="*/ 452950 w 2044824"/>
                <a:gd name="connsiteY24" fmla="*/ 57020 h 985366"/>
                <a:gd name="connsiteX25" fmla="*/ 466502 w 2044824"/>
                <a:gd name="connsiteY25" fmla="*/ 28625 h 985366"/>
                <a:gd name="connsiteX26" fmla="*/ 1996019 w 2044824"/>
                <a:gd name="connsiteY26" fmla="*/ 0 h 985366"/>
                <a:gd name="connsiteX27" fmla="*/ 2044095 w 2044824"/>
                <a:gd name="connsiteY27" fmla="*/ 0 h 985366"/>
                <a:gd name="connsiteX28" fmla="*/ 2044367 w 2044824"/>
                <a:gd name="connsiteY28" fmla="*/ 37014 h 985366"/>
                <a:gd name="connsiteX29" fmla="*/ 2039849 w 2044824"/>
                <a:gd name="connsiteY29" fmla="*/ 58956 h 985366"/>
                <a:gd name="connsiteX30" fmla="*/ 1997256 w 2044824"/>
                <a:gd name="connsiteY30" fmla="*/ 2811 h 985366"/>
                <a:gd name="connsiteX31" fmla="*/ 1234311 w 2044824"/>
                <a:gd name="connsiteY31" fmla="*/ 0 h 985366"/>
                <a:gd name="connsiteX32" fmla="*/ 1976013 w 2044824"/>
                <a:gd name="connsiteY32" fmla="*/ 0 h 985366"/>
                <a:gd name="connsiteX33" fmla="*/ 1978542 w 2044824"/>
                <a:gd name="connsiteY33" fmla="*/ 4102 h 985366"/>
                <a:gd name="connsiteX34" fmla="*/ 1984995 w 2044824"/>
                <a:gd name="connsiteY34" fmla="*/ 26044 h 985366"/>
                <a:gd name="connsiteX35" fmla="*/ 2000484 w 2044824"/>
                <a:gd name="connsiteY35" fmla="*/ 60892 h 985366"/>
                <a:gd name="connsiteX36" fmla="*/ 2025652 w 2044824"/>
                <a:gd name="connsiteY36" fmla="*/ 118973 h 985366"/>
                <a:gd name="connsiteX37" fmla="*/ 2034041 w 2044824"/>
                <a:gd name="connsiteY37" fmla="*/ 157694 h 985366"/>
                <a:gd name="connsiteX38" fmla="*/ 1948856 w 2044824"/>
                <a:gd name="connsiteY38" fmla="*/ 441000 h 985366"/>
                <a:gd name="connsiteX39" fmla="*/ 1918525 w 2044824"/>
                <a:gd name="connsiteY39" fmla="*/ 500370 h 985366"/>
                <a:gd name="connsiteX40" fmla="*/ 1904973 w 2044824"/>
                <a:gd name="connsiteY40" fmla="*/ 513923 h 985366"/>
                <a:gd name="connsiteX41" fmla="*/ 1895938 w 2044824"/>
                <a:gd name="connsiteY41" fmla="*/ 496498 h 985366"/>
                <a:gd name="connsiteX42" fmla="*/ 1880450 w 2044824"/>
                <a:gd name="connsiteY42" fmla="*/ 450034 h 985366"/>
                <a:gd name="connsiteX43" fmla="*/ 1894002 w 2044824"/>
                <a:gd name="connsiteY43" fmla="*/ 491981 h 985366"/>
                <a:gd name="connsiteX44" fmla="*/ 1904973 w 2044824"/>
                <a:gd name="connsiteY44" fmla="*/ 518441 h 985366"/>
                <a:gd name="connsiteX45" fmla="*/ 1828177 w 2044824"/>
                <a:gd name="connsiteY45" fmla="*/ 639120 h 985366"/>
                <a:gd name="connsiteX46" fmla="*/ 1721695 w 2044824"/>
                <a:gd name="connsiteY46" fmla="*/ 755281 h 985366"/>
                <a:gd name="connsiteX47" fmla="*/ 1671359 w 2044824"/>
                <a:gd name="connsiteY47" fmla="*/ 799165 h 985366"/>
                <a:gd name="connsiteX48" fmla="*/ 1662324 w 2044824"/>
                <a:gd name="connsiteY48" fmla="*/ 777223 h 985366"/>
                <a:gd name="connsiteX49" fmla="*/ 1636510 w 2044824"/>
                <a:gd name="connsiteY49" fmla="*/ 694619 h 985366"/>
                <a:gd name="connsiteX50" fmla="*/ 1646190 w 2044824"/>
                <a:gd name="connsiteY50" fmla="*/ 587492 h 985366"/>
                <a:gd name="connsiteX51" fmla="*/ 1652643 w 2044824"/>
                <a:gd name="connsiteY51" fmla="*/ 537801 h 985366"/>
                <a:gd name="connsiteX52" fmla="*/ 1639736 w 2044824"/>
                <a:gd name="connsiteY52" fmla="*/ 475847 h 985366"/>
                <a:gd name="connsiteX53" fmla="*/ 1617150 w 2044824"/>
                <a:gd name="connsiteY53" fmla="*/ 431319 h 985366"/>
                <a:gd name="connsiteX54" fmla="*/ 1599080 w 2044824"/>
                <a:gd name="connsiteY54" fmla="*/ 341616 h 985366"/>
                <a:gd name="connsiteX55" fmla="*/ 1601662 w 2044824"/>
                <a:gd name="connsiteY55" fmla="*/ 328064 h 985366"/>
                <a:gd name="connsiteX56" fmla="*/ 1564877 w 2044824"/>
                <a:gd name="connsiteY56" fmla="*/ 295797 h 985366"/>
                <a:gd name="connsiteX57" fmla="*/ 1539709 w 2044824"/>
                <a:gd name="connsiteY57" fmla="*/ 286762 h 985366"/>
                <a:gd name="connsiteX58" fmla="*/ 1484209 w 2044824"/>
                <a:gd name="connsiteY58" fmla="*/ 269338 h 985366"/>
                <a:gd name="connsiteX59" fmla="*/ 1455168 w 2044824"/>
                <a:gd name="connsiteY59" fmla="*/ 283535 h 985366"/>
                <a:gd name="connsiteX60" fmla="*/ 1420320 w 2044824"/>
                <a:gd name="connsiteY60" fmla="*/ 286762 h 985366"/>
                <a:gd name="connsiteX61" fmla="*/ 1375792 w 2044824"/>
                <a:gd name="connsiteY61" fmla="*/ 291279 h 985366"/>
                <a:gd name="connsiteX62" fmla="*/ 1330618 w 2044824"/>
                <a:gd name="connsiteY62" fmla="*/ 282244 h 985366"/>
                <a:gd name="connsiteX63" fmla="*/ 1293833 w 2044824"/>
                <a:gd name="connsiteY63" fmla="*/ 250623 h 985366"/>
                <a:gd name="connsiteX64" fmla="*/ 1278344 w 2044824"/>
                <a:gd name="connsiteY64" fmla="*/ 231263 h 985366"/>
                <a:gd name="connsiteX65" fmla="*/ 1239624 w 2044824"/>
                <a:gd name="connsiteY65" fmla="*/ 172536 h 985366"/>
                <a:gd name="connsiteX66" fmla="*/ 1228008 w 2044824"/>
                <a:gd name="connsiteY66" fmla="*/ 114455 h 985366"/>
                <a:gd name="connsiteX67" fmla="*/ 1232525 w 2044824"/>
                <a:gd name="connsiteY67" fmla="*/ 20235 h 985366"/>
                <a:gd name="connsiteX68" fmla="*/ 1231880 w 2044824"/>
                <a:gd name="connsiteY68" fmla="*/ 4747 h 985366"/>
                <a:gd name="connsiteX69" fmla="*/ 371235 w 2044824"/>
                <a:gd name="connsiteY69" fmla="*/ 0 h 985366"/>
                <a:gd name="connsiteX70" fmla="*/ 401817 w 2044824"/>
                <a:gd name="connsiteY70" fmla="*/ 0 h 985366"/>
                <a:gd name="connsiteX71" fmla="*/ 431009 w 2044824"/>
                <a:gd name="connsiteY71" fmla="*/ 20235 h 985366"/>
                <a:gd name="connsiteX72" fmla="*/ 384544 w 2044824"/>
                <a:gd name="connsiteY72" fmla="*/ 11846 h 985366"/>
                <a:gd name="connsiteX73" fmla="*/ 1377 w 2044824"/>
                <a:gd name="connsiteY73" fmla="*/ 0 h 985366"/>
                <a:gd name="connsiteX74" fmla="*/ 120887 w 2044824"/>
                <a:gd name="connsiteY74" fmla="*/ 0 h 985366"/>
                <a:gd name="connsiteX75" fmla="*/ 126407 w 2044824"/>
                <a:gd name="connsiteY75" fmla="*/ 24753 h 985366"/>
                <a:gd name="connsiteX76" fmla="*/ 158674 w 2044824"/>
                <a:gd name="connsiteY76" fmla="*/ 44113 h 985366"/>
                <a:gd name="connsiteX77" fmla="*/ 210302 w 2044824"/>
                <a:gd name="connsiteY77" fmla="*/ 4747 h 985366"/>
                <a:gd name="connsiteX78" fmla="*/ 215076 w 2044824"/>
                <a:gd name="connsiteY78" fmla="*/ 0 h 985366"/>
                <a:gd name="connsiteX79" fmla="*/ 258656 w 2044824"/>
                <a:gd name="connsiteY79" fmla="*/ 0 h 985366"/>
                <a:gd name="connsiteX80" fmla="*/ 256766 w 2044824"/>
                <a:gd name="connsiteY80" fmla="*/ 5393 h 985366"/>
                <a:gd name="connsiteX81" fmla="*/ 223853 w 2044824"/>
                <a:gd name="connsiteY81" fmla="*/ 78962 h 985366"/>
                <a:gd name="connsiteX82" fmla="*/ 233534 w 2044824"/>
                <a:gd name="connsiteY82" fmla="*/ 92514 h 985366"/>
                <a:gd name="connsiteX83" fmla="*/ 270964 w 2044824"/>
                <a:gd name="connsiteY83" fmla="*/ 93159 h 985366"/>
                <a:gd name="connsiteX84" fmla="*/ 290969 w 2044824"/>
                <a:gd name="connsiteY84" fmla="*/ 121554 h 985366"/>
                <a:gd name="connsiteX85" fmla="*/ 281934 w 2044824"/>
                <a:gd name="connsiteY85" fmla="*/ 159629 h 985366"/>
                <a:gd name="connsiteX86" fmla="*/ 298068 w 2044824"/>
                <a:gd name="connsiteY86" fmla="*/ 206740 h 985366"/>
                <a:gd name="connsiteX87" fmla="*/ 331626 w 2044824"/>
                <a:gd name="connsiteY87" fmla="*/ 206094 h 985366"/>
                <a:gd name="connsiteX88" fmla="*/ 356794 w 2044824"/>
                <a:gd name="connsiteY88" fmla="*/ 210612 h 985366"/>
                <a:gd name="connsiteX89" fmla="*/ 384544 w 2044824"/>
                <a:gd name="connsiteY89" fmla="*/ 206740 h 985366"/>
                <a:gd name="connsiteX90" fmla="*/ 441334 w 2044824"/>
                <a:gd name="connsiteY90" fmla="*/ 166728 h 985366"/>
                <a:gd name="connsiteX91" fmla="*/ 448433 w 2044824"/>
                <a:gd name="connsiteY91" fmla="*/ 173182 h 985366"/>
                <a:gd name="connsiteX92" fmla="*/ 464567 w 2044824"/>
                <a:gd name="connsiteY92" fmla="*/ 176408 h 985366"/>
                <a:gd name="connsiteX93" fmla="*/ 495543 w 2044824"/>
                <a:gd name="connsiteY93" fmla="*/ 178990 h 985366"/>
                <a:gd name="connsiteX94" fmla="*/ 556850 w 2044824"/>
                <a:gd name="connsiteY94" fmla="*/ 189961 h 985366"/>
                <a:gd name="connsiteX95" fmla="*/ 579438 w 2044824"/>
                <a:gd name="connsiteY95" fmla="*/ 195769 h 985366"/>
                <a:gd name="connsiteX96" fmla="*/ 609768 w 2044824"/>
                <a:gd name="connsiteY96" fmla="*/ 224164 h 985366"/>
                <a:gd name="connsiteX97" fmla="*/ 702698 w 2044824"/>
                <a:gd name="connsiteY97" fmla="*/ 278372 h 985366"/>
                <a:gd name="connsiteX98" fmla="*/ 749808 w 2044824"/>
                <a:gd name="connsiteY98" fmla="*/ 358395 h 985366"/>
                <a:gd name="connsiteX99" fmla="*/ 742709 w 2044824"/>
                <a:gd name="connsiteY99" fmla="*/ 371947 h 985366"/>
                <a:gd name="connsiteX100" fmla="*/ 741418 w 2044824"/>
                <a:gd name="connsiteY100" fmla="*/ 400988 h 985366"/>
                <a:gd name="connsiteX101" fmla="*/ 754971 w 2044824"/>
                <a:gd name="connsiteY101" fmla="*/ 402924 h 985366"/>
                <a:gd name="connsiteX102" fmla="*/ 801436 w 2044824"/>
                <a:gd name="connsiteY102" fmla="*/ 386145 h 985366"/>
                <a:gd name="connsiteX103" fmla="*/ 860807 w 2044824"/>
                <a:gd name="connsiteY103" fmla="*/ 417122 h 985366"/>
                <a:gd name="connsiteX104" fmla="*/ 933086 w 2044824"/>
                <a:gd name="connsiteY104" fmla="*/ 450034 h 985366"/>
                <a:gd name="connsiteX105" fmla="*/ 964707 w 2044824"/>
                <a:gd name="connsiteY105" fmla="*/ 468749 h 985366"/>
                <a:gd name="connsiteX106" fmla="*/ 962126 w 2044824"/>
                <a:gd name="connsiteY106" fmla="*/ 524893 h 985366"/>
                <a:gd name="connsiteX107" fmla="*/ 921469 w 2044824"/>
                <a:gd name="connsiteY107" fmla="*/ 586201 h 985366"/>
                <a:gd name="connsiteX108" fmla="*/ 913725 w 2044824"/>
                <a:gd name="connsiteY108" fmla="*/ 620404 h 985366"/>
                <a:gd name="connsiteX109" fmla="*/ 892429 w 2044824"/>
                <a:gd name="connsiteY109" fmla="*/ 740438 h 985366"/>
                <a:gd name="connsiteX110" fmla="*/ 869842 w 2044824"/>
                <a:gd name="connsiteY110" fmla="*/ 757863 h 985366"/>
                <a:gd name="connsiteX111" fmla="*/ 818860 w 2044824"/>
                <a:gd name="connsiteY111" fmla="*/ 781740 h 985366"/>
                <a:gd name="connsiteX112" fmla="*/ 801436 w 2044824"/>
                <a:gd name="connsiteY112" fmla="*/ 814653 h 985366"/>
                <a:gd name="connsiteX113" fmla="*/ 782075 w 2044824"/>
                <a:gd name="connsiteY113" fmla="*/ 897257 h 985366"/>
                <a:gd name="connsiteX114" fmla="*/ 753680 w 2044824"/>
                <a:gd name="connsiteY114" fmla="*/ 950175 h 985366"/>
                <a:gd name="connsiteX115" fmla="*/ 735611 w 2044824"/>
                <a:gd name="connsiteY115" fmla="*/ 963082 h 985366"/>
                <a:gd name="connsiteX116" fmla="*/ 712378 w 2044824"/>
                <a:gd name="connsiteY116" fmla="*/ 958564 h 985366"/>
                <a:gd name="connsiteX117" fmla="*/ 702698 w 2044824"/>
                <a:gd name="connsiteY117" fmla="*/ 963082 h 985366"/>
                <a:gd name="connsiteX118" fmla="*/ 712378 w 2044824"/>
                <a:gd name="connsiteY118" fmla="*/ 981151 h 985366"/>
                <a:gd name="connsiteX119" fmla="*/ 698181 w 2044824"/>
                <a:gd name="connsiteY119" fmla="*/ 983733 h 985366"/>
                <a:gd name="connsiteX120" fmla="*/ 523938 w 2044824"/>
                <a:gd name="connsiteY120" fmla="*/ 909518 h 985366"/>
                <a:gd name="connsiteX121" fmla="*/ 503287 w 2044824"/>
                <a:gd name="connsiteY121" fmla="*/ 879187 h 985366"/>
                <a:gd name="connsiteX122" fmla="*/ 492962 w 2044824"/>
                <a:gd name="connsiteY122" fmla="*/ 852083 h 985366"/>
                <a:gd name="connsiteX123" fmla="*/ 481991 w 2044824"/>
                <a:gd name="connsiteY123" fmla="*/ 715915 h 985366"/>
                <a:gd name="connsiteX124" fmla="*/ 447142 w 2044824"/>
                <a:gd name="connsiteY124" fmla="*/ 666869 h 985366"/>
                <a:gd name="connsiteX125" fmla="*/ 358730 w 2044824"/>
                <a:gd name="connsiteY125" fmla="*/ 562323 h 985366"/>
                <a:gd name="connsiteX126" fmla="*/ 314201 w 2044824"/>
                <a:gd name="connsiteY126" fmla="*/ 483592 h 985366"/>
                <a:gd name="connsiteX127" fmla="*/ 310329 w 2044824"/>
                <a:gd name="connsiteY127" fmla="*/ 433900 h 985366"/>
                <a:gd name="connsiteX128" fmla="*/ 312911 w 2044824"/>
                <a:gd name="connsiteY128" fmla="*/ 416476 h 985366"/>
                <a:gd name="connsiteX129" fmla="*/ 327754 w 2044824"/>
                <a:gd name="connsiteY129" fmla="*/ 348069 h 985366"/>
                <a:gd name="connsiteX130" fmla="*/ 358085 w 2044824"/>
                <a:gd name="connsiteY130" fmla="*/ 270628 h 985366"/>
                <a:gd name="connsiteX131" fmla="*/ 348405 w 2044824"/>
                <a:gd name="connsiteY131" fmla="*/ 234489 h 985366"/>
                <a:gd name="connsiteX132" fmla="*/ 331626 w 2044824"/>
                <a:gd name="connsiteY132" fmla="*/ 233844 h 985366"/>
                <a:gd name="connsiteX133" fmla="*/ 304522 w 2044824"/>
                <a:gd name="connsiteY133" fmla="*/ 239007 h 985366"/>
                <a:gd name="connsiteX134" fmla="*/ 269673 w 2044824"/>
                <a:gd name="connsiteY134" fmla="*/ 216419 h 985366"/>
                <a:gd name="connsiteX135" fmla="*/ 233534 w 2044824"/>
                <a:gd name="connsiteY135" fmla="*/ 158984 h 985366"/>
                <a:gd name="connsiteX136" fmla="*/ 211592 w 2044824"/>
                <a:gd name="connsiteY136" fmla="*/ 140915 h 985366"/>
                <a:gd name="connsiteX137" fmla="*/ 152221 w 2044824"/>
                <a:gd name="connsiteY137" fmla="*/ 102194 h 985366"/>
                <a:gd name="connsiteX138" fmla="*/ 132860 w 2044824"/>
                <a:gd name="connsiteY138" fmla="*/ 92514 h 985366"/>
                <a:gd name="connsiteX139" fmla="*/ 72198 w 2044824"/>
                <a:gd name="connsiteY139" fmla="*/ 77671 h 985366"/>
                <a:gd name="connsiteX140" fmla="*/ 12181 w 2044824"/>
                <a:gd name="connsiteY140" fmla="*/ 33788 h 985366"/>
                <a:gd name="connsiteX141" fmla="*/ 0 w 2044824"/>
                <a:gd name="connsiteY141" fmla="*/ 16041 h 9853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</a:cxnLst>
              <a:rect l="l" t="t" r="r" b="b"/>
              <a:pathLst>
                <a:path w="2044824" h="985366">
                  <a:moveTo>
                    <a:pt x="1933045" y="366946"/>
                  </a:moveTo>
                  <a:cubicBezTo>
                    <a:pt x="1927399" y="366946"/>
                    <a:pt x="1922720" y="369689"/>
                    <a:pt x="1920461" y="377755"/>
                  </a:cubicBezTo>
                  <a:cubicBezTo>
                    <a:pt x="1917880" y="388081"/>
                    <a:pt x="1904973" y="404215"/>
                    <a:pt x="1922397" y="412604"/>
                  </a:cubicBezTo>
                  <a:cubicBezTo>
                    <a:pt x="1943048" y="422284"/>
                    <a:pt x="1942403" y="400343"/>
                    <a:pt x="1949502" y="390662"/>
                  </a:cubicBezTo>
                  <a:cubicBezTo>
                    <a:pt x="1950147" y="390017"/>
                    <a:pt x="1950792" y="388081"/>
                    <a:pt x="1951437" y="386790"/>
                  </a:cubicBezTo>
                  <a:cubicBezTo>
                    <a:pt x="1954664" y="381627"/>
                    <a:pt x="1955310" y="377110"/>
                    <a:pt x="1951437" y="372593"/>
                  </a:cubicBezTo>
                  <a:cubicBezTo>
                    <a:pt x="1945307" y="369689"/>
                    <a:pt x="1938693" y="366946"/>
                    <a:pt x="1933045" y="366946"/>
                  </a:cubicBezTo>
                  <a:close/>
                  <a:moveTo>
                    <a:pt x="1655225" y="132525"/>
                  </a:moveTo>
                  <a:cubicBezTo>
                    <a:pt x="1650707" y="130589"/>
                    <a:pt x="1648126" y="135752"/>
                    <a:pt x="1649416" y="139624"/>
                  </a:cubicBezTo>
                  <a:cubicBezTo>
                    <a:pt x="1651998" y="147368"/>
                    <a:pt x="1654579" y="156403"/>
                    <a:pt x="1664905" y="157694"/>
                  </a:cubicBezTo>
                  <a:cubicBezTo>
                    <a:pt x="1670067" y="158339"/>
                    <a:pt x="1673939" y="155112"/>
                    <a:pt x="1675230" y="149304"/>
                  </a:cubicBezTo>
                  <a:cubicBezTo>
                    <a:pt x="1668777" y="144141"/>
                    <a:pt x="1662323" y="137043"/>
                    <a:pt x="1655225" y="132525"/>
                  </a:cubicBezTo>
                  <a:close/>
                  <a:moveTo>
                    <a:pt x="536845" y="51212"/>
                  </a:moveTo>
                  <a:cubicBezTo>
                    <a:pt x="538781" y="52502"/>
                    <a:pt x="542653" y="53147"/>
                    <a:pt x="543298" y="55084"/>
                  </a:cubicBezTo>
                  <a:cubicBezTo>
                    <a:pt x="545235" y="60246"/>
                    <a:pt x="540072" y="60891"/>
                    <a:pt x="536845" y="62182"/>
                  </a:cubicBezTo>
                  <a:cubicBezTo>
                    <a:pt x="533619" y="63473"/>
                    <a:pt x="530392" y="61537"/>
                    <a:pt x="529747" y="58310"/>
                  </a:cubicBezTo>
                  <a:cubicBezTo>
                    <a:pt x="527165" y="53147"/>
                    <a:pt x="531682" y="52502"/>
                    <a:pt x="536845" y="51212"/>
                  </a:cubicBezTo>
                  <a:close/>
                  <a:moveTo>
                    <a:pt x="381963" y="47340"/>
                  </a:moveTo>
                  <a:cubicBezTo>
                    <a:pt x="387125" y="48630"/>
                    <a:pt x="391643" y="50566"/>
                    <a:pt x="394870" y="55084"/>
                  </a:cubicBezTo>
                  <a:cubicBezTo>
                    <a:pt x="394870" y="58955"/>
                    <a:pt x="392288" y="60246"/>
                    <a:pt x="389062" y="60246"/>
                  </a:cubicBezTo>
                  <a:cubicBezTo>
                    <a:pt x="383253" y="60891"/>
                    <a:pt x="378091" y="59601"/>
                    <a:pt x="376155" y="53793"/>
                  </a:cubicBezTo>
                  <a:cubicBezTo>
                    <a:pt x="374219" y="49275"/>
                    <a:pt x="378091" y="46694"/>
                    <a:pt x="381963" y="47340"/>
                  </a:cubicBezTo>
                  <a:close/>
                  <a:moveTo>
                    <a:pt x="466502" y="28625"/>
                  </a:moveTo>
                  <a:cubicBezTo>
                    <a:pt x="487153" y="25398"/>
                    <a:pt x="498769" y="35723"/>
                    <a:pt x="510386" y="57020"/>
                  </a:cubicBezTo>
                  <a:cubicBezTo>
                    <a:pt x="488444" y="46695"/>
                    <a:pt x="471665" y="69927"/>
                    <a:pt x="452950" y="57020"/>
                  </a:cubicBezTo>
                  <a:cubicBezTo>
                    <a:pt x="451014" y="44113"/>
                    <a:pt x="445206" y="29270"/>
                    <a:pt x="466502" y="28625"/>
                  </a:cubicBezTo>
                  <a:close/>
                  <a:moveTo>
                    <a:pt x="1996019" y="0"/>
                  </a:moveTo>
                  <a:lnTo>
                    <a:pt x="2044095" y="0"/>
                  </a:lnTo>
                  <a:lnTo>
                    <a:pt x="2044367" y="37014"/>
                  </a:lnTo>
                  <a:cubicBezTo>
                    <a:pt x="2044367" y="44113"/>
                    <a:pt x="2046948" y="52502"/>
                    <a:pt x="2039849" y="58956"/>
                  </a:cubicBezTo>
                  <a:cubicBezTo>
                    <a:pt x="2020489" y="44113"/>
                    <a:pt x="2001129" y="29270"/>
                    <a:pt x="1997256" y="2811"/>
                  </a:cubicBezTo>
                  <a:close/>
                  <a:moveTo>
                    <a:pt x="1234311" y="0"/>
                  </a:moveTo>
                  <a:lnTo>
                    <a:pt x="1976013" y="0"/>
                  </a:lnTo>
                  <a:lnTo>
                    <a:pt x="1978542" y="4102"/>
                  </a:lnTo>
                  <a:cubicBezTo>
                    <a:pt x="1983705" y="9910"/>
                    <a:pt x="1984350" y="18299"/>
                    <a:pt x="1984995" y="26044"/>
                  </a:cubicBezTo>
                  <a:cubicBezTo>
                    <a:pt x="1986286" y="39596"/>
                    <a:pt x="1992094" y="50567"/>
                    <a:pt x="2000484" y="60892"/>
                  </a:cubicBezTo>
                  <a:cubicBezTo>
                    <a:pt x="2014681" y="77671"/>
                    <a:pt x="2021135" y="97676"/>
                    <a:pt x="2025652" y="118973"/>
                  </a:cubicBezTo>
                  <a:cubicBezTo>
                    <a:pt x="2041785" y="129299"/>
                    <a:pt x="2035977" y="144787"/>
                    <a:pt x="2034041" y="157694"/>
                  </a:cubicBezTo>
                  <a:cubicBezTo>
                    <a:pt x="2017908" y="255786"/>
                    <a:pt x="1992739" y="351297"/>
                    <a:pt x="1948856" y="441000"/>
                  </a:cubicBezTo>
                  <a:cubicBezTo>
                    <a:pt x="1939176" y="461005"/>
                    <a:pt x="1930141" y="481656"/>
                    <a:pt x="1918525" y="500370"/>
                  </a:cubicBezTo>
                  <a:cubicBezTo>
                    <a:pt x="1915298" y="506179"/>
                    <a:pt x="1914008" y="513923"/>
                    <a:pt x="1904973" y="513923"/>
                  </a:cubicBezTo>
                  <a:cubicBezTo>
                    <a:pt x="1898519" y="510051"/>
                    <a:pt x="1898519" y="502307"/>
                    <a:pt x="1895938" y="496498"/>
                  </a:cubicBezTo>
                  <a:cubicBezTo>
                    <a:pt x="1886258" y="484237"/>
                    <a:pt x="1887548" y="468103"/>
                    <a:pt x="1880450" y="450034"/>
                  </a:cubicBezTo>
                  <a:cubicBezTo>
                    <a:pt x="1886903" y="466168"/>
                    <a:pt x="1884322" y="481010"/>
                    <a:pt x="1894002" y="491981"/>
                  </a:cubicBezTo>
                  <a:cubicBezTo>
                    <a:pt x="1898519" y="500370"/>
                    <a:pt x="1897874" y="510696"/>
                    <a:pt x="1904973" y="518441"/>
                  </a:cubicBezTo>
                  <a:cubicBezTo>
                    <a:pt x="1886903" y="563615"/>
                    <a:pt x="1856572" y="600399"/>
                    <a:pt x="1828177" y="639120"/>
                  </a:cubicBezTo>
                  <a:cubicBezTo>
                    <a:pt x="1796555" y="681712"/>
                    <a:pt x="1759125" y="718497"/>
                    <a:pt x="1721695" y="755281"/>
                  </a:cubicBezTo>
                  <a:cubicBezTo>
                    <a:pt x="1705562" y="771414"/>
                    <a:pt x="1688783" y="784967"/>
                    <a:pt x="1671359" y="799165"/>
                  </a:cubicBezTo>
                  <a:cubicBezTo>
                    <a:pt x="1663615" y="792711"/>
                    <a:pt x="1671359" y="781740"/>
                    <a:pt x="1662324" y="777223"/>
                  </a:cubicBezTo>
                  <a:cubicBezTo>
                    <a:pt x="1666196" y="745601"/>
                    <a:pt x="1650708" y="719787"/>
                    <a:pt x="1636510" y="694619"/>
                  </a:cubicBezTo>
                  <a:cubicBezTo>
                    <a:pt x="1613923" y="655253"/>
                    <a:pt x="1628766" y="621050"/>
                    <a:pt x="1646190" y="587492"/>
                  </a:cubicBezTo>
                  <a:cubicBezTo>
                    <a:pt x="1655225" y="570068"/>
                    <a:pt x="1659097" y="557161"/>
                    <a:pt x="1652643" y="537801"/>
                  </a:cubicBezTo>
                  <a:cubicBezTo>
                    <a:pt x="1646190" y="517795"/>
                    <a:pt x="1648126" y="496498"/>
                    <a:pt x="1639736" y="475847"/>
                  </a:cubicBezTo>
                  <a:cubicBezTo>
                    <a:pt x="1633283" y="460360"/>
                    <a:pt x="1630702" y="442290"/>
                    <a:pt x="1617150" y="431319"/>
                  </a:cubicBezTo>
                  <a:cubicBezTo>
                    <a:pt x="1586818" y="406150"/>
                    <a:pt x="1590690" y="374529"/>
                    <a:pt x="1599080" y="341616"/>
                  </a:cubicBezTo>
                  <a:cubicBezTo>
                    <a:pt x="1600371" y="337099"/>
                    <a:pt x="1601662" y="332581"/>
                    <a:pt x="1601662" y="328064"/>
                  </a:cubicBezTo>
                  <a:cubicBezTo>
                    <a:pt x="1603597" y="302250"/>
                    <a:pt x="1590045" y="289989"/>
                    <a:pt x="1564877" y="295797"/>
                  </a:cubicBezTo>
                  <a:cubicBezTo>
                    <a:pt x="1553906" y="298378"/>
                    <a:pt x="1546162" y="298378"/>
                    <a:pt x="1539709" y="286762"/>
                  </a:cubicBezTo>
                  <a:cubicBezTo>
                    <a:pt x="1526802" y="264175"/>
                    <a:pt x="1507442" y="258367"/>
                    <a:pt x="1484209" y="269338"/>
                  </a:cubicBezTo>
                  <a:cubicBezTo>
                    <a:pt x="1474529" y="273855"/>
                    <a:pt x="1464203" y="278372"/>
                    <a:pt x="1455168" y="283535"/>
                  </a:cubicBezTo>
                  <a:cubicBezTo>
                    <a:pt x="1443552" y="289989"/>
                    <a:pt x="1432582" y="291925"/>
                    <a:pt x="1420320" y="286762"/>
                  </a:cubicBezTo>
                  <a:cubicBezTo>
                    <a:pt x="1404832" y="280309"/>
                    <a:pt x="1388698" y="282890"/>
                    <a:pt x="1375792" y="291279"/>
                  </a:cubicBezTo>
                  <a:cubicBezTo>
                    <a:pt x="1356431" y="304186"/>
                    <a:pt x="1342234" y="293861"/>
                    <a:pt x="1330618" y="282244"/>
                  </a:cubicBezTo>
                  <a:cubicBezTo>
                    <a:pt x="1319001" y="270628"/>
                    <a:pt x="1306740" y="260303"/>
                    <a:pt x="1293833" y="250623"/>
                  </a:cubicBezTo>
                  <a:cubicBezTo>
                    <a:pt x="1286734" y="245460"/>
                    <a:pt x="1280281" y="239652"/>
                    <a:pt x="1278344" y="231263"/>
                  </a:cubicBezTo>
                  <a:cubicBezTo>
                    <a:pt x="1273182" y="206094"/>
                    <a:pt x="1255112" y="190606"/>
                    <a:pt x="1239624" y="172536"/>
                  </a:cubicBezTo>
                  <a:cubicBezTo>
                    <a:pt x="1231235" y="162856"/>
                    <a:pt x="1223491" y="126071"/>
                    <a:pt x="1228008" y="114455"/>
                  </a:cubicBezTo>
                  <a:cubicBezTo>
                    <a:pt x="1240270" y="84125"/>
                    <a:pt x="1244142" y="52502"/>
                    <a:pt x="1232525" y="20235"/>
                  </a:cubicBezTo>
                  <a:cubicBezTo>
                    <a:pt x="1230589" y="15072"/>
                    <a:pt x="1228653" y="9910"/>
                    <a:pt x="1231880" y="4747"/>
                  </a:cubicBezTo>
                  <a:close/>
                  <a:moveTo>
                    <a:pt x="371235" y="0"/>
                  </a:moveTo>
                  <a:lnTo>
                    <a:pt x="401817" y="0"/>
                  </a:lnTo>
                  <a:lnTo>
                    <a:pt x="431009" y="20235"/>
                  </a:lnTo>
                  <a:cubicBezTo>
                    <a:pt x="413585" y="25398"/>
                    <a:pt x="395515" y="35723"/>
                    <a:pt x="384544" y="11846"/>
                  </a:cubicBezTo>
                  <a:close/>
                  <a:moveTo>
                    <a:pt x="1377" y="0"/>
                  </a:moveTo>
                  <a:lnTo>
                    <a:pt x="120887" y="0"/>
                  </a:lnTo>
                  <a:lnTo>
                    <a:pt x="126407" y="24753"/>
                  </a:lnTo>
                  <a:cubicBezTo>
                    <a:pt x="131570" y="38305"/>
                    <a:pt x="141895" y="44758"/>
                    <a:pt x="158674" y="44113"/>
                  </a:cubicBezTo>
                  <a:cubicBezTo>
                    <a:pt x="185778" y="42823"/>
                    <a:pt x="203202" y="32497"/>
                    <a:pt x="210302" y="4747"/>
                  </a:cubicBezTo>
                  <a:lnTo>
                    <a:pt x="215076" y="0"/>
                  </a:lnTo>
                  <a:lnTo>
                    <a:pt x="258656" y="0"/>
                  </a:lnTo>
                  <a:lnTo>
                    <a:pt x="256766" y="5393"/>
                  </a:lnTo>
                  <a:cubicBezTo>
                    <a:pt x="245795" y="29916"/>
                    <a:pt x="236115" y="55084"/>
                    <a:pt x="223853" y="78962"/>
                  </a:cubicBezTo>
                  <a:cubicBezTo>
                    <a:pt x="216109" y="93804"/>
                    <a:pt x="223853" y="92514"/>
                    <a:pt x="233534" y="92514"/>
                  </a:cubicBezTo>
                  <a:cubicBezTo>
                    <a:pt x="245795" y="92514"/>
                    <a:pt x="258702" y="91223"/>
                    <a:pt x="270964" y="93159"/>
                  </a:cubicBezTo>
                  <a:cubicBezTo>
                    <a:pt x="286452" y="95741"/>
                    <a:pt x="297422" y="102194"/>
                    <a:pt x="290969" y="121554"/>
                  </a:cubicBezTo>
                  <a:cubicBezTo>
                    <a:pt x="287097" y="133816"/>
                    <a:pt x="286452" y="147368"/>
                    <a:pt x="281934" y="159629"/>
                  </a:cubicBezTo>
                  <a:cubicBezTo>
                    <a:pt x="274190" y="180280"/>
                    <a:pt x="286452" y="193187"/>
                    <a:pt x="298068" y="206740"/>
                  </a:cubicBezTo>
                  <a:cubicBezTo>
                    <a:pt x="309039" y="219647"/>
                    <a:pt x="320655" y="211257"/>
                    <a:pt x="331626" y="206094"/>
                  </a:cubicBezTo>
                  <a:cubicBezTo>
                    <a:pt x="340661" y="202222"/>
                    <a:pt x="350986" y="202222"/>
                    <a:pt x="356794" y="210612"/>
                  </a:cubicBezTo>
                  <a:cubicBezTo>
                    <a:pt x="369056" y="227391"/>
                    <a:pt x="380672" y="217710"/>
                    <a:pt x="384544" y="206740"/>
                  </a:cubicBezTo>
                  <a:cubicBezTo>
                    <a:pt x="394224" y="178345"/>
                    <a:pt x="420038" y="176408"/>
                    <a:pt x="441334" y="166728"/>
                  </a:cubicBezTo>
                  <a:cubicBezTo>
                    <a:pt x="447788" y="166728"/>
                    <a:pt x="449723" y="168019"/>
                    <a:pt x="448433" y="173182"/>
                  </a:cubicBezTo>
                  <a:cubicBezTo>
                    <a:pt x="451660" y="186734"/>
                    <a:pt x="460049" y="182862"/>
                    <a:pt x="464567" y="176408"/>
                  </a:cubicBezTo>
                  <a:cubicBezTo>
                    <a:pt x="476828" y="160920"/>
                    <a:pt x="487153" y="171891"/>
                    <a:pt x="495543" y="178990"/>
                  </a:cubicBezTo>
                  <a:cubicBezTo>
                    <a:pt x="514258" y="194478"/>
                    <a:pt x="534909" y="197059"/>
                    <a:pt x="556850" y="189961"/>
                  </a:cubicBezTo>
                  <a:cubicBezTo>
                    <a:pt x="565885" y="186734"/>
                    <a:pt x="572339" y="184152"/>
                    <a:pt x="579438" y="195769"/>
                  </a:cubicBezTo>
                  <a:cubicBezTo>
                    <a:pt x="586536" y="207385"/>
                    <a:pt x="600734" y="213838"/>
                    <a:pt x="609768" y="224164"/>
                  </a:cubicBezTo>
                  <a:cubicBezTo>
                    <a:pt x="634937" y="253204"/>
                    <a:pt x="663977" y="269983"/>
                    <a:pt x="702698" y="278372"/>
                  </a:cubicBezTo>
                  <a:cubicBezTo>
                    <a:pt x="734320" y="284826"/>
                    <a:pt x="754971" y="330646"/>
                    <a:pt x="749808" y="358395"/>
                  </a:cubicBezTo>
                  <a:cubicBezTo>
                    <a:pt x="747872" y="363558"/>
                    <a:pt x="745936" y="368075"/>
                    <a:pt x="742709" y="371947"/>
                  </a:cubicBezTo>
                  <a:cubicBezTo>
                    <a:pt x="733029" y="381627"/>
                    <a:pt x="746581" y="391953"/>
                    <a:pt x="741418" y="400988"/>
                  </a:cubicBezTo>
                  <a:cubicBezTo>
                    <a:pt x="745290" y="406150"/>
                    <a:pt x="750453" y="402924"/>
                    <a:pt x="754971" y="402924"/>
                  </a:cubicBezTo>
                  <a:cubicBezTo>
                    <a:pt x="770459" y="397761"/>
                    <a:pt x="780139" y="375820"/>
                    <a:pt x="801436" y="386145"/>
                  </a:cubicBezTo>
                  <a:cubicBezTo>
                    <a:pt x="823377" y="392598"/>
                    <a:pt x="836284" y="418412"/>
                    <a:pt x="860807" y="417122"/>
                  </a:cubicBezTo>
                  <a:cubicBezTo>
                    <a:pt x="891138" y="415831"/>
                    <a:pt x="915016" y="426156"/>
                    <a:pt x="933086" y="450034"/>
                  </a:cubicBezTo>
                  <a:cubicBezTo>
                    <a:pt x="940830" y="460359"/>
                    <a:pt x="960190" y="450034"/>
                    <a:pt x="964707" y="468749"/>
                  </a:cubicBezTo>
                  <a:cubicBezTo>
                    <a:pt x="969225" y="488109"/>
                    <a:pt x="971806" y="506824"/>
                    <a:pt x="962126" y="524893"/>
                  </a:cubicBezTo>
                  <a:cubicBezTo>
                    <a:pt x="950510" y="546835"/>
                    <a:pt x="933731" y="564905"/>
                    <a:pt x="921469" y="586201"/>
                  </a:cubicBezTo>
                  <a:cubicBezTo>
                    <a:pt x="914370" y="598463"/>
                    <a:pt x="912435" y="608788"/>
                    <a:pt x="913725" y="620404"/>
                  </a:cubicBezTo>
                  <a:cubicBezTo>
                    <a:pt x="918888" y="662997"/>
                    <a:pt x="909208" y="702363"/>
                    <a:pt x="892429" y="740438"/>
                  </a:cubicBezTo>
                  <a:cubicBezTo>
                    <a:pt x="888557" y="748182"/>
                    <a:pt x="882749" y="759798"/>
                    <a:pt x="869842" y="757863"/>
                  </a:cubicBezTo>
                  <a:cubicBezTo>
                    <a:pt x="847900" y="755281"/>
                    <a:pt x="834348" y="772060"/>
                    <a:pt x="818860" y="781740"/>
                  </a:cubicBezTo>
                  <a:cubicBezTo>
                    <a:pt x="808534" y="788193"/>
                    <a:pt x="797564" y="801100"/>
                    <a:pt x="801436" y="814653"/>
                  </a:cubicBezTo>
                  <a:cubicBezTo>
                    <a:pt x="809825" y="846274"/>
                    <a:pt x="791755" y="870797"/>
                    <a:pt x="782075" y="897257"/>
                  </a:cubicBezTo>
                  <a:cubicBezTo>
                    <a:pt x="775622" y="915971"/>
                    <a:pt x="763360" y="932750"/>
                    <a:pt x="753680" y="950175"/>
                  </a:cubicBezTo>
                  <a:cubicBezTo>
                    <a:pt x="749808" y="957273"/>
                    <a:pt x="744645" y="963082"/>
                    <a:pt x="735611" y="963082"/>
                  </a:cubicBezTo>
                  <a:cubicBezTo>
                    <a:pt x="728512" y="957273"/>
                    <a:pt x="719477" y="963727"/>
                    <a:pt x="712378" y="958564"/>
                  </a:cubicBezTo>
                  <a:cubicBezTo>
                    <a:pt x="707216" y="956628"/>
                    <a:pt x="700762" y="950820"/>
                    <a:pt x="702698" y="963082"/>
                  </a:cubicBezTo>
                  <a:cubicBezTo>
                    <a:pt x="705925" y="969535"/>
                    <a:pt x="713023" y="973407"/>
                    <a:pt x="712378" y="981151"/>
                  </a:cubicBezTo>
                  <a:cubicBezTo>
                    <a:pt x="708506" y="986959"/>
                    <a:pt x="703344" y="985668"/>
                    <a:pt x="698181" y="983733"/>
                  </a:cubicBezTo>
                  <a:cubicBezTo>
                    <a:pt x="638164" y="963082"/>
                    <a:pt x="579438" y="939849"/>
                    <a:pt x="523938" y="909518"/>
                  </a:cubicBezTo>
                  <a:cubicBezTo>
                    <a:pt x="509741" y="901774"/>
                    <a:pt x="509741" y="889513"/>
                    <a:pt x="503287" y="879187"/>
                  </a:cubicBezTo>
                  <a:cubicBezTo>
                    <a:pt x="487799" y="875315"/>
                    <a:pt x="493607" y="861763"/>
                    <a:pt x="492962" y="852083"/>
                  </a:cubicBezTo>
                  <a:cubicBezTo>
                    <a:pt x="492316" y="806263"/>
                    <a:pt x="489735" y="761089"/>
                    <a:pt x="481991" y="715915"/>
                  </a:cubicBezTo>
                  <a:cubicBezTo>
                    <a:pt x="478119" y="693973"/>
                    <a:pt x="467793" y="674613"/>
                    <a:pt x="447142" y="666869"/>
                  </a:cubicBezTo>
                  <a:cubicBezTo>
                    <a:pt x="397451" y="648154"/>
                    <a:pt x="378091" y="604916"/>
                    <a:pt x="358730" y="562323"/>
                  </a:cubicBezTo>
                  <a:cubicBezTo>
                    <a:pt x="345824" y="534574"/>
                    <a:pt x="333562" y="507470"/>
                    <a:pt x="314201" y="483592"/>
                  </a:cubicBezTo>
                  <a:cubicBezTo>
                    <a:pt x="302585" y="469394"/>
                    <a:pt x="298068" y="451324"/>
                    <a:pt x="310329" y="433900"/>
                  </a:cubicBezTo>
                  <a:cubicBezTo>
                    <a:pt x="314201" y="428738"/>
                    <a:pt x="316783" y="423575"/>
                    <a:pt x="312911" y="416476"/>
                  </a:cubicBezTo>
                  <a:cubicBezTo>
                    <a:pt x="300004" y="390017"/>
                    <a:pt x="312911" y="368720"/>
                    <a:pt x="327754" y="348069"/>
                  </a:cubicBezTo>
                  <a:cubicBezTo>
                    <a:pt x="344533" y="324837"/>
                    <a:pt x="363247" y="302895"/>
                    <a:pt x="358085" y="270628"/>
                  </a:cubicBezTo>
                  <a:cubicBezTo>
                    <a:pt x="356149" y="258367"/>
                    <a:pt x="353568" y="246105"/>
                    <a:pt x="348405" y="234489"/>
                  </a:cubicBezTo>
                  <a:cubicBezTo>
                    <a:pt x="343887" y="223519"/>
                    <a:pt x="336789" y="220937"/>
                    <a:pt x="331626" y="233844"/>
                  </a:cubicBezTo>
                  <a:cubicBezTo>
                    <a:pt x="324527" y="249977"/>
                    <a:pt x="315492" y="248687"/>
                    <a:pt x="304522" y="239007"/>
                  </a:cubicBezTo>
                  <a:cubicBezTo>
                    <a:pt x="293550" y="229972"/>
                    <a:pt x="281289" y="224164"/>
                    <a:pt x="269673" y="216419"/>
                  </a:cubicBezTo>
                  <a:cubicBezTo>
                    <a:pt x="247731" y="202222"/>
                    <a:pt x="245150" y="178345"/>
                    <a:pt x="233534" y="158984"/>
                  </a:cubicBezTo>
                  <a:cubicBezTo>
                    <a:pt x="227725" y="149950"/>
                    <a:pt x="221918" y="144141"/>
                    <a:pt x="211592" y="140915"/>
                  </a:cubicBezTo>
                  <a:cubicBezTo>
                    <a:pt x="189005" y="133816"/>
                    <a:pt x="166418" y="124136"/>
                    <a:pt x="152221" y="102194"/>
                  </a:cubicBezTo>
                  <a:cubicBezTo>
                    <a:pt x="147703" y="95741"/>
                    <a:pt x="141249" y="89287"/>
                    <a:pt x="132860" y="92514"/>
                  </a:cubicBezTo>
                  <a:cubicBezTo>
                    <a:pt x="108982" y="100903"/>
                    <a:pt x="90268" y="89287"/>
                    <a:pt x="72198" y="77671"/>
                  </a:cubicBezTo>
                  <a:cubicBezTo>
                    <a:pt x="50901" y="64764"/>
                    <a:pt x="30251" y="51212"/>
                    <a:pt x="12181" y="33788"/>
                  </a:cubicBezTo>
                  <a:cubicBezTo>
                    <a:pt x="6696" y="28302"/>
                    <a:pt x="2178" y="22494"/>
                    <a:pt x="0" y="16041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wrap="square" rtlCol="0" anchor="ctr">
              <a:no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CBE0E"/>
      </a:accent1>
      <a:accent2>
        <a:srgbClr val="00ACB2"/>
      </a:accent2>
      <a:accent3>
        <a:srgbClr val="EA3293"/>
      </a:accent3>
      <a:accent4>
        <a:srgbClr val="6F2893"/>
      </a:accent4>
      <a:accent5>
        <a:srgbClr val="F28A00"/>
      </a:accent5>
      <a:accent6>
        <a:srgbClr val="99CD37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12508</TotalTime>
  <Words>82</Words>
  <Application>Microsoft Office PowerPoint</Application>
  <PresentationFormat>와이드스크린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109</cp:revision>
  <dcterms:created xsi:type="dcterms:W3CDTF">2018-02-18T19:39:47Z</dcterms:created>
  <dcterms:modified xsi:type="dcterms:W3CDTF">2022-10-25T04:06:45Z</dcterms:modified>
</cp:coreProperties>
</file>