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00" name="그룹 999">
            <a:extLst>
              <a:ext uri="{FF2B5EF4-FFF2-40B4-BE49-F238E27FC236}">
                <a16:creationId xmlns:a16="http://schemas.microsoft.com/office/drawing/2014/main" id="{C247B22F-1C5E-41AB-9D4A-77B57FE66C80}"/>
              </a:ext>
            </a:extLst>
          </p:cNvPr>
          <p:cNvGrpSpPr/>
          <p:nvPr/>
        </p:nvGrpSpPr>
        <p:grpSpPr>
          <a:xfrm>
            <a:off x="972710" y="2013017"/>
            <a:ext cx="903573" cy="2107897"/>
            <a:chOff x="9972642" y="3618180"/>
            <a:chExt cx="951589" cy="2219912"/>
          </a:xfrm>
          <a:solidFill>
            <a:schemeClr val="bg2">
              <a:lumMod val="75000"/>
            </a:schemeClr>
          </a:solidFill>
          <a:effectLst>
            <a:outerShdw blurRad="508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01" name="자유형: 도형 1000">
              <a:extLst>
                <a:ext uri="{FF2B5EF4-FFF2-40B4-BE49-F238E27FC236}">
                  <a16:creationId xmlns:a16="http://schemas.microsoft.com/office/drawing/2014/main" id="{E4E747A9-65FD-40D1-AB3C-1CFE2B4592A7}"/>
                </a:ext>
              </a:extLst>
            </p:cNvPr>
            <p:cNvSpPr/>
            <p:nvPr/>
          </p:nvSpPr>
          <p:spPr>
            <a:xfrm>
              <a:off x="10479711" y="4147301"/>
              <a:ext cx="67113" cy="1690791"/>
            </a:xfrm>
            <a:custGeom>
              <a:avLst/>
              <a:gdLst>
                <a:gd name="connsiteX0" fmla="*/ 238125 w 238125"/>
                <a:gd name="connsiteY0" fmla="*/ 3771900 h 3771900"/>
                <a:gd name="connsiteX1" fmla="*/ 0 w 238125"/>
                <a:gd name="connsiteY1" fmla="*/ 3771900 h 3771900"/>
                <a:gd name="connsiteX2" fmla="*/ 57150 w 238125"/>
                <a:gd name="connsiteY2" fmla="*/ 0 h 3771900"/>
                <a:gd name="connsiteX3" fmla="*/ 180975 w 238125"/>
                <a:gd name="connsiteY3" fmla="*/ 0 h 377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771900">
                  <a:moveTo>
                    <a:pt x="238125" y="3771900"/>
                  </a:moveTo>
                  <a:lnTo>
                    <a:pt x="0" y="3771900"/>
                  </a:lnTo>
                  <a:lnTo>
                    <a:pt x="57150" y="0"/>
                  </a:lnTo>
                  <a:lnTo>
                    <a:pt x="180975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25400" dist="254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02" name="자유형: 도형 1001">
              <a:extLst>
                <a:ext uri="{FF2B5EF4-FFF2-40B4-BE49-F238E27FC236}">
                  <a16:creationId xmlns:a16="http://schemas.microsoft.com/office/drawing/2014/main" id="{DC9AB8C6-EDCB-4536-B9BC-CF53D9172D38}"/>
                </a:ext>
              </a:extLst>
            </p:cNvPr>
            <p:cNvSpPr/>
            <p:nvPr/>
          </p:nvSpPr>
          <p:spPr>
            <a:xfrm rot="15501468">
              <a:off x="10012406" y="3578416"/>
              <a:ext cx="872061" cy="951589"/>
            </a:xfrm>
            <a:custGeom>
              <a:avLst/>
              <a:gdLst>
                <a:gd name="connsiteX0" fmla="*/ 492855 w 3035397"/>
                <a:gd name="connsiteY0" fmla="*/ 297 h 3312214"/>
                <a:gd name="connsiteX1" fmla="*/ 1200227 w 3035397"/>
                <a:gd name="connsiteY1" fmla="*/ 1663354 h 3312214"/>
                <a:gd name="connsiteX2" fmla="*/ 1202492 w 3035397"/>
                <a:gd name="connsiteY2" fmla="*/ 1669095 h 3312214"/>
                <a:gd name="connsiteX3" fmla="*/ 1226610 w 3035397"/>
                <a:gd name="connsiteY3" fmla="*/ 1671526 h 3312214"/>
                <a:gd name="connsiteX4" fmla="*/ 1334960 w 3035397"/>
                <a:gd name="connsiteY4" fmla="*/ 1729943 h 3312214"/>
                <a:gd name="connsiteX5" fmla="*/ 1368660 w 3035397"/>
                <a:gd name="connsiteY5" fmla="*/ 1779926 h 3312214"/>
                <a:gd name="connsiteX6" fmla="*/ 1374535 w 3035397"/>
                <a:gd name="connsiteY6" fmla="*/ 1779459 h 3312214"/>
                <a:gd name="connsiteX7" fmla="*/ 1542891 w 3035397"/>
                <a:gd name="connsiteY7" fmla="*/ 1785473 h 3312214"/>
                <a:gd name="connsiteX8" fmla="*/ 1849120 w 3035397"/>
                <a:gd name="connsiteY8" fmla="*/ 1944922 h 3312214"/>
                <a:gd name="connsiteX9" fmla="*/ 2953734 w 3035397"/>
                <a:gd name="connsiteY9" fmla="*/ 2288203 h 3312214"/>
                <a:gd name="connsiteX10" fmla="*/ 3031363 w 3035397"/>
                <a:gd name="connsiteY10" fmla="*/ 2345067 h 3312214"/>
                <a:gd name="connsiteX11" fmla="*/ 1393227 w 3035397"/>
                <a:gd name="connsiteY11" fmla="*/ 1960184 h 3312214"/>
                <a:gd name="connsiteX12" fmla="*/ 1383344 w 3035397"/>
                <a:gd name="connsiteY12" fmla="*/ 1957581 h 3312214"/>
                <a:gd name="connsiteX13" fmla="*/ 1348792 w 3035397"/>
                <a:gd name="connsiteY13" fmla="*/ 2017807 h 3312214"/>
                <a:gd name="connsiteX14" fmla="*/ 1226610 w 3035397"/>
                <a:gd name="connsiteY14" fmla="*/ 2091443 h 3312214"/>
                <a:gd name="connsiteX15" fmla="*/ 1188266 w 3035397"/>
                <a:gd name="connsiteY15" fmla="*/ 2095308 h 3312214"/>
                <a:gd name="connsiteX16" fmla="*/ 1165861 w 3035397"/>
                <a:gd name="connsiteY16" fmla="*/ 2142979 h 3312214"/>
                <a:gd name="connsiteX17" fmla="*/ 1138174 w 3035397"/>
                <a:gd name="connsiteY17" fmla="*/ 2182475 h 3312214"/>
                <a:gd name="connsiteX18" fmla="*/ 863568 w 3035397"/>
                <a:gd name="connsiteY18" fmla="*/ 2394407 h 3312214"/>
                <a:gd name="connsiteX19" fmla="*/ 84899 w 3035397"/>
                <a:gd name="connsiteY19" fmla="*/ 3257848 h 3312214"/>
                <a:gd name="connsiteX20" fmla="*/ 222 w 3035397"/>
                <a:gd name="connsiteY20" fmla="*/ 3304520 h 3312214"/>
                <a:gd name="connsiteX21" fmla="*/ 1007714 w 3035397"/>
                <a:gd name="connsiteY21" fmla="*/ 2012203 h 3312214"/>
                <a:gd name="connsiteX22" fmla="*/ 1013278 w 3035397"/>
                <a:gd name="connsiteY22" fmla="*/ 2005442 h 3312214"/>
                <a:gd name="connsiteX23" fmla="*/ 985947 w 3035397"/>
                <a:gd name="connsiteY23" fmla="*/ 1964905 h 3312214"/>
                <a:gd name="connsiteX24" fmla="*/ 969105 w 3035397"/>
                <a:gd name="connsiteY24" fmla="*/ 1881484 h 3312214"/>
                <a:gd name="connsiteX25" fmla="*/ 985947 w 3035397"/>
                <a:gd name="connsiteY25" fmla="*/ 1798064 h 3312214"/>
                <a:gd name="connsiteX26" fmla="*/ 1006213 w 3035397"/>
                <a:gd name="connsiteY26" fmla="*/ 1768005 h 3312214"/>
                <a:gd name="connsiteX27" fmla="*/ 996490 w 3035397"/>
                <a:gd name="connsiteY27" fmla="*/ 1751706 h 3312214"/>
                <a:gd name="connsiteX28" fmla="*/ 959580 w 3035397"/>
                <a:gd name="connsiteY28" fmla="*/ 1667172 h 3312214"/>
                <a:gd name="connsiteX29" fmla="*/ 902430 w 3035397"/>
                <a:gd name="connsiteY29" fmla="*/ 1295697 h 3312214"/>
                <a:gd name="connsiteX30" fmla="*/ 492855 w 3035397"/>
                <a:gd name="connsiteY30" fmla="*/ 105072 h 3312214"/>
                <a:gd name="connsiteX31" fmla="*/ 492855 w 3035397"/>
                <a:gd name="connsiteY31" fmla="*/ 297 h 3312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035397" h="3312214">
                  <a:moveTo>
                    <a:pt x="492855" y="297"/>
                  </a:moveTo>
                  <a:cubicBezTo>
                    <a:pt x="544647" y="8929"/>
                    <a:pt x="1097097" y="1402193"/>
                    <a:pt x="1200227" y="1663354"/>
                  </a:cubicBezTo>
                  <a:lnTo>
                    <a:pt x="1202492" y="1669095"/>
                  </a:lnTo>
                  <a:lnTo>
                    <a:pt x="1226610" y="1671526"/>
                  </a:lnTo>
                  <a:cubicBezTo>
                    <a:pt x="1268463" y="1680090"/>
                    <a:pt x="1305873" y="1700855"/>
                    <a:pt x="1334960" y="1729943"/>
                  </a:cubicBezTo>
                  <a:lnTo>
                    <a:pt x="1368660" y="1779926"/>
                  </a:lnTo>
                  <a:lnTo>
                    <a:pt x="1374535" y="1779459"/>
                  </a:lnTo>
                  <a:cubicBezTo>
                    <a:pt x="1419269" y="1776186"/>
                    <a:pt x="1512531" y="1771400"/>
                    <a:pt x="1542891" y="1785473"/>
                  </a:cubicBezTo>
                  <a:cubicBezTo>
                    <a:pt x="1583277" y="1804333"/>
                    <a:pt x="1775301" y="1912441"/>
                    <a:pt x="1849120" y="1944922"/>
                  </a:cubicBezTo>
                  <a:cubicBezTo>
                    <a:pt x="1923034" y="1977402"/>
                    <a:pt x="2899156" y="2259056"/>
                    <a:pt x="2953734" y="2288203"/>
                  </a:cubicBezTo>
                  <a:cubicBezTo>
                    <a:pt x="3008312" y="2317349"/>
                    <a:pt x="3048603" y="2328303"/>
                    <a:pt x="3031363" y="2345067"/>
                  </a:cubicBezTo>
                  <a:cubicBezTo>
                    <a:pt x="2995644" y="2379982"/>
                    <a:pt x="1571080" y="2006950"/>
                    <a:pt x="1393227" y="1960184"/>
                  </a:cubicBezTo>
                  <a:lnTo>
                    <a:pt x="1383344" y="1957581"/>
                  </a:lnTo>
                  <a:lnTo>
                    <a:pt x="1348792" y="2017807"/>
                  </a:lnTo>
                  <a:cubicBezTo>
                    <a:pt x="1318219" y="2054853"/>
                    <a:pt x="1275439" y="2081451"/>
                    <a:pt x="1226610" y="2091443"/>
                  </a:cubicBezTo>
                  <a:lnTo>
                    <a:pt x="1188266" y="2095308"/>
                  </a:lnTo>
                  <a:lnTo>
                    <a:pt x="1165861" y="2142979"/>
                  </a:lnTo>
                  <a:cubicBezTo>
                    <a:pt x="1156302" y="2160705"/>
                    <a:pt x="1146723" y="2175236"/>
                    <a:pt x="1138174" y="2182475"/>
                  </a:cubicBezTo>
                  <a:cubicBezTo>
                    <a:pt x="1103979" y="2211431"/>
                    <a:pt x="924338" y="2340686"/>
                    <a:pt x="863568" y="2394407"/>
                  </a:cubicBezTo>
                  <a:cubicBezTo>
                    <a:pt x="802894" y="2448127"/>
                    <a:pt x="134524" y="3220415"/>
                    <a:pt x="84899" y="3257848"/>
                  </a:cubicBezTo>
                  <a:cubicBezTo>
                    <a:pt x="35274" y="3295281"/>
                    <a:pt x="8318" y="3327475"/>
                    <a:pt x="222" y="3304520"/>
                  </a:cubicBezTo>
                  <a:cubicBezTo>
                    <a:pt x="-15447" y="3260181"/>
                    <a:pt x="802937" y="2261244"/>
                    <a:pt x="1007714" y="2012203"/>
                  </a:cubicBezTo>
                  <a:lnTo>
                    <a:pt x="1013278" y="2005442"/>
                  </a:lnTo>
                  <a:lnTo>
                    <a:pt x="985947" y="1964905"/>
                  </a:lnTo>
                  <a:cubicBezTo>
                    <a:pt x="975102" y="1939264"/>
                    <a:pt x="969105" y="1911074"/>
                    <a:pt x="969105" y="1881484"/>
                  </a:cubicBezTo>
                  <a:cubicBezTo>
                    <a:pt x="969105" y="1851894"/>
                    <a:pt x="975102" y="1823704"/>
                    <a:pt x="985947" y="1798064"/>
                  </a:cubicBezTo>
                  <a:lnTo>
                    <a:pt x="1006213" y="1768005"/>
                  </a:lnTo>
                  <a:lnTo>
                    <a:pt x="996490" y="1751706"/>
                  </a:lnTo>
                  <a:cubicBezTo>
                    <a:pt x="981012" y="1724322"/>
                    <a:pt x="964343" y="1690984"/>
                    <a:pt x="959580" y="1667172"/>
                  </a:cubicBezTo>
                  <a:cubicBezTo>
                    <a:pt x="950055" y="1619547"/>
                    <a:pt x="921480" y="1381422"/>
                    <a:pt x="902430" y="1295697"/>
                  </a:cubicBezTo>
                  <a:cubicBezTo>
                    <a:pt x="883380" y="1209972"/>
                    <a:pt x="502380" y="171747"/>
                    <a:pt x="492855" y="105072"/>
                  </a:cubicBezTo>
                  <a:cubicBezTo>
                    <a:pt x="483330" y="38397"/>
                    <a:pt x="467043" y="-3989"/>
                    <a:pt x="492855" y="29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25400" dist="254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003" name="자유형: 도형 1002">
            <a:extLst>
              <a:ext uri="{FF2B5EF4-FFF2-40B4-BE49-F238E27FC236}">
                <a16:creationId xmlns:a16="http://schemas.microsoft.com/office/drawing/2014/main" id="{994B3D01-56A1-4FD7-B8C1-CD1EFFE66240}"/>
              </a:ext>
            </a:extLst>
          </p:cNvPr>
          <p:cNvSpPr/>
          <p:nvPr/>
        </p:nvSpPr>
        <p:spPr>
          <a:xfrm>
            <a:off x="2547465" y="2779684"/>
            <a:ext cx="355579" cy="1359243"/>
          </a:xfrm>
          <a:custGeom>
            <a:avLst/>
            <a:gdLst>
              <a:gd name="connsiteX0" fmla="*/ 526371 w 670809"/>
              <a:gd name="connsiteY0" fmla="*/ 1682922 h 2564248"/>
              <a:gd name="connsiteX1" fmla="*/ 526371 w 670809"/>
              <a:gd name="connsiteY1" fmla="*/ 2081807 h 2564248"/>
              <a:gd name="connsiteX2" fmla="*/ 599909 w 670809"/>
              <a:gd name="connsiteY2" fmla="*/ 2081807 h 2564248"/>
              <a:gd name="connsiteX3" fmla="*/ 599909 w 670809"/>
              <a:gd name="connsiteY3" fmla="*/ 1682922 h 2564248"/>
              <a:gd name="connsiteX4" fmla="*/ 412504 w 670809"/>
              <a:gd name="connsiteY4" fmla="*/ 1682922 h 2564248"/>
              <a:gd name="connsiteX5" fmla="*/ 412504 w 670809"/>
              <a:gd name="connsiteY5" fmla="*/ 2081807 h 2564248"/>
              <a:gd name="connsiteX6" fmla="*/ 486042 w 670809"/>
              <a:gd name="connsiteY6" fmla="*/ 2081807 h 2564248"/>
              <a:gd name="connsiteX7" fmla="*/ 486042 w 670809"/>
              <a:gd name="connsiteY7" fmla="*/ 1682922 h 2564248"/>
              <a:gd name="connsiteX8" fmla="*/ 298637 w 670809"/>
              <a:gd name="connsiteY8" fmla="*/ 1682922 h 2564248"/>
              <a:gd name="connsiteX9" fmla="*/ 298637 w 670809"/>
              <a:gd name="connsiteY9" fmla="*/ 2081807 h 2564248"/>
              <a:gd name="connsiteX10" fmla="*/ 372175 w 670809"/>
              <a:gd name="connsiteY10" fmla="*/ 2081807 h 2564248"/>
              <a:gd name="connsiteX11" fmla="*/ 372175 w 670809"/>
              <a:gd name="connsiteY11" fmla="*/ 1682922 h 2564248"/>
              <a:gd name="connsiteX12" fmla="*/ 184770 w 670809"/>
              <a:gd name="connsiteY12" fmla="*/ 1682922 h 2564248"/>
              <a:gd name="connsiteX13" fmla="*/ 184770 w 670809"/>
              <a:gd name="connsiteY13" fmla="*/ 2081807 h 2564248"/>
              <a:gd name="connsiteX14" fmla="*/ 258309 w 670809"/>
              <a:gd name="connsiteY14" fmla="*/ 2081807 h 2564248"/>
              <a:gd name="connsiteX15" fmla="*/ 258309 w 670809"/>
              <a:gd name="connsiteY15" fmla="*/ 1682922 h 2564248"/>
              <a:gd name="connsiteX16" fmla="*/ 70903 w 670809"/>
              <a:gd name="connsiteY16" fmla="*/ 1682922 h 2564248"/>
              <a:gd name="connsiteX17" fmla="*/ 70903 w 670809"/>
              <a:gd name="connsiteY17" fmla="*/ 2081807 h 2564248"/>
              <a:gd name="connsiteX18" fmla="*/ 144442 w 670809"/>
              <a:gd name="connsiteY18" fmla="*/ 2081807 h 2564248"/>
              <a:gd name="connsiteX19" fmla="*/ 144442 w 670809"/>
              <a:gd name="connsiteY19" fmla="*/ 1682922 h 2564248"/>
              <a:gd name="connsiteX20" fmla="*/ 412504 w 670809"/>
              <a:gd name="connsiteY20" fmla="*/ 1158898 h 2564248"/>
              <a:gd name="connsiteX21" fmla="*/ 412504 w 670809"/>
              <a:gd name="connsiteY21" fmla="*/ 1557783 h 2564248"/>
              <a:gd name="connsiteX22" fmla="*/ 486042 w 670809"/>
              <a:gd name="connsiteY22" fmla="*/ 1557783 h 2564248"/>
              <a:gd name="connsiteX23" fmla="*/ 486042 w 670809"/>
              <a:gd name="connsiteY23" fmla="*/ 1158898 h 2564248"/>
              <a:gd name="connsiteX24" fmla="*/ 298637 w 670809"/>
              <a:gd name="connsiteY24" fmla="*/ 1158898 h 2564248"/>
              <a:gd name="connsiteX25" fmla="*/ 298637 w 670809"/>
              <a:gd name="connsiteY25" fmla="*/ 1557783 h 2564248"/>
              <a:gd name="connsiteX26" fmla="*/ 372175 w 670809"/>
              <a:gd name="connsiteY26" fmla="*/ 1557783 h 2564248"/>
              <a:gd name="connsiteX27" fmla="*/ 372175 w 670809"/>
              <a:gd name="connsiteY27" fmla="*/ 1158898 h 2564248"/>
              <a:gd name="connsiteX28" fmla="*/ 184770 w 670809"/>
              <a:gd name="connsiteY28" fmla="*/ 1158898 h 2564248"/>
              <a:gd name="connsiteX29" fmla="*/ 184770 w 670809"/>
              <a:gd name="connsiteY29" fmla="*/ 1557783 h 2564248"/>
              <a:gd name="connsiteX30" fmla="*/ 258309 w 670809"/>
              <a:gd name="connsiteY30" fmla="*/ 1557783 h 2564248"/>
              <a:gd name="connsiteX31" fmla="*/ 258309 w 670809"/>
              <a:gd name="connsiteY31" fmla="*/ 1158898 h 2564248"/>
              <a:gd name="connsiteX32" fmla="*/ 412504 w 670809"/>
              <a:gd name="connsiteY32" fmla="*/ 637413 h 2564248"/>
              <a:gd name="connsiteX33" fmla="*/ 412504 w 670809"/>
              <a:gd name="connsiteY33" fmla="*/ 1036298 h 2564248"/>
              <a:gd name="connsiteX34" fmla="*/ 486042 w 670809"/>
              <a:gd name="connsiteY34" fmla="*/ 1036298 h 2564248"/>
              <a:gd name="connsiteX35" fmla="*/ 486042 w 670809"/>
              <a:gd name="connsiteY35" fmla="*/ 637413 h 2564248"/>
              <a:gd name="connsiteX36" fmla="*/ 298637 w 670809"/>
              <a:gd name="connsiteY36" fmla="*/ 637413 h 2564248"/>
              <a:gd name="connsiteX37" fmla="*/ 298637 w 670809"/>
              <a:gd name="connsiteY37" fmla="*/ 1036298 h 2564248"/>
              <a:gd name="connsiteX38" fmla="*/ 372175 w 670809"/>
              <a:gd name="connsiteY38" fmla="*/ 1036298 h 2564248"/>
              <a:gd name="connsiteX39" fmla="*/ 372175 w 670809"/>
              <a:gd name="connsiteY39" fmla="*/ 637413 h 2564248"/>
              <a:gd name="connsiteX40" fmla="*/ 184770 w 670809"/>
              <a:gd name="connsiteY40" fmla="*/ 637413 h 2564248"/>
              <a:gd name="connsiteX41" fmla="*/ 184770 w 670809"/>
              <a:gd name="connsiteY41" fmla="*/ 1036298 h 2564248"/>
              <a:gd name="connsiteX42" fmla="*/ 258309 w 670809"/>
              <a:gd name="connsiteY42" fmla="*/ 1036298 h 2564248"/>
              <a:gd name="connsiteX43" fmla="*/ 258309 w 670809"/>
              <a:gd name="connsiteY43" fmla="*/ 637413 h 2564248"/>
              <a:gd name="connsiteX44" fmla="*/ 305701 w 670809"/>
              <a:gd name="connsiteY44" fmla="*/ 0 h 2564248"/>
              <a:gd name="connsiteX45" fmla="*/ 365109 w 670809"/>
              <a:gd name="connsiteY45" fmla="*/ 0 h 2564248"/>
              <a:gd name="connsiteX46" fmla="*/ 365109 w 670809"/>
              <a:gd name="connsiteY46" fmla="*/ 245210 h 2564248"/>
              <a:gd name="connsiteX47" fmla="*/ 527426 w 670809"/>
              <a:gd name="connsiteY47" fmla="*/ 245210 h 2564248"/>
              <a:gd name="connsiteX48" fmla="*/ 527426 w 670809"/>
              <a:gd name="connsiteY48" fmla="*/ 498800 h 2564248"/>
              <a:gd name="connsiteX49" fmla="*/ 607267 w 670809"/>
              <a:gd name="connsiteY49" fmla="*/ 498800 h 2564248"/>
              <a:gd name="connsiteX50" fmla="*/ 607267 w 670809"/>
              <a:gd name="connsiteY50" fmla="*/ 1580149 h 2564248"/>
              <a:gd name="connsiteX51" fmla="*/ 670809 w 670809"/>
              <a:gd name="connsiteY51" fmla="*/ 1580149 h 2564248"/>
              <a:gd name="connsiteX52" fmla="*/ 670809 w 670809"/>
              <a:gd name="connsiteY52" fmla="*/ 2564248 h 2564248"/>
              <a:gd name="connsiteX53" fmla="*/ 0 w 670809"/>
              <a:gd name="connsiteY53" fmla="*/ 2564248 h 2564248"/>
              <a:gd name="connsiteX54" fmla="*/ 0 w 670809"/>
              <a:gd name="connsiteY54" fmla="*/ 1580149 h 2564248"/>
              <a:gd name="connsiteX55" fmla="*/ 63542 w 670809"/>
              <a:gd name="connsiteY55" fmla="*/ 1580149 h 2564248"/>
              <a:gd name="connsiteX56" fmla="*/ 63542 w 670809"/>
              <a:gd name="connsiteY56" fmla="*/ 498800 h 2564248"/>
              <a:gd name="connsiteX57" fmla="*/ 143383 w 670809"/>
              <a:gd name="connsiteY57" fmla="*/ 498800 h 2564248"/>
              <a:gd name="connsiteX58" fmla="*/ 143383 w 670809"/>
              <a:gd name="connsiteY58" fmla="*/ 245210 h 2564248"/>
              <a:gd name="connsiteX59" fmla="*/ 305701 w 670809"/>
              <a:gd name="connsiteY59" fmla="*/ 245210 h 2564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670809" h="2564248">
                <a:moveTo>
                  <a:pt x="526371" y="1682922"/>
                </a:moveTo>
                <a:lnTo>
                  <a:pt x="526371" y="2081807"/>
                </a:lnTo>
                <a:lnTo>
                  <a:pt x="599909" y="2081807"/>
                </a:lnTo>
                <a:lnTo>
                  <a:pt x="599909" y="1682922"/>
                </a:lnTo>
                <a:close/>
                <a:moveTo>
                  <a:pt x="412504" y="1682922"/>
                </a:moveTo>
                <a:lnTo>
                  <a:pt x="412504" y="2081807"/>
                </a:lnTo>
                <a:lnTo>
                  <a:pt x="486042" y="2081807"/>
                </a:lnTo>
                <a:lnTo>
                  <a:pt x="486042" y="1682922"/>
                </a:lnTo>
                <a:close/>
                <a:moveTo>
                  <a:pt x="298637" y="1682922"/>
                </a:moveTo>
                <a:lnTo>
                  <a:pt x="298637" y="2081807"/>
                </a:lnTo>
                <a:lnTo>
                  <a:pt x="372175" y="2081807"/>
                </a:lnTo>
                <a:lnTo>
                  <a:pt x="372175" y="1682922"/>
                </a:lnTo>
                <a:close/>
                <a:moveTo>
                  <a:pt x="184770" y="1682922"/>
                </a:moveTo>
                <a:lnTo>
                  <a:pt x="184770" y="2081807"/>
                </a:lnTo>
                <a:lnTo>
                  <a:pt x="258309" y="2081807"/>
                </a:lnTo>
                <a:lnTo>
                  <a:pt x="258309" y="1682922"/>
                </a:lnTo>
                <a:close/>
                <a:moveTo>
                  <a:pt x="70903" y="1682922"/>
                </a:moveTo>
                <a:lnTo>
                  <a:pt x="70903" y="2081807"/>
                </a:lnTo>
                <a:lnTo>
                  <a:pt x="144442" y="2081807"/>
                </a:lnTo>
                <a:lnTo>
                  <a:pt x="144442" y="1682922"/>
                </a:lnTo>
                <a:close/>
                <a:moveTo>
                  <a:pt x="412504" y="1158898"/>
                </a:moveTo>
                <a:lnTo>
                  <a:pt x="412504" y="1557783"/>
                </a:lnTo>
                <a:lnTo>
                  <a:pt x="486042" y="1557783"/>
                </a:lnTo>
                <a:lnTo>
                  <a:pt x="486042" y="1158898"/>
                </a:lnTo>
                <a:close/>
                <a:moveTo>
                  <a:pt x="298637" y="1158898"/>
                </a:moveTo>
                <a:lnTo>
                  <a:pt x="298637" y="1557783"/>
                </a:lnTo>
                <a:lnTo>
                  <a:pt x="372175" y="1557783"/>
                </a:lnTo>
                <a:lnTo>
                  <a:pt x="372175" y="1158898"/>
                </a:lnTo>
                <a:close/>
                <a:moveTo>
                  <a:pt x="184770" y="1158898"/>
                </a:moveTo>
                <a:lnTo>
                  <a:pt x="184770" y="1557783"/>
                </a:lnTo>
                <a:lnTo>
                  <a:pt x="258309" y="1557783"/>
                </a:lnTo>
                <a:lnTo>
                  <a:pt x="258309" y="1158898"/>
                </a:lnTo>
                <a:close/>
                <a:moveTo>
                  <a:pt x="412504" y="637413"/>
                </a:moveTo>
                <a:lnTo>
                  <a:pt x="412504" y="1036298"/>
                </a:lnTo>
                <a:lnTo>
                  <a:pt x="486042" y="1036298"/>
                </a:lnTo>
                <a:lnTo>
                  <a:pt x="486042" y="637413"/>
                </a:lnTo>
                <a:close/>
                <a:moveTo>
                  <a:pt x="298637" y="637413"/>
                </a:moveTo>
                <a:lnTo>
                  <a:pt x="298637" y="1036298"/>
                </a:lnTo>
                <a:lnTo>
                  <a:pt x="372175" y="1036298"/>
                </a:lnTo>
                <a:lnTo>
                  <a:pt x="372175" y="637413"/>
                </a:lnTo>
                <a:close/>
                <a:moveTo>
                  <a:pt x="184770" y="637413"/>
                </a:moveTo>
                <a:lnTo>
                  <a:pt x="184770" y="1036298"/>
                </a:lnTo>
                <a:lnTo>
                  <a:pt x="258309" y="1036298"/>
                </a:lnTo>
                <a:lnTo>
                  <a:pt x="258309" y="637413"/>
                </a:lnTo>
                <a:close/>
                <a:moveTo>
                  <a:pt x="305701" y="0"/>
                </a:moveTo>
                <a:lnTo>
                  <a:pt x="365109" y="0"/>
                </a:lnTo>
                <a:lnTo>
                  <a:pt x="365109" y="245210"/>
                </a:lnTo>
                <a:lnTo>
                  <a:pt x="527426" y="245210"/>
                </a:lnTo>
                <a:lnTo>
                  <a:pt x="527426" y="498800"/>
                </a:lnTo>
                <a:lnTo>
                  <a:pt x="607267" y="498800"/>
                </a:lnTo>
                <a:lnTo>
                  <a:pt x="607267" y="1580149"/>
                </a:lnTo>
                <a:lnTo>
                  <a:pt x="670809" y="1580149"/>
                </a:lnTo>
                <a:lnTo>
                  <a:pt x="670809" y="2564248"/>
                </a:lnTo>
                <a:lnTo>
                  <a:pt x="0" y="2564248"/>
                </a:lnTo>
                <a:lnTo>
                  <a:pt x="0" y="1580149"/>
                </a:lnTo>
                <a:lnTo>
                  <a:pt x="63542" y="1580149"/>
                </a:lnTo>
                <a:lnTo>
                  <a:pt x="63542" y="498800"/>
                </a:lnTo>
                <a:lnTo>
                  <a:pt x="143383" y="498800"/>
                </a:lnTo>
                <a:lnTo>
                  <a:pt x="143383" y="245210"/>
                </a:lnTo>
                <a:lnTo>
                  <a:pt x="305701" y="24521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04" name="Freeform: Shape 1191">
            <a:extLst>
              <a:ext uri="{FF2B5EF4-FFF2-40B4-BE49-F238E27FC236}">
                <a16:creationId xmlns:a16="http://schemas.microsoft.com/office/drawing/2014/main" id="{61E46D72-1775-46AF-928D-829D4F743189}"/>
              </a:ext>
            </a:extLst>
          </p:cNvPr>
          <p:cNvSpPr/>
          <p:nvPr/>
        </p:nvSpPr>
        <p:spPr>
          <a:xfrm>
            <a:off x="2961813" y="3319290"/>
            <a:ext cx="162774" cy="819637"/>
          </a:xfrm>
          <a:custGeom>
            <a:avLst/>
            <a:gdLst>
              <a:gd name="connsiteX0" fmla="*/ 99275 w 306850"/>
              <a:gd name="connsiteY0" fmla="*/ 1096373 h 1339211"/>
              <a:gd name="connsiteX1" fmla="*/ 99275 w 306850"/>
              <a:gd name="connsiteY1" fmla="*/ 1150665 h 1339211"/>
              <a:gd name="connsiteX2" fmla="*/ 207575 w 306850"/>
              <a:gd name="connsiteY2" fmla="*/ 1150665 h 1339211"/>
              <a:gd name="connsiteX3" fmla="*/ 207575 w 306850"/>
              <a:gd name="connsiteY3" fmla="*/ 1096373 h 1339211"/>
              <a:gd name="connsiteX4" fmla="*/ 99275 w 306850"/>
              <a:gd name="connsiteY4" fmla="*/ 974391 h 1339211"/>
              <a:gd name="connsiteX5" fmla="*/ 99275 w 306850"/>
              <a:gd name="connsiteY5" fmla="*/ 1028684 h 1339211"/>
              <a:gd name="connsiteX6" fmla="*/ 207575 w 306850"/>
              <a:gd name="connsiteY6" fmla="*/ 1028684 h 1339211"/>
              <a:gd name="connsiteX7" fmla="*/ 207575 w 306850"/>
              <a:gd name="connsiteY7" fmla="*/ 974391 h 1339211"/>
              <a:gd name="connsiteX8" fmla="*/ 99275 w 306850"/>
              <a:gd name="connsiteY8" fmla="*/ 852409 h 1339211"/>
              <a:gd name="connsiteX9" fmla="*/ 99275 w 306850"/>
              <a:gd name="connsiteY9" fmla="*/ 906702 h 1339211"/>
              <a:gd name="connsiteX10" fmla="*/ 207575 w 306850"/>
              <a:gd name="connsiteY10" fmla="*/ 906702 h 1339211"/>
              <a:gd name="connsiteX11" fmla="*/ 207575 w 306850"/>
              <a:gd name="connsiteY11" fmla="*/ 852409 h 1339211"/>
              <a:gd name="connsiteX12" fmla="*/ 99275 w 306850"/>
              <a:gd name="connsiteY12" fmla="*/ 730427 h 1339211"/>
              <a:gd name="connsiteX13" fmla="*/ 99275 w 306850"/>
              <a:gd name="connsiteY13" fmla="*/ 784720 h 1339211"/>
              <a:gd name="connsiteX14" fmla="*/ 207575 w 306850"/>
              <a:gd name="connsiteY14" fmla="*/ 784720 h 1339211"/>
              <a:gd name="connsiteX15" fmla="*/ 207575 w 306850"/>
              <a:gd name="connsiteY15" fmla="*/ 730427 h 1339211"/>
              <a:gd name="connsiteX16" fmla="*/ 99275 w 306850"/>
              <a:gd name="connsiteY16" fmla="*/ 608446 h 1339211"/>
              <a:gd name="connsiteX17" fmla="*/ 99275 w 306850"/>
              <a:gd name="connsiteY17" fmla="*/ 662738 h 1339211"/>
              <a:gd name="connsiteX18" fmla="*/ 207575 w 306850"/>
              <a:gd name="connsiteY18" fmla="*/ 662738 h 1339211"/>
              <a:gd name="connsiteX19" fmla="*/ 207575 w 306850"/>
              <a:gd name="connsiteY19" fmla="*/ 608446 h 1339211"/>
              <a:gd name="connsiteX20" fmla="*/ 99275 w 306850"/>
              <a:gd name="connsiteY20" fmla="*/ 486464 h 1339211"/>
              <a:gd name="connsiteX21" fmla="*/ 99275 w 306850"/>
              <a:gd name="connsiteY21" fmla="*/ 540756 h 1339211"/>
              <a:gd name="connsiteX22" fmla="*/ 207575 w 306850"/>
              <a:gd name="connsiteY22" fmla="*/ 540756 h 1339211"/>
              <a:gd name="connsiteX23" fmla="*/ 207575 w 306850"/>
              <a:gd name="connsiteY23" fmla="*/ 486464 h 1339211"/>
              <a:gd name="connsiteX24" fmla="*/ 99275 w 306850"/>
              <a:gd name="connsiteY24" fmla="*/ 364482 h 1339211"/>
              <a:gd name="connsiteX25" fmla="*/ 99275 w 306850"/>
              <a:gd name="connsiteY25" fmla="*/ 418774 h 1339211"/>
              <a:gd name="connsiteX26" fmla="*/ 207575 w 306850"/>
              <a:gd name="connsiteY26" fmla="*/ 418774 h 1339211"/>
              <a:gd name="connsiteX27" fmla="*/ 207575 w 306850"/>
              <a:gd name="connsiteY27" fmla="*/ 364482 h 1339211"/>
              <a:gd name="connsiteX28" fmla="*/ 99275 w 306850"/>
              <a:gd name="connsiteY28" fmla="*/ 242500 h 1339211"/>
              <a:gd name="connsiteX29" fmla="*/ 99275 w 306850"/>
              <a:gd name="connsiteY29" fmla="*/ 296792 h 1339211"/>
              <a:gd name="connsiteX30" fmla="*/ 207575 w 306850"/>
              <a:gd name="connsiteY30" fmla="*/ 296792 h 1339211"/>
              <a:gd name="connsiteX31" fmla="*/ 207575 w 306850"/>
              <a:gd name="connsiteY31" fmla="*/ 242500 h 1339211"/>
              <a:gd name="connsiteX32" fmla="*/ 99275 w 306850"/>
              <a:gd name="connsiteY32" fmla="*/ 120518 h 1339211"/>
              <a:gd name="connsiteX33" fmla="*/ 99275 w 306850"/>
              <a:gd name="connsiteY33" fmla="*/ 174811 h 1339211"/>
              <a:gd name="connsiteX34" fmla="*/ 207575 w 306850"/>
              <a:gd name="connsiteY34" fmla="*/ 174811 h 1339211"/>
              <a:gd name="connsiteX35" fmla="*/ 207575 w 306850"/>
              <a:gd name="connsiteY35" fmla="*/ 120518 h 1339211"/>
              <a:gd name="connsiteX36" fmla="*/ 0 w 306850"/>
              <a:gd name="connsiteY36" fmla="*/ 0 h 1339211"/>
              <a:gd name="connsiteX37" fmla="*/ 306850 w 306850"/>
              <a:gd name="connsiteY37" fmla="*/ 0 h 1339211"/>
              <a:gd name="connsiteX38" fmla="*/ 306850 w 306850"/>
              <a:gd name="connsiteY38" fmla="*/ 1339211 h 1339211"/>
              <a:gd name="connsiteX39" fmla="*/ 0 w 306850"/>
              <a:gd name="connsiteY39" fmla="*/ 1339211 h 1339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06850" h="1339211">
                <a:moveTo>
                  <a:pt x="99275" y="1096373"/>
                </a:moveTo>
                <a:lnTo>
                  <a:pt x="99275" y="1150665"/>
                </a:lnTo>
                <a:lnTo>
                  <a:pt x="207575" y="1150665"/>
                </a:lnTo>
                <a:lnTo>
                  <a:pt x="207575" y="1096373"/>
                </a:lnTo>
                <a:close/>
                <a:moveTo>
                  <a:pt x="99275" y="974391"/>
                </a:moveTo>
                <a:lnTo>
                  <a:pt x="99275" y="1028684"/>
                </a:lnTo>
                <a:lnTo>
                  <a:pt x="207575" y="1028684"/>
                </a:lnTo>
                <a:lnTo>
                  <a:pt x="207575" y="974391"/>
                </a:lnTo>
                <a:close/>
                <a:moveTo>
                  <a:pt x="99275" y="852409"/>
                </a:moveTo>
                <a:lnTo>
                  <a:pt x="99275" y="906702"/>
                </a:lnTo>
                <a:lnTo>
                  <a:pt x="207575" y="906702"/>
                </a:lnTo>
                <a:lnTo>
                  <a:pt x="207575" y="852409"/>
                </a:lnTo>
                <a:close/>
                <a:moveTo>
                  <a:pt x="99275" y="730427"/>
                </a:moveTo>
                <a:lnTo>
                  <a:pt x="99275" y="784720"/>
                </a:lnTo>
                <a:lnTo>
                  <a:pt x="207575" y="784720"/>
                </a:lnTo>
                <a:lnTo>
                  <a:pt x="207575" y="730427"/>
                </a:lnTo>
                <a:close/>
                <a:moveTo>
                  <a:pt x="99275" y="608446"/>
                </a:moveTo>
                <a:lnTo>
                  <a:pt x="99275" y="662738"/>
                </a:lnTo>
                <a:lnTo>
                  <a:pt x="207575" y="662738"/>
                </a:lnTo>
                <a:lnTo>
                  <a:pt x="207575" y="608446"/>
                </a:lnTo>
                <a:close/>
                <a:moveTo>
                  <a:pt x="99275" y="486464"/>
                </a:moveTo>
                <a:lnTo>
                  <a:pt x="99275" y="540756"/>
                </a:lnTo>
                <a:lnTo>
                  <a:pt x="207575" y="540756"/>
                </a:lnTo>
                <a:lnTo>
                  <a:pt x="207575" y="486464"/>
                </a:lnTo>
                <a:close/>
                <a:moveTo>
                  <a:pt x="99275" y="364482"/>
                </a:moveTo>
                <a:lnTo>
                  <a:pt x="99275" y="418774"/>
                </a:lnTo>
                <a:lnTo>
                  <a:pt x="207575" y="418774"/>
                </a:lnTo>
                <a:lnTo>
                  <a:pt x="207575" y="364482"/>
                </a:lnTo>
                <a:close/>
                <a:moveTo>
                  <a:pt x="99275" y="242500"/>
                </a:moveTo>
                <a:lnTo>
                  <a:pt x="99275" y="296792"/>
                </a:lnTo>
                <a:lnTo>
                  <a:pt x="207575" y="296792"/>
                </a:lnTo>
                <a:lnTo>
                  <a:pt x="207575" y="242500"/>
                </a:lnTo>
                <a:close/>
                <a:moveTo>
                  <a:pt x="99275" y="120518"/>
                </a:moveTo>
                <a:lnTo>
                  <a:pt x="99275" y="174811"/>
                </a:lnTo>
                <a:lnTo>
                  <a:pt x="207575" y="174811"/>
                </a:lnTo>
                <a:lnTo>
                  <a:pt x="207575" y="120518"/>
                </a:lnTo>
                <a:close/>
                <a:moveTo>
                  <a:pt x="0" y="0"/>
                </a:moveTo>
                <a:lnTo>
                  <a:pt x="306850" y="0"/>
                </a:lnTo>
                <a:lnTo>
                  <a:pt x="306850" y="1339211"/>
                </a:lnTo>
                <a:lnTo>
                  <a:pt x="0" y="1339211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005" name="Freeform: Shape 1180">
            <a:extLst>
              <a:ext uri="{FF2B5EF4-FFF2-40B4-BE49-F238E27FC236}">
                <a16:creationId xmlns:a16="http://schemas.microsoft.com/office/drawing/2014/main" id="{187E3D05-C990-46EE-BCAA-A4C90DFBA990}"/>
              </a:ext>
            </a:extLst>
          </p:cNvPr>
          <p:cNvSpPr/>
          <p:nvPr/>
        </p:nvSpPr>
        <p:spPr>
          <a:xfrm>
            <a:off x="3186891" y="2839451"/>
            <a:ext cx="266005" cy="1299476"/>
          </a:xfrm>
          <a:custGeom>
            <a:avLst/>
            <a:gdLst>
              <a:gd name="connsiteX0" fmla="*/ 285608 w 487386"/>
              <a:gd name="connsiteY0" fmla="*/ 1339706 h 2330989"/>
              <a:gd name="connsiteX1" fmla="*/ 285608 w 487386"/>
              <a:gd name="connsiteY1" fmla="*/ 1414297 h 2330989"/>
              <a:gd name="connsiteX2" fmla="*/ 356272 w 487386"/>
              <a:gd name="connsiteY2" fmla="*/ 1414297 h 2330989"/>
              <a:gd name="connsiteX3" fmla="*/ 356272 w 487386"/>
              <a:gd name="connsiteY3" fmla="*/ 1339706 h 2330989"/>
              <a:gd name="connsiteX4" fmla="*/ 285608 w 487386"/>
              <a:gd name="connsiteY4" fmla="*/ 1339706 h 2330989"/>
              <a:gd name="connsiteX5" fmla="*/ 31407 w 487386"/>
              <a:gd name="connsiteY5" fmla="*/ 1338724 h 2330989"/>
              <a:gd name="connsiteX6" fmla="*/ 31407 w 487386"/>
              <a:gd name="connsiteY6" fmla="*/ 1414297 h 2330989"/>
              <a:gd name="connsiteX7" fmla="*/ 258126 w 487386"/>
              <a:gd name="connsiteY7" fmla="*/ 1414297 h 2330989"/>
              <a:gd name="connsiteX8" fmla="*/ 258126 w 487386"/>
              <a:gd name="connsiteY8" fmla="*/ 1338724 h 2330989"/>
              <a:gd name="connsiteX9" fmla="*/ 31407 w 487386"/>
              <a:gd name="connsiteY9" fmla="*/ 1338724 h 2330989"/>
              <a:gd name="connsiteX10" fmla="*/ 385716 w 487386"/>
              <a:gd name="connsiteY10" fmla="*/ 1245485 h 2330989"/>
              <a:gd name="connsiteX11" fmla="*/ 385716 w 487386"/>
              <a:gd name="connsiteY11" fmla="*/ 1318113 h 2330989"/>
              <a:gd name="connsiteX12" fmla="*/ 453438 w 487386"/>
              <a:gd name="connsiteY12" fmla="*/ 1318113 h 2330989"/>
              <a:gd name="connsiteX13" fmla="*/ 453438 w 487386"/>
              <a:gd name="connsiteY13" fmla="*/ 1245485 h 2330989"/>
              <a:gd name="connsiteX14" fmla="*/ 385716 w 487386"/>
              <a:gd name="connsiteY14" fmla="*/ 1245485 h 2330989"/>
              <a:gd name="connsiteX15" fmla="*/ 32388 w 487386"/>
              <a:gd name="connsiteY15" fmla="*/ 1243522 h 2330989"/>
              <a:gd name="connsiteX16" fmla="*/ 32388 w 487386"/>
              <a:gd name="connsiteY16" fmla="*/ 1318113 h 2330989"/>
              <a:gd name="connsiteX17" fmla="*/ 102073 w 487386"/>
              <a:gd name="connsiteY17" fmla="*/ 1318113 h 2330989"/>
              <a:gd name="connsiteX18" fmla="*/ 102073 w 487386"/>
              <a:gd name="connsiteY18" fmla="*/ 1243522 h 2330989"/>
              <a:gd name="connsiteX19" fmla="*/ 32388 w 487386"/>
              <a:gd name="connsiteY19" fmla="*/ 1243522 h 2330989"/>
              <a:gd name="connsiteX20" fmla="*/ 130535 w 487386"/>
              <a:gd name="connsiteY20" fmla="*/ 1242540 h 2330989"/>
              <a:gd name="connsiteX21" fmla="*/ 130535 w 487386"/>
              <a:gd name="connsiteY21" fmla="*/ 1317131 h 2330989"/>
              <a:gd name="connsiteX22" fmla="*/ 356272 w 487386"/>
              <a:gd name="connsiteY22" fmla="*/ 1317131 h 2330989"/>
              <a:gd name="connsiteX23" fmla="*/ 356272 w 487386"/>
              <a:gd name="connsiteY23" fmla="*/ 1242540 h 2330989"/>
              <a:gd name="connsiteX24" fmla="*/ 130535 w 487386"/>
              <a:gd name="connsiteY24" fmla="*/ 1242540 h 2330989"/>
              <a:gd name="connsiteX25" fmla="*/ 128572 w 487386"/>
              <a:gd name="connsiteY25" fmla="*/ 1149301 h 2330989"/>
              <a:gd name="connsiteX26" fmla="*/ 128572 w 487386"/>
              <a:gd name="connsiteY26" fmla="*/ 1220947 h 2330989"/>
              <a:gd name="connsiteX27" fmla="*/ 199237 w 487386"/>
              <a:gd name="connsiteY27" fmla="*/ 1220947 h 2330989"/>
              <a:gd name="connsiteX28" fmla="*/ 199237 w 487386"/>
              <a:gd name="connsiteY28" fmla="*/ 1149301 h 2330989"/>
              <a:gd name="connsiteX29" fmla="*/ 128572 w 487386"/>
              <a:gd name="connsiteY29" fmla="*/ 1149301 h 2330989"/>
              <a:gd name="connsiteX30" fmla="*/ 226720 w 487386"/>
              <a:gd name="connsiteY30" fmla="*/ 1148319 h 2330989"/>
              <a:gd name="connsiteX31" fmla="*/ 226720 w 487386"/>
              <a:gd name="connsiteY31" fmla="*/ 1219966 h 2330989"/>
              <a:gd name="connsiteX32" fmla="*/ 453438 w 487386"/>
              <a:gd name="connsiteY32" fmla="*/ 1219966 h 2330989"/>
              <a:gd name="connsiteX33" fmla="*/ 453438 w 487386"/>
              <a:gd name="connsiteY33" fmla="*/ 1148319 h 2330989"/>
              <a:gd name="connsiteX34" fmla="*/ 226720 w 487386"/>
              <a:gd name="connsiteY34" fmla="*/ 1148319 h 2330989"/>
              <a:gd name="connsiteX35" fmla="*/ 128572 w 487386"/>
              <a:gd name="connsiteY35" fmla="*/ 1050172 h 2330989"/>
              <a:gd name="connsiteX36" fmla="*/ 128572 w 487386"/>
              <a:gd name="connsiteY36" fmla="*/ 1121820 h 2330989"/>
              <a:gd name="connsiteX37" fmla="*/ 357254 w 487386"/>
              <a:gd name="connsiteY37" fmla="*/ 1121820 h 2330989"/>
              <a:gd name="connsiteX38" fmla="*/ 357254 w 487386"/>
              <a:gd name="connsiteY38" fmla="*/ 1050172 h 2330989"/>
              <a:gd name="connsiteX39" fmla="*/ 128572 w 487386"/>
              <a:gd name="connsiteY39" fmla="*/ 1050172 h 2330989"/>
              <a:gd name="connsiteX40" fmla="*/ 32388 w 487386"/>
              <a:gd name="connsiteY40" fmla="*/ 1050172 h 2330989"/>
              <a:gd name="connsiteX41" fmla="*/ 32388 w 487386"/>
              <a:gd name="connsiteY41" fmla="*/ 1122800 h 2330989"/>
              <a:gd name="connsiteX42" fmla="*/ 103055 w 487386"/>
              <a:gd name="connsiteY42" fmla="*/ 1122800 h 2330989"/>
              <a:gd name="connsiteX43" fmla="*/ 103055 w 487386"/>
              <a:gd name="connsiteY43" fmla="*/ 1050172 h 2330989"/>
              <a:gd name="connsiteX44" fmla="*/ 32388 w 487386"/>
              <a:gd name="connsiteY44" fmla="*/ 1050172 h 2330989"/>
              <a:gd name="connsiteX45" fmla="*/ 383754 w 487386"/>
              <a:gd name="connsiteY45" fmla="*/ 953007 h 2330989"/>
              <a:gd name="connsiteX46" fmla="*/ 383754 w 487386"/>
              <a:gd name="connsiteY46" fmla="*/ 1024654 h 2330989"/>
              <a:gd name="connsiteX47" fmla="*/ 452457 w 487386"/>
              <a:gd name="connsiteY47" fmla="*/ 1024654 h 2330989"/>
              <a:gd name="connsiteX48" fmla="*/ 452457 w 487386"/>
              <a:gd name="connsiteY48" fmla="*/ 953007 h 2330989"/>
              <a:gd name="connsiteX49" fmla="*/ 383754 w 487386"/>
              <a:gd name="connsiteY49" fmla="*/ 953007 h 2330989"/>
              <a:gd name="connsiteX50" fmla="*/ 30425 w 487386"/>
              <a:gd name="connsiteY50" fmla="*/ 953007 h 2330989"/>
              <a:gd name="connsiteX51" fmla="*/ 30425 w 487386"/>
              <a:gd name="connsiteY51" fmla="*/ 1023673 h 2330989"/>
              <a:gd name="connsiteX52" fmla="*/ 259108 w 487386"/>
              <a:gd name="connsiteY52" fmla="*/ 1023673 h 2330989"/>
              <a:gd name="connsiteX53" fmla="*/ 259108 w 487386"/>
              <a:gd name="connsiteY53" fmla="*/ 953007 h 2330989"/>
              <a:gd name="connsiteX54" fmla="*/ 30425 w 487386"/>
              <a:gd name="connsiteY54" fmla="*/ 953007 h 2330989"/>
              <a:gd name="connsiteX55" fmla="*/ 286589 w 487386"/>
              <a:gd name="connsiteY55" fmla="*/ 952025 h 2330989"/>
              <a:gd name="connsiteX56" fmla="*/ 286589 w 487386"/>
              <a:gd name="connsiteY56" fmla="*/ 1023673 h 2330989"/>
              <a:gd name="connsiteX57" fmla="*/ 357254 w 487386"/>
              <a:gd name="connsiteY57" fmla="*/ 1023673 h 2330989"/>
              <a:gd name="connsiteX58" fmla="*/ 357254 w 487386"/>
              <a:gd name="connsiteY58" fmla="*/ 952025 h 2330989"/>
              <a:gd name="connsiteX59" fmla="*/ 286589 w 487386"/>
              <a:gd name="connsiteY59" fmla="*/ 952025 h 2330989"/>
              <a:gd name="connsiteX60" fmla="*/ 382772 w 487386"/>
              <a:gd name="connsiteY60" fmla="*/ 854860 h 2330989"/>
              <a:gd name="connsiteX61" fmla="*/ 382772 w 487386"/>
              <a:gd name="connsiteY61" fmla="*/ 927489 h 2330989"/>
              <a:gd name="connsiteX62" fmla="*/ 452457 w 487386"/>
              <a:gd name="connsiteY62" fmla="*/ 927489 h 2330989"/>
              <a:gd name="connsiteX63" fmla="*/ 452457 w 487386"/>
              <a:gd name="connsiteY63" fmla="*/ 854860 h 2330989"/>
              <a:gd name="connsiteX64" fmla="*/ 382772 w 487386"/>
              <a:gd name="connsiteY64" fmla="*/ 854860 h 2330989"/>
              <a:gd name="connsiteX65" fmla="*/ 286589 w 487386"/>
              <a:gd name="connsiteY65" fmla="*/ 853878 h 2330989"/>
              <a:gd name="connsiteX66" fmla="*/ 286589 w 487386"/>
              <a:gd name="connsiteY66" fmla="*/ 927489 h 2330989"/>
              <a:gd name="connsiteX67" fmla="*/ 355291 w 487386"/>
              <a:gd name="connsiteY67" fmla="*/ 927489 h 2330989"/>
              <a:gd name="connsiteX68" fmla="*/ 355291 w 487386"/>
              <a:gd name="connsiteY68" fmla="*/ 853878 h 2330989"/>
              <a:gd name="connsiteX69" fmla="*/ 286589 w 487386"/>
              <a:gd name="connsiteY69" fmla="*/ 853878 h 2330989"/>
              <a:gd name="connsiteX70" fmla="*/ 384735 w 487386"/>
              <a:gd name="connsiteY70" fmla="*/ 756713 h 2330989"/>
              <a:gd name="connsiteX71" fmla="*/ 384735 w 487386"/>
              <a:gd name="connsiteY71" fmla="*/ 829342 h 2330989"/>
              <a:gd name="connsiteX72" fmla="*/ 453438 w 487386"/>
              <a:gd name="connsiteY72" fmla="*/ 829342 h 2330989"/>
              <a:gd name="connsiteX73" fmla="*/ 453438 w 487386"/>
              <a:gd name="connsiteY73" fmla="*/ 756713 h 2330989"/>
              <a:gd name="connsiteX74" fmla="*/ 384735 w 487386"/>
              <a:gd name="connsiteY74" fmla="*/ 756713 h 2330989"/>
              <a:gd name="connsiteX75" fmla="*/ 130535 w 487386"/>
              <a:gd name="connsiteY75" fmla="*/ 756713 h 2330989"/>
              <a:gd name="connsiteX76" fmla="*/ 130535 w 487386"/>
              <a:gd name="connsiteY76" fmla="*/ 829342 h 2330989"/>
              <a:gd name="connsiteX77" fmla="*/ 357254 w 487386"/>
              <a:gd name="connsiteY77" fmla="*/ 829342 h 2330989"/>
              <a:gd name="connsiteX78" fmla="*/ 357254 w 487386"/>
              <a:gd name="connsiteY78" fmla="*/ 756713 h 2330989"/>
              <a:gd name="connsiteX79" fmla="*/ 130535 w 487386"/>
              <a:gd name="connsiteY79" fmla="*/ 756713 h 2330989"/>
              <a:gd name="connsiteX80" fmla="*/ 32388 w 487386"/>
              <a:gd name="connsiteY80" fmla="*/ 755731 h 2330989"/>
              <a:gd name="connsiteX81" fmla="*/ 32388 w 487386"/>
              <a:gd name="connsiteY81" fmla="*/ 830323 h 2330989"/>
              <a:gd name="connsiteX82" fmla="*/ 102073 w 487386"/>
              <a:gd name="connsiteY82" fmla="*/ 830323 h 2330989"/>
              <a:gd name="connsiteX83" fmla="*/ 102073 w 487386"/>
              <a:gd name="connsiteY83" fmla="*/ 755731 h 2330989"/>
              <a:gd name="connsiteX84" fmla="*/ 32388 w 487386"/>
              <a:gd name="connsiteY84" fmla="*/ 755731 h 2330989"/>
              <a:gd name="connsiteX85" fmla="*/ 382772 w 487386"/>
              <a:gd name="connsiteY85" fmla="*/ 658566 h 2330989"/>
              <a:gd name="connsiteX86" fmla="*/ 382772 w 487386"/>
              <a:gd name="connsiteY86" fmla="*/ 733158 h 2330989"/>
              <a:gd name="connsiteX87" fmla="*/ 452457 w 487386"/>
              <a:gd name="connsiteY87" fmla="*/ 733158 h 2330989"/>
              <a:gd name="connsiteX88" fmla="*/ 452457 w 487386"/>
              <a:gd name="connsiteY88" fmla="*/ 658566 h 2330989"/>
              <a:gd name="connsiteX89" fmla="*/ 382772 w 487386"/>
              <a:gd name="connsiteY89" fmla="*/ 658566 h 2330989"/>
              <a:gd name="connsiteX90" fmla="*/ 31407 w 487386"/>
              <a:gd name="connsiteY90" fmla="*/ 658566 h 2330989"/>
              <a:gd name="connsiteX91" fmla="*/ 31407 w 487386"/>
              <a:gd name="connsiteY91" fmla="*/ 735121 h 2330989"/>
              <a:gd name="connsiteX92" fmla="*/ 259108 w 487386"/>
              <a:gd name="connsiteY92" fmla="*/ 735121 h 2330989"/>
              <a:gd name="connsiteX93" fmla="*/ 259108 w 487386"/>
              <a:gd name="connsiteY93" fmla="*/ 658566 h 2330989"/>
              <a:gd name="connsiteX94" fmla="*/ 31407 w 487386"/>
              <a:gd name="connsiteY94" fmla="*/ 658566 h 2330989"/>
              <a:gd name="connsiteX95" fmla="*/ 226720 w 487386"/>
              <a:gd name="connsiteY95" fmla="*/ 561400 h 2330989"/>
              <a:gd name="connsiteX96" fmla="*/ 226720 w 487386"/>
              <a:gd name="connsiteY96" fmla="*/ 638937 h 2330989"/>
              <a:gd name="connsiteX97" fmla="*/ 451475 w 487386"/>
              <a:gd name="connsiteY97" fmla="*/ 638937 h 2330989"/>
              <a:gd name="connsiteX98" fmla="*/ 451475 w 487386"/>
              <a:gd name="connsiteY98" fmla="*/ 561400 h 2330989"/>
              <a:gd name="connsiteX99" fmla="*/ 226720 w 487386"/>
              <a:gd name="connsiteY99" fmla="*/ 561400 h 2330989"/>
              <a:gd name="connsiteX100" fmla="*/ 128572 w 487386"/>
              <a:gd name="connsiteY100" fmla="*/ 561400 h 2330989"/>
              <a:gd name="connsiteX101" fmla="*/ 128572 w 487386"/>
              <a:gd name="connsiteY101" fmla="*/ 636974 h 2330989"/>
              <a:gd name="connsiteX102" fmla="*/ 198257 w 487386"/>
              <a:gd name="connsiteY102" fmla="*/ 636974 h 2330989"/>
              <a:gd name="connsiteX103" fmla="*/ 198257 w 487386"/>
              <a:gd name="connsiteY103" fmla="*/ 561400 h 2330989"/>
              <a:gd name="connsiteX104" fmla="*/ 128572 w 487386"/>
              <a:gd name="connsiteY104" fmla="*/ 561400 h 2330989"/>
              <a:gd name="connsiteX105" fmla="*/ 129554 w 487386"/>
              <a:gd name="connsiteY105" fmla="*/ 464235 h 2330989"/>
              <a:gd name="connsiteX106" fmla="*/ 129554 w 487386"/>
              <a:gd name="connsiteY106" fmla="*/ 540790 h 2330989"/>
              <a:gd name="connsiteX107" fmla="*/ 356272 w 487386"/>
              <a:gd name="connsiteY107" fmla="*/ 540790 h 2330989"/>
              <a:gd name="connsiteX108" fmla="*/ 356272 w 487386"/>
              <a:gd name="connsiteY108" fmla="*/ 464235 h 2330989"/>
              <a:gd name="connsiteX109" fmla="*/ 129554 w 487386"/>
              <a:gd name="connsiteY109" fmla="*/ 464235 h 2330989"/>
              <a:gd name="connsiteX110" fmla="*/ 34352 w 487386"/>
              <a:gd name="connsiteY110" fmla="*/ 463253 h 2330989"/>
              <a:gd name="connsiteX111" fmla="*/ 34352 w 487386"/>
              <a:gd name="connsiteY111" fmla="*/ 539808 h 2330989"/>
              <a:gd name="connsiteX112" fmla="*/ 102073 w 487386"/>
              <a:gd name="connsiteY112" fmla="*/ 539808 h 2330989"/>
              <a:gd name="connsiteX113" fmla="*/ 102073 w 487386"/>
              <a:gd name="connsiteY113" fmla="*/ 463253 h 2330989"/>
              <a:gd name="connsiteX114" fmla="*/ 34352 w 487386"/>
              <a:gd name="connsiteY114" fmla="*/ 463253 h 2330989"/>
              <a:gd name="connsiteX115" fmla="*/ 384735 w 487386"/>
              <a:gd name="connsiteY115" fmla="*/ 462272 h 2330989"/>
              <a:gd name="connsiteX116" fmla="*/ 384735 w 487386"/>
              <a:gd name="connsiteY116" fmla="*/ 540790 h 2330989"/>
              <a:gd name="connsiteX117" fmla="*/ 451475 w 487386"/>
              <a:gd name="connsiteY117" fmla="*/ 540790 h 2330989"/>
              <a:gd name="connsiteX118" fmla="*/ 451475 w 487386"/>
              <a:gd name="connsiteY118" fmla="*/ 462272 h 2330989"/>
              <a:gd name="connsiteX119" fmla="*/ 384735 w 487386"/>
              <a:gd name="connsiteY119" fmla="*/ 462272 h 2330989"/>
              <a:gd name="connsiteX120" fmla="*/ 52999 w 487386"/>
              <a:gd name="connsiteY120" fmla="*/ 286589 h 2330989"/>
              <a:gd name="connsiteX121" fmla="*/ 52999 w 487386"/>
              <a:gd name="connsiteY121" fmla="*/ 364126 h 2330989"/>
              <a:gd name="connsiteX122" fmla="*/ 192368 w 487386"/>
              <a:gd name="connsiteY122" fmla="*/ 364126 h 2330989"/>
              <a:gd name="connsiteX123" fmla="*/ 192368 w 487386"/>
              <a:gd name="connsiteY123" fmla="*/ 286589 h 2330989"/>
              <a:gd name="connsiteX124" fmla="*/ 52999 w 487386"/>
              <a:gd name="connsiteY124" fmla="*/ 286589 h 2330989"/>
              <a:gd name="connsiteX125" fmla="*/ 295422 w 487386"/>
              <a:gd name="connsiteY125" fmla="*/ 285608 h 2330989"/>
              <a:gd name="connsiteX126" fmla="*/ 295422 w 487386"/>
              <a:gd name="connsiteY126" fmla="*/ 364126 h 2330989"/>
              <a:gd name="connsiteX127" fmla="*/ 434790 w 487386"/>
              <a:gd name="connsiteY127" fmla="*/ 364126 h 2330989"/>
              <a:gd name="connsiteX128" fmla="*/ 434790 w 487386"/>
              <a:gd name="connsiteY128" fmla="*/ 285608 h 2330989"/>
              <a:gd name="connsiteX129" fmla="*/ 295422 w 487386"/>
              <a:gd name="connsiteY129" fmla="*/ 285608 h 2330989"/>
              <a:gd name="connsiteX130" fmla="*/ 51036 w 487386"/>
              <a:gd name="connsiteY130" fmla="*/ 186479 h 2330989"/>
              <a:gd name="connsiteX131" fmla="*/ 51036 w 487386"/>
              <a:gd name="connsiteY131" fmla="*/ 259108 h 2330989"/>
              <a:gd name="connsiteX132" fmla="*/ 190405 w 487386"/>
              <a:gd name="connsiteY132" fmla="*/ 259108 h 2330989"/>
              <a:gd name="connsiteX133" fmla="*/ 190405 w 487386"/>
              <a:gd name="connsiteY133" fmla="*/ 186479 h 2330989"/>
              <a:gd name="connsiteX134" fmla="*/ 51036 w 487386"/>
              <a:gd name="connsiteY134" fmla="*/ 186479 h 2330989"/>
              <a:gd name="connsiteX135" fmla="*/ 294440 w 487386"/>
              <a:gd name="connsiteY135" fmla="*/ 185498 h 2330989"/>
              <a:gd name="connsiteX136" fmla="*/ 294440 w 487386"/>
              <a:gd name="connsiteY136" fmla="*/ 260090 h 2330989"/>
              <a:gd name="connsiteX137" fmla="*/ 432828 w 487386"/>
              <a:gd name="connsiteY137" fmla="*/ 260090 h 2330989"/>
              <a:gd name="connsiteX138" fmla="*/ 432828 w 487386"/>
              <a:gd name="connsiteY138" fmla="*/ 185498 h 2330989"/>
              <a:gd name="connsiteX139" fmla="*/ 294440 w 487386"/>
              <a:gd name="connsiteY139" fmla="*/ 185498 h 2330989"/>
              <a:gd name="connsiteX140" fmla="*/ 52999 w 487386"/>
              <a:gd name="connsiteY140" fmla="*/ 89314 h 2330989"/>
              <a:gd name="connsiteX141" fmla="*/ 52999 w 487386"/>
              <a:gd name="connsiteY141" fmla="*/ 158017 h 2330989"/>
              <a:gd name="connsiteX142" fmla="*/ 191387 w 487386"/>
              <a:gd name="connsiteY142" fmla="*/ 158017 h 2330989"/>
              <a:gd name="connsiteX143" fmla="*/ 191387 w 487386"/>
              <a:gd name="connsiteY143" fmla="*/ 89314 h 2330989"/>
              <a:gd name="connsiteX144" fmla="*/ 52999 w 487386"/>
              <a:gd name="connsiteY144" fmla="*/ 89314 h 2330989"/>
              <a:gd name="connsiteX145" fmla="*/ 296403 w 487386"/>
              <a:gd name="connsiteY145" fmla="*/ 87351 h 2330989"/>
              <a:gd name="connsiteX146" fmla="*/ 296403 w 487386"/>
              <a:gd name="connsiteY146" fmla="*/ 158998 h 2330989"/>
              <a:gd name="connsiteX147" fmla="*/ 432828 w 487386"/>
              <a:gd name="connsiteY147" fmla="*/ 158998 h 2330989"/>
              <a:gd name="connsiteX148" fmla="*/ 432828 w 487386"/>
              <a:gd name="connsiteY148" fmla="*/ 87351 h 2330989"/>
              <a:gd name="connsiteX149" fmla="*/ 296403 w 487386"/>
              <a:gd name="connsiteY149" fmla="*/ 87351 h 2330989"/>
              <a:gd name="connsiteX150" fmla="*/ 26499 w 487386"/>
              <a:gd name="connsiteY150" fmla="*/ 0 h 2330989"/>
              <a:gd name="connsiteX151" fmla="*/ 219849 w 487386"/>
              <a:gd name="connsiteY151" fmla="*/ 0 h 2330989"/>
              <a:gd name="connsiteX152" fmla="*/ 219849 w 487386"/>
              <a:gd name="connsiteY152" fmla="*/ 111888 h 2330989"/>
              <a:gd name="connsiteX153" fmla="*/ 219849 w 487386"/>
              <a:gd name="connsiteY153" fmla="*/ 337625 h 2330989"/>
              <a:gd name="connsiteX154" fmla="*/ 263033 w 487386"/>
              <a:gd name="connsiteY154" fmla="*/ 366088 h 2330989"/>
              <a:gd name="connsiteX155" fmla="*/ 263033 w 487386"/>
              <a:gd name="connsiteY155" fmla="*/ 2945 h 2330989"/>
              <a:gd name="connsiteX156" fmla="*/ 461290 w 487386"/>
              <a:gd name="connsiteY156" fmla="*/ 2945 h 2330989"/>
              <a:gd name="connsiteX157" fmla="*/ 463253 w 487386"/>
              <a:gd name="connsiteY157" fmla="*/ 330756 h 2330989"/>
              <a:gd name="connsiteX158" fmla="*/ 481901 w 487386"/>
              <a:gd name="connsiteY158" fmla="*/ 1297502 h 2330989"/>
              <a:gd name="connsiteX159" fmla="*/ 483863 w 487386"/>
              <a:gd name="connsiteY159" fmla="*/ 2269156 h 2330989"/>
              <a:gd name="connsiteX160" fmla="*/ 483863 w 487386"/>
              <a:gd name="connsiteY160" fmla="*/ 2330989 h 2330989"/>
              <a:gd name="connsiteX161" fmla="*/ 0 w 487386"/>
              <a:gd name="connsiteY161" fmla="*/ 2330989 h 2330989"/>
              <a:gd name="connsiteX162" fmla="*/ 0 w 487386"/>
              <a:gd name="connsiteY162" fmla="*/ 2284859 h 2330989"/>
              <a:gd name="connsiteX163" fmla="*/ 0 w 487386"/>
              <a:gd name="connsiteY163" fmla="*/ 421051 h 2330989"/>
              <a:gd name="connsiteX164" fmla="*/ 26499 w 487386"/>
              <a:gd name="connsiteY164" fmla="*/ 0 h 233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487386" h="2330989">
                <a:moveTo>
                  <a:pt x="285608" y="1339706"/>
                </a:moveTo>
                <a:cubicBezTo>
                  <a:pt x="285608" y="1366205"/>
                  <a:pt x="285608" y="1388779"/>
                  <a:pt x="285608" y="1414297"/>
                </a:cubicBezTo>
                <a:cubicBezTo>
                  <a:pt x="312107" y="1414297"/>
                  <a:pt x="333699" y="1414297"/>
                  <a:pt x="356272" y="1414297"/>
                </a:cubicBezTo>
                <a:cubicBezTo>
                  <a:pt x="356272" y="1387797"/>
                  <a:pt x="356272" y="1364242"/>
                  <a:pt x="356272" y="1339706"/>
                </a:cubicBezTo>
                <a:cubicBezTo>
                  <a:pt x="331736" y="1339706"/>
                  <a:pt x="309163" y="1339706"/>
                  <a:pt x="285608" y="1339706"/>
                </a:cubicBezTo>
                <a:close/>
                <a:moveTo>
                  <a:pt x="31407" y="1338724"/>
                </a:moveTo>
                <a:cubicBezTo>
                  <a:pt x="31407" y="1366205"/>
                  <a:pt x="31407" y="1389760"/>
                  <a:pt x="31407" y="1414297"/>
                </a:cubicBezTo>
                <a:cubicBezTo>
                  <a:pt x="108942" y="1414297"/>
                  <a:pt x="183534" y="1414297"/>
                  <a:pt x="258126" y="1414297"/>
                </a:cubicBezTo>
                <a:cubicBezTo>
                  <a:pt x="258126" y="1386816"/>
                  <a:pt x="258126" y="1363261"/>
                  <a:pt x="258126" y="1338724"/>
                </a:cubicBezTo>
                <a:cubicBezTo>
                  <a:pt x="180590" y="1338724"/>
                  <a:pt x="106980" y="1338724"/>
                  <a:pt x="31407" y="1338724"/>
                </a:cubicBezTo>
                <a:close/>
                <a:moveTo>
                  <a:pt x="385716" y="1245485"/>
                </a:moveTo>
                <a:cubicBezTo>
                  <a:pt x="385716" y="1271984"/>
                  <a:pt x="385716" y="1295539"/>
                  <a:pt x="385716" y="1318113"/>
                </a:cubicBezTo>
                <a:cubicBezTo>
                  <a:pt x="410253" y="1318113"/>
                  <a:pt x="430864" y="1318113"/>
                  <a:pt x="453438" y="1318113"/>
                </a:cubicBezTo>
                <a:cubicBezTo>
                  <a:pt x="453438" y="1293576"/>
                  <a:pt x="453438" y="1271003"/>
                  <a:pt x="453438" y="1245485"/>
                </a:cubicBezTo>
                <a:cubicBezTo>
                  <a:pt x="427920" y="1245485"/>
                  <a:pt x="406328" y="1245485"/>
                  <a:pt x="385716" y="1245485"/>
                </a:cubicBezTo>
                <a:close/>
                <a:moveTo>
                  <a:pt x="32388" y="1243522"/>
                </a:moveTo>
                <a:cubicBezTo>
                  <a:pt x="32388" y="1270021"/>
                  <a:pt x="32388" y="1292595"/>
                  <a:pt x="32388" y="1318113"/>
                </a:cubicBezTo>
                <a:cubicBezTo>
                  <a:pt x="55943" y="1318113"/>
                  <a:pt x="78518" y="1318113"/>
                  <a:pt x="102073" y="1318113"/>
                </a:cubicBezTo>
                <a:cubicBezTo>
                  <a:pt x="102073" y="1292595"/>
                  <a:pt x="102073" y="1269040"/>
                  <a:pt x="102073" y="1243522"/>
                </a:cubicBezTo>
                <a:cubicBezTo>
                  <a:pt x="77536" y="1243522"/>
                  <a:pt x="55943" y="1243522"/>
                  <a:pt x="32388" y="1243522"/>
                </a:cubicBezTo>
                <a:close/>
                <a:moveTo>
                  <a:pt x="130535" y="1242540"/>
                </a:moveTo>
                <a:cubicBezTo>
                  <a:pt x="130535" y="1271003"/>
                  <a:pt x="130535" y="1294558"/>
                  <a:pt x="130535" y="1317131"/>
                </a:cubicBezTo>
                <a:cubicBezTo>
                  <a:pt x="208071" y="1317131"/>
                  <a:pt x="281681" y="1317131"/>
                  <a:pt x="356272" y="1317131"/>
                </a:cubicBezTo>
                <a:cubicBezTo>
                  <a:pt x="356272" y="1290632"/>
                  <a:pt x="356272" y="1267077"/>
                  <a:pt x="356272" y="1242540"/>
                </a:cubicBezTo>
                <a:cubicBezTo>
                  <a:pt x="278737" y="1242540"/>
                  <a:pt x="206108" y="1242540"/>
                  <a:pt x="130535" y="1242540"/>
                </a:cubicBezTo>
                <a:close/>
                <a:moveTo>
                  <a:pt x="128572" y="1149301"/>
                </a:moveTo>
                <a:cubicBezTo>
                  <a:pt x="128572" y="1174819"/>
                  <a:pt x="128572" y="1197392"/>
                  <a:pt x="128572" y="1220947"/>
                </a:cubicBezTo>
                <a:cubicBezTo>
                  <a:pt x="153109" y="1220947"/>
                  <a:pt x="174701" y="1220947"/>
                  <a:pt x="199237" y="1220947"/>
                </a:cubicBezTo>
                <a:cubicBezTo>
                  <a:pt x="199237" y="1193466"/>
                  <a:pt x="199237" y="1171874"/>
                  <a:pt x="199237" y="1149301"/>
                </a:cubicBezTo>
                <a:cubicBezTo>
                  <a:pt x="173719" y="1149301"/>
                  <a:pt x="151146" y="1149301"/>
                  <a:pt x="128572" y="1149301"/>
                </a:cubicBezTo>
                <a:close/>
                <a:moveTo>
                  <a:pt x="226720" y="1148319"/>
                </a:moveTo>
                <a:cubicBezTo>
                  <a:pt x="226720" y="1174819"/>
                  <a:pt x="226720" y="1196411"/>
                  <a:pt x="226720" y="1219966"/>
                </a:cubicBezTo>
                <a:cubicBezTo>
                  <a:pt x="303273" y="1219966"/>
                  <a:pt x="377866" y="1219966"/>
                  <a:pt x="453438" y="1219966"/>
                </a:cubicBezTo>
                <a:cubicBezTo>
                  <a:pt x="453438" y="1195429"/>
                  <a:pt x="453438" y="1172856"/>
                  <a:pt x="453438" y="1148319"/>
                </a:cubicBezTo>
                <a:cubicBezTo>
                  <a:pt x="373940" y="1148319"/>
                  <a:pt x="300329" y="1148319"/>
                  <a:pt x="226720" y="1148319"/>
                </a:cubicBezTo>
                <a:close/>
                <a:moveTo>
                  <a:pt x="128572" y="1050172"/>
                </a:moveTo>
                <a:cubicBezTo>
                  <a:pt x="128572" y="1075690"/>
                  <a:pt x="128572" y="1098264"/>
                  <a:pt x="128572" y="1121820"/>
                </a:cubicBezTo>
                <a:cubicBezTo>
                  <a:pt x="206108" y="1121820"/>
                  <a:pt x="280700" y="1121820"/>
                  <a:pt x="357254" y="1121820"/>
                </a:cubicBezTo>
                <a:cubicBezTo>
                  <a:pt x="357254" y="1096301"/>
                  <a:pt x="357254" y="1074709"/>
                  <a:pt x="357254" y="1050172"/>
                </a:cubicBezTo>
                <a:cubicBezTo>
                  <a:pt x="279719" y="1050172"/>
                  <a:pt x="204145" y="1050172"/>
                  <a:pt x="128572" y="1050172"/>
                </a:cubicBezTo>
                <a:close/>
                <a:moveTo>
                  <a:pt x="32388" y="1050172"/>
                </a:moveTo>
                <a:cubicBezTo>
                  <a:pt x="32388" y="1076672"/>
                  <a:pt x="32388" y="1100227"/>
                  <a:pt x="32388" y="1122800"/>
                </a:cubicBezTo>
                <a:cubicBezTo>
                  <a:pt x="57906" y="1122800"/>
                  <a:pt x="79498" y="1122800"/>
                  <a:pt x="103055" y="1122800"/>
                </a:cubicBezTo>
                <a:cubicBezTo>
                  <a:pt x="103055" y="1097282"/>
                  <a:pt x="103055" y="1074709"/>
                  <a:pt x="103055" y="1050172"/>
                </a:cubicBezTo>
                <a:cubicBezTo>
                  <a:pt x="76555" y="1050172"/>
                  <a:pt x="53981" y="1050172"/>
                  <a:pt x="32388" y="1050172"/>
                </a:cubicBezTo>
                <a:close/>
                <a:moveTo>
                  <a:pt x="383754" y="953007"/>
                </a:moveTo>
                <a:cubicBezTo>
                  <a:pt x="383754" y="978525"/>
                  <a:pt x="383754" y="1001098"/>
                  <a:pt x="383754" y="1024654"/>
                </a:cubicBezTo>
                <a:cubicBezTo>
                  <a:pt x="408291" y="1024654"/>
                  <a:pt x="429883" y="1024654"/>
                  <a:pt x="452457" y="1024654"/>
                </a:cubicBezTo>
                <a:cubicBezTo>
                  <a:pt x="452457" y="998154"/>
                  <a:pt x="452457" y="974599"/>
                  <a:pt x="452457" y="953007"/>
                </a:cubicBezTo>
                <a:cubicBezTo>
                  <a:pt x="426939" y="953007"/>
                  <a:pt x="405346" y="953007"/>
                  <a:pt x="383754" y="953007"/>
                </a:cubicBezTo>
                <a:close/>
                <a:moveTo>
                  <a:pt x="30425" y="953007"/>
                </a:moveTo>
                <a:cubicBezTo>
                  <a:pt x="30425" y="977543"/>
                  <a:pt x="30425" y="998154"/>
                  <a:pt x="30425" y="1023673"/>
                </a:cubicBezTo>
                <a:cubicBezTo>
                  <a:pt x="109924" y="1023673"/>
                  <a:pt x="185497" y="1023673"/>
                  <a:pt x="259108" y="1023673"/>
                </a:cubicBezTo>
                <a:cubicBezTo>
                  <a:pt x="259108" y="997172"/>
                  <a:pt x="259108" y="975580"/>
                  <a:pt x="259108" y="953007"/>
                </a:cubicBezTo>
                <a:cubicBezTo>
                  <a:pt x="181572" y="953007"/>
                  <a:pt x="105999" y="953007"/>
                  <a:pt x="30425" y="953007"/>
                </a:cubicBezTo>
                <a:close/>
                <a:moveTo>
                  <a:pt x="286589" y="952025"/>
                </a:moveTo>
                <a:cubicBezTo>
                  <a:pt x="286589" y="977543"/>
                  <a:pt x="286589" y="1001098"/>
                  <a:pt x="286589" y="1023673"/>
                </a:cubicBezTo>
                <a:cubicBezTo>
                  <a:pt x="312107" y="1023673"/>
                  <a:pt x="333699" y="1023673"/>
                  <a:pt x="357254" y="1023673"/>
                </a:cubicBezTo>
                <a:cubicBezTo>
                  <a:pt x="357254" y="999135"/>
                  <a:pt x="357254" y="977543"/>
                  <a:pt x="357254" y="952025"/>
                </a:cubicBezTo>
                <a:cubicBezTo>
                  <a:pt x="330754" y="952025"/>
                  <a:pt x="309163" y="952025"/>
                  <a:pt x="286589" y="952025"/>
                </a:cubicBezTo>
                <a:close/>
                <a:moveTo>
                  <a:pt x="382772" y="854860"/>
                </a:moveTo>
                <a:cubicBezTo>
                  <a:pt x="382772" y="879396"/>
                  <a:pt x="382772" y="901970"/>
                  <a:pt x="382772" y="927489"/>
                </a:cubicBezTo>
                <a:cubicBezTo>
                  <a:pt x="409272" y="927489"/>
                  <a:pt x="429883" y="927489"/>
                  <a:pt x="452457" y="927489"/>
                </a:cubicBezTo>
                <a:cubicBezTo>
                  <a:pt x="452457" y="901970"/>
                  <a:pt x="452457" y="878415"/>
                  <a:pt x="452457" y="854860"/>
                </a:cubicBezTo>
                <a:cubicBezTo>
                  <a:pt x="426939" y="854860"/>
                  <a:pt x="405346" y="854860"/>
                  <a:pt x="382772" y="854860"/>
                </a:cubicBezTo>
                <a:close/>
                <a:moveTo>
                  <a:pt x="286589" y="853878"/>
                </a:moveTo>
                <a:cubicBezTo>
                  <a:pt x="286589" y="880378"/>
                  <a:pt x="286589" y="902951"/>
                  <a:pt x="286589" y="927489"/>
                </a:cubicBezTo>
                <a:cubicBezTo>
                  <a:pt x="311125" y="927489"/>
                  <a:pt x="331736" y="927489"/>
                  <a:pt x="355291" y="927489"/>
                </a:cubicBezTo>
                <a:cubicBezTo>
                  <a:pt x="355291" y="901970"/>
                  <a:pt x="355291" y="878415"/>
                  <a:pt x="355291" y="853878"/>
                </a:cubicBezTo>
                <a:cubicBezTo>
                  <a:pt x="330754" y="853878"/>
                  <a:pt x="308181" y="853878"/>
                  <a:pt x="286589" y="853878"/>
                </a:cubicBezTo>
                <a:close/>
                <a:moveTo>
                  <a:pt x="384735" y="756713"/>
                </a:moveTo>
                <a:cubicBezTo>
                  <a:pt x="384735" y="783212"/>
                  <a:pt x="384735" y="806767"/>
                  <a:pt x="384735" y="829342"/>
                </a:cubicBezTo>
                <a:cubicBezTo>
                  <a:pt x="409272" y="829342"/>
                  <a:pt x="429883" y="829342"/>
                  <a:pt x="453438" y="829342"/>
                </a:cubicBezTo>
                <a:cubicBezTo>
                  <a:pt x="453438" y="804805"/>
                  <a:pt x="453438" y="783212"/>
                  <a:pt x="453438" y="756713"/>
                </a:cubicBezTo>
                <a:cubicBezTo>
                  <a:pt x="427920" y="756713"/>
                  <a:pt x="406328" y="756713"/>
                  <a:pt x="384735" y="756713"/>
                </a:cubicBezTo>
                <a:close/>
                <a:moveTo>
                  <a:pt x="130535" y="756713"/>
                </a:moveTo>
                <a:cubicBezTo>
                  <a:pt x="130535" y="784194"/>
                  <a:pt x="130535" y="807749"/>
                  <a:pt x="130535" y="829342"/>
                </a:cubicBezTo>
                <a:cubicBezTo>
                  <a:pt x="208071" y="829342"/>
                  <a:pt x="282663" y="829342"/>
                  <a:pt x="357254" y="829342"/>
                </a:cubicBezTo>
                <a:cubicBezTo>
                  <a:pt x="357254" y="802842"/>
                  <a:pt x="357254" y="781249"/>
                  <a:pt x="357254" y="756713"/>
                </a:cubicBezTo>
                <a:cubicBezTo>
                  <a:pt x="277755" y="756713"/>
                  <a:pt x="203163" y="756713"/>
                  <a:pt x="130535" y="756713"/>
                </a:cubicBezTo>
                <a:close/>
                <a:moveTo>
                  <a:pt x="32388" y="755731"/>
                </a:moveTo>
                <a:cubicBezTo>
                  <a:pt x="32388" y="781249"/>
                  <a:pt x="32388" y="804805"/>
                  <a:pt x="32388" y="830323"/>
                </a:cubicBezTo>
                <a:cubicBezTo>
                  <a:pt x="56925" y="830323"/>
                  <a:pt x="78518" y="830323"/>
                  <a:pt x="102073" y="830323"/>
                </a:cubicBezTo>
                <a:cubicBezTo>
                  <a:pt x="102073" y="803824"/>
                  <a:pt x="102073" y="781249"/>
                  <a:pt x="102073" y="755731"/>
                </a:cubicBezTo>
                <a:cubicBezTo>
                  <a:pt x="77536" y="755731"/>
                  <a:pt x="55943" y="755731"/>
                  <a:pt x="32388" y="755731"/>
                </a:cubicBezTo>
                <a:close/>
                <a:moveTo>
                  <a:pt x="382772" y="658566"/>
                </a:moveTo>
                <a:cubicBezTo>
                  <a:pt x="382772" y="685065"/>
                  <a:pt x="382772" y="707640"/>
                  <a:pt x="382772" y="733158"/>
                </a:cubicBezTo>
                <a:cubicBezTo>
                  <a:pt x="408291" y="733158"/>
                  <a:pt x="429883" y="733158"/>
                  <a:pt x="452457" y="733158"/>
                </a:cubicBezTo>
                <a:cubicBezTo>
                  <a:pt x="452457" y="706658"/>
                  <a:pt x="452457" y="683102"/>
                  <a:pt x="452457" y="658566"/>
                </a:cubicBezTo>
                <a:cubicBezTo>
                  <a:pt x="427920" y="658566"/>
                  <a:pt x="405346" y="658566"/>
                  <a:pt x="382772" y="658566"/>
                </a:cubicBezTo>
                <a:close/>
                <a:moveTo>
                  <a:pt x="31407" y="658566"/>
                </a:moveTo>
                <a:cubicBezTo>
                  <a:pt x="31407" y="684084"/>
                  <a:pt x="31407" y="707640"/>
                  <a:pt x="31407" y="735121"/>
                </a:cubicBezTo>
                <a:cubicBezTo>
                  <a:pt x="107962" y="735121"/>
                  <a:pt x="182553" y="735121"/>
                  <a:pt x="259108" y="735121"/>
                </a:cubicBezTo>
                <a:cubicBezTo>
                  <a:pt x="259108" y="706658"/>
                  <a:pt x="259108" y="684084"/>
                  <a:pt x="259108" y="658566"/>
                </a:cubicBezTo>
                <a:cubicBezTo>
                  <a:pt x="182553" y="658566"/>
                  <a:pt x="107962" y="658566"/>
                  <a:pt x="31407" y="658566"/>
                </a:cubicBezTo>
                <a:close/>
                <a:moveTo>
                  <a:pt x="226720" y="561400"/>
                </a:moveTo>
                <a:cubicBezTo>
                  <a:pt x="226720" y="586918"/>
                  <a:pt x="226720" y="610474"/>
                  <a:pt x="226720" y="638937"/>
                </a:cubicBezTo>
                <a:cubicBezTo>
                  <a:pt x="304255" y="638937"/>
                  <a:pt x="376884" y="638937"/>
                  <a:pt x="451475" y="638937"/>
                </a:cubicBezTo>
                <a:cubicBezTo>
                  <a:pt x="451475" y="611456"/>
                  <a:pt x="451475" y="586918"/>
                  <a:pt x="451475" y="561400"/>
                </a:cubicBezTo>
                <a:cubicBezTo>
                  <a:pt x="374921" y="561400"/>
                  <a:pt x="302292" y="561400"/>
                  <a:pt x="226720" y="561400"/>
                </a:cubicBezTo>
                <a:close/>
                <a:moveTo>
                  <a:pt x="128572" y="561400"/>
                </a:moveTo>
                <a:cubicBezTo>
                  <a:pt x="128572" y="587900"/>
                  <a:pt x="128572" y="611456"/>
                  <a:pt x="128572" y="636974"/>
                </a:cubicBezTo>
                <a:cubicBezTo>
                  <a:pt x="156053" y="636974"/>
                  <a:pt x="177645" y="636974"/>
                  <a:pt x="198257" y="636974"/>
                </a:cubicBezTo>
                <a:cubicBezTo>
                  <a:pt x="198257" y="609493"/>
                  <a:pt x="198257" y="585938"/>
                  <a:pt x="198257" y="561400"/>
                </a:cubicBezTo>
                <a:cubicBezTo>
                  <a:pt x="173719" y="561400"/>
                  <a:pt x="152128" y="561400"/>
                  <a:pt x="128572" y="561400"/>
                </a:cubicBezTo>
                <a:close/>
                <a:moveTo>
                  <a:pt x="129554" y="464235"/>
                </a:moveTo>
                <a:cubicBezTo>
                  <a:pt x="129554" y="489754"/>
                  <a:pt x="129554" y="513309"/>
                  <a:pt x="129554" y="540790"/>
                </a:cubicBezTo>
                <a:cubicBezTo>
                  <a:pt x="208071" y="540790"/>
                  <a:pt x="282663" y="540790"/>
                  <a:pt x="356272" y="540790"/>
                </a:cubicBezTo>
                <a:cubicBezTo>
                  <a:pt x="356272" y="513309"/>
                  <a:pt x="356272" y="489754"/>
                  <a:pt x="356272" y="464235"/>
                </a:cubicBezTo>
                <a:cubicBezTo>
                  <a:pt x="279719" y="464235"/>
                  <a:pt x="205126" y="464235"/>
                  <a:pt x="129554" y="464235"/>
                </a:cubicBezTo>
                <a:close/>
                <a:moveTo>
                  <a:pt x="34352" y="463253"/>
                </a:moveTo>
                <a:cubicBezTo>
                  <a:pt x="34352" y="488772"/>
                  <a:pt x="34352" y="514290"/>
                  <a:pt x="34352" y="539808"/>
                </a:cubicBezTo>
                <a:cubicBezTo>
                  <a:pt x="58888" y="539808"/>
                  <a:pt x="80480" y="539808"/>
                  <a:pt x="102073" y="539808"/>
                </a:cubicBezTo>
                <a:cubicBezTo>
                  <a:pt x="102073" y="512327"/>
                  <a:pt x="102073" y="488772"/>
                  <a:pt x="102073" y="463253"/>
                </a:cubicBezTo>
                <a:cubicBezTo>
                  <a:pt x="79498" y="463253"/>
                  <a:pt x="58888" y="463253"/>
                  <a:pt x="34352" y="463253"/>
                </a:cubicBezTo>
                <a:close/>
                <a:moveTo>
                  <a:pt x="384735" y="462272"/>
                </a:moveTo>
                <a:cubicBezTo>
                  <a:pt x="384735" y="490734"/>
                  <a:pt x="384735" y="516253"/>
                  <a:pt x="384735" y="540790"/>
                </a:cubicBezTo>
                <a:cubicBezTo>
                  <a:pt x="409272" y="540790"/>
                  <a:pt x="430864" y="540790"/>
                  <a:pt x="451475" y="540790"/>
                </a:cubicBezTo>
                <a:cubicBezTo>
                  <a:pt x="451475" y="512327"/>
                  <a:pt x="451475" y="487791"/>
                  <a:pt x="451475" y="462272"/>
                </a:cubicBezTo>
                <a:cubicBezTo>
                  <a:pt x="427920" y="462272"/>
                  <a:pt x="408291" y="462272"/>
                  <a:pt x="384735" y="462272"/>
                </a:cubicBezTo>
                <a:close/>
                <a:moveTo>
                  <a:pt x="52999" y="286589"/>
                </a:moveTo>
                <a:cubicBezTo>
                  <a:pt x="52999" y="316033"/>
                  <a:pt x="52999" y="340570"/>
                  <a:pt x="52999" y="364126"/>
                </a:cubicBezTo>
                <a:cubicBezTo>
                  <a:pt x="101091" y="364126"/>
                  <a:pt x="146238" y="364126"/>
                  <a:pt x="192368" y="364126"/>
                </a:cubicBezTo>
                <a:cubicBezTo>
                  <a:pt x="192368" y="337625"/>
                  <a:pt x="192368" y="314070"/>
                  <a:pt x="192368" y="286589"/>
                </a:cubicBezTo>
                <a:cubicBezTo>
                  <a:pt x="142313" y="286589"/>
                  <a:pt x="97165" y="286589"/>
                  <a:pt x="52999" y="286589"/>
                </a:cubicBezTo>
                <a:close/>
                <a:moveTo>
                  <a:pt x="295422" y="285608"/>
                </a:moveTo>
                <a:cubicBezTo>
                  <a:pt x="295422" y="314070"/>
                  <a:pt x="295422" y="339588"/>
                  <a:pt x="295422" y="364126"/>
                </a:cubicBezTo>
                <a:cubicBezTo>
                  <a:pt x="343514" y="364126"/>
                  <a:pt x="388661" y="364126"/>
                  <a:pt x="434790" y="364126"/>
                </a:cubicBezTo>
                <a:cubicBezTo>
                  <a:pt x="434790" y="337625"/>
                  <a:pt x="434790" y="313089"/>
                  <a:pt x="434790" y="285608"/>
                </a:cubicBezTo>
                <a:cubicBezTo>
                  <a:pt x="384735" y="285608"/>
                  <a:pt x="340569" y="285608"/>
                  <a:pt x="295422" y="285608"/>
                </a:cubicBezTo>
                <a:close/>
                <a:moveTo>
                  <a:pt x="51036" y="186479"/>
                </a:moveTo>
                <a:cubicBezTo>
                  <a:pt x="51036" y="211997"/>
                  <a:pt x="51036" y="232609"/>
                  <a:pt x="51036" y="259108"/>
                </a:cubicBezTo>
                <a:cubicBezTo>
                  <a:pt x="100110" y="259108"/>
                  <a:pt x="144275" y="259108"/>
                  <a:pt x="190405" y="259108"/>
                </a:cubicBezTo>
                <a:cubicBezTo>
                  <a:pt x="190405" y="232609"/>
                  <a:pt x="190405" y="209053"/>
                  <a:pt x="190405" y="186479"/>
                </a:cubicBezTo>
                <a:cubicBezTo>
                  <a:pt x="142313" y="186479"/>
                  <a:pt x="97165" y="186479"/>
                  <a:pt x="51036" y="186479"/>
                </a:cubicBezTo>
                <a:close/>
                <a:moveTo>
                  <a:pt x="294440" y="185498"/>
                </a:moveTo>
                <a:cubicBezTo>
                  <a:pt x="294440" y="211016"/>
                  <a:pt x="294440" y="232609"/>
                  <a:pt x="294440" y="260090"/>
                </a:cubicBezTo>
                <a:cubicBezTo>
                  <a:pt x="343514" y="260090"/>
                  <a:pt x="387680" y="260090"/>
                  <a:pt x="432828" y="260090"/>
                </a:cubicBezTo>
                <a:cubicBezTo>
                  <a:pt x="432828" y="233590"/>
                  <a:pt x="432828" y="210034"/>
                  <a:pt x="432828" y="185498"/>
                </a:cubicBezTo>
                <a:cubicBezTo>
                  <a:pt x="385716" y="185498"/>
                  <a:pt x="340569" y="185498"/>
                  <a:pt x="294440" y="185498"/>
                </a:cubicBezTo>
                <a:close/>
                <a:moveTo>
                  <a:pt x="52999" y="89314"/>
                </a:moveTo>
                <a:cubicBezTo>
                  <a:pt x="52999" y="114832"/>
                  <a:pt x="52999" y="136425"/>
                  <a:pt x="52999" y="158017"/>
                </a:cubicBezTo>
                <a:cubicBezTo>
                  <a:pt x="101091" y="158017"/>
                  <a:pt x="145257" y="158017"/>
                  <a:pt x="191387" y="158017"/>
                </a:cubicBezTo>
                <a:cubicBezTo>
                  <a:pt x="191387" y="134462"/>
                  <a:pt x="191387" y="113850"/>
                  <a:pt x="191387" y="89314"/>
                </a:cubicBezTo>
                <a:cubicBezTo>
                  <a:pt x="142313" y="89314"/>
                  <a:pt x="97165" y="89314"/>
                  <a:pt x="52999" y="89314"/>
                </a:cubicBezTo>
                <a:close/>
                <a:moveTo>
                  <a:pt x="296403" y="87351"/>
                </a:moveTo>
                <a:cubicBezTo>
                  <a:pt x="296403" y="114832"/>
                  <a:pt x="296403" y="137406"/>
                  <a:pt x="296403" y="158998"/>
                </a:cubicBezTo>
                <a:cubicBezTo>
                  <a:pt x="344496" y="158998"/>
                  <a:pt x="388661" y="158998"/>
                  <a:pt x="432828" y="158998"/>
                </a:cubicBezTo>
                <a:cubicBezTo>
                  <a:pt x="432828" y="133480"/>
                  <a:pt x="432828" y="110907"/>
                  <a:pt x="432828" y="87351"/>
                </a:cubicBezTo>
                <a:cubicBezTo>
                  <a:pt x="386698" y="87351"/>
                  <a:pt x="342532" y="87351"/>
                  <a:pt x="296403" y="87351"/>
                </a:cubicBezTo>
                <a:close/>
                <a:moveTo>
                  <a:pt x="26499" y="0"/>
                </a:moveTo>
                <a:cubicBezTo>
                  <a:pt x="91276" y="0"/>
                  <a:pt x="151146" y="0"/>
                  <a:pt x="219849" y="0"/>
                </a:cubicBezTo>
                <a:cubicBezTo>
                  <a:pt x="219849" y="38278"/>
                  <a:pt x="219849" y="74592"/>
                  <a:pt x="219849" y="111888"/>
                </a:cubicBezTo>
                <a:cubicBezTo>
                  <a:pt x="219849" y="187461"/>
                  <a:pt x="220831" y="262053"/>
                  <a:pt x="219849" y="337625"/>
                </a:cubicBezTo>
                <a:cubicBezTo>
                  <a:pt x="218867" y="368051"/>
                  <a:pt x="231626" y="375903"/>
                  <a:pt x="263033" y="366088"/>
                </a:cubicBezTo>
                <a:cubicBezTo>
                  <a:pt x="263033" y="247330"/>
                  <a:pt x="263033" y="126610"/>
                  <a:pt x="263033" y="2945"/>
                </a:cubicBezTo>
                <a:cubicBezTo>
                  <a:pt x="329773" y="2945"/>
                  <a:pt x="392587" y="2945"/>
                  <a:pt x="461290" y="2945"/>
                </a:cubicBezTo>
                <a:cubicBezTo>
                  <a:pt x="461290" y="112869"/>
                  <a:pt x="448530" y="223775"/>
                  <a:pt x="463253" y="330756"/>
                </a:cubicBezTo>
                <a:cubicBezTo>
                  <a:pt x="508400" y="652677"/>
                  <a:pt x="475030" y="975580"/>
                  <a:pt x="481901" y="1297502"/>
                </a:cubicBezTo>
                <a:cubicBezTo>
                  <a:pt x="488771" y="1621387"/>
                  <a:pt x="483863" y="1945271"/>
                  <a:pt x="483863" y="2269156"/>
                </a:cubicBezTo>
                <a:cubicBezTo>
                  <a:pt x="483863" y="2288785"/>
                  <a:pt x="483863" y="2308415"/>
                  <a:pt x="483863" y="2330989"/>
                </a:cubicBezTo>
                <a:cubicBezTo>
                  <a:pt x="322902" y="2330989"/>
                  <a:pt x="164887" y="2330989"/>
                  <a:pt x="0" y="2330989"/>
                </a:cubicBezTo>
                <a:cubicBezTo>
                  <a:pt x="0" y="2315285"/>
                  <a:pt x="0" y="2299582"/>
                  <a:pt x="0" y="2284859"/>
                </a:cubicBezTo>
                <a:cubicBezTo>
                  <a:pt x="0" y="1663590"/>
                  <a:pt x="0" y="1042320"/>
                  <a:pt x="0" y="421051"/>
                </a:cubicBezTo>
                <a:cubicBezTo>
                  <a:pt x="45148" y="282663"/>
                  <a:pt x="12759" y="142314"/>
                  <a:pt x="26499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>
            <a:noFill/>
            <a:prstDash val="solid"/>
            <a:miter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006" name="자유형: 도형 1005">
            <a:extLst>
              <a:ext uri="{FF2B5EF4-FFF2-40B4-BE49-F238E27FC236}">
                <a16:creationId xmlns:a16="http://schemas.microsoft.com/office/drawing/2014/main" id="{125EA134-0594-4F26-A2FE-2CCEEBB49652}"/>
              </a:ext>
            </a:extLst>
          </p:cNvPr>
          <p:cNvSpPr/>
          <p:nvPr/>
        </p:nvSpPr>
        <p:spPr>
          <a:xfrm>
            <a:off x="3521860" y="3001430"/>
            <a:ext cx="326814" cy="1137497"/>
          </a:xfrm>
          <a:custGeom>
            <a:avLst/>
            <a:gdLst>
              <a:gd name="connsiteX0" fmla="*/ 23642 w 361548"/>
              <a:gd name="connsiteY0" fmla="*/ 944352 h 1258392"/>
              <a:gd name="connsiteX1" fmla="*/ 23642 w 361548"/>
              <a:gd name="connsiteY1" fmla="*/ 1025538 h 1258392"/>
              <a:gd name="connsiteX2" fmla="*/ 87877 w 361548"/>
              <a:gd name="connsiteY2" fmla="*/ 1025538 h 1258392"/>
              <a:gd name="connsiteX3" fmla="*/ 87877 w 361548"/>
              <a:gd name="connsiteY3" fmla="*/ 944352 h 1258392"/>
              <a:gd name="connsiteX4" fmla="*/ 23642 w 361548"/>
              <a:gd name="connsiteY4" fmla="*/ 944352 h 1258392"/>
              <a:gd name="connsiteX5" fmla="*/ 190476 w 361548"/>
              <a:gd name="connsiteY5" fmla="*/ 943460 h 1258392"/>
              <a:gd name="connsiteX6" fmla="*/ 190476 w 361548"/>
              <a:gd name="connsiteY6" fmla="*/ 1026430 h 1258392"/>
              <a:gd name="connsiteX7" fmla="*/ 253819 w 361548"/>
              <a:gd name="connsiteY7" fmla="*/ 1026430 h 1258392"/>
              <a:gd name="connsiteX8" fmla="*/ 253819 w 361548"/>
              <a:gd name="connsiteY8" fmla="*/ 943460 h 1258392"/>
              <a:gd name="connsiteX9" fmla="*/ 190476 w 361548"/>
              <a:gd name="connsiteY9" fmla="*/ 943460 h 1258392"/>
              <a:gd name="connsiteX10" fmla="*/ 107059 w 361548"/>
              <a:gd name="connsiteY10" fmla="*/ 943460 h 1258392"/>
              <a:gd name="connsiteX11" fmla="*/ 107059 w 361548"/>
              <a:gd name="connsiteY11" fmla="*/ 1025538 h 1258392"/>
              <a:gd name="connsiteX12" fmla="*/ 170403 w 361548"/>
              <a:gd name="connsiteY12" fmla="*/ 1025538 h 1258392"/>
              <a:gd name="connsiteX13" fmla="*/ 170403 w 361548"/>
              <a:gd name="connsiteY13" fmla="*/ 943460 h 1258392"/>
              <a:gd name="connsiteX14" fmla="*/ 107059 w 361548"/>
              <a:gd name="connsiteY14" fmla="*/ 943460 h 1258392"/>
              <a:gd name="connsiteX15" fmla="*/ 189584 w 361548"/>
              <a:gd name="connsiteY15" fmla="*/ 847552 h 1258392"/>
              <a:gd name="connsiteX16" fmla="*/ 189584 w 361548"/>
              <a:gd name="connsiteY16" fmla="*/ 931415 h 1258392"/>
              <a:gd name="connsiteX17" fmla="*/ 253373 w 361548"/>
              <a:gd name="connsiteY17" fmla="*/ 931415 h 1258392"/>
              <a:gd name="connsiteX18" fmla="*/ 253373 w 361548"/>
              <a:gd name="connsiteY18" fmla="*/ 847552 h 1258392"/>
              <a:gd name="connsiteX19" fmla="*/ 189584 w 361548"/>
              <a:gd name="connsiteY19" fmla="*/ 847552 h 1258392"/>
              <a:gd name="connsiteX20" fmla="*/ 24534 w 361548"/>
              <a:gd name="connsiteY20" fmla="*/ 847552 h 1258392"/>
              <a:gd name="connsiteX21" fmla="*/ 24534 w 361548"/>
              <a:gd name="connsiteY21" fmla="*/ 931415 h 1258392"/>
              <a:gd name="connsiteX22" fmla="*/ 87431 w 361548"/>
              <a:gd name="connsiteY22" fmla="*/ 931415 h 1258392"/>
              <a:gd name="connsiteX23" fmla="*/ 87431 w 361548"/>
              <a:gd name="connsiteY23" fmla="*/ 847552 h 1258392"/>
              <a:gd name="connsiteX24" fmla="*/ 24534 w 361548"/>
              <a:gd name="connsiteY24" fmla="*/ 847552 h 1258392"/>
              <a:gd name="connsiteX25" fmla="*/ 274339 w 361548"/>
              <a:gd name="connsiteY25" fmla="*/ 847106 h 1258392"/>
              <a:gd name="connsiteX26" fmla="*/ 274339 w 361548"/>
              <a:gd name="connsiteY26" fmla="*/ 931861 h 1258392"/>
              <a:gd name="connsiteX27" fmla="*/ 337682 w 361548"/>
              <a:gd name="connsiteY27" fmla="*/ 931861 h 1258392"/>
              <a:gd name="connsiteX28" fmla="*/ 337682 w 361548"/>
              <a:gd name="connsiteY28" fmla="*/ 847106 h 1258392"/>
              <a:gd name="connsiteX29" fmla="*/ 274339 w 361548"/>
              <a:gd name="connsiteY29" fmla="*/ 847106 h 1258392"/>
              <a:gd name="connsiteX30" fmla="*/ 107951 w 361548"/>
              <a:gd name="connsiteY30" fmla="*/ 846660 h 1258392"/>
              <a:gd name="connsiteX31" fmla="*/ 107951 w 361548"/>
              <a:gd name="connsiteY31" fmla="*/ 931415 h 1258392"/>
              <a:gd name="connsiteX32" fmla="*/ 170403 w 361548"/>
              <a:gd name="connsiteY32" fmla="*/ 931415 h 1258392"/>
              <a:gd name="connsiteX33" fmla="*/ 170403 w 361548"/>
              <a:gd name="connsiteY33" fmla="*/ 846660 h 1258392"/>
              <a:gd name="connsiteX34" fmla="*/ 107951 w 361548"/>
              <a:gd name="connsiteY34" fmla="*/ 846660 h 1258392"/>
              <a:gd name="connsiteX35" fmla="*/ 274785 w 361548"/>
              <a:gd name="connsiteY35" fmla="*/ 752537 h 1258392"/>
              <a:gd name="connsiteX36" fmla="*/ 274785 w 361548"/>
              <a:gd name="connsiteY36" fmla="*/ 834616 h 1258392"/>
              <a:gd name="connsiteX37" fmla="*/ 338128 w 361548"/>
              <a:gd name="connsiteY37" fmla="*/ 834616 h 1258392"/>
              <a:gd name="connsiteX38" fmla="*/ 338128 w 361548"/>
              <a:gd name="connsiteY38" fmla="*/ 752537 h 1258392"/>
              <a:gd name="connsiteX39" fmla="*/ 274785 w 361548"/>
              <a:gd name="connsiteY39" fmla="*/ 752537 h 1258392"/>
              <a:gd name="connsiteX40" fmla="*/ 24088 w 361548"/>
              <a:gd name="connsiteY40" fmla="*/ 752537 h 1258392"/>
              <a:gd name="connsiteX41" fmla="*/ 24088 w 361548"/>
              <a:gd name="connsiteY41" fmla="*/ 835508 h 1258392"/>
              <a:gd name="connsiteX42" fmla="*/ 87431 w 361548"/>
              <a:gd name="connsiteY42" fmla="*/ 835508 h 1258392"/>
              <a:gd name="connsiteX43" fmla="*/ 87431 w 361548"/>
              <a:gd name="connsiteY43" fmla="*/ 752537 h 1258392"/>
              <a:gd name="connsiteX44" fmla="*/ 24088 w 361548"/>
              <a:gd name="connsiteY44" fmla="*/ 752537 h 1258392"/>
              <a:gd name="connsiteX45" fmla="*/ 107505 w 361548"/>
              <a:gd name="connsiteY45" fmla="*/ 752091 h 1258392"/>
              <a:gd name="connsiteX46" fmla="*/ 107505 w 361548"/>
              <a:gd name="connsiteY46" fmla="*/ 834616 h 1258392"/>
              <a:gd name="connsiteX47" fmla="*/ 169956 w 361548"/>
              <a:gd name="connsiteY47" fmla="*/ 834616 h 1258392"/>
              <a:gd name="connsiteX48" fmla="*/ 169956 w 361548"/>
              <a:gd name="connsiteY48" fmla="*/ 752091 h 1258392"/>
              <a:gd name="connsiteX49" fmla="*/ 107505 w 361548"/>
              <a:gd name="connsiteY49" fmla="*/ 752091 h 1258392"/>
              <a:gd name="connsiteX50" fmla="*/ 274339 w 361548"/>
              <a:gd name="connsiteY50" fmla="*/ 657522 h 1258392"/>
              <a:gd name="connsiteX51" fmla="*/ 274339 w 361548"/>
              <a:gd name="connsiteY51" fmla="*/ 740493 h 1258392"/>
              <a:gd name="connsiteX52" fmla="*/ 338128 w 361548"/>
              <a:gd name="connsiteY52" fmla="*/ 740493 h 1258392"/>
              <a:gd name="connsiteX53" fmla="*/ 338128 w 361548"/>
              <a:gd name="connsiteY53" fmla="*/ 657522 h 1258392"/>
              <a:gd name="connsiteX54" fmla="*/ 274339 w 361548"/>
              <a:gd name="connsiteY54" fmla="*/ 657522 h 1258392"/>
              <a:gd name="connsiteX55" fmla="*/ 24534 w 361548"/>
              <a:gd name="connsiteY55" fmla="*/ 657522 h 1258392"/>
              <a:gd name="connsiteX56" fmla="*/ 24534 w 361548"/>
              <a:gd name="connsiteY56" fmla="*/ 740493 h 1258392"/>
              <a:gd name="connsiteX57" fmla="*/ 87877 w 361548"/>
              <a:gd name="connsiteY57" fmla="*/ 740493 h 1258392"/>
              <a:gd name="connsiteX58" fmla="*/ 87877 w 361548"/>
              <a:gd name="connsiteY58" fmla="*/ 657522 h 1258392"/>
              <a:gd name="connsiteX59" fmla="*/ 24534 w 361548"/>
              <a:gd name="connsiteY59" fmla="*/ 657522 h 1258392"/>
              <a:gd name="connsiteX60" fmla="*/ 190476 w 361548"/>
              <a:gd name="connsiteY60" fmla="*/ 656630 h 1258392"/>
              <a:gd name="connsiteX61" fmla="*/ 190476 w 361548"/>
              <a:gd name="connsiteY61" fmla="*/ 740493 h 1258392"/>
              <a:gd name="connsiteX62" fmla="*/ 253373 w 361548"/>
              <a:gd name="connsiteY62" fmla="*/ 740493 h 1258392"/>
              <a:gd name="connsiteX63" fmla="*/ 253373 w 361548"/>
              <a:gd name="connsiteY63" fmla="*/ 656630 h 1258392"/>
              <a:gd name="connsiteX64" fmla="*/ 190476 w 361548"/>
              <a:gd name="connsiteY64" fmla="*/ 656630 h 1258392"/>
              <a:gd name="connsiteX65" fmla="*/ 107951 w 361548"/>
              <a:gd name="connsiteY65" fmla="*/ 656630 h 1258392"/>
              <a:gd name="connsiteX66" fmla="*/ 107951 w 361548"/>
              <a:gd name="connsiteY66" fmla="*/ 740939 h 1258392"/>
              <a:gd name="connsiteX67" fmla="*/ 170403 w 361548"/>
              <a:gd name="connsiteY67" fmla="*/ 740939 h 1258392"/>
              <a:gd name="connsiteX68" fmla="*/ 170403 w 361548"/>
              <a:gd name="connsiteY68" fmla="*/ 656630 h 1258392"/>
              <a:gd name="connsiteX69" fmla="*/ 107951 w 361548"/>
              <a:gd name="connsiteY69" fmla="*/ 656630 h 1258392"/>
              <a:gd name="connsiteX70" fmla="*/ 273893 w 361548"/>
              <a:gd name="connsiteY70" fmla="*/ 561615 h 1258392"/>
              <a:gd name="connsiteX71" fmla="*/ 273893 w 361548"/>
              <a:gd name="connsiteY71" fmla="*/ 644586 h 1258392"/>
              <a:gd name="connsiteX72" fmla="*/ 337682 w 361548"/>
              <a:gd name="connsiteY72" fmla="*/ 644586 h 1258392"/>
              <a:gd name="connsiteX73" fmla="*/ 337682 w 361548"/>
              <a:gd name="connsiteY73" fmla="*/ 561615 h 1258392"/>
              <a:gd name="connsiteX74" fmla="*/ 273893 w 361548"/>
              <a:gd name="connsiteY74" fmla="*/ 561615 h 1258392"/>
              <a:gd name="connsiteX75" fmla="*/ 24088 w 361548"/>
              <a:gd name="connsiteY75" fmla="*/ 561615 h 1258392"/>
              <a:gd name="connsiteX76" fmla="*/ 24088 w 361548"/>
              <a:gd name="connsiteY76" fmla="*/ 645032 h 1258392"/>
              <a:gd name="connsiteX77" fmla="*/ 87431 w 361548"/>
              <a:gd name="connsiteY77" fmla="*/ 645032 h 1258392"/>
              <a:gd name="connsiteX78" fmla="*/ 87431 w 361548"/>
              <a:gd name="connsiteY78" fmla="*/ 561615 h 1258392"/>
              <a:gd name="connsiteX79" fmla="*/ 24088 w 361548"/>
              <a:gd name="connsiteY79" fmla="*/ 561615 h 1258392"/>
              <a:gd name="connsiteX80" fmla="*/ 107505 w 361548"/>
              <a:gd name="connsiteY80" fmla="*/ 561169 h 1258392"/>
              <a:gd name="connsiteX81" fmla="*/ 107505 w 361548"/>
              <a:gd name="connsiteY81" fmla="*/ 644586 h 1258392"/>
              <a:gd name="connsiteX82" fmla="*/ 170848 w 361548"/>
              <a:gd name="connsiteY82" fmla="*/ 644586 h 1258392"/>
              <a:gd name="connsiteX83" fmla="*/ 170848 w 361548"/>
              <a:gd name="connsiteY83" fmla="*/ 561169 h 1258392"/>
              <a:gd name="connsiteX84" fmla="*/ 107505 w 361548"/>
              <a:gd name="connsiteY84" fmla="*/ 561169 h 1258392"/>
              <a:gd name="connsiteX85" fmla="*/ 190030 w 361548"/>
              <a:gd name="connsiteY85" fmla="*/ 466600 h 1258392"/>
              <a:gd name="connsiteX86" fmla="*/ 190030 w 361548"/>
              <a:gd name="connsiteY86" fmla="*/ 549125 h 1258392"/>
              <a:gd name="connsiteX87" fmla="*/ 253819 w 361548"/>
              <a:gd name="connsiteY87" fmla="*/ 549125 h 1258392"/>
              <a:gd name="connsiteX88" fmla="*/ 253819 w 361548"/>
              <a:gd name="connsiteY88" fmla="*/ 466600 h 1258392"/>
              <a:gd name="connsiteX89" fmla="*/ 190030 w 361548"/>
              <a:gd name="connsiteY89" fmla="*/ 466600 h 1258392"/>
              <a:gd name="connsiteX90" fmla="*/ 274339 w 361548"/>
              <a:gd name="connsiteY90" fmla="*/ 466154 h 1258392"/>
              <a:gd name="connsiteX91" fmla="*/ 274339 w 361548"/>
              <a:gd name="connsiteY91" fmla="*/ 548233 h 1258392"/>
              <a:gd name="connsiteX92" fmla="*/ 338128 w 361548"/>
              <a:gd name="connsiteY92" fmla="*/ 548233 h 1258392"/>
              <a:gd name="connsiteX93" fmla="*/ 338128 w 361548"/>
              <a:gd name="connsiteY93" fmla="*/ 466154 h 1258392"/>
              <a:gd name="connsiteX94" fmla="*/ 274339 w 361548"/>
              <a:gd name="connsiteY94" fmla="*/ 466154 h 1258392"/>
              <a:gd name="connsiteX95" fmla="*/ 107059 w 361548"/>
              <a:gd name="connsiteY95" fmla="*/ 466154 h 1258392"/>
              <a:gd name="connsiteX96" fmla="*/ 107059 w 361548"/>
              <a:gd name="connsiteY96" fmla="*/ 548679 h 1258392"/>
              <a:gd name="connsiteX97" fmla="*/ 170403 w 361548"/>
              <a:gd name="connsiteY97" fmla="*/ 548679 h 1258392"/>
              <a:gd name="connsiteX98" fmla="*/ 170403 w 361548"/>
              <a:gd name="connsiteY98" fmla="*/ 466154 h 1258392"/>
              <a:gd name="connsiteX99" fmla="*/ 107059 w 361548"/>
              <a:gd name="connsiteY99" fmla="*/ 466154 h 1258392"/>
              <a:gd name="connsiteX100" fmla="*/ 190030 w 361548"/>
              <a:gd name="connsiteY100" fmla="*/ 370693 h 1258392"/>
              <a:gd name="connsiteX101" fmla="*/ 190030 w 361548"/>
              <a:gd name="connsiteY101" fmla="*/ 454110 h 1258392"/>
              <a:gd name="connsiteX102" fmla="*/ 253819 w 361548"/>
              <a:gd name="connsiteY102" fmla="*/ 454110 h 1258392"/>
              <a:gd name="connsiteX103" fmla="*/ 253819 w 361548"/>
              <a:gd name="connsiteY103" fmla="*/ 370693 h 1258392"/>
              <a:gd name="connsiteX104" fmla="*/ 190030 w 361548"/>
              <a:gd name="connsiteY104" fmla="*/ 370693 h 1258392"/>
              <a:gd name="connsiteX105" fmla="*/ 24534 w 361548"/>
              <a:gd name="connsiteY105" fmla="*/ 370693 h 1258392"/>
              <a:gd name="connsiteX106" fmla="*/ 24534 w 361548"/>
              <a:gd name="connsiteY106" fmla="*/ 453664 h 1258392"/>
              <a:gd name="connsiteX107" fmla="*/ 87877 w 361548"/>
              <a:gd name="connsiteY107" fmla="*/ 453664 h 1258392"/>
              <a:gd name="connsiteX108" fmla="*/ 87877 w 361548"/>
              <a:gd name="connsiteY108" fmla="*/ 370693 h 1258392"/>
              <a:gd name="connsiteX109" fmla="*/ 24534 w 361548"/>
              <a:gd name="connsiteY109" fmla="*/ 370693 h 1258392"/>
              <a:gd name="connsiteX110" fmla="*/ 107505 w 361548"/>
              <a:gd name="connsiteY110" fmla="*/ 370247 h 1258392"/>
              <a:gd name="connsiteX111" fmla="*/ 107505 w 361548"/>
              <a:gd name="connsiteY111" fmla="*/ 454110 h 1258392"/>
              <a:gd name="connsiteX112" fmla="*/ 170403 w 361548"/>
              <a:gd name="connsiteY112" fmla="*/ 454110 h 1258392"/>
              <a:gd name="connsiteX113" fmla="*/ 170403 w 361548"/>
              <a:gd name="connsiteY113" fmla="*/ 370247 h 1258392"/>
              <a:gd name="connsiteX114" fmla="*/ 107505 w 361548"/>
              <a:gd name="connsiteY114" fmla="*/ 370247 h 1258392"/>
              <a:gd name="connsiteX115" fmla="*/ 274785 w 361548"/>
              <a:gd name="connsiteY115" fmla="*/ 275678 h 1258392"/>
              <a:gd name="connsiteX116" fmla="*/ 274785 w 361548"/>
              <a:gd name="connsiteY116" fmla="*/ 357311 h 1258392"/>
              <a:gd name="connsiteX117" fmla="*/ 338128 w 361548"/>
              <a:gd name="connsiteY117" fmla="*/ 357311 h 1258392"/>
              <a:gd name="connsiteX118" fmla="*/ 338128 w 361548"/>
              <a:gd name="connsiteY118" fmla="*/ 275678 h 1258392"/>
              <a:gd name="connsiteX119" fmla="*/ 274785 w 361548"/>
              <a:gd name="connsiteY119" fmla="*/ 275678 h 1258392"/>
              <a:gd name="connsiteX120" fmla="*/ 107059 w 361548"/>
              <a:gd name="connsiteY120" fmla="*/ 275678 h 1258392"/>
              <a:gd name="connsiteX121" fmla="*/ 107059 w 361548"/>
              <a:gd name="connsiteY121" fmla="*/ 357757 h 1258392"/>
              <a:gd name="connsiteX122" fmla="*/ 169956 w 361548"/>
              <a:gd name="connsiteY122" fmla="*/ 357757 h 1258392"/>
              <a:gd name="connsiteX123" fmla="*/ 169956 w 361548"/>
              <a:gd name="connsiteY123" fmla="*/ 275678 h 1258392"/>
              <a:gd name="connsiteX124" fmla="*/ 107059 w 361548"/>
              <a:gd name="connsiteY124" fmla="*/ 275678 h 1258392"/>
              <a:gd name="connsiteX125" fmla="*/ 24088 w 361548"/>
              <a:gd name="connsiteY125" fmla="*/ 275678 h 1258392"/>
              <a:gd name="connsiteX126" fmla="*/ 24088 w 361548"/>
              <a:gd name="connsiteY126" fmla="*/ 357757 h 1258392"/>
              <a:gd name="connsiteX127" fmla="*/ 87431 w 361548"/>
              <a:gd name="connsiteY127" fmla="*/ 357757 h 1258392"/>
              <a:gd name="connsiteX128" fmla="*/ 87431 w 361548"/>
              <a:gd name="connsiteY128" fmla="*/ 275678 h 1258392"/>
              <a:gd name="connsiteX129" fmla="*/ 24088 w 361548"/>
              <a:gd name="connsiteY129" fmla="*/ 275678 h 1258392"/>
              <a:gd name="connsiteX130" fmla="*/ 2230 w 361548"/>
              <a:gd name="connsiteY130" fmla="*/ 243560 h 1258392"/>
              <a:gd name="connsiteX131" fmla="*/ 360878 w 361548"/>
              <a:gd name="connsiteY131" fmla="*/ 243560 h 1258392"/>
              <a:gd name="connsiteX132" fmla="*/ 360878 w 361548"/>
              <a:gd name="connsiteY132" fmla="*/ 1258392 h 1258392"/>
              <a:gd name="connsiteX133" fmla="*/ 2230 w 361548"/>
              <a:gd name="connsiteY133" fmla="*/ 1258392 h 1258392"/>
              <a:gd name="connsiteX134" fmla="*/ 2230 w 361548"/>
              <a:gd name="connsiteY134" fmla="*/ 243560 h 1258392"/>
              <a:gd name="connsiteX135" fmla="*/ 265530 w 361548"/>
              <a:gd name="connsiteY135" fmla="*/ 102153 h 1258392"/>
              <a:gd name="connsiteX136" fmla="*/ 265530 w 361548"/>
              <a:gd name="connsiteY136" fmla="*/ 225717 h 1258392"/>
              <a:gd name="connsiteX137" fmla="*/ 346716 w 361548"/>
              <a:gd name="connsiteY137" fmla="*/ 225717 h 1258392"/>
              <a:gd name="connsiteX138" fmla="*/ 346716 w 361548"/>
              <a:gd name="connsiteY138" fmla="*/ 120442 h 1258392"/>
              <a:gd name="connsiteX139" fmla="*/ 265530 w 361548"/>
              <a:gd name="connsiteY139" fmla="*/ 102153 h 1258392"/>
              <a:gd name="connsiteX140" fmla="*/ 95127 w 361548"/>
              <a:gd name="connsiteY140" fmla="*/ 102153 h 1258392"/>
              <a:gd name="connsiteX141" fmla="*/ 21078 w 361548"/>
              <a:gd name="connsiteY141" fmla="*/ 119550 h 1258392"/>
              <a:gd name="connsiteX142" fmla="*/ 13940 w 361548"/>
              <a:gd name="connsiteY142" fmla="*/ 132932 h 1258392"/>
              <a:gd name="connsiteX143" fmla="*/ 13494 w 361548"/>
              <a:gd name="connsiteY143" fmla="*/ 225270 h 1258392"/>
              <a:gd name="connsiteX144" fmla="*/ 95127 w 361548"/>
              <a:gd name="connsiteY144" fmla="*/ 225270 h 1258392"/>
              <a:gd name="connsiteX145" fmla="*/ 95127 w 361548"/>
              <a:gd name="connsiteY145" fmla="*/ 102153 h 1258392"/>
              <a:gd name="connsiteX146" fmla="*/ 108509 w 361548"/>
              <a:gd name="connsiteY146" fmla="*/ 100368 h 1258392"/>
              <a:gd name="connsiteX147" fmla="*/ 108509 w 361548"/>
              <a:gd name="connsiteY147" fmla="*/ 225717 h 1258392"/>
              <a:gd name="connsiteX148" fmla="*/ 252147 w 361548"/>
              <a:gd name="connsiteY148" fmla="*/ 225717 h 1258392"/>
              <a:gd name="connsiteX149" fmla="*/ 252147 w 361548"/>
              <a:gd name="connsiteY149" fmla="*/ 100368 h 1258392"/>
              <a:gd name="connsiteX150" fmla="*/ 108509 w 361548"/>
              <a:gd name="connsiteY150" fmla="*/ 100368 h 1258392"/>
              <a:gd name="connsiteX151" fmla="*/ 94681 w 361548"/>
              <a:gd name="connsiteY151" fmla="*/ 51745 h 1258392"/>
              <a:gd name="connsiteX152" fmla="*/ 46058 w 361548"/>
              <a:gd name="connsiteY152" fmla="*/ 62451 h 1258392"/>
              <a:gd name="connsiteX153" fmla="*/ 15724 w 361548"/>
              <a:gd name="connsiteY153" fmla="*/ 111074 h 1258392"/>
              <a:gd name="connsiteX154" fmla="*/ 94681 w 361548"/>
              <a:gd name="connsiteY154" fmla="*/ 93677 h 1258392"/>
              <a:gd name="connsiteX155" fmla="*/ 94681 w 361548"/>
              <a:gd name="connsiteY155" fmla="*/ 51745 h 1258392"/>
              <a:gd name="connsiteX156" fmla="*/ 265530 w 361548"/>
              <a:gd name="connsiteY156" fmla="*/ 50853 h 1258392"/>
              <a:gd name="connsiteX157" fmla="*/ 265530 w 361548"/>
              <a:gd name="connsiteY157" fmla="*/ 93231 h 1258392"/>
              <a:gd name="connsiteX158" fmla="*/ 352069 w 361548"/>
              <a:gd name="connsiteY158" fmla="*/ 112412 h 1258392"/>
              <a:gd name="connsiteX159" fmla="*/ 339133 w 361548"/>
              <a:gd name="connsiteY159" fmla="*/ 71819 h 1258392"/>
              <a:gd name="connsiteX160" fmla="*/ 265530 w 361548"/>
              <a:gd name="connsiteY160" fmla="*/ 50853 h 1258392"/>
              <a:gd name="connsiteX161" fmla="*/ 108509 w 361548"/>
              <a:gd name="connsiteY161" fmla="*/ 47730 h 1258392"/>
              <a:gd name="connsiteX162" fmla="*/ 108509 w 361548"/>
              <a:gd name="connsiteY162" fmla="*/ 89216 h 1258392"/>
              <a:gd name="connsiteX163" fmla="*/ 252147 w 361548"/>
              <a:gd name="connsiteY163" fmla="*/ 89216 h 1258392"/>
              <a:gd name="connsiteX164" fmla="*/ 252147 w 361548"/>
              <a:gd name="connsiteY164" fmla="*/ 47730 h 1258392"/>
              <a:gd name="connsiteX165" fmla="*/ 108509 w 361548"/>
              <a:gd name="connsiteY165" fmla="*/ 47730 h 1258392"/>
              <a:gd name="connsiteX166" fmla="*/ 180328 w 361548"/>
              <a:gd name="connsiteY166" fmla="*/ 0 h 1258392"/>
              <a:gd name="connsiteX167" fmla="*/ 347162 w 361548"/>
              <a:gd name="connsiteY167" fmla="*/ 28103 h 1258392"/>
              <a:gd name="connsiteX168" fmla="*/ 360991 w 361548"/>
              <a:gd name="connsiteY168" fmla="*/ 45500 h 1258392"/>
              <a:gd name="connsiteX169" fmla="*/ 361437 w 361548"/>
              <a:gd name="connsiteY169" fmla="*/ 231962 h 1258392"/>
              <a:gd name="connsiteX170" fmla="*/ 111 w 361548"/>
              <a:gd name="connsiteY170" fmla="*/ 232408 h 1258392"/>
              <a:gd name="connsiteX171" fmla="*/ 558 w 361548"/>
              <a:gd name="connsiteY171" fmla="*/ 44162 h 1258392"/>
              <a:gd name="connsiteX172" fmla="*/ 13494 w 361548"/>
              <a:gd name="connsiteY172" fmla="*/ 28103 h 1258392"/>
              <a:gd name="connsiteX173" fmla="*/ 180328 w 361548"/>
              <a:gd name="connsiteY173" fmla="*/ 0 h 1258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</a:cxnLst>
            <a:rect l="l" t="t" r="r" b="b"/>
            <a:pathLst>
              <a:path w="361548" h="1258392">
                <a:moveTo>
                  <a:pt x="23642" y="944352"/>
                </a:moveTo>
                <a:cubicBezTo>
                  <a:pt x="23642" y="972008"/>
                  <a:pt x="23642" y="997881"/>
                  <a:pt x="23642" y="1025538"/>
                </a:cubicBezTo>
                <a:cubicBezTo>
                  <a:pt x="45500" y="1025538"/>
                  <a:pt x="66912" y="1025538"/>
                  <a:pt x="87877" y="1025538"/>
                </a:cubicBezTo>
                <a:cubicBezTo>
                  <a:pt x="87877" y="997435"/>
                  <a:pt x="87877" y="971117"/>
                  <a:pt x="87877" y="944352"/>
                </a:cubicBezTo>
                <a:cubicBezTo>
                  <a:pt x="65573" y="944352"/>
                  <a:pt x="45054" y="944352"/>
                  <a:pt x="23642" y="944352"/>
                </a:cubicBezTo>
                <a:close/>
                <a:moveTo>
                  <a:pt x="190476" y="943460"/>
                </a:moveTo>
                <a:cubicBezTo>
                  <a:pt x="190476" y="972008"/>
                  <a:pt x="190476" y="999219"/>
                  <a:pt x="190476" y="1026430"/>
                </a:cubicBezTo>
                <a:cubicBezTo>
                  <a:pt x="212334" y="1026430"/>
                  <a:pt x="232854" y="1026430"/>
                  <a:pt x="253819" y="1026430"/>
                </a:cubicBezTo>
                <a:cubicBezTo>
                  <a:pt x="253819" y="998327"/>
                  <a:pt x="253819" y="971117"/>
                  <a:pt x="253819" y="943460"/>
                </a:cubicBezTo>
                <a:cubicBezTo>
                  <a:pt x="232407" y="943460"/>
                  <a:pt x="212334" y="943460"/>
                  <a:pt x="190476" y="943460"/>
                </a:cubicBezTo>
                <a:close/>
                <a:moveTo>
                  <a:pt x="107059" y="943460"/>
                </a:moveTo>
                <a:cubicBezTo>
                  <a:pt x="107059" y="971562"/>
                  <a:pt x="107059" y="997881"/>
                  <a:pt x="107059" y="1025538"/>
                </a:cubicBezTo>
                <a:cubicBezTo>
                  <a:pt x="128471" y="1025538"/>
                  <a:pt x="149437" y="1025538"/>
                  <a:pt x="170403" y="1025538"/>
                </a:cubicBezTo>
                <a:cubicBezTo>
                  <a:pt x="170403" y="997435"/>
                  <a:pt x="170403" y="970224"/>
                  <a:pt x="170403" y="943460"/>
                </a:cubicBezTo>
                <a:cubicBezTo>
                  <a:pt x="148544" y="943460"/>
                  <a:pt x="128025" y="943460"/>
                  <a:pt x="107059" y="943460"/>
                </a:cubicBezTo>
                <a:close/>
                <a:moveTo>
                  <a:pt x="189584" y="847552"/>
                </a:moveTo>
                <a:cubicBezTo>
                  <a:pt x="189584" y="875655"/>
                  <a:pt x="189584" y="902420"/>
                  <a:pt x="189584" y="931415"/>
                </a:cubicBezTo>
                <a:cubicBezTo>
                  <a:pt x="211888" y="931415"/>
                  <a:pt x="232407" y="931415"/>
                  <a:pt x="253373" y="931415"/>
                </a:cubicBezTo>
                <a:cubicBezTo>
                  <a:pt x="253373" y="902420"/>
                  <a:pt x="253373" y="874763"/>
                  <a:pt x="253373" y="847552"/>
                </a:cubicBezTo>
                <a:cubicBezTo>
                  <a:pt x="231069" y="847552"/>
                  <a:pt x="210996" y="847552"/>
                  <a:pt x="189584" y="847552"/>
                </a:cubicBezTo>
                <a:close/>
                <a:moveTo>
                  <a:pt x="24534" y="847552"/>
                </a:moveTo>
                <a:cubicBezTo>
                  <a:pt x="24534" y="876101"/>
                  <a:pt x="24534" y="903312"/>
                  <a:pt x="24534" y="931415"/>
                </a:cubicBezTo>
                <a:cubicBezTo>
                  <a:pt x="45500" y="931415"/>
                  <a:pt x="65573" y="931415"/>
                  <a:pt x="87431" y="931415"/>
                </a:cubicBezTo>
                <a:cubicBezTo>
                  <a:pt x="87431" y="901974"/>
                  <a:pt x="87431" y="874317"/>
                  <a:pt x="87431" y="847552"/>
                </a:cubicBezTo>
                <a:cubicBezTo>
                  <a:pt x="65127" y="847552"/>
                  <a:pt x="44608" y="847552"/>
                  <a:pt x="24534" y="847552"/>
                </a:cubicBezTo>
                <a:close/>
                <a:moveTo>
                  <a:pt x="274339" y="847106"/>
                </a:moveTo>
                <a:cubicBezTo>
                  <a:pt x="274339" y="875655"/>
                  <a:pt x="274339" y="903312"/>
                  <a:pt x="274339" y="931861"/>
                </a:cubicBezTo>
                <a:cubicBezTo>
                  <a:pt x="296197" y="931861"/>
                  <a:pt x="315824" y="931861"/>
                  <a:pt x="337682" y="931861"/>
                </a:cubicBezTo>
                <a:cubicBezTo>
                  <a:pt x="337682" y="902420"/>
                  <a:pt x="337682" y="875209"/>
                  <a:pt x="337682" y="847106"/>
                </a:cubicBezTo>
                <a:cubicBezTo>
                  <a:pt x="316270" y="847106"/>
                  <a:pt x="295751" y="847106"/>
                  <a:pt x="274339" y="847106"/>
                </a:cubicBezTo>
                <a:close/>
                <a:moveTo>
                  <a:pt x="107951" y="846660"/>
                </a:moveTo>
                <a:cubicBezTo>
                  <a:pt x="107951" y="876101"/>
                  <a:pt x="107951" y="903758"/>
                  <a:pt x="107951" y="931415"/>
                </a:cubicBezTo>
                <a:cubicBezTo>
                  <a:pt x="129363" y="931415"/>
                  <a:pt x="148991" y="931415"/>
                  <a:pt x="170403" y="931415"/>
                </a:cubicBezTo>
                <a:cubicBezTo>
                  <a:pt x="170403" y="902866"/>
                  <a:pt x="170403" y="875209"/>
                  <a:pt x="170403" y="846660"/>
                </a:cubicBezTo>
                <a:cubicBezTo>
                  <a:pt x="148991" y="846660"/>
                  <a:pt x="129363" y="846660"/>
                  <a:pt x="107951" y="846660"/>
                </a:cubicBezTo>
                <a:close/>
                <a:moveTo>
                  <a:pt x="274785" y="752537"/>
                </a:moveTo>
                <a:cubicBezTo>
                  <a:pt x="274785" y="781532"/>
                  <a:pt x="274785" y="808297"/>
                  <a:pt x="274785" y="834616"/>
                </a:cubicBezTo>
                <a:cubicBezTo>
                  <a:pt x="297089" y="834616"/>
                  <a:pt x="317609" y="834616"/>
                  <a:pt x="338128" y="834616"/>
                </a:cubicBezTo>
                <a:cubicBezTo>
                  <a:pt x="338128" y="806513"/>
                  <a:pt x="338128" y="780194"/>
                  <a:pt x="338128" y="752537"/>
                </a:cubicBezTo>
                <a:cubicBezTo>
                  <a:pt x="316717" y="752537"/>
                  <a:pt x="296197" y="752537"/>
                  <a:pt x="274785" y="752537"/>
                </a:cubicBezTo>
                <a:close/>
                <a:moveTo>
                  <a:pt x="24088" y="752537"/>
                </a:moveTo>
                <a:cubicBezTo>
                  <a:pt x="24088" y="781532"/>
                  <a:pt x="24088" y="807851"/>
                  <a:pt x="24088" y="835508"/>
                </a:cubicBezTo>
                <a:cubicBezTo>
                  <a:pt x="45500" y="835508"/>
                  <a:pt x="66019" y="835508"/>
                  <a:pt x="87431" y="835508"/>
                </a:cubicBezTo>
                <a:cubicBezTo>
                  <a:pt x="87431" y="807405"/>
                  <a:pt x="87431" y="780640"/>
                  <a:pt x="87431" y="752537"/>
                </a:cubicBezTo>
                <a:cubicBezTo>
                  <a:pt x="66019" y="752537"/>
                  <a:pt x="45946" y="752537"/>
                  <a:pt x="24088" y="752537"/>
                </a:cubicBezTo>
                <a:close/>
                <a:moveTo>
                  <a:pt x="107505" y="752091"/>
                </a:moveTo>
                <a:cubicBezTo>
                  <a:pt x="107505" y="781086"/>
                  <a:pt x="107505" y="807851"/>
                  <a:pt x="107505" y="834616"/>
                </a:cubicBezTo>
                <a:cubicBezTo>
                  <a:pt x="129363" y="834616"/>
                  <a:pt x="149882" y="834616"/>
                  <a:pt x="169956" y="834616"/>
                </a:cubicBezTo>
                <a:cubicBezTo>
                  <a:pt x="169956" y="806513"/>
                  <a:pt x="169956" y="779302"/>
                  <a:pt x="169956" y="752091"/>
                </a:cubicBezTo>
                <a:cubicBezTo>
                  <a:pt x="148544" y="752091"/>
                  <a:pt x="128917" y="752091"/>
                  <a:pt x="107505" y="752091"/>
                </a:cubicBezTo>
                <a:close/>
                <a:moveTo>
                  <a:pt x="274339" y="657522"/>
                </a:moveTo>
                <a:cubicBezTo>
                  <a:pt x="274339" y="686071"/>
                  <a:pt x="274339" y="713282"/>
                  <a:pt x="274339" y="740493"/>
                </a:cubicBezTo>
                <a:cubicBezTo>
                  <a:pt x="296197" y="740493"/>
                  <a:pt x="316717" y="740493"/>
                  <a:pt x="338128" y="740493"/>
                </a:cubicBezTo>
                <a:cubicBezTo>
                  <a:pt x="338128" y="712390"/>
                  <a:pt x="338128" y="685625"/>
                  <a:pt x="338128" y="657522"/>
                </a:cubicBezTo>
                <a:cubicBezTo>
                  <a:pt x="316270" y="657522"/>
                  <a:pt x="295305" y="657522"/>
                  <a:pt x="274339" y="657522"/>
                </a:cubicBezTo>
                <a:close/>
                <a:moveTo>
                  <a:pt x="24534" y="657522"/>
                </a:moveTo>
                <a:cubicBezTo>
                  <a:pt x="24534" y="686071"/>
                  <a:pt x="24534" y="712836"/>
                  <a:pt x="24534" y="740493"/>
                </a:cubicBezTo>
                <a:cubicBezTo>
                  <a:pt x="46392" y="740493"/>
                  <a:pt x="66466" y="740493"/>
                  <a:pt x="87877" y="740493"/>
                </a:cubicBezTo>
                <a:cubicBezTo>
                  <a:pt x="87877" y="712836"/>
                  <a:pt x="87877" y="685625"/>
                  <a:pt x="87877" y="657522"/>
                </a:cubicBezTo>
                <a:cubicBezTo>
                  <a:pt x="65127" y="657522"/>
                  <a:pt x="45054" y="657522"/>
                  <a:pt x="24534" y="657522"/>
                </a:cubicBezTo>
                <a:close/>
                <a:moveTo>
                  <a:pt x="190476" y="656630"/>
                </a:moveTo>
                <a:cubicBezTo>
                  <a:pt x="190476" y="685179"/>
                  <a:pt x="190476" y="712836"/>
                  <a:pt x="190476" y="740493"/>
                </a:cubicBezTo>
                <a:cubicBezTo>
                  <a:pt x="212334" y="740493"/>
                  <a:pt x="232854" y="740493"/>
                  <a:pt x="253373" y="740493"/>
                </a:cubicBezTo>
                <a:cubicBezTo>
                  <a:pt x="253373" y="711944"/>
                  <a:pt x="253373" y="684287"/>
                  <a:pt x="253373" y="656630"/>
                </a:cubicBezTo>
                <a:cubicBezTo>
                  <a:pt x="232407" y="656630"/>
                  <a:pt x="213226" y="656630"/>
                  <a:pt x="190476" y="656630"/>
                </a:cubicBezTo>
                <a:close/>
                <a:moveTo>
                  <a:pt x="107951" y="656630"/>
                </a:moveTo>
                <a:cubicBezTo>
                  <a:pt x="107951" y="685625"/>
                  <a:pt x="107951" y="713282"/>
                  <a:pt x="107951" y="740939"/>
                </a:cubicBezTo>
                <a:cubicBezTo>
                  <a:pt x="129809" y="740939"/>
                  <a:pt x="149437" y="740939"/>
                  <a:pt x="170403" y="740939"/>
                </a:cubicBezTo>
                <a:cubicBezTo>
                  <a:pt x="170403" y="712390"/>
                  <a:pt x="170403" y="684733"/>
                  <a:pt x="170403" y="656630"/>
                </a:cubicBezTo>
                <a:cubicBezTo>
                  <a:pt x="149437" y="656630"/>
                  <a:pt x="129363" y="656630"/>
                  <a:pt x="107951" y="656630"/>
                </a:cubicBezTo>
                <a:close/>
                <a:moveTo>
                  <a:pt x="273893" y="561615"/>
                </a:moveTo>
                <a:cubicBezTo>
                  <a:pt x="273893" y="589272"/>
                  <a:pt x="273893" y="615591"/>
                  <a:pt x="273893" y="644586"/>
                </a:cubicBezTo>
                <a:cubicBezTo>
                  <a:pt x="296197" y="644586"/>
                  <a:pt x="317163" y="644586"/>
                  <a:pt x="337682" y="644586"/>
                </a:cubicBezTo>
                <a:cubicBezTo>
                  <a:pt x="337682" y="615591"/>
                  <a:pt x="337682" y="588826"/>
                  <a:pt x="337682" y="561615"/>
                </a:cubicBezTo>
                <a:cubicBezTo>
                  <a:pt x="315824" y="561615"/>
                  <a:pt x="295305" y="561615"/>
                  <a:pt x="273893" y="561615"/>
                </a:cubicBezTo>
                <a:close/>
                <a:moveTo>
                  <a:pt x="24088" y="561615"/>
                </a:moveTo>
                <a:cubicBezTo>
                  <a:pt x="24088" y="590164"/>
                  <a:pt x="24088" y="617375"/>
                  <a:pt x="24088" y="645032"/>
                </a:cubicBezTo>
                <a:cubicBezTo>
                  <a:pt x="45946" y="645032"/>
                  <a:pt x="66466" y="645032"/>
                  <a:pt x="87431" y="645032"/>
                </a:cubicBezTo>
                <a:cubicBezTo>
                  <a:pt x="87431" y="615145"/>
                  <a:pt x="87431" y="587934"/>
                  <a:pt x="87431" y="561615"/>
                </a:cubicBezTo>
                <a:cubicBezTo>
                  <a:pt x="65127" y="561615"/>
                  <a:pt x="44608" y="561615"/>
                  <a:pt x="24088" y="561615"/>
                </a:cubicBezTo>
                <a:close/>
                <a:moveTo>
                  <a:pt x="107505" y="561169"/>
                </a:moveTo>
                <a:cubicBezTo>
                  <a:pt x="107505" y="589272"/>
                  <a:pt x="107505" y="616037"/>
                  <a:pt x="107505" y="644586"/>
                </a:cubicBezTo>
                <a:cubicBezTo>
                  <a:pt x="129363" y="644586"/>
                  <a:pt x="149882" y="644586"/>
                  <a:pt x="170848" y="644586"/>
                </a:cubicBezTo>
                <a:cubicBezTo>
                  <a:pt x="170848" y="616037"/>
                  <a:pt x="170848" y="589272"/>
                  <a:pt x="170848" y="561169"/>
                </a:cubicBezTo>
                <a:cubicBezTo>
                  <a:pt x="149437" y="561169"/>
                  <a:pt x="129363" y="561169"/>
                  <a:pt x="107505" y="561169"/>
                </a:cubicBezTo>
                <a:close/>
                <a:moveTo>
                  <a:pt x="190030" y="466600"/>
                </a:moveTo>
                <a:cubicBezTo>
                  <a:pt x="190030" y="494257"/>
                  <a:pt x="190030" y="520576"/>
                  <a:pt x="190030" y="549125"/>
                </a:cubicBezTo>
                <a:cubicBezTo>
                  <a:pt x="212334" y="549125"/>
                  <a:pt x="232854" y="549125"/>
                  <a:pt x="253819" y="549125"/>
                </a:cubicBezTo>
                <a:cubicBezTo>
                  <a:pt x="253819" y="521022"/>
                  <a:pt x="253819" y="493811"/>
                  <a:pt x="253819" y="466600"/>
                </a:cubicBezTo>
                <a:cubicBezTo>
                  <a:pt x="231962" y="466600"/>
                  <a:pt x="211442" y="466600"/>
                  <a:pt x="190030" y="466600"/>
                </a:cubicBezTo>
                <a:close/>
                <a:moveTo>
                  <a:pt x="274339" y="466154"/>
                </a:moveTo>
                <a:cubicBezTo>
                  <a:pt x="274339" y="494257"/>
                  <a:pt x="274339" y="521022"/>
                  <a:pt x="274339" y="548233"/>
                </a:cubicBezTo>
                <a:cubicBezTo>
                  <a:pt x="296643" y="548233"/>
                  <a:pt x="317609" y="548233"/>
                  <a:pt x="338128" y="548233"/>
                </a:cubicBezTo>
                <a:cubicBezTo>
                  <a:pt x="338128" y="520130"/>
                  <a:pt x="338128" y="493365"/>
                  <a:pt x="338128" y="466154"/>
                </a:cubicBezTo>
                <a:cubicBezTo>
                  <a:pt x="316270" y="466154"/>
                  <a:pt x="295751" y="466154"/>
                  <a:pt x="274339" y="466154"/>
                </a:cubicBezTo>
                <a:close/>
                <a:moveTo>
                  <a:pt x="107059" y="466154"/>
                </a:moveTo>
                <a:cubicBezTo>
                  <a:pt x="107059" y="494257"/>
                  <a:pt x="107059" y="520576"/>
                  <a:pt x="107059" y="548679"/>
                </a:cubicBezTo>
                <a:cubicBezTo>
                  <a:pt x="129363" y="548679"/>
                  <a:pt x="149882" y="548679"/>
                  <a:pt x="170403" y="548679"/>
                </a:cubicBezTo>
                <a:cubicBezTo>
                  <a:pt x="170403" y="520576"/>
                  <a:pt x="170403" y="493811"/>
                  <a:pt x="170403" y="466154"/>
                </a:cubicBezTo>
                <a:cubicBezTo>
                  <a:pt x="148544" y="466154"/>
                  <a:pt x="128025" y="466154"/>
                  <a:pt x="107059" y="466154"/>
                </a:cubicBezTo>
                <a:close/>
                <a:moveTo>
                  <a:pt x="190030" y="370693"/>
                </a:moveTo>
                <a:cubicBezTo>
                  <a:pt x="190030" y="399242"/>
                  <a:pt x="190030" y="426453"/>
                  <a:pt x="190030" y="454110"/>
                </a:cubicBezTo>
                <a:cubicBezTo>
                  <a:pt x="212334" y="454110"/>
                  <a:pt x="232854" y="454110"/>
                  <a:pt x="253819" y="454110"/>
                </a:cubicBezTo>
                <a:cubicBezTo>
                  <a:pt x="253819" y="425561"/>
                  <a:pt x="253819" y="398796"/>
                  <a:pt x="253819" y="370693"/>
                </a:cubicBezTo>
                <a:cubicBezTo>
                  <a:pt x="231962" y="370693"/>
                  <a:pt x="210996" y="370693"/>
                  <a:pt x="190030" y="370693"/>
                </a:cubicBezTo>
                <a:close/>
                <a:moveTo>
                  <a:pt x="24534" y="370693"/>
                </a:moveTo>
                <a:cubicBezTo>
                  <a:pt x="24534" y="399688"/>
                  <a:pt x="24534" y="426453"/>
                  <a:pt x="24534" y="453664"/>
                </a:cubicBezTo>
                <a:cubicBezTo>
                  <a:pt x="46392" y="453664"/>
                  <a:pt x="66912" y="453664"/>
                  <a:pt x="87877" y="453664"/>
                </a:cubicBezTo>
                <a:cubicBezTo>
                  <a:pt x="87877" y="425561"/>
                  <a:pt x="87877" y="398350"/>
                  <a:pt x="87877" y="370693"/>
                </a:cubicBezTo>
                <a:cubicBezTo>
                  <a:pt x="66019" y="370693"/>
                  <a:pt x="45054" y="370693"/>
                  <a:pt x="24534" y="370693"/>
                </a:cubicBezTo>
                <a:close/>
                <a:moveTo>
                  <a:pt x="107505" y="370247"/>
                </a:moveTo>
                <a:cubicBezTo>
                  <a:pt x="107505" y="398796"/>
                  <a:pt x="107505" y="426007"/>
                  <a:pt x="107505" y="454110"/>
                </a:cubicBezTo>
                <a:cubicBezTo>
                  <a:pt x="128471" y="454110"/>
                  <a:pt x="148099" y="454110"/>
                  <a:pt x="170403" y="454110"/>
                </a:cubicBezTo>
                <a:cubicBezTo>
                  <a:pt x="170403" y="425561"/>
                  <a:pt x="170403" y="398350"/>
                  <a:pt x="170403" y="370247"/>
                </a:cubicBezTo>
                <a:cubicBezTo>
                  <a:pt x="148544" y="370247"/>
                  <a:pt x="128471" y="370247"/>
                  <a:pt x="107505" y="370247"/>
                </a:cubicBezTo>
                <a:close/>
                <a:moveTo>
                  <a:pt x="274785" y="275678"/>
                </a:moveTo>
                <a:cubicBezTo>
                  <a:pt x="274785" y="304227"/>
                  <a:pt x="274785" y="330992"/>
                  <a:pt x="274785" y="357311"/>
                </a:cubicBezTo>
                <a:cubicBezTo>
                  <a:pt x="296643" y="357311"/>
                  <a:pt x="317163" y="357311"/>
                  <a:pt x="338128" y="357311"/>
                </a:cubicBezTo>
                <a:cubicBezTo>
                  <a:pt x="338128" y="329654"/>
                  <a:pt x="338128" y="303335"/>
                  <a:pt x="338128" y="275678"/>
                </a:cubicBezTo>
                <a:cubicBezTo>
                  <a:pt x="315378" y="275678"/>
                  <a:pt x="294859" y="275678"/>
                  <a:pt x="274785" y="275678"/>
                </a:cubicBezTo>
                <a:close/>
                <a:moveTo>
                  <a:pt x="107059" y="275678"/>
                </a:moveTo>
                <a:cubicBezTo>
                  <a:pt x="107059" y="303781"/>
                  <a:pt x="107059" y="330546"/>
                  <a:pt x="107059" y="357757"/>
                </a:cubicBezTo>
                <a:cubicBezTo>
                  <a:pt x="129363" y="357757"/>
                  <a:pt x="149437" y="357757"/>
                  <a:pt x="169956" y="357757"/>
                </a:cubicBezTo>
                <a:cubicBezTo>
                  <a:pt x="169956" y="329654"/>
                  <a:pt x="169956" y="302889"/>
                  <a:pt x="169956" y="275678"/>
                </a:cubicBezTo>
                <a:cubicBezTo>
                  <a:pt x="148099" y="275678"/>
                  <a:pt x="127578" y="275678"/>
                  <a:pt x="107059" y="275678"/>
                </a:cubicBezTo>
                <a:close/>
                <a:moveTo>
                  <a:pt x="24088" y="275678"/>
                </a:moveTo>
                <a:cubicBezTo>
                  <a:pt x="24088" y="302889"/>
                  <a:pt x="24088" y="329654"/>
                  <a:pt x="24088" y="357757"/>
                </a:cubicBezTo>
                <a:cubicBezTo>
                  <a:pt x="46392" y="357757"/>
                  <a:pt x="66466" y="357757"/>
                  <a:pt x="87431" y="357757"/>
                </a:cubicBezTo>
                <a:cubicBezTo>
                  <a:pt x="87431" y="329654"/>
                  <a:pt x="87431" y="302443"/>
                  <a:pt x="87431" y="275678"/>
                </a:cubicBezTo>
                <a:cubicBezTo>
                  <a:pt x="65573" y="275678"/>
                  <a:pt x="45054" y="275678"/>
                  <a:pt x="24088" y="275678"/>
                </a:cubicBezTo>
                <a:close/>
                <a:moveTo>
                  <a:pt x="2230" y="243560"/>
                </a:moveTo>
                <a:cubicBezTo>
                  <a:pt x="120887" y="243560"/>
                  <a:pt x="240437" y="243560"/>
                  <a:pt x="360878" y="243560"/>
                </a:cubicBezTo>
                <a:cubicBezTo>
                  <a:pt x="360878" y="582581"/>
                  <a:pt x="360878" y="919817"/>
                  <a:pt x="360878" y="1258392"/>
                </a:cubicBezTo>
                <a:cubicBezTo>
                  <a:pt x="241329" y="1258392"/>
                  <a:pt x="122672" y="1258392"/>
                  <a:pt x="2230" y="1258392"/>
                </a:cubicBezTo>
                <a:cubicBezTo>
                  <a:pt x="2230" y="920709"/>
                  <a:pt x="2230" y="583027"/>
                  <a:pt x="2230" y="243560"/>
                </a:cubicBezTo>
                <a:close/>
                <a:moveTo>
                  <a:pt x="265530" y="102153"/>
                </a:moveTo>
                <a:cubicBezTo>
                  <a:pt x="265530" y="144976"/>
                  <a:pt x="265530" y="184677"/>
                  <a:pt x="265530" y="225717"/>
                </a:cubicBezTo>
                <a:cubicBezTo>
                  <a:pt x="292740" y="225717"/>
                  <a:pt x="319059" y="225717"/>
                  <a:pt x="346716" y="225717"/>
                </a:cubicBezTo>
                <a:cubicBezTo>
                  <a:pt x="346716" y="189584"/>
                  <a:pt x="346716" y="155682"/>
                  <a:pt x="346716" y="120442"/>
                </a:cubicBezTo>
                <a:cubicBezTo>
                  <a:pt x="319505" y="114197"/>
                  <a:pt x="293187" y="108397"/>
                  <a:pt x="265530" y="102153"/>
                </a:cubicBezTo>
                <a:close/>
                <a:moveTo>
                  <a:pt x="95127" y="102153"/>
                </a:moveTo>
                <a:cubicBezTo>
                  <a:pt x="69254" y="107951"/>
                  <a:pt x="45166" y="112858"/>
                  <a:pt x="21078" y="119550"/>
                </a:cubicBezTo>
                <a:cubicBezTo>
                  <a:pt x="17509" y="120442"/>
                  <a:pt x="13940" y="128471"/>
                  <a:pt x="13940" y="132932"/>
                </a:cubicBezTo>
                <a:cubicBezTo>
                  <a:pt x="13494" y="163265"/>
                  <a:pt x="13494" y="193599"/>
                  <a:pt x="13494" y="225270"/>
                </a:cubicBezTo>
                <a:cubicBezTo>
                  <a:pt x="41597" y="225270"/>
                  <a:pt x="67916" y="225270"/>
                  <a:pt x="95127" y="225270"/>
                </a:cubicBezTo>
                <a:cubicBezTo>
                  <a:pt x="95127" y="185123"/>
                  <a:pt x="95127" y="145422"/>
                  <a:pt x="95127" y="102153"/>
                </a:cubicBezTo>
                <a:close/>
                <a:moveTo>
                  <a:pt x="108509" y="100368"/>
                </a:moveTo>
                <a:cubicBezTo>
                  <a:pt x="108509" y="144084"/>
                  <a:pt x="108509" y="183785"/>
                  <a:pt x="108509" y="225717"/>
                </a:cubicBezTo>
                <a:cubicBezTo>
                  <a:pt x="157578" y="225717"/>
                  <a:pt x="204863" y="225717"/>
                  <a:pt x="252147" y="225717"/>
                </a:cubicBezTo>
                <a:cubicBezTo>
                  <a:pt x="252147" y="183785"/>
                  <a:pt x="252147" y="143192"/>
                  <a:pt x="252147" y="100368"/>
                </a:cubicBezTo>
                <a:cubicBezTo>
                  <a:pt x="203524" y="100368"/>
                  <a:pt x="156240" y="100368"/>
                  <a:pt x="108509" y="100368"/>
                </a:cubicBezTo>
                <a:close/>
                <a:moveTo>
                  <a:pt x="94681" y="51745"/>
                </a:moveTo>
                <a:cubicBezTo>
                  <a:pt x="77284" y="55314"/>
                  <a:pt x="61225" y="58436"/>
                  <a:pt x="46058" y="62451"/>
                </a:cubicBezTo>
                <a:cubicBezTo>
                  <a:pt x="10372" y="71819"/>
                  <a:pt x="9925" y="73603"/>
                  <a:pt x="15724" y="111074"/>
                </a:cubicBezTo>
                <a:cubicBezTo>
                  <a:pt x="42043" y="105275"/>
                  <a:pt x="68362" y="99476"/>
                  <a:pt x="94681" y="93677"/>
                </a:cubicBezTo>
                <a:cubicBezTo>
                  <a:pt x="94681" y="78956"/>
                  <a:pt x="94681" y="66020"/>
                  <a:pt x="94681" y="51745"/>
                </a:cubicBezTo>
                <a:close/>
                <a:moveTo>
                  <a:pt x="265530" y="50853"/>
                </a:moveTo>
                <a:cubicBezTo>
                  <a:pt x="265530" y="67804"/>
                  <a:pt x="265530" y="80740"/>
                  <a:pt x="265530" y="93231"/>
                </a:cubicBezTo>
                <a:cubicBezTo>
                  <a:pt x="293187" y="99030"/>
                  <a:pt x="319059" y="104829"/>
                  <a:pt x="352069" y="112412"/>
                </a:cubicBezTo>
                <a:cubicBezTo>
                  <a:pt x="347162" y="96353"/>
                  <a:pt x="347162" y="75388"/>
                  <a:pt x="339133" y="71819"/>
                </a:cubicBezTo>
                <a:cubicBezTo>
                  <a:pt x="316829" y="61113"/>
                  <a:pt x="290956" y="57545"/>
                  <a:pt x="265530" y="50853"/>
                </a:cubicBezTo>
                <a:close/>
                <a:moveTo>
                  <a:pt x="108509" y="47730"/>
                </a:moveTo>
                <a:cubicBezTo>
                  <a:pt x="108509" y="63789"/>
                  <a:pt x="108509" y="76279"/>
                  <a:pt x="108509" y="89216"/>
                </a:cubicBezTo>
                <a:cubicBezTo>
                  <a:pt x="157578" y="89216"/>
                  <a:pt x="204416" y="89216"/>
                  <a:pt x="252147" y="89216"/>
                </a:cubicBezTo>
                <a:cubicBezTo>
                  <a:pt x="252147" y="76279"/>
                  <a:pt x="252147" y="63789"/>
                  <a:pt x="252147" y="47730"/>
                </a:cubicBezTo>
                <a:cubicBezTo>
                  <a:pt x="203971" y="47730"/>
                  <a:pt x="156240" y="47730"/>
                  <a:pt x="108509" y="47730"/>
                </a:cubicBezTo>
                <a:close/>
                <a:moveTo>
                  <a:pt x="180328" y="0"/>
                </a:moveTo>
                <a:cubicBezTo>
                  <a:pt x="235977" y="0"/>
                  <a:pt x="291625" y="9368"/>
                  <a:pt x="347162" y="28103"/>
                </a:cubicBezTo>
                <a:cubicBezTo>
                  <a:pt x="353407" y="30333"/>
                  <a:pt x="360544" y="39701"/>
                  <a:pt x="360991" y="45500"/>
                </a:cubicBezTo>
                <a:cubicBezTo>
                  <a:pt x="361883" y="107059"/>
                  <a:pt x="361437" y="168618"/>
                  <a:pt x="361437" y="231962"/>
                </a:cubicBezTo>
                <a:cubicBezTo>
                  <a:pt x="241441" y="232408"/>
                  <a:pt x="122338" y="232408"/>
                  <a:pt x="111" y="232408"/>
                </a:cubicBezTo>
                <a:cubicBezTo>
                  <a:pt x="111" y="168618"/>
                  <a:pt x="-335" y="106613"/>
                  <a:pt x="558" y="44162"/>
                </a:cubicBezTo>
                <a:cubicBezTo>
                  <a:pt x="558" y="38809"/>
                  <a:pt x="7695" y="30333"/>
                  <a:pt x="13494" y="28103"/>
                </a:cubicBezTo>
                <a:cubicBezTo>
                  <a:pt x="69031" y="9368"/>
                  <a:pt x="124680" y="0"/>
                  <a:pt x="180328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>
            <a:noFill/>
            <a:prstDash val="solid"/>
            <a:miter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lvl="0"/>
            <a:endParaRPr lang="en-US"/>
          </a:p>
        </p:txBody>
      </p:sp>
      <p:sp>
        <p:nvSpPr>
          <p:cNvPr id="1007" name="자유형: 도형 1006">
            <a:extLst>
              <a:ext uri="{FF2B5EF4-FFF2-40B4-BE49-F238E27FC236}">
                <a16:creationId xmlns:a16="http://schemas.microsoft.com/office/drawing/2014/main" id="{08F6E12F-5B49-4C6B-81EC-CF7C0116F558}"/>
              </a:ext>
            </a:extLst>
          </p:cNvPr>
          <p:cNvSpPr/>
          <p:nvPr/>
        </p:nvSpPr>
        <p:spPr>
          <a:xfrm>
            <a:off x="4052743" y="2294031"/>
            <a:ext cx="330710" cy="1844896"/>
          </a:xfrm>
          <a:custGeom>
            <a:avLst/>
            <a:gdLst>
              <a:gd name="connsiteX0" fmla="*/ 447775 w 577885"/>
              <a:gd name="connsiteY0" fmla="*/ 733033 h 2617622"/>
              <a:gd name="connsiteX1" fmla="*/ 447775 w 577885"/>
              <a:gd name="connsiteY1" fmla="*/ 2478381 h 2617622"/>
              <a:gd name="connsiteX2" fmla="*/ 493594 w 577885"/>
              <a:gd name="connsiteY2" fmla="*/ 2478381 h 2617622"/>
              <a:gd name="connsiteX3" fmla="*/ 493594 w 577885"/>
              <a:gd name="connsiteY3" fmla="*/ 733033 h 2617622"/>
              <a:gd name="connsiteX4" fmla="*/ 375078 w 577885"/>
              <a:gd name="connsiteY4" fmla="*/ 733033 h 2617622"/>
              <a:gd name="connsiteX5" fmla="*/ 375078 w 577885"/>
              <a:gd name="connsiteY5" fmla="*/ 2478381 h 2617622"/>
              <a:gd name="connsiteX6" fmla="*/ 420897 w 577885"/>
              <a:gd name="connsiteY6" fmla="*/ 2478381 h 2617622"/>
              <a:gd name="connsiteX7" fmla="*/ 420897 w 577885"/>
              <a:gd name="connsiteY7" fmla="*/ 733033 h 2617622"/>
              <a:gd name="connsiteX8" fmla="*/ 302381 w 577885"/>
              <a:gd name="connsiteY8" fmla="*/ 733033 h 2617622"/>
              <a:gd name="connsiteX9" fmla="*/ 302381 w 577885"/>
              <a:gd name="connsiteY9" fmla="*/ 2478381 h 2617622"/>
              <a:gd name="connsiteX10" fmla="*/ 348199 w 577885"/>
              <a:gd name="connsiteY10" fmla="*/ 2478381 h 2617622"/>
              <a:gd name="connsiteX11" fmla="*/ 348199 w 577885"/>
              <a:gd name="connsiteY11" fmla="*/ 733033 h 2617622"/>
              <a:gd name="connsiteX12" fmla="*/ 229684 w 577885"/>
              <a:gd name="connsiteY12" fmla="*/ 733033 h 2617622"/>
              <a:gd name="connsiteX13" fmla="*/ 229684 w 577885"/>
              <a:gd name="connsiteY13" fmla="*/ 2478381 h 2617622"/>
              <a:gd name="connsiteX14" fmla="*/ 275502 w 577885"/>
              <a:gd name="connsiteY14" fmla="*/ 2478381 h 2617622"/>
              <a:gd name="connsiteX15" fmla="*/ 275502 w 577885"/>
              <a:gd name="connsiteY15" fmla="*/ 733033 h 2617622"/>
              <a:gd name="connsiteX16" fmla="*/ 156987 w 577885"/>
              <a:gd name="connsiteY16" fmla="*/ 733033 h 2617622"/>
              <a:gd name="connsiteX17" fmla="*/ 156987 w 577885"/>
              <a:gd name="connsiteY17" fmla="*/ 2478381 h 2617622"/>
              <a:gd name="connsiteX18" fmla="*/ 202806 w 577885"/>
              <a:gd name="connsiteY18" fmla="*/ 2478381 h 2617622"/>
              <a:gd name="connsiteX19" fmla="*/ 202806 w 577885"/>
              <a:gd name="connsiteY19" fmla="*/ 733033 h 2617622"/>
              <a:gd name="connsiteX20" fmla="*/ 84290 w 577885"/>
              <a:gd name="connsiteY20" fmla="*/ 733033 h 2617622"/>
              <a:gd name="connsiteX21" fmla="*/ 84290 w 577885"/>
              <a:gd name="connsiteY21" fmla="*/ 2478381 h 2617622"/>
              <a:gd name="connsiteX22" fmla="*/ 130109 w 577885"/>
              <a:gd name="connsiteY22" fmla="*/ 2478381 h 2617622"/>
              <a:gd name="connsiteX23" fmla="*/ 130109 w 577885"/>
              <a:gd name="connsiteY23" fmla="*/ 733033 h 2617622"/>
              <a:gd name="connsiteX24" fmla="*/ 229131 w 577885"/>
              <a:gd name="connsiteY24" fmla="*/ 0 h 2617622"/>
              <a:gd name="connsiteX25" fmla="*/ 257931 w 577885"/>
              <a:gd name="connsiteY25" fmla="*/ 0 h 2617622"/>
              <a:gd name="connsiteX26" fmla="*/ 257931 w 577885"/>
              <a:gd name="connsiteY26" fmla="*/ 289410 h 2617622"/>
              <a:gd name="connsiteX27" fmla="*/ 319953 w 577885"/>
              <a:gd name="connsiteY27" fmla="*/ 289410 h 2617622"/>
              <a:gd name="connsiteX28" fmla="*/ 319953 w 577885"/>
              <a:gd name="connsiteY28" fmla="*/ 157108 h 2617622"/>
              <a:gd name="connsiteX29" fmla="*/ 348753 w 577885"/>
              <a:gd name="connsiteY29" fmla="*/ 157108 h 2617622"/>
              <a:gd name="connsiteX30" fmla="*/ 348753 w 577885"/>
              <a:gd name="connsiteY30" fmla="*/ 289410 h 2617622"/>
              <a:gd name="connsiteX31" fmla="*/ 493594 w 577885"/>
              <a:gd name="connsiteY31" fmla="*/ 289410 h 2617622"/>
              <a:gd name="connsiteX32" fmla="*/ 493594 w 577885"/>
              <a:gd name="connsiteY32" fmla="*/ 482773 h 2617622"/>
              <a:gd name="connsiteX33" fmla="*/ 577885 w 577885"/>
              <a:gd name="connsiteY33" fmla="*/ 482773 h 2617622"/>
              <a:gd name="connsiteX34" fmla="*/ 577885 w 577885"/>
              <a:gd name="connsiteY34" fmla="*/ 2617622 h 2617622"/>
              <a:gd name="connsiteX35" fmla="*/ 0 w 577885"/>
              <a:gd name="connsiteY35" fmla="*/ 2617622 h 2617622"/>
              <a:gd name="connsiteX36" fmla="*/ 0 w 577885"/>
              <a:gd name="connsiteY36" fmla="*/ 482773 h 2617622"/>
              <a:gd name="connsiteX37" fmla="*/ 84291 w 577885"/>
              <a:gd name="connsiteY37" fmla="*/ 482773 h 2617622"/>
              <a:gd name="connsiteX38" fmla="*/ 84291 w 577885"/>
              <a:gd name="connsiteY38" fmla="*/ 289410 h 2617622"/>
              <a:gd name="connsiteX39" fmla="*/ 229131 w 577885"/>
              <a:gd name="connsiteY39" fmla="*/ 289410 h 2617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77885" h="2617622">
                <a:moveTo>
                  <a:pt x="447775" y="733033"/>
                </a:moveTo>
                <a:lnTo>
                  <a:pt x="447775" y="2478381"/>
                </a:lnTo>
                <a:lnTo>
                  <a:pt x="493594" y="2478381"/>
                </a:lnTo>
                <a:lnTo>
                  <a:pt x="493594" y="733033"/>
                </a:lnTo>
                <a:close/>
                <a:moveTo>
                  <a:pt x="375078" y="733033"/>
                </a:moveTo>
                <a:lnTo>
                  <a:pt x="375078" y="2478381"/>
                </a:lnTo>
                <a:lnTo>
                  <a:pt x="420897" y="2478381"/>
                </a:lnTo>
                <a:lnTo>
                  <a:pt x="420897" y="733033"/>
                </a:lnTo>
                <a:close/>
                <a:moveTo>
                  <a:pt x="302381" y="733033"/>
                </a:moveTo>
                <a:lnTo>
                  <a:pt x="302381" y="2478381"/>
                </a:lnTo>
                <a:lnTo>
                  <a:pt x="348199" y="2478381"/>
                </a:lnTo>
                <a:lnTo>
                  <a:pt x="348199" y="733033"/>
                </a:lnTo>
                <a:close/>
                <a:moveTo>
                  <a:pt x="229684" y="733033"/>
                </a:moveTo>
                <a:lnTo>
                  <a:pt x="229684" y="2478381"/>
                </a:lnTo>
                <a:lnTo>
                  <a:pt x="275502" y="2478381"/>
                </a:lnTo>
                <a:lnTo>
                  <a:pt x="275502" y="733033"/>
                </a:lnTo>
                <a:close/>
                <a:moveTo>
                  <a:pt x="156987" y="733033"/>
                </a:moveTo>
                <a:lnTo>
                  <a:pt x="156987" y="2478381"/>
                </a:lnTo>
                <a:lnTo>
                  <a:pt x="202806" y="2478381"/>
                </a:lnTo>
                <a:lnTo>
                  <a:pt x="202806" y="733033"/>
                </a:lnTo>
                <a:close/>
                <a:moveTo>
                  <a:pt x="84290" y="733033"/>
                </a:moveTo>
                <a:lnTo>
                  <a:pt x="84290" y="2478381"/>
                </a:lnTo>
                <a:lnTo>
                  <a:pt x="130109" y="2478381"/>
                </a:lnTo>
                <a:lnTo>
                  <a:pt x="130109" y="733033"/>
                </a:lnTo>
                <a:close/>
                <a:moveTo>
                  <a:pt x="229131" y="0"/>
                </a:moveTo>
                <a:lnTo>
                  <a:pt x="257931" y="0"/>
                </a:lnTo>
                <a:lnTo>
                  <a:pt x="257931" y="289410"/>
                </a:lnTo>
                <a:lnTo>
                  <a:pt x="319953" y="289410"/>
                </a:lnTo>
                <a:lnTo>
                  <a:pt x="319953" y="157108"/>
                </a:lnTo>
                <a:lnTo>
                  <a:pt x="348753" y="157108"/>
                </a:lnTo>
                <a:lnTo>
                  <a:pt x="348753" y="289410"/>
                </a:lnTo>
                <a:lnTo>
                  <a:pt x="493594" y="289410"/>
                </a:lnTo>
                <a:lnTo>
                  <a:pt x="493594" y="482773"/>
                </a:lnTo>
                <a:lnTo>
                  <a:pt x="577885" y="482773"/>
                </a:lnTo>
                <a:lnTo>
                  <a:pt x="577885" y="2617622"/>
                </a:lnTo>
                <a:lnTo>
                  <a:pt x="0" y="2617622"/>
                </a:lnTo>
                <a:lnTo>
                  <a:pt x="0" y="482773"/>
                </a:lnTo>
                <a:lnTo>
                  <a:pt x="84291" y="482773"/>
                </a:lnTo>
                <a:lnTo>
                  <a:pt x="84291" y="289410"/>
                </a:lnTo>
                <a:lnTo>
                  <a:pt x="229131" y="28941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08" name="자유형: 도형 1007">
            <a:extLst>
              <a:ext uri="{FF2B5EF4-FFF2-40B4-BE49-F238E27FC236}">
                <a16:creationId xmlns:a16="http://schemas.microsoft.com/office/drawing/2014/main" id="{6E4ED43E-CD30-4A75-9B13-9DDEA68689A1}"/>
              </a:ext>
            </a:extLst>
          </p:cNvPr>
          <p:cNvSpPr/>
          <p:nvPr/>
        </p:nvSpPr>
        <p:spPr>
          <a:xfrm>
            <a:off x="4370571" y="2532355"/>
            <a:ext cx="355579" cy="1606572"/>
          </a:xfrm>
          <a:custGeom>
            <a:avLst/>
            <a:gdLst>
              <a:gd name="connsiteX0" fmla="*/ 88062 w 848775"/>
              <a:gd name="connsiteY0" fmla="*/ 2298927 h 2521640"/>
              <a:gd name="connsiteX1" fmla="*/ 88062 w 848775"/>
              <a:gd name="connsiteY1" fmla="*/ 2404224 h 2521640"/>
              <a:gd name="connsiteX2" fmla="*/ 760711 w 848775"/>
              <a:gd name="connsiteY2" fmla="*/ 2404224 h 2521640"/>
              <a:gd name="connsiteX3" fmla="*/ 760711 w 848775"/>
              <a:gd name="connsiteY3" fmla="*/ 2298927 h 2521640"/>
              <a:gd name="connsiteX4" fmla="*/ 88062 w 848775"/>
              <a:gd name="connsiteY4" fmla="*/ 2131856 h 2521640"/>
              <a:gd name="connsiteX5" fmla="*/ 88062 w 848775"/>
              <a:gd name="connsiteY5" fmla="*/ 2237153 h 2521640"/>
              <a:gd name="connsiteX6" fmla="*/ 760711 w 848775"/>
              <a:gd name="connsiteY6" fmla="*/ 2237153 h 2521640"/>
              <a:gd name="connsiteX7" fmla="*/ 760711 w 848775"/>
              <a:gd name="connsiteY7" fmla="*/ 2131856 h 2521640"/>
              <a:gd name="connsiteX8" fmla="*/ 88062 w 848775"/>
              <a:gd name="connsiteY8" fmla="*/ 1970245 h 2521640"/>
              <a:gd name="connsiteX9" fmla="*/ 88062 w 848775"/>
              <a:gd name="connsiteY9" fmla="*/ 2075543 h 2521640"/>
              <a:gd name="connsiteX10" fmla="*/ 760711 w 848775"/>
              <a:gd name="connsiteY10" fmla="*/ 2075543 h 2521640"/>
              <a:gd name="connsiteX11" fmla="*/ 760711 w 848775"/>
              <a:gd name="connsiteY11" fmla="*/ 1970245 h 2521640"/>
              <a:gd name="connsiteX12" fmla="*/ 88062 w 848775"/>
              <a:gd name="connsiteY12" fmla="*/ 1803176 h 2521640"/>
              <a:gd name="connsiteX13" fmla="*/ 88062 w 848775"/>
              <a:gd name="connsiteY13" fmla="*/ 1908473 h 2521640"/>
              <a:gd name="connsiteX14" fmla="*/ 760711 w 848775"/>
              <a:gd name="connsiteY14" fmla="*/ 1908473 h 2521640"/>
              <a:gd name="connsiteX15" fmla="*/ 760711 w 848775"/>
              <a:gd name="connsiteY15" fmla="*/ 1803176 h 2521640"/>
              <a:gd name="connsiteX16" fmla="*/ 88062 w 848775"/>
              <a:gd name="connsiteY16" fmla="*/ 1636106 h 2521640"/>
              <a:gd name="connsiteX17" fmla="*/ 88062 w 848775"/>
              <a:gd name="connsiteY17" fmla="*/ 1741404 h 2521640"/>
              <a:gd name="connsiteX18" fmla="*/ 760711 w 848775"/>
              <a:gd name="connsiteY18" fmla="*/ 1741404 h 2521640"/>
              <a:gd name="connsiteX19" fmla="*/ 760711 w 848775"/>
              <a:gd name="connsiteY19" fmla="*/ 1636106 h 2521640"/>
              <a:gd name="connsiteX20" fmla="*/ 88062 w 848775"/>
              <a:gd name="connsiteY20" fmla="*/ 1469036 h 2521640"/>
              <a:gd name="connsiteX21" fmla="*/ 88062 w 848775"/>
              <a:gd name="connsiteY21" fmla="*/ 1574334 h 2521640"/>
              <a:gd name="connsiteX22" fmla="*/ 760711 w 848775"/>
              <a:gd name="connsiteY22" fmla="*/ 1574334 h 2521640"/>
              <a:gd name="connsiteX23" fmla="*/ 760711 w 848775"/>
              <a:gd name="connsiteY23" fmla="*/ 1469036 h 2521640"/>
              <a:gd name="connsiteX24" fmla="*/ 88062 w 848775"/>
              <a:gd name="connsiteY24" fmla="*/ 1301967 h 2521640"/>
              <a:gd name="connsiteX25" fmla="*/ 88062 w 848775"/>
              <a:gd name="connsiteY25" fmla="*/ 1407264 h 2521640"/>
              <a:gd name="connsiteX26" fmla="*/ 760711 w 848775"/>
              <a:gd name="connsiteY26" fmla="*/ 1407264 h 2521640"/>
              <a:gd name="connsiteX27" fmla="*/ 760711 w 848775"/>
              <a:gd name="connsiteY27" fmla="*/ 1301967 h 2521640"/>
              <a:gd name="connsiteX28" fmla="*/ 88062 w 848775"/>
              <a:gd name="connsiteY28" fmla="*/ 1134897 h 2521640"/>
              <a:gd name="connsiteX29" fmla="*/ 88062 w 848775"/>
              <a:gd name="connsiteY29" fmla="*/ 1240194 h 2521640"/>
              <a:gd name="connsiteX30" fmla="*/ 760711 w 848775"/>
              <a:gd name="connsiteY30" fmla="*/ 1240194 h 2521640"/>
              <a:gd name="connsiteX31" fmla="*/ 760711 w 848775"/>
              <a:gd name="connsiteY31" fmla="*/ 1134897 h 2521640"/>
              <a:gd name="connsiteX32" fmla="*/ 88062 w 848775"/>
              <a:gd name="connsiteY32" fmla="*/ 967827 h 2521640"/>
              <a:gd name="connsiteX33" fmla="*/ 88062 w 848775"/>
              <a:gd name="connsiteY33" fmla="*/ 1073125 h 2521640"/>
              <a:gd name="connsiteX34" fmla="*/ 760711 w 848775"/>
              <a:gd name="connsiteY34" fmla="*/ 1073125 h 2521640"/>
              <a:gd name="connsiteX35" fmla="*/ 760711 w 848775"/>
              <a:gd name="connsiteY35" fmla="*/ 967827 h 2521640"/>
              <a:gd name="connsiteX36" fmla="*/ 364576 w 848775"/>
              <a:gd name="connsiteY36" fmla="*/ 0 h 2521640"/>
              <a:gd name="connsiteX37" fmla="*/ 386590 w 848775"/>
              <a:gd name="connsiteY37" fmla="*/ 0 h 2521640"/>
              <a:gd name="connsiteX38" fmla="*/ 386590 w 848775"/>
              <a:gd name="connsiteY38" fmla="*/ 259751 h 2521640"/>
              <a:gd name="connsiteX39" fmla="*/ 424387 w 848775"/>
              <a:gd name="connsiteY39" fmla="*/ 254036 h 2521640"/>
              <a:gd name="connsiteX40" fmla="*/ 433998 w 848775"/>
              <a:gd name="connsiteY40" fmla="*/ 255489 h 2521640"/>
              <a:gd name="connsiteX41" fmla="*/ 433998 w 848775"/>
              <a:gd name="connsiteY41" fmla="*/ 157108 h 2521640"/>
              <a:gd name="connsiteX42" fmla="*/ 456012 w 848775"/>
              <a:gd name="connsiteY42" fmla="*/ 157108 h 2521640"/>
              <a:gd name="connsiteX43" fmla="*/ 456012 w 848775"/>
              <a:gd name="connsiteY43" fmla="*/ 258817 h 2521640"/>
              <a:gd name="connsiteX44" fmla="*/ 492457 w 848775"/>
              <a:gd name="connsiteY44" fmla="*/ 264327 h 2521640"/>
              <a:gd name="connsiteX45" fmla="*/ 635306 w 848775"/>
              <a:gd name="connsiteY45" fmla="*/ 393843 h 2521640"/>
              <a:gd name="connsiteX46" fmla="*/ 638457 w 848775"/>
              <a:gd name="connsiteY46" fmla="*/ 403994 h 2521640"/>
              <a:gd name="connsiteX47" fmla="*/ 707321 w 848775"/>
              <a:gd name="connsiteY47" fmla="*/ 403994 h 2521640"/>
              <a:gd name="connsiteX48" fmla="*/ 707321 w 848775"/>
              <a:gd name="connsiteY48" fmla="*/ 620425 h 2521640"/>
              <a:gd name="connsiteX49" fmla="*/ 778048 w 848775"/>
              <a:gd name="connsiteY49" fmla="*/ 620425 h 2521640"/>
              <a:gd name="connsiteX50" fmla="*/ 778048 w 848775"/>
              <a:gd name="connsiteY50" fmla="*/ 836855 h 2521640"/>
              <a:gd name="connsiteX51" fmla="*/ 848775 w 848775"/>
              <a:gd name="connsiteY51" fmla="*/ 836855 h 2521640"/>
              <a:gd name="connsiteX52" fmla="*/ 848775 w 848775"/>
              <a:gd name="connsiteY52" fmla="*/ 2521640 h 2521640"/>
              <a:gd name="connsiteX53" fmla="*/ 0 w 848775"/>
              <a:gd name="connsiteY53" fmla="*/ 2521640 h 2521640"/>
              <a:gd name="connsiteX54" fmla="*/ 0 w 848775"/>
              <a:gd name="connsiteY54" fmla="*/ 836855 h 2521640"/>
              <a:gd name="connsiteX55" fmla="*/ 70726 w 848775"/>
              <a:gd name="connsiteY55" fmla="*/ 836855 h 2521640"/>
              <a:gd name="connsiteX56" fmla="*/ 70726 w 848775"/>
              <a:gd name="connsiteY56" fmla="*/ 620425 h 2521640"/>
              <a:gd name="connsiteX57" fmla="*/ 141454 w 848775"/>
              <a:gd name="connsiteY57" fmla="*/ 620425 h 2521640"/>
              <a:gd name="connsiteX58" fmla="*/ 141454 w 848775"/>
              <a:gd name="connsiteY58" fmla="*/ 403994 h 2521640"/>
              <a:gd name="connsiteX59" fmla="*/ 210317 w 848775"/>
              <a:gd name="connsiteY59" fmla="*/ 403994 h 2521640"/>
              <a:gd name="connsiteX60" fmla="*/ 213468 w 848775"/>
              <a:gd name="connsiteY60" fmla="*/ 393843 h 2521640"/>
              <a:gd name="connsiteX61" fmla="*/ 356317 w 848775"/>
              <a:gd name="connsiteY61" fmla="*/ 264327 h 2521640"/>
              <a:gd name="connsiteX62" fmla="*/ 364576 w 848775"/>
              <a:gd name="connsiteY62" fmla="*/ 263079 h 2521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48775" h="2521640">
                <a:moveTo>
                  <a:pt x="88062" y="2298927"/>
                </a:moveTo>
                <a:lnTo>
                  <a:pt x="88062" y="2404224"/>
                </a:lnTo>
                <a:lnTo>
                  <a:pt x="760711" y="2404224"/>
                </a:lnTo>
                <a:lnTo>
                  <a:pt x="760711" y="2298927"/>
                </a:lnTo>
                <a:close/>
                <a:moveTo>
                  <a:pt x="88062" y="2131856"/>
                </a:moveTo>
                <a:lnTo>
                  <a:pt x="88062" y="2237153"/>
                </a:lnTo>
                <a:lnTo>
                  <a:pt x="760711" y="2237153"/>
                </a:lnTo>
                <a:lnTo>
                  <a:pt x="760711" y="2131856"/>
                </a:lnTo>
                <a:close/>
                <a:moveTo>
                  <a:pt x="88062" y="1970245"/>
                </a:moveTo>
                <a:lnTo>
                  <a:pt x="88062" y="2075543"/>
                </a:lnTo>
                <a:lnTo>
                  <a:pt x="760711" y="2075543"/>
                </a:lnTo>
                <a:lnTo>
                  <a:pt x="760711" y="1970245"/>
                </a:lnTo>
                <a:close/>
                <a:moveTo>
                  <a:pt x="88062" y="1803176"/>
                </a:moveTo>
                <a:lnTo>
                  <a:pt x="88062" y="1908473"/>
                </a:lnTo>
                <a:lnTo>
                  <a:pt x="760711" y="1908473"/>
                </a:lnTo>
                <a:lnTo>
                  <a:pt x="760711" y="1803176"/>
                </a:lnTo>
                <a:close/>
                <a:moveTo>
                  <a:pt x="88062" y="1636106"/>
                </a:moveTo>
                <a:lnTo>
                  <a:pt x="88062" y="1741404"/>
                </a:lnTo>
                <a:lnTo>
                  <a:pt x="760711" y="1741404"/>
                </a:lnTo>
                <a:lnTo>
                  <a:pt x="760711" y="1636106"/>
                </a:lnTo>
                <a:close/>
                <a:moveTo>
                  <a:pt x="88062" y="1469036"/>
                </a:moveTo>
                <a:lnTo>
                  <a:pt x="88062" y="1574334"/>
                </a:lnTo>
                <a:lnTo>
                  <a:pt x="760711" y="1574334"/>
                </a:lnTo>
                <a:lnTo>
                  <a:pt x="760711" y="1469036"/>
                </a:lnTo>
                <a:close/>
                <a:moveTo>
                  <a:pt x="88062" y="1301967"/>
                </a:moveTo>
                <a:lnTo>
                  <a:pt x="88062" y="1407264"/>
                </a:lnTo>
                <a:lnTo>
                  <a:pt x="760711" y="1407264"/>
                </a:lnTo>
                <a:lnTo>
                  <a:pt x="760711" y="1301967"/>
                </a:lnTo>
                <a:close/>
                <a:moveTo>
                  <a:pt x="88062" y="1134897"/>
                </a:moveTo>
                <a:lnTo>
                  <a:pt x="88062" y="1240194"/>
                </a:lnTo>
                <a:lnTo>
                  <a:pt x="760711" y="1240194"/>
                </a:lnTo>
                <a:lnTo>
                  <a:pt x="760711" y="1134897"/>
                </a:lnTo>
                <a:close/>
                <a:moveTo>
                  <a:pt x="88062" y="967827"/>
                </a:moveTo>
                <a:lnTo>
                  <a:pt x="88062" y="1073125"/>
                </a:lnTo>
                <a:lnTo>
                  <a:pt x="760711" y="1073125"/>
                </a:lnTo>
                <a:lnTo>
                  <a:pt x="760711" y="967827"/>
                </a:lnTo>
                <a:close/>
                <a:moveTo>
                  <a:pt x="364576" y="0"/>
                </a:moveTo>
                <a:lnTo>
                  <a:pt x="386590" y="0"/>
                </a:lnTo>
                <a:lnTo>
                  <a:pt x="386590" y="259751"/>
                </a:lnTo>
                <a:lnTo>
                  <a:pt x="424387" y="254036"/>
                </a:lnTo>
                <a:lnTo>
                  <a:pt x="433998" y="255489"/>
                </a:lnTo>
                <a:lnTo>
                  <a:pt x="433998" y="157108"/>
                </a:lnTo>
                <a:lnTo>
                  <a:pt x="456012" y="157108"/>
                </a:lnTo>
                <a:lnTo>
                  <a:pt x="456012" y="258817"/>
                </a:lnTo>
                <a:lnTo>
                  <a:pt x="492457" y="264327"/>
                </a:lnTo>
                <a:cubicBezTo>
                  <a:pt x="556967" y="284392"/>
                  <a:pt x="609243" y="332224"/>
                  <a:pt x="635306" y="393843"/>
                </a:cubicBezTo>
                <a:lnTo>
                  <a:pt x="638457" y="403994"/>
                </a:lnTo>
                <a:lnTo>
                  <a:pt x="707321" y="403994"/>
                </a:lnTo>
                <a:lnTo>
                  <a:pt x="707321" y="620425"/>
                </a:lnTo>
                <a:lnTo>
                  <a:pt x="778048" y="620425"/>
                </a:lnTo>
                <a:lnTo>
                  <a:pt x="778048" y="836855"/>
                </a:lnTo>
                <a:lnTo>
                  <a:pt x="848775" y="836855"/>
                </a:lnTo>
                <a:lnTo>
                  <a:pt x="848775" y="2521640"/>
                </a:lnTo>
                <a:lnTo>
                  <a:pt x="0" y="2521640"/>
                </a:lnTo>
                <a:lnTo>
                  <a:pt x="0" y="836855"/>
                </a:lnTo>
                <a:lnTo>
                  <a:pt x="70726" y="836855"/>
                </a:lnTo>
                <a:lnTo>
                  <a:pt x="70726" y="620425"/>
                </a:lnTo>
                <a:lnTo>
                  <a:pt x="141454" y="620425"/>
                </a:lnTo>
                <a:lnTo>
                  <a:pt x="141454" y="403994"/>
                </a:lnTo>
                <a:lnTo>
                  <a:pt x="210317" y="403994"/>
                </a:lnTo>
                <a:lnTo>
                  <a:pt x="213468" y="393843"/>
                </a:lnTo>
                <a:cubicBezTo>
                  <a:pt x="239531" y="332224"/>
                  <a:pt x="291807" y="284392"/>
                  <a:pt x="356317" y="264327"/>
                </a:cubicBezTo>
                <a:lnTo>
                  <a:pt x="364576" y="263079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09" name="Freeform: Shape 1177">
            <a:extLst>
              <a:ext uri="{FF2B5EF4-FFF2-40B4-BE49-F238E27FC236}">
                <a16:creationId xmlns:a16="http://schemas.microsoft.com/office/drawing/2014/main" id="{DAB4E9AF-B751-4446-985D-1D78B1865189}"/>
              </a:ext>
            </a:extLst>
          </p:cNvPr>
          <p:cNvSpPr/>
          <p:nvPr/>
        </p:nvSpPr>
        <p:spPr>
          <a:xfrm>
            <a:off x="4799468" y="2967591"/>
            <a:ext cx="236931" cy="1171336"/>
          </a:xfrm>
          <a:custGeom>
            <a:avLst/>
            <a:gdLst>
              <a:gd name="connsiteX0" fmla="*/ 477202 w 476250"/>
              <a:gd name="connsiteY0" fmla="*/ 2308860 h 2305050"/>
              <a:gd name="connsiteX1" fmla="*/ 0 w 476250"/>
              <a:gd name="connsiteY1" fmla="*/ 2308860 h 2305050"/>
              <a:gd name="connsiteX2" fmla="*/ 0 w 476250"/>
              <a:gd name="connsiteY2" fmla="*/ 0 h 2305050"/>
              <a:gd name="connsiteX3" fmla="*/ 477202 w 476250"/>
              <a:gd name="connsiteY3" fmla="*/ 0 h 2305050"/>
              <a:gd name="connsiteX4" fmla="*/ 477202 w 476250"/>
              <a:gd name="connsiteY4" fmla="*/ 2308860 h 2305050"/>
              <a:gd name="connsiteX5" fmla="*/ 452438 w 476250"/>
              <a:gd name="connsiteY5" fmla="*/ 1071563 h 2305050"/>
              <a:gd name="connsiteX6" fmla="*/ 332422 w 476250"/>
              <a:gd name="connsiteY6" fmla="*/ 1071563 h 2305050"/>
              <a:gd name="connsiteX7" fmla="*/ 332422 w 476250"/>
              <a:gd name="connsiteY7" fmla="*/ 1188720 h 2305050"/>
              <a:gd name="connsiteX8" fmla="*/ 452438 w 476250"/>
              <a:gd name="connsiteY8" fmla="*/ 1188720 h 2305050"/>
              <a:gd name="connsiteX9" fmla="*/ 452438 w 476250"/>
              <a:gd name="connsiteY9" fmla="*/ 1071563 h 2305050"/>
              <a:gd name="connsiteX10" fmla="*/ 298132 w 476250"/>
              <a:gd name="connsiteY10" fmla="*/ 1190625 h 2305050"/>
              <a:gd name="connsiteX11" fmla="*/ 298132 w 476250"/>
              <a:gd name="connsiteY11" fmla="*/ 1070610 h 2305050"/>
              <a:gd name="connsiteX12" fmla="*/ 180975 w 476250"/>
              <a:gd name="connsiteY12" fmla="*/ 1070610 h 2305050"/>
              <a:gd name="connsiteX13" fmla="*/ 180975 w 476250"/>
              <a:gd name="connsiteY13" fmla="*/ 1190625 h 2305050"/>
              <a:gd name="connsiteX14" fmla="*/ 298132 w 476250"/>
              <a:gd name="connsiteY14" fmla="*/ 1190625 h 2305050"/>
              <a:gd name="connsiteX15" fmla="*/ 27622 w 476250"/>
              <a:gd name="connsiteY15" fmla="*/ 1188720 h 2305050"/>
              <a:gd name="connsiteX16" fmla="*/ 146685 w 476250"/>
              <a:gd name="connsiteY16" fmla="*/ 1188720 h 2305050"/>
              <a:gd name="connsiteX17" fmla="*/ 146685 w 476250"/>
              <a:gd name="connsiteY17" fmla="*/ 1070610 h 2305050"/>
              <a:gd name="connsiteX18" fmla="*/ 27622 w 476250"/>
              <a:gd name="connsiteY18" fmla="*/ 1070610 h 2305050"/>
              <a:gd name="connsiteX19" fmla="*/ 27622 w 476250"/>
              <a:gd name="connsiteY19" fmla="*/ 1188720 h 2305050"/>
              <a:gd name="connsiteX20" fmla="*/ 28575 w 476250"/>
              <a:gd name="connsiteY20" fmla="*/ 328613 h 2305050"/>
              <a:gd name="connsiteX21" fmla="*/ 28575 w 476250"/>
              <a:gd name="connsiteY21" fmla="*/ 448627 h 2305050"/>
              <a:gd name="connsiteX22" fmla="*/ 147638 w 476250"/>
              <a:gd name="connsiteY22" fmla="*/ 448627 h 2305050"/>
              <a:gd name="connsiteX23" fmla="*/ 147638 w 476250"/>
              <a:gd name="connsiteY23" fmla="*/ 328613 h 2305050"/>
              <a:gd name="connsiteX24" fmla="*/ 28575 w 476250"/>
              <a:gd name="connsiteY24" fmla="*/ 328613 h 2305050"/>
              <a:gd name="connsiteX25" fmla="*/ 450532 w 476250"/>
              <a:gd name="connsiteY25" fmla="*/ 744855 h 2305050"/>
              <a:gd name="connsiteX26" fmla="*/ 450532 w 476250"/>
              <a:gd name="connsiteY26" fmla="*/ 627697 h 2305050"/>
              <a:gd name="connsiteX27" fmla="*/ 331470 w 476250"/>
              <a:gd name="connsiteY27" fmla="*/ 627697 h 2305050"/>
              <a:gd name="connsiteX28" fmla="*/ 331470 w 476250"/>
              <a:gd name="connsiteY28" fmla="*/ 744855 h 2305050"/>
              <a:gd name="connsiteX29" fmla="*/ 450532 w 476250"/>
              <a:gd name="connsiteY29" fmla="*/ 744855 h 2305050"/>
              <a:gd name="connsiteX30" fmla="*/ 147638 w 476250"/>
              <a:gd name="connsiteY30" fmla="*/ 626745 h 2305050"/>
              <a:gd name="connsiteX31" fmla="*/ 27622 w 476250"/>
              <a:gd name="connsiteY31" fmla="*/ 626745 h 2305050"/>
              <a:gd name="connsiteX32" fmla="*/ 27622 w 476250"/>
              <a:gd name="connsiteY32" fmla="*/ 743902 h 2305050"/>
              <a:gd name="connsiteX33" fmla="*/ 147638 w 476250"/>
              <a:gd name="connsiteY33" fmla="*/ 743902 h 2305050"/>
              <a:gd name="connsiteX34" fmla="*/ 147638 w 476250"/>
              <a:gd name="connsiteY34" fmla="*/ 626745 h 2305050"/>
              <a:gd name="connsiteX35" fmla="*/ 298132 w 476250"/>
              <a:gd name="connsiteY35" fmla="*/ 1337310 h 2305050"/>
              <a:gd name="connsiteX36" fmla="*/ 298132 w 476250"/>
              <a:gd name="connsiteY36" fmla="*/ 1219200 h 2305050"/>
              <a:gd name="connsiteX37" fmla="*/ 180975 w 476250"/>
              <a:gd name="connsiteY37" fmla="*/ 1219200 h 2305050"/>
              <a:gd name="connsiteX38" fmla="*/ 180975 w 476250"/>
              <a:gd name="connsiteY38" fmla="*/ 1337310 h 2305050"/>
              <a:gd name="connsiteX39" fmla="*/ 298132 w 476250"/>
              <a:gd name="connsiteY39" fmla="*/ 1337310 h 2305050"/>
              <a:gd name="connsiteX40" fmla="*/ 180022 w 476250"/>
              <a:gd name="connsiteY40" fmla="*/ 476250 h 2305050"/>
              <a:gd name="connsiteX41" fmla="*/ 180022 w 476250"/>
              <a:gd name="connsiteY41" fmla="*/ 595313 h 2305050"/>
              <a:gd name="connsiteX42" fmla="*/ 299085 w 476250"/>
              <a:gd name="connsiteY42" fmla="*/ 595313 h 2305050"/>
              <a:gd name="connsiteX43" fmla="*/ 299085 w 476250"/>
              <a:gd name="connsiteY43" fmla="*/ 476250 h 2305050"/>
              <a:gd name="connsiteX44" fmla="*/ 180022 w 476250"/>
              <a:gd name="connsiteY44" fmla="*/ 476250 h 2305050"/>
              <a:gd name="connsiteX45" fmla="*/ 452438 w 476250"/>
              <a:gd name="connsiteY45" fmla="*/ 32385 h 2305050"/>
              <a:gd name="connsiteX46" fmla="*/ 330518 w 476250"/>
              <a:gd name="connsiteY46" fmla="*/ 32385 h 2305050"/>
              <a:gd name="connsiteX47" fmla="*/ 330518 w 476250"/>
              <a:gd name="connsiteY47" fmla="*/ 148590 h 2305050"/>
              <a:gd name="connsiteX48" fmla="*/ 452438 w 476250"/>
              <a:gd name="connsiteY48" fmla="*/ 148590 h 2305050"/>
              <a:gd name="connsiteX49" fmla="*/ 452438 w 476250"/>
              <a:gd name="connsiteY49" fmla="*/ 32385 h 2305050"/>
              <a:gd name="connsiteX50" fmla="*/ 300038 w 476250"/>
              <a:gd name="connsiteY50" fmla="*/ 31432 h 2305050"/>
              <a:gd name="connsiteX51" fmla="*/ 180022 w 476250"/>
              <a:gd name="connsiteY51" fmla="*/ 31432 h 2305050"/>
              <a:gd name="connsiteX52" fmla="*/ 180022 w 476250"/>
              <a:gd name="connsiteY52" fmla="*/ 149542 h 2305050"/>
              <a:gd name="connsiteX53" fmla="*/ 300038 w 476250"/>
              <a:gd name="connsiteY53" fmla="*/ 149542 h 2305050"/>
              <a:gd name="connsiteX54" fmla="*/ 300038 w 476250"/>
              <a:gd name="connsiteY54" fmla="*/ 31432 h 2305050"/>
              <a:gd name="connsiteX55" fmla="*/ 300038 w 476250"/>
              <a:gd name="connsiteY55" fmla="*/ 299085 h 2305050"/>
              <a:gd name="connsiteX56" fmla="*/ 300038 w 476250"/>
              <a:gd name="connsiteY56" fmla="*/ 180022 h 2305050"/>
              <a:gd name="connsiteX57" fmla="*/ 179070 w 476250"/>
              <a:gd name="connsiteY57" fmla="*/ 180022 h 2305050"/>
              <a:gd name="connsiteX58" fmla="*/ 179070 w 476250"/>
              <a:gd name="connsiteY58" fmla="*/ 299085 h 2305050"/>
              <a:gd name="connsiteX59" fmla="*/ 300038 w 476250"/>
              <a:gd name="connsiteY59" fmla="*/ 299085 h 2305050"/>
              <a:gd name="connsiteX60" fmla="*/ 147638 w 476250"/>
              <a:gd name="connsiteY60" fmla="*/ 477202 h 2305050"/>
              <a:gd name="connsiteX61" fmla="*/ 26670 w 476250"/>
              <a:gd name="connsiteY61" fmla="*/ 477202 h 2305050"/>
              <a:gd name="connsiteX62" fmla="*/ 26670 w 476250"/>
              <a:gd name="connsiteY62" fmla="*/ 594360 h 2305050"/>
              <a:gd name="connsiteX63" fmla="*/ 147638 w 476250"/>
              <a:gd name="connsiteY63" fmla="*/ 594360 h 2305050"/>
              <a:gd name="connsiteX64" fmla="*/ 147638 w 476250"/>
              <a:gd name="connsiteY64" fmla="*/ 477202 h 2305050"/>
              <a:gd name="connsiteX65" fmla="*/ 450532 w 476250"/>
              <a:gd name="connsiteY65" fmla="*/ 1041082 h 2305050"/>
              <a:gd name="connsiteX66" fmla="*/ 450532 w 476250"/>
              <a:gd name="connsiteY66" fmla="*/ 923925 h 2305050"/>
              <a:gd name="connsiteX67" fmla="*/ 331470 w 476250"/>
              <a:gd name="connsiteY67" fmla="*/ 923925 h 2305050"/>
              <a:gd name="connsiteX68" fmla="*/ 331470 w 476250"/>
              <a:gd name="connsiteY68" fmla="*/ 1041082 h 2305050"/>
              <a:gd name="connsiteX69" fmla="*/ 450532 w 476250"/>
              <a:gd name="connsiteY69" fmla="*/ 1041082 h 2305050"/>
              <a:gd name="connsiteX70" fmla="*/ 332422 w 476250"/>
              <a:gd name="connsiteY70" fmla="*/ 1218248 h 2305050"/>
              <a:gd name="connsiteX71" fmla="*/ 332422 w 476250"/>
              <a:gd name="connsiteY71" fmla="*/ 1336357 h 2305050"/>
              <a:gd name="connsiteX72" fmla="*/ 451485 w 476250"/>
              <a:gd name="connsiteY72" fmla="*/ 1336357 h 2305050"/>
              <a:gd name="connsiteX73" fmla="*/ 451485 w 476250"/>
              <a:gd name="connsiteY73" fmla="*/ 1218248 h 2305050"/>
              <a:gd name="connsiteX74" fmla="*/ 332422 w 476250"/>
              <a:gd name="connsiteY74" fmla="*/ 1218248 h 2305050"/>
              <a:gd name="connsiteX75" fmla="*/ 452438 w 476250"/>
              <a:gd name="connsiteY75" fmla="*/ 447675 h 2305050"/>
              <a:gd name="connsiteX76" fmla="*/ 452438 w 476250"/>
              <a:gd name="connsiteY76" fmla="*/ 329565 h 2305050"/>
              <a:gd name="connsiteX77" fmla="*/ 331470 w 476250"/>
              <a:gd name="connsiteY77" fmla="*/ 329565 h 2305050"/>
              <a:gd name="connsiteX78" fmla="*/ 331470 w 476250"/>
              <a:gd name="connsiteY78" fmla="*/ 447675 h 2305050"/>
              <a:gd name="connsiteX79" fmla="*/ 452438 w 476250"/>
              <a:gd name="connsiteY79" fmla="*/ 447675 h 2305050"/>
              <a:gd name="connsiteX80" fmla="*/ 300038 w 476250"/>
              <a:gd name="connsiteY80" fmla="*/ 448627 h 2305050"/>
              <a:gd name="connsiteX81" fmla="*/ 300038 w 476250"/>
              <a:gd name="connsiteY81" fmla="*/ 328613 h 2305050"/>
              <a:gd name="connsiteX82" fmla="*/ 180022 w 476250"/>
              <a:gd name="connsiteY82" fmla="*/ 328613 h 2305050"/>
              <a:gd name="connsiteX83" fmla="*/ 180022 w 476250"/>
              <a:gd name="connsiteY83" fmla="*/ 448627 h 2305050"/>
              <a:gd name="connsiteX84" fmla="*/ 300038 w 476250"/>
              <a:gd name="connsiteY84" fmla="*/ 448627 h 2305050"/>
              <a:gd name="connsiteX85" fmla="*/ 146685 w 476250"/>
              <a:gd name="connsiteY85" fmla="*/ 299085 h 2305050"/>
              <a:gd name="connsiteX86" fmla="*/ 146685 w 476250"/>
              <a:gd name="connsiteY86" fmla="*/ 181927 h 2305050"/>
              <a:gd name="connsiteX87" fmla="*/ 27622 w 476250"/>
              <a:gd name="connsiteY87" fmla="*/ 181927 h 2305050"/>
              <a:gd name="connsiteX88" fmla="*/ 27622 w 476250"/>
              <a:gd name="connsiteY88" fmla="*/ 299085 h 2305050"/>
              <a:gd name="connsiteX89" fmla="*/ 146685 w 476250"/>
              <a:gd name="connsiteY89" fmla="*/ 299085 h 2305050"/>
              <a:gd name="connsiteX90" fmla="*/ 145732 w 476250"/>
              <a:gd name="connsiteY90" fmla="*/ 889635 h 2305050"/>
              <a:gd name="connsiteX91" fmla="*/ 145732 w 476250"/>
              <a:gd name="connsiteY91" fmla="*/ 772477 h 2305050"/>
              <a:gd name="connsiteX92" fmla="*/ 28575 w 476250"/>
              <a:gd name="connsiteY92" fmla="*/ 772477 h 2305050"/>
              <a:gd name="connsiteX93" fmla="*/ 28575 w 476250"/>
              <a:gd name="connsiteY93" fmla="*/ 889635 h 2305050"/>
              <a:gd name="connsiteX94" fmla="*/ 145732 w 476250"/>
              <a:gd name="connsiteY94" fmla="*/ 889635 h 2305050"/>
              <a:gd name="connsiteX95" fmla="*/ 179070 w 476250"/>
              <a:gd name="connsiteY95" fmla="*/ 889635 h 2305050"/>
              <a:gd name="connsiteX96" fmla="*/ 298132 w 476250"/>
              <a:gd name="connsiteY96" fmla="*/ 889635 h 2305050"/>
              <a:gd name="connsiteX97" fmla="*/ 298132 w 476250"/>
              <a:gd name="connsiteY97" fmla="*/ 772477 h 2305050"/>
              <a:gd name="connsiteX98" fmla="*/ 179070 w 476250"/>
              <a:gd name="connsiteY98" fmla="*/ 772477 h 2305050"/>
              <a:gd name="connsiteX99" fmla="*/ 179070 w 476250"/>
              <a:gd name="connsiteY99" fmla="*/ 889635 h 2305050"/>
              <a:gd name="connsiteX100" fmla="*/ 450532 w 476250"/>
              <a:gd name="connsiteY100" fmla="*/ 890588 h 2305050"/>
              <a:gd name="connsiteX101" fmla="*/ 450532 w 476250"/>
              <a:gd name="connsiteY101" fmla="*/ 771525 h 2305050"/>
              <a:gd name="connsiteX102" fmla="*/ 331470 w 476250"/>
              <a:gd name="connsiteY102" fmla="*/ 771525 h 2305050"/>
              <a:gd name="connsiteX103" fmla="*/ 331470 w 476250"/>
              <a:gd name="connsiteY103" fmla="*/ 890588 h 2305050"/>
              <a:gd name="connsiteX104" fmla="*/ 450532 w 476250"/>
              <a:gd name="connsiteY104" fmla="*/ 890588 h 2305050"/>
              <a:gd name="connsiteX105" fmla="*/ 298132 w 476250"/>
              <a:gd name="connsiteY105" fmla="*/ 1370648 h 2305050"/>
              <a:gd name="connsiteX106" fmla="*/ 180022 w 476250"/>
              <a:gd name="connsiteY106" fmla="*/ 1370648 h 2305050"/>
              <a:gd name="connsiteX107" fmla="*/ 180022 w 476250"/>
              <a:gd name="connsiteY107" fmla="*/ 1486853 h 2305050"/>
              <a:gd name="connsiteX108" fmla="*/ 298132 w 476250"/>
              <a:gd name="connsiteY108" fmla="*/ 1486853 h 2305050"/>
              <a:gd name="connsiteX109" fmla="*/ 298132 w 476250"/>
              <a:gd name="connsiteY109" fmla="*/ 1370648 h 2305050"/>
              <a:gd name="connsiteX110" fmla="*/ 299085 w 476250"/>
              <a:gd name="connsiteY110" fmla="*/ 1632585 h 2305050"/>
              <a:gd name="connsiteX111" fmla="*/ 299085 w 476250"/>
              <a:gd name="connsiteY111" fmla="*/ 1516380 h 2305050"/>
              <a:gd name="connsiteX112" fmla="*/ 179070 w 476250"/>
              <a:gd name="connsiteY112" fmla="*/ 1516380 h 2305050"/>
              <a:gd name="connsiteX113" fmla="*/ 179070 w 476250"/>
              <a:gd name="connsiteY113" fmla="*/ 1632585 h 2305050"/>
              <a:gd name="connsiteX114" fmla="*/ 299085 w 476250"/>
              <a:gd name="connsiteY114" fmla="*/ 1632585 h 2305050"/>
              <a:gd name="connsiteX115" fmla="*/ 146685 w 476250"/>
              <a:gd name="connsiteY115" fmla="*/ 1370648 h 2305050"/>
              <a:gd name="connsiteX116" fmla="*/ 28575 w 476250"/>
              <a:gd name="connsiteY116" fmla="*/ 1370648 h 2305050"/>
              <a:gd name="connsiteX117" fmla="*/ 28575 w 476250"/>
              <a:gd name="connsiteY117" fmla="*/ 1486853 h 2305050"/>
              <a:gd name="connsiteX118" fmla="*/ 146685 w 476250"/>
              <a:gd name="connsiteY118" fmla="*/ 1486853 h 2305050"/>
              <a:gd name="connsiteX119" fmla="*/ 146685 w 476250"/>
              <a:gd name="connsiteY119" fmla="*/ 1370648 h 2305050"/>
              <a:gd name="connsiteX120" fmla="*/ 449580 w 476250"/>
              <a:gd name="connsiteY120" fmla="*/ 1631632 h 2305050"/>
              <a:gd name="connsiteX121" fmla="*/ 449580 w 476250"/>
              <a:gd name="connsiteY121" fmla="*/ 1514475 h 2305050"/>
              <a:gd name="connsiteX122" fmla="*/ 332422 w 476250"/>
              <a:gd name="connsiteY122" fmla="*/ 1514475 h 2305050"/>
              <a:gd name="connsiteX123" fmla="*/ 332422 w 476250"/>
              <a:gd name="connsiteY123" fmla="*/ 1631632 h 2305050"/>
              <a:gd name="connsiteX124" fmla="*/ 449580 w 476250"/>
              <a:gd name="connsiteY124" fmla="*/ 1631632 h 230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476250" h="2305050">
                <a:moveTo>
                  <a:pt x="477202" y="2308860"/>
                </a:moveTo>
                <a:cubicBezTo>
                  <a:pt x="316230" y="2308860"/>
                  <a:pt x="160020" y="2308860"/>
                  <a:pt x="0" y="2308860"/>
                </a:cubicBezTo>
                <a:cubicBezTo>
                  <a:pt x="0" y="1539240"/>
                  <a:pt x="0" y="771525"/>
                  <a:pt x="0" y="0"/>
                </a:cubicBezTo>
                <a:cubicBezTo>
                  <a:pt x="157163" y="0"/>
                  <a:pt x="315277" y="0"/>
                  <a:pt x="477202" y="0"/>
                </a:cubicBezTo>
                <a:cubicBezTo>
                  <a:pt x="477202" y="767715"/>
                  <a:pt x="477202" y="1536382"/>
                  <a:pt x="477202" y="2308860"/>
                </a:cubicBezTo>
                <a:close/>
                <a:moveTo>
                  <a:pt x="452438" y="1071563"/>
                </a:moveTo>
                <a:cubicBezTo>
                  <a:pt x="412432" y="1071563"/>
                  <a:pt x="372427" y="1071563"/>
                  <a:pt x="332422" y="1071563"/>
                </a:cubicBezTo>
                <a:cubicBezTo>
                  <a:pt x="332422" y="1112520"/>
                  <a:pt x="332422" y="1150620"/>
                  <a:pt x="332422" y="1188720"/>
                </a:cubicBezTo>
                <a:cubicBezTo>
                  <a:pt x="374332" y="1188720"/>
                  <a:pt x="412432" y="1188720"/>
                  <a:pt x="452438" y="1188720"/>
                </a:cubicBezTo>
                <a:cubicBezTo>
                  <a:pt x="452438" y="1147763"/>
                  <a:pt x="452438" y="1111567"/>
                  <a:pt x="452438" y="1071563"/>
                </a:cubicBezTo>
                <a:close/>
                <a:moveTo>
                  <a:pt x="298132" y="1190625"/>
                </a:moveTo>
                <a:cubicBezTo>
                  <a:pt x="298132" y="1147763"/>
                  <a:pt x="298132" y="1108710"/>
                  <a:pt x="298132" y="1070610"/>
                </a:cubicBezTo>
                <a:cubicBezTo>
                  <a:pt x="256222" y="1070610"/>
                  <a:pt x="218122" y="1070610"/>
                  <a:pt x="180975" y="1070610"/>
                </a:cubicBezTo>
                <a:cubicBezTo>
                  <a:pt x="180975" y="1112520"/>
                  <a:pt x="180975" y="1151573"/>
                  <a:pt x="180975" y="1190625"/>
                </a:cubicBezTo>
                <a:cubicBezTo>
                  <a:pt x="220980" y="1190625"/>
                  <a:pt x="257175" y="1190625"/>
                  <a:pt x="298132" y="1190625"/>
                </a:cubicBezTo>
                <a:close/>
                <a:moveTo>
                  <a:pt x="27622" y="1188720"/>
                </a:moveTo>
                <a:cubicBezTo>
                  <a:pt x="68580" y="1188720"/>
                  <a:pt x="106680" y="1188720"/>
                  <a:pt x="146685" y="1188720"/>
                </a:cubicBezTo>
                <a:cubicBezTo>
                  <a:pt x="146685" y="1146810"/>
                  <a:pt x="146685" y="1108710"/>
                  <a:pt x="146685" y="1070610"/>
                </a:cubicBezTo>
                <a:cubicBezTo>
                  <a:pt x="104775" y="1070610"/>
                  <a:pt x="66675" y="1070610"/>
                  <a:pt x="27622" y="1070610"/>
                </a:cubicBezTo>
                <a:cubicBezTo>
                  <a:pt x="27622" y="1112520"/>
                  <a:pt x="27622" y="1149667"/>
                  <a:pt x="27622" y="1188720"/>
                </a:cubicBezTo>
                <a:close/>
                <a:moveTo>
                  <a:pt x="28575" y="328613"/>
                </a:moveTo>
                <a:cubicBezTo>
                  <a:pt x="28575" y="372427"/>
                  <a:pt x="28575" y="410527"/>
                  <a:pt x="28575" y="448627"/>
                </a:cubicBezTo>
                <a:cubicBezTo>
                  <a:pt x="70485" y="448627"/>
                  <a:pt x="107632" y="448627"/>
                  <a:pt x="147638" y="448627"/>
                </a:cubicBezTo>
                <a:cubicBezTo>
                  <a:pt x="147638" y="407670"/>
                  <a:pt x="147638" y="369570"/>
                  <a:pt x="147638" y="328613"/>
                </a:cubicBezTo>
                <a:cubicBezTo>
                  <a:pt x="106680" y="328613"/>
                  <a:pt x="68580" y="328613"/>
                  <a:pt x="28575" y="328613"/>
                </a:cubicBezTo>
                <a:close/>
                <a:moveTo>
                  <a:pt x="450532" y="744855"/>
                </a:moveTo>
                <a:cubicBezTo>
                  <a:pt x="450532" y="702945"/>
                  <a:pt x="450532" y="664845"/>
                  <a:pt x="450532" y="627697"/>
                </a:cubicBezTo>
                <a:cubicBezTo>
                  <a:pt x="408622" y="627697"/>
                  <a:pt x="369570" y="627697"/>
                  <a:pt x="331470" y="627697"/>
                </a:cubicBezTo>
                <a:cubicBezTo>
                  <a:pt x="331470" y="668655"/>
                  <a:pt x="331470" y="705802"/>
                  <a:pt x="331470" y="744855"/>
                </a:cubicBezTo>
                <a:cubicBezTo>
                  <a:pt x="371475" y="744855"/>
                  <a:pt x="409575" y="744855"/>
                  <a:pt x="450532" y="744855"/>
                </a:cubicBezTo>
                <a:close/>
                <a:moveTo>
                  <a:pt x="147638" y="626745"/>
                </a:moveTo>
                <a:cubicBezTo>
                  <a:pt x="106680" y="626745"/>
                  <a:pt x="67627" y="626745"/>
                  <a:pt x="27622" y="626745"/>
                </a:cubicBezTo>
                <a:cubicBezTo>
                  <a:pt x="27622" y="667702"/>
                  <a:pt x="27622" y="706755"/>
                  <a:pt x="27622" y="743902"/>
                </a:cubicBezTo>
                <a:cubicBezTo>
                  <a:pt x="69532" y="743902"/>
                  <a:pt x="107632" y="743902"/>
                  <a:pt x="147638" y="743902"/>
                </a:cubicBezTo>
                <a:cubicBezTo>
                  <a:pt x="147638" y="702945"/>
                  <a:pt x="147638" y="665797"/>
                  <a:pt x="147638" y="626745"/>
                </a:cubicBezTo>
                <a:close/>
                <a:moveTo>
                  <a:pt x="298132" y="1337310"/>
                </a:moveTo>
                <a:cubicBezTo>
                  <a:pt x="298132" y="1295400"/>
                  <a:pt x="298132" y="1257300"/>
                  <a:pt x="298132" y="1219200"/>
                </a:cubicBezTo>
                <a:cubicBezTo>
                  <a:pt x="256222" y="1219200"/>
                  <a:pt x="219075" y="1219200"/>
                  <a:pt x="180975" y="1219200"/>
                </a:cubicBezTo>
                <a:cubicBezTo>
                  <a:pt x="180975" y="1260157"/>
                  <a:pt x="180975" y="1298257"/>
                  <a:pt x="180975" y="1337310"/>
                </a:cubicBezTo>
                <a:cubicBezTo>
                  <a:pt x="220980" y="1337310"/>
                  <a:pt x="257175" y="1337310"/>
                  <a:pt x="298132" y="1337310"/>
                </a:cubicBezTo>
                <a:close/>
                <a:moveTo>
                  <a:pt x="180022" y="476250"/>
                </a:moveTo>
                <a:cubicBezTo>
                  <a:pt x="180022" y="518160"/>
                  <a:pt x="180022" y="556260"/>
                  <a:pt x="180022" y="595313"/>
                </a:cubicBezTo>
                <a:cubicBezTo>
                  <a:pt x="220980" y="595313"/>
                  <a:pt x="259080" y="595313"/>
                  <a:pt x="299085" y="595313"/>
                </a:cubicBezTo>
                <a:cubicBezTo>
                  <a:pt x="299085" y="554355"/>
                  <a:pt x="299085" y="516255"/>
                  <a:pt x="299085" y="476250"/>
                </a:cubicBezTo>
                <a:cubicBezTo>
                  <a:pt x="259080" y="476250"/>
                  <a:pt x="220980" y="476250"/>
                  <a:pt x="180022" y="476250"/>
                </a:cubicBezTo>
                <a:close/>
                <a:moveTo>
                  <a:pt x="452438" y="32385"/>
                </a:moveTo>
                <a:cubicBezTo>
                  <a:pt x="411480" y="32385"/>
                  <a:pt x="372427" y="32385"/>
                  <a:pt x="330518" y="32385"/>
                </a:cubicBezTo>
                <a:cubicBezTo>
                  <a:pt x="330518" y="71438"/>
                  <a:pt x="330518" y="108585"/>
                  <a:pt x="330518" y="148590"/>
                </a:cubicBezTo>
                <a:cubicBezTo>
                  <a:pt x="371475" y="148590"/>
                  <a:pt x="411480" y="148590"/>
                  <a:pt x="452438" y="148590"/>
                </a:cubicBezTo>
                <a:cubicBezTo>
                  <a:pt x="452438" y="109538"/>
                  <a:pt x="452438" y="73342"/>
                  <a:pt x="452438" y="32385"/>
                </a:cubicBezTo>
                <a:close/>
                <a:moveTo>
                  <a:pt x="300038" y="31432"/>
                </a:moveTo>
                <a:cubicBezTo>
                  <a:pt x="257175" y="31432"/>
                  <a:pt x="219075" y="31432"/>
                  <a:pt x="180022" y="31432"/>
                </a:cubicBezTo>
                <a:cubicBezTo>
                  <a:pt x="180022" y="72390"/>
                  <a:pt x="180022" y="111442"/>
                  <a:pt x="180022" y="149542"/>
                </a:cubicBezTo>
                <a:cubicBezTo>
                  <a:pt x="221932" y="149542"/>
                  <a:pt x="260985" y="149542"/>
                  <a:pt x="300038" y="149542"/>
                </a:cubicBezTo>
                <a:cubicBezTo>
                  <a:pt x="300038" y="108585"/>
                  <a:pt x="300038" y="71438"/>
                  <a:pt x="300038" y="31432"/>
                </a:cubicBezTo>
                <a:close/>
                <a:moveTo>
                  <a:pt x="300038" y="299085"/>
                </a:moveTo>
                <a:cubicBezTo>
                  <a:pt x="300038" y="257175"/>
                  <a:pt x="300038" y="220027"/>
                  <a:pt x="300038" y="180022"/>
                </a:cubicBezTo>
                <a:cubicBezTo>
                  <a:pt x="259080" y="180022"/>
                  <a:pt x="220027" y="180022"/>
                  <a:pt x="179070" y="180022"/>
                </a:cubicBezTo>
                <a:cubicBezTo>
                  <a:pt x="179070" y="220027"/>
                  <a:pt x="179070" y="258127"/>
                  <a:pt x="179070" y="299085"/>
                </a:cubicBezTo>
                <a:cubicBezTo>
                  <a:pt x="220027" y="299085"/>
                  <a:pt x="258127" y="299085"/>
                  <a:pt x="300038" y="299085"/>
                </a:cubicBezTo>
                <a:close/>
                <a:moveTo>
                  <a:pt x="147638" y="477202"/>
                </a:moveTo>
                <a:cubicBezTo>
                  <a:pt x="104775" y="477202"/>
                  <a:pt x="66675" y="477202"/>
                  <a:pt x="26670" y="477202"/>
                </a:cubicBezTo>
                <a:cubicBezTo>
                  <a:pt x="26670" y="517207"/>
                  <a:pt x="26670" y="554355"/>
                  <a:pt x="26670" y="594360"/>
                </a:cubicBezTo>
                <a:cubicBezTo>
                  <a:pt x="67627" y="594360"/>
                  <a:pt x="106680" y="594360"/>
                  <a:pt x="147638" y="594360"/>
                </a:cubicBezTo>
                <a:cubicBezTo>
                  <a:pt x="147638" y="554355"/>
                  <a:pt x="147638" y="517207"/>
                  <a:pt x="147638" y="477202"/>
                </a:cubicBezTo>
                <a:close/>
                <a:moveTo>
                  <a:pt x="450532" y="1041082"/>
                </a:moveTo>
                <a:cubicBezTo>
                  <a:pt x="450532" y="1001077"/>
                  <a:pt x="450532" y="962025"/>
                  <a:pt x="450532" y="923925"/>
                </a:cubicBezTo>
                <a:cubicBezTo>
                  <a:pt x="408622" y="923925"/>
                  <a:pt x="370522" y="923925"/>
                  <a:pt x="331470" y="923925"/>
                </a:cubicBezTo>
                <a:cubicBezTo>
                  <a:pt x="331470" y="964882"/>
                  <a:pt x="331470" y="1002030"/>
                  <a:pt x="331470" y="1041082"/>
                </a:cubicBezTo>
                <a:cubicBezTo>
                  <a:pt x="372427" y="1041082"/>
                  <a:pt x="410527" y="1041082"/>
                  <a:pt x="450532" y="1041082"/>
                </a:cubicBezTo>
                <a:close/>
                <a:moveTo>
                  <a:pt x="332422" y="1218248"/>
                </a:moveTo>
                <a:cubicBezTo>
                  <a:pt x="332422" y="1258253"/>
                  <a:pt x="332422" y="1296353"/>
                  <a:pt x="332422" y="1336357"/>
                </a:cubicBezTo>
                <a:cubicBezTo>
                  <a:pt x="373380" y="1336357"/>
                  <a:pt x="410527" y="1336357"/>
                  <a:pt x="451485" y="1336357"/>
                </a:cubicBezTo>
                <a:cubicBezTo>
                  <a:pt x="451485" y="1296353"/>
                  <a:pt x="451485" y="1257300"/>
                  <a:pt x="451485" y="1218248"/>
                </a:cubicBezTo>
                <a:cubicBezTo>
                  <a:pt x="409575" y="1218248"/>
                  <a:pt x="372427" y="1218248"/>
                  <a:pt x="332422" y="1218248"/>
                </a:cubicBezTo>
                <a:close/>
                <a:moveTo>
                  <a:pt x="452438" y="447675"/>
                </a:moveTo>
                <a:cubicBezTo>
                  <a:pt x="452438" y="406717"/>
                  <a:pt x="452438" y="369570"/>
                  <a:pt x="452438" y="329565"/>
                </a:cubicBezTo>
                <a:cubicBezTo>
                  <a:pt x="411480" y="329565"/>
                  <a:pt x="371475" y="329565"/>
                  <a:pt x="331470" y="329565"/>
                </a:cubicBezTo>
                <a:cubicBezTo>
                  <a:pt x="331470" y="370522"/>
                  <a:pt x="331470" y="408622"/>
                  <a:pt x="331470" y="447675"/>
                </a:cubicBezTo>
                <a:cubicBezTo>
                  <a:pt x="371475" y="447675"/>
                  <a:pt x="409575" y="447675"/>
                  <a:pt x="452438" y="447675"/>
                </a:cubicBezTo>
                <a:close/>
                <a:moveTo>
                  <a:pt x="300038" y="448627"/>
                </a:moveTo>
                <a:cubicBezTo>
                  <a:pt x="300038" y="405765"/>
                  <a:pt x="300038" y="368617"/>
                  <a:pt x="300038" y="328613"/>
                </a:cubicBezTo>
                <a:cubicBezTo>
                  <a:pt x="258127" y="328613"/>
                  <a:pt x="219075" y="328613"/>
                  <a:pt x="180022" y="328613"/>
                </a:cubicBezTo>
                <a:cubicBezTo>
                  <a:pt x="180022" y="370522"/>
                  <a:pt x="180022" y="408622"/>
                  <a:pt x="180022" y="448627"/>
                </a:cubicBezTo>
                <a:cubicBezTo>
                  <a:pt x="220980" y="448627"/>
                  <a:pt x="258127" y="448627"/>
                  <a:pt x="300038" y="448627"/>
                </a:cubicBezTo>
                <a:close/>
                <a:moveTo>
                  <a:pt x="146685" y="299085"/>
                </a:moveTo>
                <a:cubicBezTo>
                  <a:pt x="146685" y="256222"/>
                  <a:pt x="146685" y="218122"/>
                  <a:pt x="146685" y="181927"/>
                </a:cubicBezTo>
                <a:cubicBezTo>
                  <a:pt x="103822" y="181927"/>
                  <a:pt x="65722" y="181927"/>
                  <a:pt x="27622" y="181927"/>
                </a:cubicBezTo>
                <a:cubicBezTo>
                  <a:pt x="27622" y="222885"/>
                  <a:pt x="27622" y="260032"/>
                  <a:pt x="27622" y="299085"/>
                </a:cubicBezTo>
                <a:cubicBezTo>
                  <a:pt x="67627" y="299085"/>
                  <a:pt x="104775" y="299085"/>
                  <a:pt x="146685" y="299085"/>
                </a:cubicBezTo>
                <a:close/>
                <a:moveTo>
                  <a:pt x="145732" y="889635"/>
                </a:moveTo>
                <a:cubicBezTo>
                  <a:pt x="145732" y="848677"/>
                  <a:pt x="145732" y="810577"/>
                  <a:pt x="145732" y="772477"/>
                </a:cubicBezTo>
                <a:cubicBezTo>
                  <a:pt x="103822" y="772477"/>
                  <a:pt x="66675" y="772477"/>
                  <a:pt x="28575" y="772477"/>
                </a:cubicBezTo>
                <a:cubicBezTo>
                  <a:pt x="28575" y="813435"/>
                  <a:pt x="28575" y="851535"/>
                  <a:pt x="28575" y="889635"/>
                </a:cubicBezTo>
                <a:cubicBezTo>
                  <a:pt x="70485" y="889635"/>
                  <a:pt x="107632" y="889635"/>
                  <a:pt x="145732" y="889635"/>
                </a:cubicBezTo>
                <a:close/>
                <a:moveTo>
                  <a:pt x="179070" y="889635"/>
                </a:moveTo>
                <a:cubicBezTo>
                  <a:pt x="220027" y="889635"/>
                  <a:pt x="258127" y="889635"/>
                  <a:pt x="298132" y="889635"/>
                </a:cubicBezTo>
                <a:cubicBezTo>
                  <a:pt x="298132" y="848677"/>
                  <a:pt x="298132" y="810577"/>
                  <a:pt x="298132" y="772477"/>
                </a:cubicBezTo>
                <a:cubicBezTo>
                  <a:pt x="256222" y="772477"/>
                  <a:pt x="219075" y="772477"/>
                  <a:pt x="179070" y="772477"/>
                </a:cubicBezTo>
                <a:cubicBezTo>
                  <a:pt x="179070" y="812482"/>
                  <a:pt x="179070" y="849630"/>
                  <a:pt x="179070" y="889635"/>
                </a:cubicBezTo>
                <a:close/>
                <a:moveTo>
                  <a:pt x="450532" y="890588"/>
                </a:moveTo>
                <a:cubicBezTo>
                  <a:pt x="450532" y="849630"/>
                  <a:pt x="450532" y="811530"/>
                  <a:pt x="450532" y="771525"/>
                </a:cubicBezTo>
                <a:cubicBezTo>
                  <a:pt x="409575" y="771525"/>
                  <a:pt x="372427" y="771525"/>
                  <a:pt x="331470" y="771525"/>
                </a:cubicBezTo>
                <a:cubicBezTo>
                  <a:pt x="331470" y="811530"/>
                  <a:pt x="331470" y="850582"/>
                  <a:pt x="331470" y="890588"/>
                </a:cubicBezTo>
                <a:cubicBezTo>
                  <a:pt x="372427" y="890588"/>
                  <a:pt x="410527" y="890588"/>
                  <a:pt x="450532" y="890588"/>
                </a:cubicBezTo>
                <a:close/>
                <a:moveTo>
                  <a:pt x="298132" y="1370648"/>
                </a:moveTo>
                <a:cubicBezTo>
                  <a:pt x="257175" y="1370648"/>
                  <a:pt x="218122" y="1370648"/>
                  <a:pt x="180022" y="1370648"/>
                </a:cubicBezTo>
                <a:cubicBezTo>
                  <a:pt x="180022" y="1410653"/>
                  <a:pt x="180022" y="1447800"/>
                  <a:pt x="180022" y="1486853"/>
                </a:cubicBezTo>
                <a:cubicBezTo>
                  <a:pt x="220980" y="1486853"/>
                  <a:pt x="257175" y="1486853"/>
                  <a:pt x="298132" y="1486853"/>
                </a:cubicBezTo>
                <a:cubicBezTo>
                  <a:pt x="298132" y="1447800"/>
                  <a:pt x="298132" y="1411605"/>
                  <a:pt x="298132" y="1370648"/>
                </a:cubicBezTo>
                <a:close/>
                <a:moveTo>
                  <a:pt x="299085" y="1632585"/>
                </a:moveTo>
                <a:cubicBezTo>
                  <a:pt x="299085" y="1590675"/>
                  <a:pt x="299085" y="1553528"/>
                  <a:pt x="299085" y="1516380"/>
                </a:cubicBezTo>
                <a:cubicBezTo>
                  <a:pt x="258127" y="1516380"/>
                  <a:pt x="219075" y="1516380"/>
                  <a:pt x="179070" y="1516380"/>
                </a:cubicBezTo>
                <a:cubicBezTo>
                  <a:pt x="179070" y="1557338"/>
                  <a:pt x="179070" y="1594485"/>
                  <a:pt x="179070" y="1632585"/>
                </a:cubicBezTo>
                <a:cubicBezTo>
                  <a:pt x="219075" y="1632585"/>
                  <a:pt x="256222" y="1632585"/>
                  <a:pt x="299085" y="1632585"/>
                </a:cubicBezTo>
                <a:close/>
                <a:moveTo>
                  <a:pt x="146685" y="1370648"/>
                </a:moveTo>
                <a:cubicBezTo>
                  <a:pt x="104775" y="1370648"/>
                  <a:pt x="65722" y="1370648"/>
                  <a:pt x="28575" y="1370648"/>
                </a:cubicBezTo>
                <a:cubicBezTo>
                  <a:pt x="28575" y="1410653"/>
                  <a:pt x="28575" y="1447800"/>
                  <a:pt x="28575" y="1486853"/>
                </a:cubicBezTo>
                <a:cubicBezTo>
                  <a:pt x="69532" y="1486853"/>
                  <a:pt x="106680" y="1486853"/>
                  <a:pt x="146685" y="1486853"/>
                </a:cubicBezTo>
                <a:cubicBezTo>
                  <a:pt x="146685" y="1447800"/>
                  <a:pt x="146685" y="1410653"/>
                  <a:pt x="146685" y="1370648"/>
                </a:cubicBezTo>
                <a:close/>
                <a:moveTo>
                  <a:pt x="449580" y="1631632"/>
                </a:moveTo>
                <a:cubicBezTo>
                  <a:pt x="449580" y="1591628"/>
                  <a:pt x="449580" y="1553528"/>
                  <a:pt x="449580" y="1514475"/>
                </a:cubicBezTo>
                <a:cubicBezTo>
                  <a:pt x="409575" y="1514475"/>
                  <a:pt x="372427" y="1514475"/>
                  <a:pt x="332422" y="1514475"/>
                </a:cubicBezTo>
                <a:cubicBezTo>
                  <a:pt x="332422" y="1554480"/>
                  <a:pt x="332422" y="1592580"/>
                  <a:pt x="332422" y="1631632"/>
                </a:cubicBezTo>
                <a:cubicBezTo>
                  <a:pt x="373380" y="1631632"/>
                  <a:pt x="410527" y="1631632"/>
                  <a:pt x="449580" y="1631632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>
            <a:noFill/>
            <a:prstDash val="solid"/>
            <a:miter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grpSp>
        <p:nvGrpSpPr>
          <p:cNvPr id="1010" name="Group 1252">
            <a:extLst>
              <a:ext uri="{FF2B5EF4-FFF2-40B4-BE49-F238E27FC236}">
                <a16:creationId xmlns:a16="http://schemas.microsoft.com/office/drawing/2014/main" id="{9EA8BF2C-8196-418C-ACB7-A076A1114867}"/>
              </a:ext>
            </a:extLst>
          </p:cNvPr>
          <p:cNvGrpSpPr/>
          <p:nvPr/>
        </p:nvGrpSpPr>
        <p:grpSpPr>
          <a:xfrm>
            <a:off x="8970568" y="2921728"/>
            <a:ext cx="264042" cy="1217199"/>
            <a:chOff x="9685020" y="2426970"/>
            <a:chExt cx="620078" cy="2858452"/>
          </a:xfrm>
          <a:solidFill>
            <a:schemeClr val="bg2">
              <a:lumMod val="75000"/>
            </a:schemeClr>
          </a:solidFill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11" name="Freeform: Shape 1253">
              <a:extLst>
                <a:ext uri="{FF2B5EF4-FFF2-40B4-BE49-F238E27FC236}">
                  <a16:creationId xmlns:a16="http://schemas.microsoft.com/office/drawing/2014/main" id="{E683F492-5903-4656-B3FE-325C073F7D1B}"/>
                </a:ext>
              </a:extLst>
            </p:cNvPr>
            <p:cNvSpPr/>
            <p:nvPr/>
          </p:nvSpPr>
          <p:spPr>
            <a:xfrm>
              <a:off x="9685973" y="2875597"/>
              <a:ext cx="619125" cy="2409825"/>
            </a:xfrm>
            <a:custGeom>
              <a:avLst/>
              <a:gdLst>
                <a:gd name="connsiteX0" fmla="*/ 622935 w 619125"/>
                <a:gd name="connsiteY0" fmla="*/ 2414588 h 2409825"/>
                <a:gd name="connsiteX1" fmla="*/ 0 w 619125"/>
                <a:gd name="connsiteY1" fmla="*/ 2414588 h 2409825"/>
                <a:gd name="connsiteX2" fmla="*/ 0 w 619125"/>
                <a:gd name="connsiteY2" fmla="*/ 0 h 2409825"/>
                <a:gd name="connsiteX3" fmla="*/ 622935 w 619125"/>
                <a:gd name="connsiteY3" fmla="*/ 0 h 2409825"/>
                <a:gd name="connsiteX4" fmla="*/ 622935 w 619125"/>
                <a:gd name="connsiteY4" fmla="*/ 2414588 h 2409825"/>
                <a:gd name="connsiteX5" fmla="*/ 292417 w 619125"/>
                <a:gd name="connsiteY5" fmla="*/ 915353 h 2409825"/>
                <a:gd name="connsiteX6" fmla="*/ 292417 w 619125"/>
                <a:gd name="connsiteY6" fmla="*/ 762000 h 2409825"/>
                <a:gd name="connsiteX7" fmla="*/ 184785 w 619125"/>
                <a:gd name="connsiteY7" fmla="*/ 762000 h 2409825"/>
                <a:gd name="connsiteX8" fmla="*/ 184785 w 619125"/>
                <a:gd name="connsiteY8" fmla="*/ 915353 h 2409825"/>
                <a:gd name="connsiteX9" fmla="*/ 292417 w 619125"/>
                <a:gd name="connsiteY9" fmla="*/ 915353 h 2409825"/>
                <a:gd name="connsiteX10" fmla="*/ 184785 w 619125"/>
                <a:gd name="connsiteY10" fmla="*/ 584835 h 2409825"/>
                <a:gd name="connsiteX11" fmla="*/ 184785 w 619125"/>
                <a:gd name="connsiteY11" fmla="*/ 738188 h 2409825"/>
                <a:gd name="connsiteX12" fmla="*/ 293370 w 619125"/>
                <a:gd name="connsiteY12" fmla="*/ 738188 h 2409825"/>
                <a:gd name="connsiteX13" fmla="*/ 293370 w 619125"/>
                <a:gd name="connsiteY13" fmla="*/ 584835 h 2409825"/>
                <a:gd name="connsiteX14" fmla="*/ 184785 w 619125"/>
                <a:gd name="connsiteY14" fmla="*/ 584835 h 2409825"/>
                <a:gd name="connsiteX15" fmla="*/ 294322 w 619125"/>
                <a:gd name="connsiteY15" fmla="*/ 233363 h 2409825"/>
                <a:gd name="connsiteX16" fmla="*/ 184785 w 619125"/>
                <a:gd name="connsiteY16" fmla="*/ 233363 h 2409825"/>
                <a:gd name="connsiteX17" fmla="*/ 184785 w 619125"/>
                <a:gd name="connsiteY17" fmla="*/ 384810 h 2409825"/>
                <a:gd name="connsiteX18" fmla="*/ 294322 w 619125"/>
                <a:gd name="connsiteY18" fmla="*/ 384810 h 2409825"/>
                <a:gd name="connsiteX19" fmla="*/ 294322 w 619125"/>
                <a:gd name="connsiteY19" fmla="*/ 233363 h 2409825"/>
                <a:gd name="connsiteX20" fmla="*/ 292417 w 619125"/>
                <a:gd name="connsiteY20" fmla="*/ 212408 h 2409825"/>
                <a:gd name="connsiteX21" fmla="*/ 292417 w 619125"/>
                <a:gd name="connsiteY21" fmla="*/ 59055 h 2409825"/>
                <a:gd name="connsiteX22" fmla="*/ 185738 w 619125"/>
                <a:gd name="connsiteY22" fmla="*/ 59055 h 2409825"/>
                <a:gd name="connsiteX23" fmla="*/ 185738 w 619125"/>
                <a:gd name="connsiteY23" fmla="*/ 212408 h 2409825"/>
                <a:gd name="connsiteX24" fmla="*/ 292417 w 619125"/>
                <a:gd name="connsiteY24" fmla="*/ 212408 h 2409825"/>
                <a:gd name="connsiteX25" fmla="*/ 293370 w 619125"/>
                <a:gd name="connsiteY25" fmla="*/ 562928 h 2409825"/>
                <a:gd name="connsiteX26" fmla="*/ 293370 w 619125"/>
                <a:gd name="connsiteY26" fmla="*/ 410528 h 2409825"/>
                <a:gd name="connsiteX27" fmla="*/ 184785 w 619125"/>
                <a:gd name="connsiteY27" fmla="*/ 410528 h 2409825"/>
                <a:gd name="connsiteX28" fmla="*/ 184785 w 619125"/>
                <a:gd name="connsiteY28" fmla="*/ 562928 h 2409825"/>
                <a:gd name="connsiteX29" fmla="*/ 293370 w 619125"/>
                <a:gd name="connsiteY29" fmla="*/ 562928 h 2409825"/>
                <a:gd name="connsiteX30" fmla="*/ 40957 w 619125"/>
                <a:gd name="connsiteY30" fmla="*/ 1287780 h 2409825"/>
                <a:gd name="connsiteX31" fmla="*/ 40957 w 619125"/>
                <a:gd name="connsiteY31" fmla="*/ 1441133 h 2409825"/>
                <a:gd name="connsiteX32" fmla="*/ 147638 w 619125"/>
                <a:gd name="connsiteY32" fmla="*/ 1441133 h 2409825"/>
                <a:gd name="connsiteX33" fmla="*/ 147638 w 619125"/>
                <a:gd name="connsiteY33" fmla="*/ 1287780 h 2409825"/>
                <a:gd name="connsiteX34" fmla="*/ 40957 w 619125"/>
                <a:gd name="connsiteY34" fmla="*/ 1287780 h 2409825"/>
                <a:gd name="connsiteX35" fmla="*/ 475297 w 619125"/>
                <a:gd name="connsiteY35" fmla="*/ 1088708 h 2409825"/>
                <a:gd name="connsiteX36" fmla="*/ 584835 w 619125"/>
                <a:gd name="connsiteY36" fmla="*/ 1088708 h 2409825"/>
                <a:gd name="connsiteX37" fmla="*/ 584835 w 619125"/>
                <a:gd name="connsiteY37" fmla="*/ 937260 h 2409825"/>
                <a:gd name="connsiteX38" fmla="*/ 475297 w 619125"/>
                <a:gd name="connsiteY38" fmla="*/ 937260 h 2409825"/>
                <a:gd name="connsiteX39" fmla="*/ 475297 w 619125"/>
                <a:gd name="connsiteY39" fmla="*/ 1088708 h 2409825"/>
                <a:gd name="connsiteX40" fmla="*/ 294322 w 619125"/>
                <a:gd name="connsiteY40" fmla="*/ 937260 h 2409825"/>
                <a:gd name="connsiteX41" fmla="*/ 184785 w 619125"/>
                <a:gd name="connsiteY41" fmla="*/ 937260 h 2409825"/>
                <a:gd name="connsiteX42" fmla="*/ 184785 w 619125"/>
                <a:gd name="connsiteY42" fmla="*/ 1088708 h 2409825"/>
                <a:gd name="connsiteX43" fmla="*/ 294322 w 619125"/>
                <a:gd name="connsiteY43" fmla="*/ 1088708 h 2409825"/>
                <a:gd name="connsiteX44" fmla="*/ 294322 w 619125"/>
                <a:gd name="connsiteY44" fmla="*/ 937260 h 2409825"/>
                <a:gd name="connsiteX45" fmla="*/ 40957 w 619125"/>
                <a:gd name="connsiteY45" fmla="*/ 935355 h 2409825"/>
                <a:gd name="connsiteX46" fmla="*/ 40957 w 619125"/>
                <a:gd name="connsiteY46" fmla="*/ 1088708 h 2409825"/>
                <a:gd name="connsiteX47" fmla="*/ 148590 w 619125"/>
                <a:gd name="connsiteY47" fmla="*/ 1088708 h 2409825"/>
                <a:gd name="connsiteX48" fmla="*/ 148590 w 619125"/>
                <a:gd name="connsiteY48" fmla="*/ 935355 h 2409825"/>
                <a:gd name="connsiteX49" fmla="*/ 40957 w 619125"/>
                <a:gd name="connsiteY49" fmla="*/ 935355 h 2409825"/>
                <a:gd name="connsiteX50" fmla="*/ 40957 w 619125"/>
                <a:gd name="connsiteY50" fmla="*/ 58103 h 2409825"/>
                <a:gd name="connsiteX51" fmla="*/ 40957 w 619125"/>
                <a:gd name="connsiteY51" fmla="*/ 211455 h 2409825"/>
                <a:gd name="connsiteX52" fmla="*/ 147638 w 619125"/>
                <a:gd name="connsiteY52" fmla="*/ 211455 h 2409825"/>
                <a:gd name="connsiteX53" fmla="*/ 147638 w 619125"/>
                <a:gd name="connsiteY53" fmla="*/ 58103 h 2409825"/>
                <a:gd name="connsiteX54" fmla="*/ 40957 w 619125"/>
                <a:gd name="connsiteY54" fmla="*/ 58103 h 2409825"/>
                <a:gd name="connsiteX55" fmla="*/ 476250 w 619125"/>
                <a:gd name="connsiteY55" fmla="*/ 584835 h 2409825"/>
                <a:gd name="connsiteX56" fmla="*/ 476250 w 619125"/>
                <a:gd name="connsiteY56" fmla="*/ 737235 h 2409825"/>
                <a:gd name="connsiteX57" fmla="*/ 583882 w 619125"/>
                <a:gd name="connsiteY57" fmla="*/ 737235 h 2409825"/>
                <a:gd name="connsiteX58" fmla="*/ 583882 w 619125"/>
                <a:gd name="connsiteY58" fmla="*/ 584835 h 2409825"/>
                <a:gd name="connsiteX59" fmla="*/ 476250 w 619125"/>
                <a:gd name="connsiteY59" fmla="*/ 584835 h 2409825"/>
                <a:gd name="connsiteX60" fmla="*/ 475297 w 619125"/>
                <a:gd name="connsiteY60" fmla="*/ 210503 h 2409825"/>
                <a:gd name="connsiteX61" fmla="*/ 582930 w 619125"/>
                <a:gd name="connsiteY61" fmla="*/ 210503 h 2409825"/>
                <a:gd name="connsiteX62" fmla="*/ 582930 w 619125"/>
                <a:gd name="connsiteY62" fmla="*/ 59055 h 2409825"/>
                <a:gd name="connsiteX63" fmla="*/ 475297 w 619125"/>
                <a:gd name="connsiteY63" fmla="*/ 59055 h 2409825"/>
                <a:gd name="connsiteX64" fmla="*/ 475297 w 619125"/>
                <a:gd name="connsiteY64" fmla="*/ 210503 h 2409825"/>
                <a:gd name="connsiteX65" fmla="*/ 584835 w 619125"/>
                <a:gd name="connsiteY65" fmla="*/ 410528 h 2409825"/>
                <a:gd name="connsiteX66" fmla="*/ 477202 w 619125"/>
                <a:gd name="connsiteY66" fmla="*/ 410528 h 2409825"/>
                <a:gd name="connsiteX67" fmla="*/ 477202 w 619125"/>
                <a:gd name="connsiteY67" fmla="*/ 561975 h 2409825"/>
                <a:gd name="connsiteX68" fmla="*/ 584835 w 619125"/>
                <a:gd name="connsiteY68" fmla="*/ 561975 h 2409825"/>
                <a:gd name="connsiteX69" fmla="*/ 584835 w 619125"/>
                <a:gd name="connsiteY69" fmla="*/ 410528 h 2409825"/>
                <a:gd name="connsiteX70" fmla="*/ 475297 w 619125"/>
                <a:gd name="connsiteY70" fmla="*/ 914400 h 2409825"/>
                <a:gd name="connsiteX71" fmla="*/ 582930 w 619125"/>
                <a:gd name="connsiteY71" fmla="*/ 914400 h 2409825"/>
                <a:gd name="connsiteX72" fmla="*/ 582930 w 619125"/>
                <a:gd name="connsiteY72" fmla="*/ 762953 h 2409825"/>
                <a:gd name="connsiteX73" fmla="*/ 475297 w 619125"/>
                <a:gd name="connsiteY73" fmla="*/ 762953 h 2409825"/>
                <a:gd name="connsiteX74" fmla="*/ 475297 w 619125"/>
                <a:gd name="connsiteY74" fmla="*/ 914400 h 2409825"/>
                <a:gd name="connsiteX75" fmla="*/ 333375 w 619125"/>
                <a:gd name="connsiteY75" fmla="*/ 1288733 h 2409825"/>
                <a:gd name="connsiteX76" fmla="*/ 333375 w 619125"/>
                <a:gd name="connsiteY76" fmla="*/ 1442085 h 2409825"/>
                <a:gd name="connsiteX77" fmla="*/ 440055 w 619125"/>
                <a:gd name="connsiteY77" fmla="*/ 1442085 h 2409825"/>
                <a:gd name="connsiteX78" fmla="*/ 440055 w 619125"/>
                <a:gd name="connsiteY78" fmla="*/ 1288733 h 2409825"/>
                <a:gd name="connsiteX79" fmla="*/ 333375 w 619125"/>
                <a:gd name="connsiteY79" fmla="*/ 1288733 h 2409825"/>
                <a:gd name="connsiteX80" fmla="*/ 185738 w 619125"/>
                <a:gd name="connsiteY80" fmla="*/ 1287780 h 2409825"/>
                <a:gd name="connsiteX81" fmla="*/ 185738 w 619125"/>
                <a:gd name="connsiteY81" fmla="*/ 1442085 h 2409825"/>
                <a:gd name="connsiteX82" fmla="*/ 291465 w 619125"/>
                <a:gd name="connsiteY82" fmla="*/ 1442085 h 2409825"/>
                <a:gd name="connsiteX83" fmla="*/ 291465 w 619125"/>
                <a:gd name="connsiteY83" fmla="*/ 1287780 h 2409825"/>
                <a:gd name="connsiteX84" fmla="*/ 185738 w 619125"/>
                <a:gd name="connsiteY84" fmla="*/ 1287780 h 2409825"/>
                <a:gd name="connsiteX85" fmla="*/ 148590 w 619125"/>
                <a:gd name="connsiteY85" fmla="*/ 385763 h 2409825"/>
                <a:gd name="connsiteX86" fmla="*/ 148590 w 619125"/>
                <a:gd name="connsiteY86" fmla="*/ 234315 h 2409825"/>
                <a:gd name="connsiteX87" fmla="*/ 40005 w 619125"/>
                <a:gd name="connsiteY87" fmla="*/ 234315 h 2409825"/>
                <a:gd name="connsiteX88" fmla="*/ 40005 w 619125"/>
                <a:gd name="connsiteY88" fmla="*/ 385763 h 2409825"/>
                <a:gd name="connsiteX89" fmla="*/ 148590 w 619125"/>
                <a:gd name="connsiteY89" fmla="*/ 385763 h 2409825"/>
                <a:gd name="connsiteX90" fmla="*/ 40957 w 619125"/>
                <a:gd name="connsiteY90" fmla="*/ 762953 h 2409825"/>
                <a:gd name="connsiteX91" fmla="*/ 40957 w 619125"/>
                <a:gd name="connsiteY91" fmla="*/ 915353 h 2409825"/>
                <a:gd name="connsiteX92" fmla="*/ 148590 w 619125"/>
                <a:gd name="connsiteY92" fmla="*/ 915353 h 2409825"/>
                <a:gd name="connsiteX93" fmla="*/ 148590 w 619125"/>
                <a:gd name="connsiteY93" fmla="*/ 762953 h 2409825"/>
                <a:gd name="connsiteX94" fmla="*/ 40957 w 619125"/>
                <a:gd name="connsiteY94" fmla="*/ 762953 h 2409825"/>
                <a:gd name="connsiteX95" fmla="*/ 332422 w 619125"/>
                <a:gd name="connsiteY95" fmla="*/ 761048 h 2409825"/>
                <a:gd name="connsiteX96" fmla="*/ 332422 w 619125"/>
                <a:gd name="connsiteY96" fmla="*/ 914400 h 2409825"/>
                <a:gd name="connsiteX97" fmla="*/ 439102 w 619125"/>
                <a:gd name="connsiteY97" fmla="*/ 914400 h 2409825"/>
                <a:gd name="connsiteX98" fmla="*/ 439102 w 619125"/>
                <a:gd name="connsiteY98" fmla="*/ 761048 h 2409825"/>
                <a:gd name="connsiteX99" fmla="*/ 332422 w 619125"/>
                <a:gd name="connsiteY99" fmla="*/ 761048 h 2409825"/>
                <a:gd name="connsiteX100" fmla="*/ 149542 w 619125"/>
                <a:gd name="connsiteY100" fmla="*/ 584835 h 2409825"/>
                <a:gd name="connsiteX101" fmla="*/ 40005 w 619125"/>
                <a:gd name="connsiteY101" fmla="*/ 584835 h 2409825"/>
                <a:gd name="connsiteX102" fmla="*/ 40005 w 619125"/>
                <a:gd name="connsiteY102" fmla="*/ 737235 h 2409825"/>
                <a:gd name="connsiteX103" fmla="*/ 149542 w 619125"/>
                <a:gd name="connsiteY103" fmla="*/ 737235 h 2409825"/>
                <a:gd name="connsiteX104" fmla="*/ 149542 w 619125"/>
                <a:gd name="connsiteY104" fmla="*/ 584835 h 2409825"/>
                <a:gd name="connsiteX105" fmla="*/ 440055 w 619125"/>
                <a:gd name="connsiteY105" fmla="*/ 410528 h 2409825"/>
                <a:gd name="connsiteX106" fmla="*/ 332422 w 619125"/>
                <a:gd name="connsiteY106" fmla="*/ 410528 h 2409825"/>
                <a:gd name="connsiteX107" fmla="*/ 332422 w 619125"/>
                <a:gd name="connsiteY107" fmla="*/ 562928 h 2409825"/>
                <a:gd name="connsiteX108" fmla="*/ 440055 w 619125"/>
                <a:gd name="connsiteY108" fmla="*/ 562928 h 2409825"/>
                <a:gd name="connsiteX109" fmla="*/ 440055 w 619125"/>
                <a:gd name="connsiteY109" fmla="*/ 410528 h 2409825"/>
                <a:gd name="connsiteX110" fmla="*/ 331470 w 619125"/>
                <a:gd name="connsiteY110" fmla="*/ 384810 h 2409825"/>
                <a:gd name="connsiteX111" fmla="*/ 439102 w 619125"/>
                <a:gd name="connsiteY111" fmla="*/ 384810 h 2409825"/>
                <a:gd name="connsiteX112" fmla="*/ 439102 w 619125"/>
                <a:gd name="connsiteY112" fmla="*/ 233363 h 2409825"/>
                <a:gd name="connsiteX113" fmla="*/ 331470 w 619125"/>
                <a:gd name="connsiteY113" fmla="*/ 233363 h 2409825"/>
                <a:gd name="connsiteX114" fmla="*/ 331470 w 619125"/>
                <a:gd name="connsiteY114" fmla="*/ 384810 h 2409825"/>
                <a:gd name="connsiteX115" fmla="*/ 294322 w 619125"/>
                <a:gd name="connsiteY115" fmla="*/ 1115378 h 2409825"/>
                <a:gd name="connsiteX116" fmla="*/ 184785 w 619125"/>
                <a:gd name="connsiteY116" fmla="*/ 1115378 h 2409825"/>
                <a:gd name="connsiteX117" fmla="*/ 184785 w 619125"/>
                <a:gd name="connsiteY117" fmla="*/ 1264920 h 2409825"/>
                <a:gd name="connsiteX118" fmla="*/ 294322 w 619125"/>
                <a:gd name="connsiteY118" fmla="*/ 1264920 h 2409825"/>
                <a:gd name="connsiteX119" fmla="*/ 294322 w 619125"/>
                <a:gd name="connsiteY119" fmla="*/ 1115378 h 2409825"/>
                <a:gd name="connsiteX120" fmla="*/ 331470 w 619125"/>
                <a:gd name="connsiteY120" fmla="*/ 1114425 h 2409825"/>
                <a:gd name="connsiteX121" fmla="*/ 331470 w 619125"/>
                <a:gd name="connsiteY121" fmla="*/ 1264920 h 2409825"/>
                <a:gd name="connsiteX122" fmla="*/ 439102 w 619125"/>
                <a:gd name="connsiteY122" fmla="*/ 1264920 h 2409825"/>
                <a:gd name="connsiteX123" fmla="*/ 439102 w 619125"/>
                <a:gd name="connsiteY123" fmla="*/ 1114425 h 2409825"/>
                <a:gd name="connsiteX124" fmla="*/ 331470 w 619125"/>
                <a:gd name="connsiteY124" fmla="*/ 1114425 h 2409825"/>
                <a:gd name="connsiteX125" fmla="*/ 41910 w 619125"/>
                <a:gd name="connsiteY125" fmla="*/ 1113473 h 2409825"/>
                <a:gd name="connsiteX126" fmla="*/ 41910 w 619125"/>
                <a:gd name="connsiteY126" fmla="*/ 1264920 h 2409825"/>
                <a:gd name="connsiteX127" fmla="*/ 148590 w 619125"/>
                <a:gd name="connsiteY127" fmla="*/ 1264920 h 2409825"/>
                <a:gd name="connsiteX128" fmla="*/ 148590 w 619125"/>
                <a:gd name="connsiteY128" fmla="*/ 1113473 h 2409825"/>
                <a:gd name="connsiteX129" fmla="*/ 41910 w 619125"/>
                <a:gd name="connsiteY129" fmla="*/ 1113473 h 2409825"/>
                <a:gd name="connsiteX130" fmla="*/ 477202 w 619125"/>
                <a:gd name="connsiteY130" fmla="*/ 1114425 h 2409825"/>
                <a:gd name="connsiteX131" fmla="*/ 477202 w 619125"/>
                <a:gd name="connsiteY131" fmla="*/ 1263968 h 2409825"/>
                <a:gd name="connsiteX132" fmla="*/ 583882 w 619125"/>
                <a:gd name="connsiteY132" fmla="*/ 1263968 h 2409825"/>
                <a:gd name="connsiteX133" fmla="*/ 583882 w 619125"/>
                <a:gd name="connsiteY133" fmla="*/ 1114425 h 2409825"/>
                <a:gd name="connsiteX134" fmla="*/ 477202 w 619125"/>
                <a:gd name="connsiteY134" fmla="*/ 1114425 h 2409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l="l" t="t" r="r" b="b"/>
              <a:pathLst>
                <a:path w="619125" h="2409825">
                  <a:moveTo>
                    <a:pt x="622935" y="2414588"/>
                  </a:moveTo>
                  <a:cubicBezTo>
                    <a:pt x="413385" y="2414588"/>
                    <a:pt x="207645" y="2414588"/>
                    <a:pt x="0" y="2414588"/>
                  </a:cubicBezTo>
                  <a:cubicBezTo>
                    <a:pt x="0" y="1609725"/>
                    <a:pt x="0" y="806768"/>
                    <a:pt x="0" y="0"/>
                  </a:cubicBezTo>
                  <a:cubicBezTo>
                    <a:pt x="206692" y="0"/>
                    <a:pt x="413385" y="0"/>
                    <a:pt x="622935" y="0"/>
                  </a:cubicBezTo>
                  <a:cubicBezTo>
                    <a:pt x="622935" y="803910"/>
                    <a:pt x="622935" y="1607820"/>
                    <a:pt x="622935" y="2414588"/>
                  </a:cubicBezTo>
                  <a:close/>
                  <a:moveTo>
                    <a:pt x="292417" y="915353"/>
                  </a:moveTo>
                  <a:cubicBezTo>
                    <a:pt x="292417" y="862965"/>
                    <a:pt x="292417" y="812483"/>
                    <a:pt x="292417" y="762000"/>
                  </a:cubicBezTo>
                  <a:cubicBezTo>
                    <a:pt x="254317" y="762000"/>
                    <a:pt x="220980" y="762000"/>
                    <a:pt x="184785" y="762000"/>
                  </a:cubicBezTo>
                  <a:cubicBezTo>
                    <a:pt x="184785" y="813435"/>
                    <a:pt x="184785" y="862965"/>
                    <a:pt x="184785" y="915353"/>
                  </a:cubicBezTo>
                  <a:cubicBezTo>
                    <a:pt x="221932" y="915353"/>
                    <a:pt x="256222" y="915353"/>
                    <a:pt x="292417" y="915353"/>
                  </a:cubicBezTo>
                  <a:close/>
                  <a:moveTo>
                    <a:pt x="184785" y="584835"/>
                  </a:moveTo>
                  <a:cubicBezTo>
                    <a:pt x="184785" y="639128"/>
                    <a:pt x="184785" y="687705"/>
                    <a:pt x="184785" y="738188"/>
                  </a:cubicBezTo>
                  <a:cubicBezTo>
                    <a:pt x="222885" y="738188"/>
                    <a:pt x="258127" y="738188"/>
                    <a:pt x="293370" y="738188"/>
                  </a:cubicBezTo>
                  <a:cubicBezTo>
                    <a:pt x="293370" y="685800"/>
                    <a:pt x="293370" y="636270"/>
                    <a:pt x="293370" y="584835"/>
                  </a:cubicBezTo>
                  <a:cubicBezTo>
                    <a:pt x="256222" y="584835"/>
                    <a:pt x="221932" y="584835"/>
                    <a:pt x="184785" y="584835"/>
                  </a:cubicBezTo>
                  <a:close/>
                  <a:moveTo>
                    <a:pt x="294322" y="233363"/>
                  </a:moveTo>
                  <a:cubicBezTo>
                    <a:pt x="255270" y="233363"/>
                    <a:pt x="220980" y="233363"/>
                    <a:pt x="184785" y="233363"/>
                  </a:cubicBezTo>
                  <a:cubicBezTo>
                    <a:pt x="184785" y="285750"/>
                    <a:pt x="184785" y="335280"/>
                    <a:pt x="184785" y="384810"/>
                  </a:cubicBezTo>
                  <a:cubicBezTo>
                    <a:pt x="222885" y="384810"/>
                    <a:pt x="258127" y="384810"/>
                    <a:pt x="294322" y="384810"/>
                  </a:cubicBezTo>
                  <a:cubicBezTo>
                    <a:pt x="294322" y="333375"/>
                    <a:pt x="294322" y="284798"/>
                    <a:pt x="294322" y="233363"/>
                  </a:cubicBezTo>
                  <a:close/>
                  <a:moveTo>
                    <a:pt x="292417" y="212408"/>
                  </a:moveTo>
                  <a:cubicBezTo>
                    <a:pt x="292417" y="159068"/>
                    <a:pt x="292417" y="108585"/>
                    <a:pt x="292417" y="59055"/>
                  </a:cubicBezTo>
                  <a:cubicBezTo>
                    <a:pt x="255270" y="59055"/>
                    <a:pt x="220980" y="59055"/>
                    <a:pt x="185738" y="59055"/>
                  </a:cubicBezTo>
                  <a:cubicBezTo>
                    <a:pt x="185738" y="111443"/>
                    <a:pt x="185738" y="160973"/>
                    <a:pt x="185738" y="212408"/>
                  </a:cubicBezTo>
                  <a:cubicBezTo>
                    <a:pt x="221932" y="212408"/>
                    <a:pt x="254317" y="212408"/>
                    <a:pt x="292417" y="212408"/>
                  </a:cubicBezTo>
                  <a:close/>
                  <a:moveTo>
                    <a:pt x="293370" y="562928"/>
                  </a:moveTo>
                  <a:cubicBezTo>
                    <a:pt x="293370" y="511493"/>
                    <a:pt x="293370" y="461963"/>
                    <a:pt x="293370" y="410528"/>
                  </a:cubicBezTo>
                  <a:cubicBezTo>
                    <a:pt x="256222" y="410528"/>
                    <a:pt x="221932" y="410528"/>
                    <a:pt x="184785" y="410528"/>
                  </a:cubicBezTo>
                  <a:cubicBezTo>
                    <a:pt x="184785" y="461963"/>
                    <a:pt x="184785" y="511493"/>
                    <a:pt x="184785" y="562928"/>
                  </a:cubicBezTo>
                  <a:cubicBezTo>
                    <a:pt x="221932" y="562928"/>
                    <a:pt x="256222" y="562928"/>
                    <a:pt x="293370" y="562928"/>
                  </a:cubicBezTo>
                  <a:close/>
                  <a:moveTo>
                    <a:pt x="40957" y="1287780"/>
                  </a:moveTo>
                  <a:cubicBezTo>
                    <a:pt x="40957" y="1341120"/>
                    <a:pt x="40957" y="1390650"/>
                    <a:pt x="40957" y="1441133"/>
                  </a:cubicBezTo>
                  <a:cubicBezTo>
                    <a:pt x="79057" y="1441133"/>
                    <a:pt x="114300" y="1441133"/>
                    <a:pt x="147638" y="1441133"/>
                  </a:cubicBezTo>
                  <a:cubicBezTo>
                    <a:pt x="147638" y="1388745"/>
                    <a:pt x="147638" y="1339215"/>
                    <a:pt x="147638" y="1287780"/>
                  </a:cubicBezTo>
                  <a:cubicBezTo>
                    <a:pt x="111442" y="1287780"/>
                    <a:pt x="78105" y="1287780"/>
                    <a:pt x="40957" y="1287780"/>
                  </a:cubicBezTo>
                  <a:close/>
                  <a:moveTo>
                    <a:pt x="475297" y="1088708"/>
                  </a:moveTo>
                  <a:cubicBezTo>
                    <a:pt x="515302" y="1088708"/>
                    <a:pt x="550545" y="1088708"/>
                    <a:pt x="584835" y="1088708"/>
                  </a:cubicBezTo>
                  <a:cubicBezTo>
                    <a:pt x="584835" y="1036320"/>
                    <a:pt x="584835" y="987743"/>
                    <a:pt x="584835" y="937260"/>
                  </a:cubicBezTo>
                  <a:cubicBezTo>
                    <a:pt x="547688" y="937260"/>
                    <a:pt x="512445" y="937260"/>
                    <a:pt x="475297" y="937260"/>
                  </a:cubicBezTo>
                  <a:cubicBezTo>
                    <a:pt x="475297" y="988695"/>
                    <a:pt x="475297" y="1037273"/>
                    <a:pt x="475297" y="1088708"/>
                  </a:cubicBezTo>
                  <a:close/>
                  <a:moveTo>
                    <a:pt x="294322" y="937260"/>
                  </a:moveTo>
                  <a:cubicBezTo>
                    <a:pt x="255270" y="937260"/>
                    <a:pt x="220980" y="937260"/>
                    <a:pt x="184785" y="937260"/>
                  </a:cubicBezTo>
                  <a:cubicBezTo>
                    <a:pt x="184785" y="989648"/>
                    <a:pt x="184785" y="1039178"/>
                    <a:pt x="184785" y="1088708"/>
                  </a:cubicBezTo>
                  <a:cubicBezTo>
                    <a:pt x="222885" y="1088708"/>
                    <a:pt x="258127" y="1088708"/>
                    <a:pt x="294322" y="1088708"/>
                  </a:cubicBezTo>
                  <a:cubicBezTo>
                    <a:pt x="294322" y="1036320"/>
                    <a:pt x="294322" y="987743"/>
                    <a:pt x="294322" y="937260"/>
                  </a:cubicBezTo>
                  <a:close/>
                  <a:moveTo>
                    <a:pt x="40957" y="935355"/>
                  </a:moveTo>
                  <a:cubicBezTo>
                    <a:pt x="40957" y="988695"/>
                    <a:pt x="40957" y="1038225"/>
                    <a:pt x="40957" y="1088708"/>
                  </a:cubicBezTo>
                  <a:cubicBezTo>
                    <a:pt x="79057" y="1088708"/>
                    <a:pt x="114300" y="1088708"/>
                    <a:pt x="148590" y="1088708"/>
                  </a:cubicBezTo>
                  <a:cubicBezTo>
                    <a:pt x="148590" y="1036320"/>
                    <a:pt x="148590" y="986790"/>
                    <a:pt x="148590" y="935355"/>
                  </a:cubicBezTo>
                  <a:cubicBezTo>
                    <a:pt x="111442" y="935355"/>
                    <a:pt x="79057" y="935355"/>
                    <a:pt x="40957" y="935355"/>
                  </a:cubicBezTo>
                  <a:close/>
                  <a:moveTo>
                    <a:pt x="40957" y="58103"/>
                  </a:moveTo>
                  <a:cubicBezTo>
                    <a:pt x="40957" y="111443"/>
                    <a:pt x="40957" y="160973"/>
                    <a:pt x="40957" y="211455"/>
                  </a:cubicBezTo>
                  <a:cubicBezTo>
                    <a:pt x="78105" y="211455"/>
                    <a:pt x="112395" y="211455"/>
                    <a:pt x="147638" y="211455"/>
                  </a:cubicBezTo>
                  <a:cubicBezTo>
                    <a:pt x="147638" y="159068"/>
                    <a:pt x="147638" y="109538"/>
                    <a:pt x="147638" y="58103"/>
                  </a:cubicBezTo>
                  <a:cubicBezTo>
                    <a:pt x="111442" y="58103"/>
                    <a:pt x="78105" y="58103"/>
                    <a:pt x="40957" y="58103"/>
                  </a:cubicBezTo>
                  <a:close/>
                  <a:moveTo>
                    <a:pt x="476250" y="584835"/>
                  </a:moveTo>
                  <a:cubicBezTo>
                    <a:pt x="476250" y="637223"/>
                    <a:pt x="476250" y="686753"/>
                    <a:pt x="476250" y="737235"/>
                  </a:cubicBezTo>
                  <a:cubicBezTo>
                    <a:pt x="514350" y="737235"/>
                    <a:pt x="549592" y="737235"/>
                    <a:pt x="583882" y="737235"/>
                  </a:cubicBezTo>
                  <a:cubicBezTo>
                    <a:pt x="583882" y="684848"/>
                    <a:pt x="583882" y="635318"/>
                    <a:pt x="583882" y="584835"/>
                  </a:cubicBezTo>
                  <a:cubicBezTo>
                    <a:pt x="545782" y="584835"/>
                    <a:pt x="511492" y="584835"/>
                    <a:pt x="476250" y="584835"/>
                  </a:cubicBezTo>
                  <a:close/>
                  <a:moveTo>
                    <a:pt x="475297" y="210503"/>
                  </a:moveTo>
                  <a:cubicBezTo>
                    <a:pt x="514350" y="210503"/>
                    <a:pt x="548640" y="210503"/>
                    <a:pt x="582930" y="210503"/>
                  </a:cubicBezTo>
                  <a:cubicBezTo>
                    <a:pt x="582930" y="158115"/>
                    <a:pt x="582930" y="107633"/>
                    <a:pt x="582930" y="59055"/>
                  </a:cubicBezTo>
                  <a:cubicBezTo>
                    <a:pt x="545782" y="59055"/>
                    <a:pt x="511492" y="59055"/>
                    <a:pt x="475297" y="59055"/>
                  </a:cubicBezTo>
                  <a:cubicBezTo>
                    <a:pt x="475297" y="110490"/>
                    <a:pt x="475297" y="159068"/>
                    <a:pt x="475297" y="210503"/>
                  </a:cubicBezTo>
                  <a:close/>
                  <a:moveTo>
                    <a:pt x="584835" y="410528"/>
                  </a:moveTo>
                  <a:cubicBezTo>
                    <a:pt x="544830" y="410528"/>
                    <a:pt x="511492" y="410528"/>
                    <a:pt x="477202" y="410528"/>
                  </a:cubicBezTo>
                  <a:cubicBezTo>
                    <a:pt x="477202" y="462915"/>
                    <a:pt x="477202" y="512445"/>
                    <a:pt x="477202" y="561975"/>
                  </a:cubicBezTo>
                  <a:cubicBezTo>
                    <a:pt x="515302" y="561975"/>
                    <a:pt x="550545" y="561975"/>
                    <a:pt x="584835" y="561975"/>
                  </a:cubicBezTo>
                  <a:cubicBezTo>
                    <a:pt x="584835" y="509588"/>
                    <a:pt x="584835" y="461010"/>
                    <a:pt x="584835" y="410528"/>
                  </a:cubicBezTo>
                  <a:close/>
                  <a:moveTo>
                    <a:pt x="475297" y="914400"/>
                  </a:moveTo>
                  <a:cubicBezTo>
                    <a:pt x="514350" y="914400"/>
                    <a:pt x="549592" y="914400"/>
                    <a:pt x="582930" y="914400"/>
                  </a:cubicBezTo>
                  <a:cubicBezTo>
                    <a:pt x="582930" y="861060"/>
                    <a:pt x="582930" y="811530"/>
                    <a:pt x="582930" y="762953"/>
                  </a:cubicBezTo>
                  <a:cubicBezTo>
                    <a:pt x="544830" y="762953"/>
                    <a:pt x="511492" y="762953"/>
                    <a:pt x="475297" y="762953"/>
                  </a:cubicBezTo>
                  <a:cubicBezTo>
                    <a:pt x="475297" y="814388"/>
                    <a:pt x="475297" y="862013"/>
                    <a:pt x="475297" y="914400"/>
                  </a:cubicBezTo>
                  <a:close/>
                  <a:moveTo>
                    <a:pt x="333375" y="1288733"/>
                  </a:moveTo>
                  <a:cubicBezTo>
                    <a:pt x="333375" y="1341120"/>
                    <a:pt x="333375" y="1391603"/>
                    <a:pt x="333375" y="1442085"/>
                  </a:cubicBezTo>
                  <a:cubicBezTo>
                    <a:pt x="371475" y="1442085"/>
                    <a:pt x="404813" y="1442085"/>
                    <a:pt x="440055" y="1442085"/>
                  </a:cubicBezTo>
                  <a:cubicBezTo>
                    <a:pt x="440055" y="1389698"/>
                    <a:pt x="440055" y="1340168"/>
                    <a:pt x="440055" y="1288733"/>
                  </a:cubicBezTo>
                  <a:cubicBezTo>
                    <a:pt x="402907" y="1288733"/>
                    <a:pt x="368617" y="1288733"/>
                    <a:pt x="333375" y="1288733"/>
                  </a:cubicBezTo>
                  <a:close/>
                  <a:moveTo>
                    <a:pt x="185738" y="1287780"/>
                  </a:moveTo>
                  <a:cubicBezTo>
                    <a:pt x="185738" y="1343025"/>
                    <a:pt x="185738" y="1392555"/>
                    <a:pt x="185738" y="1442085"/>
                  </a:cubicBezTo>
                  <a:cubicBezTo>
                    <a:pt x="223838" y="1442085"/>
                    <a:pt x="257175" y="1442085"/>
                    <a:pt x="291465" y="1442085"/>
                  </a:cubicBezTo>
                  <a:cubicBezTo>
                    <a:pt x="291465" y="1388745"/>
                    <a:pt x="291465" y="1338263"/>
                    <a:pt x="291465" y="1287780"/>
                  </a:cubicBezTo>
                  <a:cubicBezTo>
                    <a:pt x="254317" y="1287780"/>
                    <a:pt x="220980" y="1287780"/>
                    <a:pt x="185738" y="1287780"/>
                  </a:cubicBezTo>
                  <a:close/>
                  <a:moveTo>
                    <a:pt x="148590" y="385763"/>
                  </a:moveTo>
                  <a:cubicBezTo>
                    <a:pt x="148590" y="332423"/>
                    <a:pt x="148590" y="284798"/>
                    <a:pt x="148590" y="234315"/>
                  </a:cubicBezTo>
                  <a:cubicBezTo>
                    <a:pt x="110490" y="234315"/>
                    <a:pt x="75247" y="234315"/>
                    <a:pt x="40005" y="234315"/>
                  </a:cubicBezTo>
                  <a:cubicBezTo>
                    <a:pt x="40005" y="286703"/>
                    <a:pt x="40005" y="335280"/>
                    <a:pt x="40005" y="385763"/>
                  </a:cubicBezTo>
                  <a:cubicBezTo>
                    <a:pt x="77152" y="385763"/>
                    <a:pt x="111442" y="385763"/>
                    <a:pt x="148590" y="385763"/>
                  </a:cubicBezTo>
                  <a:close/>
                  <a:moveTo>
                    <a:pt x="40957" y="762953"/>
                  </a:moveTo>
                  <a:cubicBezTo>
                    <a:pt x="40957" y="814388"/>
                    <a:pt x="40957" y="863918"/>
                    <a:pt x="40957" y="915353"/>
                  </a:cubicBezTo>
                  <a:cubicBezTo>
                    <a:pt x="78105" y="915353"/>
                    <a:pt x="112395" y="915353"/>
                    <a:pt x="148590" y="915353"/>
                  </a:cubicBezTo>
                  <a:cubicBezTo>
                    <a:pt x="148590" y="862965"/>
                    <a:pt x="148590" y="813435"/>
                    <a:pt x="148590" y="762953"/>
                  </a:cubicBezTo>
                  <a:cubicBezTo>
                    <a:pt x="111442" y="762953"/>
                    <a:pt x="77152" y="762953"/>
                    <a:pt x="40957" y="762953"/>
                  </a:cubicBezTo>
                  <a:close/>
                  <a:moveTo>
                    <a:pt x="332422" y="761048"/>
                  </a:moveTo>
                  <a:cubicBezTo>
                    <a:pt x="332422" y="814388"/>
                    <a:pt x="332422" y="864870"/>
                    <a:pt x="332422" y="914400"/>
                  </a:cubicBezTo>
                  <a:cubicBezTo>
                    <a:pt x="370522" y="914400"/>
                    <a:pt x="403860" y="914400"/>
                    <a:pt x="439102" y="914400"/>
                  </a:cubicBezTo>
                  <a:cubicBezTo>
                    <a:pt x="439102" y="862013"/>
                    <a:pt x="439102" y="811530"/>
                    <a:pt x="439102" y="761048"/>
                  </a:cubicBezTo>
                  <a:cubicBezTo>
                    <a:pt x="402907" y="761048"/>
                    <a:pt x="369570" y="761048"/>
                    <a:pt x="332422" y="761048"/>
                  </a:cubicBezTo>
                  <a:close/>
                  <a:moveTo>
                    <a:pt x="149542" y="584835"/>
                  </a:moveTo>
                  <a:cubicBezTo>
                    <a:pt x="109538" y="584835"/>
                    <a:pt x="76200" y="584835"/>
                    <a:pt x="40005" y="584835"/>
                  </a:cubicBezTo>
                  <a:cubicBezTo>
                    <a:pt x="40005" y="637223"/>
                    <a:pt x="40005" y="686753"/>
                    <a:pt x="40005" y="737235"/>
                  </a:cubicBezTo>
                  <a:cubicBezTo>
                    <a:pt x="78105" y="737235"/>
                    <a:pt x="113347" y="737235"/>
                    <a:pt x="149542" y="737235"/>
                  </a:cubicBezTo>
                  <a:cubicBezTo>
                    <a:pt x="149542" y="685800"/>
                    <a:pt x="149542" y="637223"/>
                    <a:pt x="149542" y="584835"/>
                  </a:cubicBezTo>
                  <a:close/>
                  <a:moveTo>
                    <a:pt x="440055" y="410528"/>
                  </a:moveTo>
                  <a:cubicBezTo>
                    <a:pt x="401955" y="410528"/>
                    <a:pt x="367665" y="410528"/>
                    <a:pt x="332422" y="410528"/>
                  </a:cubicBezTo>
                  <a:cubicBezTo>
                    <a:pt x="332422" y="461963"/>
                    <a:pt x="332422" y="511493"/>
                    <a:pt x="332422" y="562928"/>
                  </a:cubicBezTo>
                  <a:cubicBezTo>
                    <a:pt x="369570" y="562928"/>
                    <a:pt x="403860" y="562928"/>
                    <a:pt x="440055" y="562928"/>
                  </a:cubicBezTo>
                  <a:cubicBezTo>
                    <a:pt x="440055" y="511493"/>
                    <a:pt x="440055" y="462915"/>
                    <a:pt x="440055" y="410528"/>
                  </a:cubicBezTo>
                  <a:close/>
                  <a:moveTo>
                    <a:pt x="331470" y="384810"/>
                  </a:moveTo>
                  <a:cubicBezTo>
                    <a:pt x="366713" y="384810"/>
                    <a:pt x="401955" y="384810"/>
                    <a:pt x="439102" y="384810"/>
                  </a:cubicBezTo>
                  <a:cubicBezTo>
                    <a:pt x="439102" y="335280"/>
                    <a:pt x="439102" y="284798"/>
                    <a:pt x="439102" y="233363"/>
                  </a:cubicBezTo>
                  <a:cubicBezTo>
                    <a:pt x="401955" y="233363"/>
                    <a:pt x="367665" y="233363"/>
                    <a:pt x="331470" y="233363"/>
                  </a:cubicBezTo>
                  <a:cubicBezTo>
                    <a:pt x="331470" y="283845"/>
                    <a:pt x="331470" y="332423"/>
                    <a:pt x="331470" y="384810"/>
                  </a:cubicBezTo>
                  <a:close/>
                  <a:moveTo>
                    <a:pt x="294322" y="1115378"/>
                  </a:moveTo>
                  <a:cubicBezTo>
                    <a:pt x="255270" y="1115378"/>
                    <a:pt x="220980" y="1115378"/>
                    <a:pt x="184785" y="1115378"/>
                  </a:cubicBezTo>
                  <a:cubicBezTo>
                    <a:pt x="184785" y="1165860"/>
                    <a:pt x="184785" y="1213485"/>
                    <a:pt x="184785" y="1264920"/>
                  </a:cubicBezTo>
                  <a:cubicBezTo>
                    <a:pt x="221932" y="1264920"/>
                    <a:pt x="257175" y="1264920"/>
                    <a:pt x="294322" y="1264920"/>
                  </a:cubicBezTo>
                  <a:cubicBezTo>
                    <a:pt x="294322" y="1213485"/>
                    <a:pt x="294322" y="1165860"/>
                    <a:pt x="294322" y="1115378"/>
                  </a:cubicBezTo>
                  <a:close/>
                  <a:moveTo>
                    <a:pt x="331470" y="1114425"/>
                  </a:moveTo>
                  <a:cubicBezTo>
                    <a:pt x="331470" y="1166813"/>
                    <a:pt x="331470" y="1215390"/>
                    <a:pt x="331470" y="1264920"/>
                  </a:cubicBezTo>
                  <a:cubicBezTo>
                    <a:pt x="368617" y="1264920"/>
                    <a:pt x="402907" y="1264920"/>
                    <a:pt x="439102" y="1264920"/>
                  </a:cubicBezTo>
                  <a:cubicBezTo>
                    <a:pt x="439102" y="1214438"/>
                    <a:pt x="439102" y="1165860"/>
                    <a:pt x="439102" y="1114425"/>
                  </a:cubicBezTo>
                  <a:cubicBezTo>
                    <a:pt x="403860" y="1114425"/>
                    <a:pt x="369570" y="1114425"/>
                    <a:pt x="331470" y="1114425"/>
                  </a:cubicBezTo>
                  <a:close/>
                  <a:moveTo>
                    <a:pt x="41910" y="1113473"/>
                  </a:moveTo>
                  <a:cubicBezTo>
                    <a:pt x="41910" y="1163955"/>
                    <a:pt x="41910" y="1213485"/>
                    <a:pt x="41910" y="1264920"/>
                  </a:cubicBezTo>
                  <a:cubicBezTo>
                    <a:pt x="78105" y="1264920"/>
                    <a:pt x="112395" y="1264920"/>
                    <a:pt x="148590" y="1264920"/>
                  </a:cubicBezTo>
                  <a:cubicBezTo>
                    <a:pt x="148590" y="1213485"/>
                    <a:pt x="148590" y="1163955"/>
                    <a:pt x="148590" y="1113473"/>
                  </a:cubicBezTo>
                  <a:cubicBezTo>
                    <a:pt x="110490" y="1113473"/>
                    <a:pt x="78105" y="1113473"/>
                    <a:pt x="41910" y="1113473"/>
                  </a:cubicBezTo>
                  <a:close/>
                  <a:moveTo>
                    <a:pt x="477202" y="1114425"/>
                  </a:moveTo>
                  <a:cubicBezTo>
                    <a:pt x="477202" y="1168718"/>
                    <a:pt x="477202" y="1216343"/>
                    <a:pt x="477202" y="1263968"/>
                  </a:cubicBezTo>
                  <a:cubicBezTo>
                    <a:pt x="515302" y="1263968"/>
                    <a:pt x="549592" y="1263968"/>
                    <a:pt x="583882" y="1263968"/>
                  </a:cubicBezTo>
                  <a:cubicBezTo>
                    <a:pt x="583882" y="1212533"/>
                    <a:pt x="583882" y="1163955"/>
                    <a:pt x="583882" y="1114425"/>
                  </a:cubicBezTo>
                  <a:cubicBezTo>
                    <a:pt x="546735" y="1114425"/>
                    <a:pt x="512445" y="1114425"/>
                    <a:pt x="477202" y="11144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2" name="Freeform: Shape 1254">
              <a:extLst>
                <a:ext uri="{FF2B5EF4-FFF2-40B4-BE49-F238E27FC236}">
                  <a16:creationId xmlns:a16="http://schemas.microsoft.com/office/drawing/2014/main" id="{99D99929-90CE-4FC2-B7DA-3C9DDCF3F2B7}"/>
                </a:ext>
              </a:extLst>
            </p:cNvPr>
            <p:cNvSpPr/>
            <p:nvPr/>
          </p:nvSpPr>
          <p:spPr>
            <a:xfrm>
              <a:off x="9685020" y="2426970"/>
              <a:ext cx="619125" cy="419100"/>
            </a:xfrm>
            <a:custGeom>
              <a:avLst/>
              <a:gdLst>
                <a:gd name="connsiteX0" fmla="*/ 0 w 619125"/>
                <a:gd name="connsiteY0" fmla="*/ 425768 h 419100"/>
                <a:gd name="connsiteX1" fmla="*/ 0 w 619125"/>
                <a:gd name="connsiteY1" fmla="*/ 59055 h 419100"/>
                <a:gd name="connsiteX2" fmla="*/ 624840 w 619125"/>
                <a:gd name="connsiteY2" fmla="*/ 58103 h 419100"/>
                <a:gd name="connsiteX3" fmla="*/ 624840 w 619125"/>
                <a:gd name="connsiteY3" fmla="*/ 425768 h 419100"/>
                <a:gd name="connsiteX4" fmla="*/ 0 w 619125"/>
                <a:gd name="connsiteY4" fmla="*/ 425768 h 419100"/>
                <a:gd name="connsiteX5" fmla="*/ 436245 w 619125"/>
                <a:gd name="connsiteY5" fmla="*/ 183832 h 419100"/>
                <a:gd name="connsiteX6" fmla="*/ 191453 w 619125"/>
                <a:gd name="connsiteY6" fmla="*/ 183832 h 419100"/>
                <a:gd name="connsiteX7" fmla="*/ 191453 w 619125"/>
                <a:gd name="connsiteY7" fmla="*/ 413385 h 419100"/>
                <a:gd name="connsiteX8" fmla="*/ 436245 w 619125"/>
                <a:gd name="connsiteY8" fmla="*/ 413385 h 419100"/>
                <a:gd name="connsiteX9" fmla="*/ 436245 w 619125"/>
                <a:gd name="connsiteY9" fmla="*/ 183832 h 419100"/>
                <a:gd name="connsiteX10" fmla="*/ 602932 w 619125"/>
                <a:gd name="connsiteY10" fmla="*/ 414338 h 419100"/>
                <a:gd name="connsiteX11" fmla="*/ 601980 w 619125"/>
                <a:gd name="connsiteY11" fmla="*/ 244793 h 419100"/>
                <a:gd name="connsiteX12" fmla="*/ 583882 w 619125"/>
                <a:gd name="connsiteY12" fmla="*/ 219075 h 419100"/>
                <a:gd name="connsiteX13" fmla="*/ 462915 w 619125"/>
                <a:gd name="connsiteY13" fmla="*/ 188595 h 419100"/>
                <a:gd name="connsiteX14" fmla="*/ 462915 w 619125"/>
                <a:gd name="connsiteY14" fmla="*/ 415290 h 419100"/>
                <a:gd name="connsiteX15" fmla="*/ 602932 w 619125"/>
                <a:gd name="connsiteY15" fmla="*/ 414338 h 419100"/>
                <a:gd name="connsiteX16" fmla="*/ 164782 w 619125"/>
                <a:gd name="connsiteY16" fmla="*/ 414338 h 419100"/>
                <a:gd name="connsiteX17" fmla="*/ 164782 w 619125"/>
                <a:gd name="connsiteY17" fmla="*/ 187643 h 419100"/>
                <a:gd name="connsiteX18" fmla="*/ 46673 w 619125"/>
                <a:gd name="connsiteY18" fmla="*/ 217170 h 419100"/>
                <a:gd name="connsiteX19" fmla="*/ 24765 w 619125"/>
                <a:gd name="connsiteY19" fmla="*/ 240030 h 419100"/>
                <a:gd name="connsiteX20" fmla="*/ 23813 w 619125"/>
                <a:gd name="connsiteY20" fmla="*/ 414338 h 419100"/>
                <a:gd name="connsiteX21" fmla="*/ 164782 w 619125"/>
                <a:gd name="connsiteY21" fmla="*/ 414338 h 419100"/>
                <a:gd name="connsiteX22" fmla="*/ 435293 w 619125"/>
                <a:gd name="connsiteY22" fmla="*/ 86678 h 419100"/>
                <a:gd name="connsiteX23" fmla="*/ 191453 w 619125"/>
                <a:gd name="connsiteY23" fmla="*/ 86678 h 419100"/>
                <a:gd name="connsiteX24" fmla="*/ 191453 w 619125"/>
                <a:gd name="connsiteY24" fmla="*/ 163830 h 419100"/>
                <a:gd name="connsiteX25" fmla="*/ 435293 w 619125"/>
                <a:gd name="connsiteY25" fmla="*/ 163830 h 419100"/>
                <a:gd name="connsiteX26" fmla="*/ 435293 w 619125"/>
                <a:gd name="connsiteY26" fmla="*/ 86678 h 419100"/>
                <a:gd name="connsiteX27" fmla="*/ 457200 w 619125"/>
                <a:gd name="connsiteY27" fmla="*/ 94297 h 419100"/>
                <a:gd name="connsiteX28" fmla="*/ 481965 w 619125"/>
                <a:gd name="connsiteY28" fmla="*/ 173355 h 419100"/>
                <a:gd name="connsiteX29" fmla="*/ 599123 w 619125"/>
                <a:gd name="connsiteY29" fmla="*/ 200978 h 419100"/>
                <a:gd name="connsiteX30" fmla="*/ 457200 w 619125"/>
                <a:gd name="connsiteY30" fmla="*/ 94297 h 419100"/>
                <a:gd name="connsiteX31" fmla="*/ 29528 w 619125"/>
                <a:gd name="connsiteY31" fmla="*/ 202882 h 419100"/>
                <a:gd name="connsiteX32" fmla="*/ 72390 w 619125"/>
                <a:gd name="connsiteY32" fmla="*/ 191453 h 419100"/>
                <a:gd name="connsiteX33" fmla="*/ 114300 w 619125"/>
                <a:gd name="connsiteY33" fmla="*/ 181928 h 419100"/>
                <a:gd name="connsiteX34" fmla="*/ 160973 w 619125"/>
                <a:gd name="connsiteY34" fmla="*/ 95250 h 419100"/>
                <a:gd name="connsiteX35" fmla="*/ 82868 w 619125"/>
                <a:gd name="connsiteY35" fmla="*/ 113347 h 419100"/>
                <a:gd name="connsiteX36" fmla="*/ 29528 w 619125"/>
                <a:gd name="connsiteY36" fmla="*/ 202882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619125" h="419100">
                  <a:moveTo>
                    <a:pt x="0" y="425768"/>
                  </a:moveTo>
                  <a:cubicBezTo>
                    <a:pt x="0" y="301943"/>
                    <a:pt x="0" y="181928"/>
                    <a:pt x="0" y="59055"/>
                  </a:cubicBezTo>
                  <a:cubicBezTo>
                    <a:pt x="208598" y="-20003"/>
                    <a:pt x="416243" y="-19050"/>
                    <a:pt x="624840" y="58103"/>
                  </a:cubicBezTo>
                  <a:cubicBezTo>
                    <a:pt x="624840" y="181928"/>
                    <a:pt x="624840" y="301943"/>
                    <a:pt x="624840" y="425768"/>
                  </a:cubicBezTo>
                  <a:cubicBezTo>
                    <a:pt x="418148" y="425768"/>
                    <a:pt x="211455" y="425768"/>
                    <a:pt x="0" y="425768"/>
                  </a:cubicBezTo>
                  <a:close/>
                  <a:moveTo>
                    <a:pt x="436245" y="183832"/>
                  </a:moveTo>
                  <a:cubicBezTo>
                    <a:pt x="353378" y="183832"/>
                    <a:pt x="272415" y="183832"/>
                    <a:pt x="191453" y="183832"/>
                  </a:cubicBezTo>
                  <a:cubicBezTo>
                    <a:pt x="191453" y="264795"/>
                    <a:pt x="191453" y="338138"/>
                    <a:pt x="191453" y="413385"/>
                  </a:cubicBezTo>
                  <a:cubicBezTo>
                    <a:pt x="274320" y="413385"/>
                    <a:pt x="354330" y="413385"/>
                    <a:pt x="436245" y="413385"/>
                  </a:cubicBezTo>
                  <a:cubicBezTo>
                    <a:pt x="436245" y="337185"/>
                    <a:pt x="436245" y="262890"/>
                    <a:pt x="436245" y="183832"/>
                  </a:cubicBezTo>
                  <a:close/>
                  <a:moveTo>
                    <a:pt x="602932" y="414338"/>
                  </a:moveTo>
                  <a:cubicBezTo>
                    <a:pt x="602932" y="355283"/>
                    <a:pt x="603885" y="300038"/>
                    <a:pt x="601980" y="244793"/>
                  </a:cubicBezTo>
                  <a:cubicBezTo>
                    <a:pt x="601980" y="235268"/>
                    <a:pt x="592455" y="220980"/>
                    <a:pt x="583882" y="219075"/>
                  </a:cubicBezTo>
                  <a:cubicBezTo>
                    <a:pt x="543878" y="206693"/>
                    <a:pt x="502920" y="198120"/>
                    <a:pt x="462915" y="188595"/>
                  </a:cubicBezTo>
                  <a:cubicBezTo>
                    <a:pt x="462915" y="268605"/>
                    <a:pt x="462915" y="341947"/>
                    <a:pt x="462915" y="415290"/>
                  </a:cubicBezTo>
                  <a:cubicBezTo>
                    <a:pt x="509588" y="414338"/>
                    <a:pt x="551498" y="414338"/>
                    <a:pt x="602932" y="414338"/>
                  </a:cubicBezTo>
                  <a:close/>
                  <a:moveTo>
                    <a:pt x="164782" y="414338"/>
                  </a:moveTo>
                  <a:cubicBezTo>
                    <a:pt x="164782" y="339090"/>
                    <a:pt x="164782" y="265747"/>
                    <a:pt x="164782" y="187643"/>
                  </a:cubicBezTo>
                  <a:cubicBezTo>
                    <a:pt x="122873" y="198120"/>
                    <a:pt x="84773" y="206693"/>
                    <a:pt x="46673" y="217170"/>
                  </a:cubicBezTo>
                  <a:cubicBezTo>
                    <a:pt x="37148" y="220028"/>
                    <a:pt x="24765" y="232410"/>
                    <a:pt x="24765" y="240030"/>
                  </a:cubicBezTo>
                  <a:cubicBezTo>
                    <a:pt x="22860" y="298132"/>
                    <a:pt x="23813" y="355283"/>
                    <a:pt x="23813" y="414338"/>
                  </a:cubicBezTo>
                  <a:cubicBezTo>
                    <a:pt x="76200" y="414338"/>
                    <a:pt x="119063" y="414338"/>
                    <a:pt x="164782" y="414338"/>
                  </a:cubicBezTo>
                  <a:close/>
                  <a:moveTo>
                    <a:pt x="435293" y="86678"/>
                  </a:moveTo>
                  <a:cubicBezTo>
                    <a:pt x="351473" y="86678"/>
                    <a:pt x="272415" y="86678"/>
                    <a:pt x="191453" y="86678"/>
                  </a:cubicBezTo>
                  <a:cubicBezTo>
                    <a:pt x="191453" y="118110"/>
                    <a:pt x="191453" y="141922"/>
                    <a:pt x="191453" y="163830"/>
                  </a:cubicBezTo>
                  <a:cubicBezTo>
                    <a:pt x="274320" y="163830"/>
                    <a:pt x="353378" y="163830"/>
                    <a:pt x="435293" y="163830"/>
                  </a:cubicBezTo>
                  <a:cubicBezTo>
                    <a:pt x="435293" y="140970"/>
                    <a:pt x="435293" y="118110"/>
                    <a:pt x="435293" y="86678"/>
                  </a:cubicBezTo>
                  <a:close/>
                  <a:moveTo>
                    <a:pt x="457200" y="94297"/>
                  </a:moveTo>
                  <a:cubicBezTo>
                    <a:pt x="461963" y="139065"/>
                    <a:pt x="457200" y="163830"/>
                    <a:pt x="481965" y="173355"/>
                  </a:cubicBezTo>
                  <a:cubicBezTo>
                    <a:pt x="518160" y="186690"/>
                    <a:pt x="559118" y="192405"/>
                    <a:pt x="599123" y="200978"/>
                  </a:cubicBezTo>
                  <a:cubicBezTo>
                    <a:pt x="607695" y="121920"/>
                    <a:pt x="614363" y="119063"/>
                    <a:pt x="457200" y="94297"/>
                  </a:cubicBezTo>
                  <a:close/>
                  <a:moveTo>
                    <a:pt x="29528" y="202882"/>
                  </a:moveTo>
                  <a:cubicBezTo>
                    <a:pt x="44768" y="198120"/>
                    <a:pt x="58103" y="194310"/>
                    <a:pt x="72390" y="191453"/>
                  </a:cubicBezTo>
                  <a:cubicBezTo>
                    <a:pt x="85725" y="187643"/>
                    <a:pt x="100013" y="184785"/>
                    <a:pt x="114300" y="181928"/>
                  </a:cubicBezTo>
                  <a:cubicBezTo>
                    <a:pt x="178118" y="168593"/>
                    <a:pt x="165735" y="162878"/>
                    <a:pt x="160973" y="95250"/>
                  </a:cubicBezTo>
                  <a:cubicBezTo>
                    <a:pt x="135255" y="100965"/>
                    <a:pt x="109538" y="108585"/>
                    <a:pt x="82868" y="113347"/>
                  </a:cubicBezTo>
                  <a:cubicBezTo>
                    <a:pt x="30480" y="120968"/>
                    <a:pt x="12382" y="147638"/>
                    <a:pt x="29528" y="2028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13" name="자유형: 도형 1012">
            <a:extLst>
              <a:ext uri="{FF2B5EF4-FFF2-40B4-BE49-F238E27FC236}">
                <a16:creationId xmlns:a16="http://schemas.microsoft.com/office/drawing/2014/main" id="{1D72F91C-EE08-46FF-A555-8B079DC0DE4E}"/>
              </a:ext>
            </a:extLst>
          </p:cNvPr>
          <p:cNvSpPr/>
          <p:nvPr/>
        </p:nvSpPr>
        <p:spPr>
          <a:xfrm>
            <a:off x="5952086" y="2885958"/>
            <a:ext cx="266005" cy="1252969"/>
          </a:xfrm>
          <a:custGeom>
            <a:avLst/>
            <a:gdLst>
              <a:gd name="connsiteX0" fmla="*/ 352443 w 544388"/>
              <a:gd name="connsiteY0" fmla="*/ 2250543 h 2564248"/>
              <a:gd name="connsiteX1" fmla="*/ 352443 w 544388"/>
              <a:gd name="connsiteY1" fmla="*/ 2386703 h 2564248"/>
              <a:gd name="connsiteX2" fmla="*/ 428988 w 544388"/>
              <a:gd name="connsiteY2" fmla="*/ 2386703 h 2564248"/>
              <a:gd name="connsiteX3" fmla="*/ 428988 w 544388"/>
              <a:gd name="connsiteY3" fmla="*/ 2250543 h 2564248"/>
              <a:gd name="connsiteX4" fmla="*/ 233920 w 544388"/>
              <a:gd name="connsiteY4" fmla="*/ 2250543 h 2564248"/>
              <a:gd name="connsiteX5" fmla="*/ 233920 w 544388"/>
              <a:gd name="connsiteY5" fmla="*/ 2386703 h 2564248"/>
              <a:gd name="connsiteX6" fmla="*/ 310465 w 544388"/>
              <a:gd name="connsiteY6" fmla="*/ 2386703 h 2564248"/>
              <a:gd name="connsiteX7" fmla="*/ 310465 w 544388"/>
              <a:gd name="connsiteY7" fmla="*/ 2250543 h 2564248"/>
              <a:gd name="connsiteX8" fmla="*/ 115398 w 544388"/>
              <a:gd name="connsiteY8" fmla="*/ 2250543 h 2564248"/>
              <a:gd name="connsiteX9" fmla="*/ 115398 w 544388"/>
              <a:gd name="connsiteY9" fmla="*/ 2386703 h 2564248"/>
              <a:gd name="connsiteX10" fmla="*/ 191943 w 544388"/>
              <a:gd name="connsiteY10" fmla="*/ 2386703 h 2564248"/>
              <a:gd name="connsiteX11" fmla="*/ 191943 w 544388"/>
              <a:gd name="connsiteY11" fmla="*/ 2250543 h 2564248"/>
              <a:gd name="connsiteX12" fmla="*/ 352443 w 544388"/>
              <a:gd name="connsiteY12" fmla="*/ 2034504 h 2564248"/>
              <a:gd name="connsiteX13" fmla="*/ 352443 w 544388"/>
              <a:gd name="connsiteY13" fmla="*/ 2170665 h 2564248"/>
              <a:gd name="connsiteX14" fmla="*/ 428988 w 544388"/>
              <a:gd name="connsiteY14" fmla="*/ 2170665 h 2564248"/>
              <a:gd name="connsiteX15" fmla="*/ 428988 w 544388"/>
              <a:gd name="connsiteY15" fmla="*/ 2034504 h 2564248"/>
              <a:gd name="connsiteX16" fmla="*/ 233920 w 544388"/>
              <a:gd name="connsiteY16" fmla="*/ 2034504 h 2564248"/>
              <a:gd name="connsiteX17" fmla="*/ 233920 w 544388"/>
              <a:gd name="connsiteY17" fmla="*/ 2170665 h 2564248"/>
              <a:gd name="connsiteX18" fmla="*/ 310465 w 544388"/>
              <a:gd name="connsiteY18" fmla="*/ 2170665 h 2564248"/>
              <a:gd name="connsiteX19" fmla="*/ 310465 w 544388"/>
              <a:gd name="connsiteY19" fmla="*/ 2034504 h 2564248"/>
              <a:gd name="connsiteX20" fmla="*/ 115398 w 544388"/>
              <a:gd name="connsiteY20" fmla="*/ 2034504 h 2564248"/>
              <a:gd name="connsiteX21" fmla="*/ 115398 w 544388"/>
              <a:gd name="connsiteY21" fmla="*/ 2170665 h 2564248"/>
              <a:gd name="connsiteX22" fmla="*/ 191943 w 544388"/>
              <a:gd name="connsiteY22" fmla="*/ 2170665 h 2564248"/>
              <a:gd name="connsiteX23" fmla="*/ 191943 w 544388"/>
              <a:gd name="connsiteY23" fmla="*/ 2034504 h 2564248"/>
              <a:gd name="connsiteX24" fmla="*/ 352443 w 544388"/>
              <a:gd name="connsiteY24" fmla="*/ 1818466 h 2564248"/>
              <a:gd name="connsiteX25" fmla="*/ 352443 w 544388"/>
              <a:gd name="connsiteY25" fmla="*/ 1954626 h 2564248"/>
              <a:gd name="connsiteX26" fmla="*/ 428988 w 544388"/>
              <a:gd name="connsiteY26" fmla="*/ 1954626 h 2564248"/>
              <a:gd name="connsiteX27" fmla="*/ 428988 w 544388"/>
              <a:gd name="connsiteY27" fmla="*/ 1818466 h 2564248"/>
              <a:gd name="connsiteX28" fmla="*/ 233920 w 544388"/>
              <a:gd name="connsiteY28" fmla="*/ 1818466 h 2564248"/>
              <a:gd name="connsiteX29" fmla="*/ 233920 w 544388"/>
              <a:gd name="connsiteY29" fmla="*/ 1954626 h 2564248"/>
              <a:gd name="connsiteX30" fmla="*/ 310465 w 544388"/>
              <a:gd name="connsiteY30" fmla="*/ 1954626 h 2564248"/>
              <a:gd name="connsiteX31" fmla="*/ 310465 w 544388"/>
              <a:gd name="connsiteY31" fmla="*/ 1818466 h 2564248"/>
              <a:gd name="connsiteX32" fmla="*/ 115398 w 544388"/>
              <a:gd name="connsiteY32" fmla="*/ 1818466 h 2564248"/>
              <a:gd name="connsiteX33" fmla="*/ 115398 w 544388"/>
              <a:gd name="connsiteY33" fmla="*/ 1954626 h 2564248"/>
              <a:gd name="connsiteX34" fmla="*/ 191943 w 544388"/>
              <a:gd name="connsiteY34" fmla="*/ 1954626 h 2564248"/>
              <a:gd name="connsiteX35" fmla="*/ 191943 w 544388"/>
              <a:gd name="connsiteY35" fmla="*/ 1818466 h 2564248"/>
              <a:gd name="connsiteX36" fmla="*/ 352443 w 544388"/>
              <a:gd name="connsiteY36" fmla="*/ 1602427 h 2564248"/>
              <a:gd name="connsiteX37" fmla="*/ 352443 w 544388"/>
              <a:gd name="connsiteY37" fmla="*/ 1738587 h 2564248"/>
              <a:gd name="connsiteX38" fmla="*/ 428988 w 544388"/>
              <a:gd name="connsiteY38" fmla="*/ 1738587 h 2564248"/>
              <a:gd name="connsiteX39" fmla="*/ 428988 w 544388"/>
              <a:gd name="connsiteY39" fmla="*/ 1602427 h 2564248"/>
              <a:gd name="connsiteX40" fmla="*/ 233920 w 544388"/>
              <a:gd name="connsiteY40" fmla="*/ 1602427 h 2564248"/>
              <a:gd name="connsiteX41" fmla="*/ 233920 w 544388"/>
              <a:gd name="connsiteY41" fmla="*/ 1738587 h 2564248"/>
              <a:gd name="connsiteX42" fmla="*/ 310465 w 544388"/>
              <a:gd name="connsiteY42" fmla="*/ 1738587 h 2564248"/>
              <a:gd name="connsiteX43" fmla="*/ 310465 w 544388"/>
              <a:gd name="connsiteY43" fmla="*/ 1602427 h 2564248"/>
              <a:gd name="connsiteX44" fmla="*/ 115398 w 544388"/>
              <a:gd name="connsiteY44" fmla="*/ 1602427 h 2564248"/>
              <a:gd name="connsiteX45" fmla="*/ 115398 w 544388"/>
              <a:gd name="connsiteY45" fmla="*/ 1738587 h 2564248"/>
              <a:gd name="connsiteX46" fmla="*/ 191943 w 544388"/>
              <a:gd name="connsiteY46" fmla="*/ 1738587 h 2564248"/>
              <a:gd name="connsiteX47" fmla="*/ 191943 w 544388"/>
              <a:gd name="connsiteY47" fmla="*/ 1602427 h 2564248"/>
              <a:gd name="connsiteX48" fmla="*/ 352443 w 544388"/>
              <a:gd name="connsiteY48" fmla="*/ 1386388 h 2564248"/>
              <a:gd name="connsiteX49" fmla="*/ 352443 w 544388"/>
              <a:gd name="connsiteY49" fmla="*/ 1522548 h 2564248"/>
              <a:gd name="connsiteX50" fmla="*/ 428988 w 544388"/>
              <a:gd name="connsiteY50" fmla="*/ 1522548 h 2564248"/>
              <a:gd name="connsiteX51" fmla="*/ 428988 w 544388"/>
              <a:gd name="connsiteY51" fmla="*/ 1386388 h 2564248"/>
              <a:gd name="connsiteX52" fmla="*/ 233920 w 544388"/>
              <a:gd name="connsiteY52" fmla="*/ 1386388 h 2564248"/>
              <a:gd name="connsiteX53" fmla="*/ 233920 w 544388"/>
              <a:gd name="connsiteY53" fmla="*/ 1522548 h 2564248"/>
              <a:gd name="connsiteX54" fmla="*/ 310465 w 544388"/>
              <a:gd name="connsiteY54" fmla="*/ 1522548 h 2564248"/>
              <a:gd name="connsiteX55" fmla="*/ 310465 w 544388"/>
              <a:gd name="connsiteY55" fmla="*/ 1386388 h 2564248"/>
              <a:gd name="connsiteX56" fmla="*/ 115398 w 544388"/>
              <a:gd name="connsiteY56" fmla="*/ 1386388 h 2564248"/>
              <a:gd name="connsiteX57" fmla="*/ 115398 w 544388"/>
              <a:gd name="connsiteY57" fmla="*/ 1522548 h 2564248"/>
              <a:gd name="connsiteX58" fmla="*/ 191943 w 544388"/>
              <a:gd name="connsiteY58" fmla="*/ 1522548 h 2564248"/>
              <a:gd name="connsiteX59" fmla="*/ 191943 w 544388"/>
              <a:gd name="connsiteY59" fmla="*/ 1386388 h 2564248"/>
              <a:gd name="connsiteX60" fmla="*/ 352443 w 544388"/>
              <a:gd name="connsiteY60" fmla="*/ 1170349 h 2564248"/>
              <a:gd name="connsiteX61" fmla="*/ 352443 w 544388"/>
              <a:gd name="connsiteY61" fmla="*/ 1306510 h 2564248"/>
              <a:gd name="connsiteX62" fmla="*/ 428988 w 544388"/>
              <a:gd name="connsiteY62" fmla="*/ 1306510 h 2564248"/>
              <a:gd name="connsiteX63" fmla="*/ 428988 w 544388"/>
              <a:gd name="connsiteY63" fmla="*/ 1170349 h 2564248"/>
              <a:gd name="connsiteX64" fmla="*/ 233920 w 544388"/>
              <a:gd name="connsiteY64" fmla="*/ 1170349 h 2564248"/>
              <a:gd name="connsiteX65" fmla="*/ 233920 w 544388"/>
              <a:gd name="connsiteY65" fmla="*/ 1306510 h 2564248"/>
              <a:gd name="connsiteX66" fmla="*/ 310465 w 544388"/>
              <a:gd name="connsiteY66" fmla="*/ 1306510 h 2564248"/>
              <a:gd name="connsiteX67" fmla="*/ 310465 w 544388"/>
              <a:gd name="connsiteY67" fmla="*/ 1170349 h 2564248"/>
              <a:gd name="connsiteX68" fmla="*/ 115398 w 544388"/>
              <a:gd name="connsiteY68" fmla="*/ 1170349 h 2564248"/>
              <a:gd name="connsiteX69" fmla="*/ 115398 w 544388"/>
              <a:gd name="connsiteY69" fmla="*/ 1306510 h 2564248"/>
              <a:gd name="connsiteX70" fmla="*/ 191943 w 544388"/>
              <a:gd name="connsiteY70" fmla="*/ 1306510 h 2564248"/>
              <a:gd name="connsiteX71" fmla="*/ 191943 w 544388"/>
              <a:gd name="connsiteY71" fmla="*/ 1170349 h 2564248"/>
              <a:gd name="connsiteX72" fmla="*/ 352443 w 544388"/>
              <a:gd name="connsiteY72" fmla="*/ 954311 h 2564248"/>
              <a:gd name="connsiteX73" fmla="*/ 352443 w 544388"/>
              <a:gd name="connsiteY73" fmla="*/ 1090471 h 2564248"/>
              <a:gd name="connsiteX74" fmla="*/ 428988 w 544388"/>
              <a:gd name="connsiteY74" fmla="*/ 1090471 h 2564248"/>
              <a:gd name="connsiteX75" fmla="*/ 428988 w 544388"/>
              <a:gd name="connsiteY75" fmla="*/ 954311 h 2564248"/>
              <a:gd name="connsiteX76" fmla="*/ 233920 w 544388"/>
              <a:gd name="connsiteY76" fmla="*/ 954311 h 2564248"/>
              <a:gd name="connsiteX77" fmla="*/ 233920 w 544388"/>
              <a:gd name="connsiteY77" fmla="*/ 1090471 h 2564248"/>
              <a:gd name="connsiteX78" fmla="*/ 310465 w 544388"/>
              <a:gd name="connsiteY78" fmla="*/ 1090471 h 2564248"/>
              <a:gd name="connsiteX79" fmla="*/ 310465 w 544388"/>
              <a:gd name="connsiteY79" fmla="*/ 954311 h 2564248"/>
              <a:gd name="connsiteX80" fmla="*/ 115398 w 544388"/>
              <a:gd name="connsiteY80" fmla="*/ 954311 h 2564248"/>
              <a:gd name="connsiteX81" fmla="*/ 115398 w 544388"/>
              <a:gd name="connsiteY81" fmla="*/ 1090471 h 2564248"/>
              <a:gd name="connsiteX82" fmla="*/ 191943 w 544388"/>
              <a:gd name="connsiteY82" fmla="*/ 1090471 h 2564248"/>
              <a:gd name="connsiteX83" fmla="*/ 191943 w 544388"/>
              <a:gd name="connsiteY83" fmla="*/ 954311 h 2564248"/>
              <a:gd name="connsiteX84" fmla="*/ 352443 w 544388"/>
              <a:gd name="connsiteY84" fmla="*/ 738272 h 2564248"/>
              <a:gd name="connsiteX85" fmla="*/ 352443 w 544388"/>
              <a:gd name="connsiteY85" fmla="*/ 874433 h 2564248"/>
              <a:gd name="connsiteX86" fmla="*/ 428988 w 544388"/>
              <a:gd name="connsiteY86" fmla="*/ 874433 h 2564248"/>
              <a:gd name="connsiteX87" fmla="*/ 428988 w 544388"/>
              <a:gd name="connsiteY87" fmla="*/ 738272 h 2564248"/>
              <a:gd name="connsiteX88" fmla="*/ 233920 w 544388"/>
              <a:gd name="connsiteY88" fmla="*/ 738272 h 2564248"/>
              <a:gd name="connsiteX89" fmla="*/ 233920 w 544388"/>
              <a:gd name="connsiteY89" fmla="*/ 874433 h 2564248"/>
              <a:gd name="connsiteX90" fmla="*/ 310465 w 544388"/>
              <a:gd name="connsiteY90" fmla="*/ 874433 h 2564248"/>
              <a:gd name="connsiteX91" fmla="*/ 310465 w 544388"/>
              <a:gd name="connsiteY91" fmla="*/ 738272 h 2564248"/>
              <a:gd name="connsiteX92" fmla="*/ 115398 w 544388"/>
              <a:gd name="connsiteY92" fmla="*/ 738272 h 2564248"/>
              <a:gd name="connsiteX93" fmla="*/ 115398 w 544388"/>
              <a:gd name="connsiteY93" fmla="*/ 874433 h 2564248"/>
              <a:gd name="connsiteX94" fmla="*/ 191943 w 544388"/>
              <a:gd name="connsiteY94" fmla="*/ 874433 h 2564248"/>
              <a:gd name="connsiteX95" fmla="*/ 191943 w 544388"/>
              <a:gd name="connsiteY95" fmla="*/ 738272 h 2564248"/>
              <a:gd name="connsiteX96" fmla="*/ 352443 w 544388"/>
              <a:gd name="connsiteY96" fmla="*/ 522234 h 2564248"/>
              <a:gd name="connsiteX97" fmla="*/ 352443 w 544388"/>
              <a:gd name="connsiteY97" fmla="*/ 658394 h 2564248"/>
              <a:gd name="connsiteX98" fmla="*/ 428988 w 544388"/>
              <a:gd name="connsiteY98" fmla="*/ 658394 h 2564248"/>
              <a:gd name="connsiteX99" fmla="*/ 428988 w 544388"/>
              <a:gd name="connsiteY99" fmla="*/ 522234 h 2564248"/>
              <a:gd name="connsiteX100" fmla="*/ 233920 w 544388"/>
              <a:gd name="connsiteY100" fmla="*/ 522234 h 2564248"/>
              <a:gd name="connsiteX101" fmla="*/ 233920 w 544388"/>
              <a:gd name="connsiteY101" fmla="*/ 658394 h 2564248"/>
              <a:gd name="connsiteX102" fmla="*/ 310465 w 544388"/>
              <a:gd name="connsiteY102" fmla="*/ 658394 h 2564248"/>
              <a:gd name="connsiteX103" fmla="*/ 310465 w 544388"/>
              <a:gd name="connsiteY103" fmla="*/ 522234 h 2564248"/>
              <a:gd name="connsiteX104" fmla="*/ 115398 w 544388"/>
              <a:gd name="connsiteY104" fmla="*/ 522234 h 2564248"/>
              <a:gd name="connsiteX105" fmla="*/ 115398 w 544388"/>
              <a:gd name="connsiteY105" fmla="*/ 658394 h 2564248"/>
              <a:gd name="connsiteX106" fmla="*/ 191943 w 544388"/>
              <a:gd name="connsiteY106" fmla="*/ 658394 h 2564248"/>
              <a:gd name="connsiteX107" fmla="*/ 191943 w 544388"/>
              <a:gd name="connsiteY107" fmla="*/ 522234 h 2564248"/>
              <a:gd name="connsiteX108" fmla="*/ 354374 w 544388"/>
              <a:gd name="connsiteY108" fmla="*/ 247651 h 2564248"/>
              <a:gd name="connsiteX109" fmla="*/ 354374 w 544388"/>
              <a:gd name="connsiteY109" fmla="*/ 383811 h 2564248"/>
              <a:gd name="connsiteX110" fmla="*/ 430919 w 544388"/>
              <a:gd name="connsiteY110" fmla="*/ 383811 h 2564248"/>
              <a:gd name="connsiteX111" fmla="*/ 430919 w 544388"/>
              <a:gd name="connsiteY111" fmla="*/ 247651 h 2564248"/>
              <a:gd name="connsiteX112" fmla="*/ 235851 w 544388"/>
              <a:gd name="connsiteY112" fmla="*/ 247651 h 2564248"/>
              <a:gd name="connsiteX113" fmla="*/ 235851 w 544388"/>
              <a:gd name="connsiteY113" fmla="*/ 383811 h 2564248"/>
              <a:gd name="connsiteX114" fmla="*/ 312396 w 544388"/>
              <a:gd name="connsiteY114" fmla="*/ 383811 h 2564248"/>
              <a:gd name="connsiteX115" fmla="*/ 312396 w 544388"/>
              <a:gd name="connsiteY115" fmla="*/ 247651 h 2564248"/>
              <a:gd name="connsiteX116" fmla="*/ 117329 w 544388"/>
              <a:gd name="connsiteY116" fmla="*/ 247651 h 2564248"/>
              <a:gd name="connsiteX117" fmla="*/ 117329 w 544388"/>
              <a:gd name="connsiteY117" fmla="*/ 383811 h 2564248"/>
              <a:gd name="connsiteX118" fmla="*/ 193874 w 544388"/>
              <a:gd name="connsiteY118" fmla="*/ 383811 h 2564248"/>
              <a:gd name="connsiteX119" fmla="*/ 193874 w 544388"/>
              <a:gd name="connsiteY119" fmla="*/ 247651 h 2564248"/>
              <a:gd name="connsiteX120" fmla="*/ 245151 w 544388"/>
              <a:gd name="connsiteY120" fmla="*/ 0 h 2564248"/>
              <a:gd name="connsiteX121" fmla="*/ 299238 w 544388"/>
              <a:gd name="connsiteY121" fmla="*/ 0 h 2564248"/>
              <a:gd name="connsiteX122" fmla="*/ 299238 w 544388"/>
              <a:gd name="connsiteY122" fmla="*/ 181421 h 2564248"/>
              <a:gd name="connsiteX123" fmla="*/ 478742 w 544388"/>
              <a:gd name="connsiteY123" fmla="*/ 181421 h 2564248"/>
              <a:gd name="connsiteX124" fmla="*/ 478742 w 544388"/>
              <a:gd name="connsiteY124" fmla="*/ 428879 h 2564248"/>
              <a:gd name="connsiteX125" fmla="*/ 544388 w 544388"/>
              <a:gd name="connsiteY125" fmla="*/ 428879 h 2564248"/>
              <a:gd name="connsiteX126" fmla="*/ 544388 w 544388"/>
              <a:gd name="connsiteY126" fmla="*/ 2564248 h 2564248"/>
              <a:gd name="connsiteX127" fmla="*/ 0 w 544388"/>
              <a:gd name="connsiteY127" fmla="*/ 2564248 h 2564248"/>
              <a:gd name="connsiteX128" fmla="*/ 0 w 544388"/>
              <a:gd name="connsiteY128" fmla="*/ 428879 h 2564248"/>
              <a:gd name="connsiteX129" fmla="*/ 65646 w 544388"/>
              <a:gd name="connsiteY129" fmla="*/ 428879 h 2564248"/>
              <a:gd name="connsiteX130" fmla="*/ 65646 w 544388"/>
              <a:gd name="connsiteY130" fmla="*/ 181421 h 2564248"/>
              <a:gd name="connsiteX131" fmla="*/ 245151 w 544388"/>
              <a:gd name="connsiteY131" fmla="*/ 181421 h 2564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</a:cxnLst>
            <a:rect l="l" t="t" r="r" b="b"/>
            <a:pathLst>
              <a:path w="544388" h="2564248">
                <a:moveTo>
                  <a:pt x="352443" y="2250543"/>
                </a:moveTo>
                <a:lnTo>
                  <a:pt x="352443" y="2386703"/>
                </a:lnTo>
                <a:lnTo>
                  <a:pt x="428988" y="2386703"/>
                </a:lnTo>
                <a:lnTo>
                  <a:pt x="428988" y="2250543"/>
                </a:lnTo>
                <a:close/>
                <a:moveTo>
                  <a:pt x="233920" y="2250543"/>
                </a:moveTo>
                <a:lnTo>
                  <a:pt x="233920" y="2386703"/>
                </a:lnTo>
                <a:lnTo>
                  <a:pt x="310465" y="2386703"/>
                </a:lnTo>
                <a:lnTo>
                  <a:pt x="310465" y="2250543"/>
                </a:lnTo>
                <a:close/>
                <a:moveTo>
                  <a:pt x="115398" y="2250543"/>
                </a:moveTo>
                <a:lnTo>
                  <a:pt x="115398" y="2386703"/>
                </a:lnTo>
                <a:lnTo>
                  <a:pt x="191943" y="2386703"/>
                </a:lnTo>
                <a:lnTo>
                  <a:pt x="191943" y="2250543"/>
                </a:lnTo>
                <a:close/>
                <a:moveTo>
                  <a:pt x="352443" y="2034504"/>
                </a:moveTo>
                <a:lnTo>
                  <a:pt x="352443" y="2170665"/>
                </a:lnTo>
                <a:lnTo>
                  <a:pt x="428988" y="2170665"/>
                </a:lnTo>
                <a:lnTo>
                  <a:pt x="428988" y="2034504"/>
                </a:lnTo>
                <a:close/>
                <a:moveTo>
                  <a:pt x="233920" y="2034504"/>
                </a:moveTo>
                <a:lnTo>
                  <a:pt x="233920" y="2170665"/>
                </a:lnTo>
                <a:lnTo>
                  <a:pt x="310465" y="2170665"/>
                </a:lnTo>
                <a:lnTo>
                  <a:pt x="310465" y="2034504"/>
                </a:lnTo>
                <a:close/>
                <a:moveTo>
                  <a:pt x="115398" y="2034504"/>
                </a:moveTo>
                <a:lnTo>
                  <a:pt x="115398" y="2170665"/>
                </a:lnTo>
                <a:lnTo>
                  <a:pt x="191943" y="2170665"/>
                </a:lnTo>
                <a:lnTo>
                  <a:pt x="191943" y="2034504"/>
                </a:lnTo>
                <a:close/>
                <a:moveTo>
                  <a:pt x="352443" y="1818466"/>
                </a:moveTo>
                <a:lnTo>
                  <a:pt x="352443" y="1954626"/>
                </a:lnTo>
                <a:lnTo>
                  <a:pt x="428988" y="1954626"/>
                </a:lnTo>
                <a:lnTo>
                  <a:pt x="428988" y="1818466"/>
                </a:lnTo>
                <a:close/>
                <a:moveTo>
                  <a:pt x="233920" y="1818466"/>
                </a:moveTo>
                <a:lnTo>
                  <a:pt x="233920" y="1954626"/>
                </a:lnTo>
                <a:lnTo>
                  <a:pt x="310465" y="1954626"/>
                </a:lnTo>
                <a:lnTo>
                  <a:pt x="310465" y="1818466"/>
                </a:lnTo>
                <a:close/>
                <a:moveTo>
                  <a:pt x="115398" y="1818466"/>
                </a:moveTo>
                <a:lnTo>
                  <a:pt x="115398" y="1954626"/>
                </a:lnTo>
                <a:lnTo>
                  <a:pt x="191943" y="1954626"/>
                </a:lnTo>
                <a:lnTo>
                  <a:pt x="191943" y="1818466"/>
                </a:lnTo>
                <a:close/>
                <a:moveTo>
                  <a:pt x="352443" y="1602427"/>
                </a:moveTo>
                <a:lnTo>
                  <a:pt x="352443" y="1738587"/>
                </a:lnTo>
                <a:lnTo>
                  <a:pt x="428988" y="1738587"/>
                </a:lnTo>
                <a:lnTo>
                  <a:pt x="428988" y="1602427"/>
                </a:lnTo>
                <a:close/>
                <a:moveTo>
                  <a:pt x="233920" y="1602427"/>
                </a:moveTo>
                <a:lnTo>
                  <a:pt x="233920" y="1738587"/>
                </a:lnTo>
                <a:lnTo>
                  <a:pt x="310465" y="1738587"/>
                </a:lnTo>
                <a:lnTo>
                  <a:pt x="310465" y="1602427"/>
                </a:lnTo>
                <a:close/>
                <a:moveTo>
                  <a:pt x="115398" y="1602427"/>
                </a:moveTo>
                <a:lnTo>
                  <a:pt x="115398" y="1738587"/>
                </a:lnTo>
                <a:lnTo>
                  <a:pt x="191943" y="1738587"/>
                </a:lnTo>
                <a:lnTo>
                  <a:pt x="191943" y="1602427"/>
                </a:lnTo>
                <a:close/>
                <a:moveTo>
                  <a:pt x="352443" y="1386388"/>
                </a:moveTo>
                <a:lnTo>
                  <a:pt x="352443" y="1522548"/>
                </a:lnTo>
                <a:lnTo>
                  <a:pt x="428988" y="1522548"/>
                </a:lnTo>
                <a:lnTo>
                  <a:pt x="428988" y="1386388"/>
                </a:lnTo>
                <a:close/>
                <a:moveTo>
                  <a:pt x="233920" y="1386388"/>
                </a:moveTo>
                <a:lnTo>
                  <a:pt x="233920" y="1522548"/>
                </a:lnTo>
                <a:lnTo>
                  <a:pt x="310465" y="1522548"/>
                </a:lnTo>
                <a:lnTo>
                  <a:pt x="310465" y="1386388"/>
                </a:lnTo>
                <a:close/>
                <a:moveTo>
                  <a:pt x="115398" y="1386388"/>
                </a:moveTo>
                <a:lnTo>
                  <a:pt x="115398" y="1522548"/>
                </a:lnTo>
                <a:lnTo>
                  <a:pt x="191943" y="1522548"/>
                </a:lnTo>
                <a:lnTo>
                  <a:pt x="191943" y="1386388"/>
                </a:lnTo>
                <a:close/>
                <a:moveTo>
                  <a:pt x="352443" y="1170349"/>
                </a:moveTo>
                <a:lnTo>
                  <a:pt x="352443" y="1306510"/>
                </a:lnTo>
                <a:lnTo>
                  <a:pt x="428988" y="1306510"/>
                </a:lnTo>
                <a:lnTo>
                  <a:pt x="428988" y="1170349"/>
                </a:lnTo>
                <a:close/>
                <a:moveTo>
                  <a:pt x="233920" y="1170349"/>
                </a:moveTo>
                <a:lnTo>
                  <a:pt x="233920" y="1306510"/>
                </a:lnTo>
                <a:lnTo>
                  <a:pt x="310465" y="1306510"/>
                </a:lnTo>
                <a:lnTo>
                  <a:pt x="310465" y="1170349"/>
                </a:lnTo>
                <a:close/>
                <a:moveTo>
                  <a:pt x="115398" y="1170349"/>
                </a:moveTo>
                <a:lnTo>
                  <a:pt x="115398" y="1306510"/>
                </a:lnTo>
                <a:lnTo>
                  <a:pt x="191943" y="1306510"/>
                </a:lnTo>
                <a:lnTo>
                  <a:pt x="191943" y="1170349"/>
                </a:lnTo>
                <a:close/>
                <a:moveTo>
                  <a:pt x="352443" y="954311"/>
                </a:moveTo>
                <a:lnTo>
                  <a:pt x="352443" y="1090471"/>
                </a:lnTo>
                <a:lnTo>
                  <a:pt x="428988" y="1090471"/>
                </a:lnTo>
                <a:lnTo>
                  <a:pt x="428988" y="954311"/>
                </a:lnTo>
                <a:close/>
                <a:moveTo>
                  <a:pt x="233920" y="954311"/>
                </a:moveTo>
                <a:lnTo>
                  <a:pt x="233920" y="1090471"/>
                </a:lnTo>
                <a:lnTo>
                  <a:pt x="310465" y="1090471"/>
                </a:lnTo>
                <a:lnTo>
                  <a:pt x="310465" y="954311"/>
                </a:lnTo>
                <a:close/>
                <a:moveTo>
                  <a:pt x="115398" y="954311"/>
                </a:moveTo>
                <a:lnTo>
                  <a:pt x="115398" y="1090471"/>
                </a:lnTo>
                <a:lnTo>
                  <a:pt x="191943" y="1090471"/>
                </a:lnTo>
                <a:lnTo>
                  <a:pt x="191943" y="954311"/>
                </a:lnTo>
                <a:close/>
                <a:moveTo>
                  <a:pt x="352443" y="738272"/>
                </a:moveTo>
                <a:lnTo>
                  <a:pt x="352443" y="874433"/>
                </a:lnTo>
                <a:lnTo>
                  <a:pt x="428988" y="874433"/>
                </a:lnTo>
                <a:lnTo>
                  <a:pt x="428988" y="738272"/>
                </a:lnTo>
                <a:close/>
                <a:moveTo>
                  <a:pt x="233920" y="738272"/>
                </a:moveTo>
                <a:lnTo>
                  <a:pt x="233920" y="874433"/>
                </a:lnTo>
                <a:lnTo>
                  <a:pt x="310465" y="874433"/>
                </a:lnTo>
                <a:lnTo>
                  <a:pt x="310465" y="738272"/>
                </a:lnTo>
                <a:close/>
                <a:moveTo>
                  <a:pt x="115398" y="738272"/>
                </a:moveTo>
                <a:lnTo>
                  <a:pt x="115398" y="874433"/>
                </a:lnTo>
                <a:lnTo>
                  <a:pt x="191943" y="874433"/>
                </a:lnTo>
                <a:lnTo>
                  <a:pt x="191943" y="738272"/>
                </a:lnTo>
                <a:close/>
                <a:moveTo>
                  <a:pt x="352443" y="522234"/>
                </a:moveTo>
                <a:lnTo>
                  <a:pt x="352443" y="658394"/>
                </a:lnTo>
                <a:lnTo>
                  <a:pt x="428988" y="658394"/>
                </a:lnTo>
                <a:lnTo>
                  <a:pt x="428988" y="522234"/>
                </a:lnTo>
                <a:close/>
                <a:moveTo>
                  <a:pt x="233920" y="522234"/>
                </a:moveTo>
                <a:lnTo>
                  <a:pt x="233920" y="658394"/>
                </a:lnTo>
                <a:lnTo>
                  <a:pt x="310465" y="658394"/>
                </a:lnTo>
                <a:lnTo>
                  <a:pt x="310465" y="522234"/>
                </a:lnTo>
                <a:close/>
                <a:moveTo>
                  <a:pt x="115398" y="522234"/>
                </a:moveTo>
                <a:lnTo>
                  <a:pt x="115398" y="658394"/>
                </a:lnTo>
                <a:lnTo>
                  <a:pt x="191943" y="658394"/>
                </a:lnTo>
                <a:lnTo>
                  <a:pt x="191943" y="522234"/>
                </a:lnTo>
                <a:close/>
                <a:moveTo>
                  <a:pt x="354374" y="247651"/>
                </a:moveTo>
                <a:lnTo>
                  <a:pt x="354374" y="383811"/>
                </a:lnTo>
                <a:lnTo>
                  <a:pt x="430919" y="383811"/>
                </a:lnTo>
                <a:lnTo>
                  <a:pt x="430919" y="247651"/>
                </a:lnTo>
                <a:close/>
                <a:moveTo>
                  <a:pt x="235851" y="247651"/>
                </a:moveTo>
                <a:lnTo>
                  <a:pt x="235851" y="383811"/>
                </a:lnTo>
                <a:lnTo>
                  <a:pt x="312396" y="383811"/>
                </a:lnTo>
                <a:lnTo>
                  <a:pt x="312396" y="247651"/>
                </a:lnTo>
                <a:close/>
                <a:moveTo>
                  <a:pt x="117329" y="247651"/>
                </a:moveTo>
                <a:lnTo>
                  <a:pt x="117329" y="383811"/>
                </a:lnTo>
                <a:lnTo>
                  <a:pt x="193874" y="383811"/>
                </a:lnTo>
                <a:lnTo>
                  <a:pt x="193874" y="247651"/>
                </a:lnTo>
                <a:close/>
                <a:moveTo>
                  <a:pt x="245151" y="0"/>
                </a:moveTo>
                <a:lnTo>
                  <a:pt x="299238" y="0"/>
                </a:lnTo>
                <a:lnTo>
                  <a:pt x="299238" y="181421"/>
                </a:lnTo>
                <a:lnTo>
                  <a:pt x="478742" y="181421"/>
                </a:lnTo>
                <a:lnTo>
                  <a:pt x="478742" y="428879"/>
                </a:lnTo>
                <a:lnTo>
                  <a:pt x="544388" y="428879"/>
                </a:lnTo>
                <a:lnTo>
                  <a:pt x="544388" y="2564248"/>
                </a:lnTo>
                <a:lnTo>
                  <a:pt x="0" y="2564248"/>
                </a:lnTo>
                <a:lnTo>
                  <a:pt x="0" y="428879"/>
                </a:lnTo>
                <a:lnTo>
                  <a:pt x="65646" y="428879"/>
                </a:lnTo>
                <a:lnTo>
                  <a:pt x="65646" y="181421"/>
                </a:lnTo>
                <a:lnTo>
                  <a:pt x="245151" y="181421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14" name="자유형: 도형 1013">
            <a:extLst>
              <a:ext uri="{FF2B5EF4-FFF2-40B4-BE49-F238E27FC236}">
                <a16:creationId xmlns:a16="http://schemas.microsoft.com/office/drawing/2014/main" id="{65802FBE-B6A0-4A3F-BFF1-25E5F8E84309}"/>
              </a:ext>
            </a:extLst>
          </p:cNvPr>
          <p:cNvSpPr/>
          <p:nvPr/>
        </p:nvSpPr>
        <p:spPr>
          <a:xfrm>
            <a:off x="6235892" y="2832351"/>
            <a:ext cx="566802" cy="1306576"/>
          </a:xfrm>
          <a:custGeom>
            <a:avLst/>
            <a:gdLst>
              <a:gd name="connsiteX0" fmla="*/ 880792 w 1111837"/>
              <a:gd name="connsiteY0" fmla="*/ 1819040 h 2438272"/>
              <a:gd name="connsiteX1" fmla="*/ 880792 w 1111837"/>
              <a:gd name="connsiteY1" fmla="*/ 1944145 h 2438272"/>
              <a:gd name="connsiteX2" fmla="*/ 1005897 w 1111837"/>
              <a:gd name="connsiteY2" fmla="*/ 1944145 h 2438272"/>
              <a:gd name="connsiteX3" fmla="*/ 1005897 w 1111837"/>
              <a:gd name="connsiteY3" fmla="*/ 1819040 h 2438272"/>
              <a:gd name="connsiteX4" fmla="*/ 687079 w 1111837"/>
              <a:gd name="connsiteY4" fmla="*/ 1819040 h 2438272"/>
              <a:gd name="connsiteX5" fmla="*/ 687079 w 1111837"/>
              <a:gd name="connsiteY5" fmla="*/ 1944145 h 2438272"/>
              <a:gd name="connsiteX6" fmla="*/ 812184 w 1111837"/>
              <a:gd name="connsiteY6" fmla="*/ 1944145 h 2438272"/>
              <a:gd name="connsiteX7" fmla="*/ 812184 w 1111837"/>
              <a:gd name="connsiteY7" fmla="*/ 1819040 h 2438272"/>
              <a:gd name="connsiteX8" fmla="*/ 493366 w 1111837"/>
              <a:gd name="connsiteY8" fmla="*/ 1819040 h 2438272"/>
              <a:gd name="connsiteX9" fmla="*/ 493366 w 1111837"/>
              <a:gd name="connsiteY9" fmla="*/ 1944145 h 2438272"/>
              <a:gd name="connsiteX10" fmla="*/ 618472 w 1111837"/>
              <a:gd name="connsiteY10" fmla="*/ 1944145 h 2438272"/>
              <a:gd name="connsiteX11" fmla="*/ 618472 w 1111837"/>
              <a:gd name="connsiteY11" fmla="*/ 1819040 h 2438272"/>
              <a:gd name="connsiteX12" fmla="*/ 299654 w 1111837"/>
              <a:gd name="connsiteY12" fmla="*/ 1819040 h 2438272"/>
              <a:gd name="connsiteX13" fmla="*/ 299654 w 1111837"/>
              <a:gd name="connsiteY13" fmla="*/ 1944145 h 2438272"/>
              <a:gd name="connsiteX14" fmla="*/ 424759 w 1111837"/>
              <a:gd name="connsiteY14" fmla="*/ 1944145 h 2438272"/>
              <a:gd name="connsiteX15" fmla="*/ 424759 w 1111837"/>
              <a:gd name="connsiteY15" fmla="*/ 1819040 h 2438272"/>
              <a:gd name="connsiteX16" fmla="*/ 105941 w 1111837"/>
              <a:gd name="connsiteY16" fmla="*/ 1819040 h 2438272"/>
              <a:gd name="connsiteX17" fmla="*/ 105941 w 1111837"/>
              <a:gd name="connsiteY17" fmla="*/ 1944145 h 2438272"/>
              <a:gd name="connsiteX18" fmla="*/ 231046 w 1111837"/>
              <a:gd name="connsiteY18" fmla="*/ 1944145 h 2438272"/>
              <a:gd name="connsiteX19" fmla="*/ 231046 w 1111837"/>
              <a:gd name="connsiteY19" fmla="*/ 1819040 h 2438272"/>
              <a:gd name="connsiteX20" fmla="*/ 880792 w 1111837"/>
              <a:gd name="connsiteY20" fmla="*/ 1620542 h 2438272"/>
              <a:gd name="connsiteX21" fmla="*/ 880792 w 1111837"/>
              <a:gd name="connsiteY21" fmla="*/ 1745647 h 2438272"/>
              <a:gd name="connsiteX22" fmla="*/ 1005897 w 1111837"/>
              <a:gd name="connsiteY22" fmla="*/ 1745647 h 2438272"/>
              <a:gd name="connsiteX23" fmla="*/ 1005897 w 1111837"/>
              <a:gd name="connsiteY23" fmla="*/ 1620542 h 2438272"/>
              <a:gd name="connsiteX24" fmla="*/ 493366 w 1111837"/>
              <a:gd name="connsiteY24" fmla="*/ 1620542 h 2438272"/>
              <a:gd name="connsiteX25" fmla="*/ 493366 w 1111837"/>
              <a:gd name="connsiteY25" fmla="*/ 1745647 h 2438272"/>
              <a:gd name="connsiteX26" fmla="*/ 618472 w 1111837"/>
              <a:gd name="connsiteY26" fmla="*/ 1745647 h 2438272"/>
              <a:gd name="connsiteX27" fmla="*/ 618472 w 1111837"/>
              <a:gd name="connsiteY27" fmla="*/ 1620542 h 2438272"/>
              <a:gd name="connsiteX28" fmla="*/ 299654 w 1111837"/>
              <a:gd name="connsiteY28" fmla="*/ 1620542 h 2438272"/>
              <a:gd name="connsiteX29" fmla="*/ 299654 w 1111837"/>
              <a:gd name="connsiteY29" fmla="*/ 1745647 h 2438272"/>
              <a:gd name="connsiteX30" fmla="*/ 424759 w 1111837"/>
              <a:gd name="connsiteY30" fmla="*/ 1745647 h 2438272"/>
              <a:gd name="connsiteX31" fmla="*/ 424759 w 1111837"/>
              <a:gd name="connsiteY31" fmla="*/ 1620542 h 2438272"/>
              <a:gd name="connsiteX32" fmla="*/ 105941 w 1111837"/>
              <a:gd name="connsiteY32" fmla="*/ 1620542 h 2438272"/>
              <a:gd name="connsiteX33" fmla="*/ 105941 w 1111837"/>
              <a:gd name="connsiteY33" fmla="*/ 1745647 h 2438272"/>
              <a:gd name="connsiteX34" fmla="*/ 231046 w 1111837"/>
              <a:gd name="connsiteY34" fmla="*/ 1745647 h 2438272"/>
              <a:gd name="connsiteX35" fmla="*/ 231046 w 1111837"/>
              <a:gd name="connsiteY35" fmla="*/ 1620542 h 2438272"/>
              <a:gd name="connsiteX36" fmla="*/ 880792 w 1111837"/>
              <a:gd name="connsiteY36" fmla="*/ 1422044 h 2438272"/>
              <a:gd name="connsiteX37" fmla="*/ 880792 w 1111837"/>
              <a:gd name="connsiteY37" fmla="*/ 1547149 h 2438272"/>
              <a:gd name="connsiteX38" fmla="*/ 1005897 w 1111837"/>
              <a:gd name="connsiteY38" fmla="*/ 1547149 h 2438272"/>
              <a:gd name="connsiteX39" fmla="*/ 1005897 w 1111837"/>
              <a:gd name="connsiteY39" fmla="*/ 1422044 h 2438272"/>
              <a:gd name="connsiteX40" fmla="*/ 687079 w 1111837"/>
              <a:gd name="connsiteY40" fmla="*/ 1422044 h 2438272"/>
              <a:gd name="connsiteX41" fmla="*/ 687079 w 1111837"/>
              <a:gd name="connsiteY41" fmla="*/ 1547149 h 2438272"/>
              <a:gd name="connsiteX42" fmla="*/ 812184 w 1111837"/>
              <a:gd name="connsiteY42" fmla="*/ 1547149 h 2438272"/>
              <a:gd name="connsiteX43" fmla="*/ 812184 w 1111837"/>
              <a:gd name="connsiteY43" fmla="*/ 1422044 h 2438272"/>
              <a:gd name="connsiteX44" fmla="*/ 493366 w 1111837"/>
              <a:gd name="connsiteY44" fmla="*/ 1422044 h 2438272"/>
              <a:gd name="connsiteX45" fmla="*/ 493366 w 1111837"/>
              <a:gd name="connsiteY45" fmla="*/ 1547149 h 2438272"/>
              <a:gd name="connsiteX46" fmla="*/ 618472 w 1111837"/>
              <a:gd name="connsiteY46" fmla="*/ 1547149 h 2438272"/>
              <a:gd name="connsiteX47" fmla="*/ 618472 w 1111837"/>
              <a:gd name="connsiteY47" fmla="*/ 1422044 h 2438272"/>
              <a:gd name="connsiteX48" fmla="*/ 299654 w 1111837"/>
              <a:gd name="connsiteY48" fmla="*/ 1422044 h 2438272"/>
              <a:gd name="connsiteX49" fmla="*/ 299654 w 1111837"/>
              <a:gd name="connsiteY49" fmla="*/ 1547149 h 2438272"/>
              <a:gd name="connsiteX50" fmla="*/ 424759 w 1111837"/>
              <a:gd name="connsiteY50" fmla="*/ 1547149 h 2438272"/>
              <a:gd name="connsiteX51" fmla="*/ 424759 w 1111837"/>
              <a:gd name="connsiteY51" fmla="*/ 1422044 h 2438272"/>
              <a:gd name="connsiteX52" fmla="*/ 880792 w 1111837"/>
              <a:gd name="connsiteY52" fmla="*/ 1223546 h 2438272"/>
              <a:gd name="connsiteX53" fmla="*/ 880792 w 1111837"/>
              <a:gd name="connsiteY53" fmla="*/ 1348651 h 2438272"/>
              <a:gd name="connsiteX54" fmla="*/ 1005897 w 1111837"/>
              <a:gd name="connsiteY54" fmla="*/ 1348651 h 2438272"/>
              <a:gd name="connsiteX55" fmla="*/ 1005897 w 1111837"/>
              <a:gd name="connsiteY55" fmla="*/ 1223546 h 2438272"/>
              <a:gd name="connsiteX56" fmla="*/ 687079 w 1111837"/>
              <a:gd name="connsiteY56" fmla="*/ 1223546 h 2438272"/>
              <a:gd name="connsiteX57" fmla="*/ 687079 w 1111837"/>
              <a:gd name="connsiteY57" fmla="*/ 1348651 h 2438272"/>
              <a:gd name="connsiteX58" fmla="*/ 812184 w 1111837"/>
              <a:gd name="connsiteY58" fmla="*/ 1348651 h 2438272"/>
              <a:gd name="connsiteX59" fmla="*/ 812184 w 1111837"/>
              <a:gd name="connsiteY59" fmla="*/ 1223546 h 2438272"/>
              <a:gd name="connsiteX60" fmla="*/ 299654 w 1111837"/>
              <a:gd name="connsiteY60" fmla="*/ 1223546 h 2438272"/>
              <a:gd name="connsiteX61" fmla="*/ 299654 w 1111837"/>
              <a:gd name="connsiteY61" fmla="*/ 1348651 h 2438272"/>
              <a:gd name="connsiteX62" fmla="*/ 424759 w 1111837"/>
              <a:gd name="connsiteY62" fmla="*/ 1348651 h 2438272"/>
              <a:gd name="connsiteX63" fmla="*/ 424759 w 1111837"/>
              <a:gd name="connsiteY63" fmla="*/ 1223546 h 2438272"/>
              <a:gd name="connsiteX64" fmla="*/ 105941 w 1111837"/>
              <a:gd name="connsiteY64" fmla="*/ 1223546 h 2438272"/>
              <a:gd name="connsiteX65" fmla="*/ 105941 w 1111837"/>
              <a:gd name="connsiteY65" fmla="*/ 1348651 h 2438272"/>
              <a:gd name="connsiteX66" fmla="*/ 231046 w 1111837"/>
              <a:gd name="connsiteY66" fmla="*/ 1348651 h 2438272"/>
              <a:gd name="connsiteX67" fmla="*/ 231046 w 1111837"/>
              <a:gd name="connsiteY67" fmla="*/ 1223546 h 2438272"/>
              <a:gd name="connsiteX68" fmla="*/ 880792 w 1111837"/>
              <a:gd name="connsiteY68" fmla="*/ 1025048 h 2438272"/>
              <a:gd name="connsiteX69" fmla="*/ 880792 w 1111837"/>
              <a:gd name="connsiteY69" fmla="*/ 1150153 h 2438272"/>
              <a:gd name="connsiteX70" fmla="*/ 1005897 w 1111837"/>
              <a:gd name="connsiteY70" fmla="*/ 1150153 h 2438272"/>
              <a:gd name="connsiteX71" fmla="*/ 1005897 w 1111837"/>
              <a:gd name="connsiteY71" fmla="*/ 1025048 h 2438272"/>
              <a:gd name="connsiteX72" fmla="*/ 687079 w 1111837"/>
              <a:gd name="connsiteY72" fmla="*/ 1025048 h 2438272"/>
              <a:gd name="connsiteX73" fmla="*/ 687079 w 1111837"/>
              <a:gd name="connsiteY73" fmla="*/ 1150153 h 2438272"/>
              <a:gd name="connsiteX74" fmla="*/ 812184 w 1111837"/>
              <a:gd name="connsiteY74" fmla="*/ 1150153 h 2438272"/>
              <a:gd name="connsiteX75" fmla="*/ 812184 w 1111837"/>
              <a:gd name="connsiteY75" fmla="*/ 1025048 h 2438272"/>
              <a:gd name="connsiteX76" fmla="*/ 493366 w 1111837"/>
              <a:gd name="connsiteY76" fmla="*/ 1025048 h 2438272"/>
              <a:gd name="connsiteX77" fmla="*/ 493366 w 1111837"/>
              <a:gd name="connsiteY77" fmla="*/ 1150153 h 2438272"/>
              <a:gd name="connsiteX78" fmla="*/ 618472 w 1111837"/>
              <a:gd name="connsiteY78" fmla="*/ 1150153 h 2438272"/>
              <a:gd name="connsiteX79" fmla="*/ 618472 w 1111837"/>
              <a:gd name="connsiteY79" fmla="*/ 1025048 h 2438272"/>
              <a:gd name="connsiteX80" fmla="*/ 299654 w 1111837"/>
              <a:gd name="connsiteY80" fmla="*/ 1025048 h 2438272"/>
              <a:gd name="connsiteX81" fmla="*/ 299654 w 1111837"/>
              <a:gd name="connsiteY81" fmla="*/ 1150153 h 2438272"/>
              <a:gd name="connsiteX82" fmla="*/ 424759 w 1111837"/>
              <a:gd name="connsiteY82" fmla="*/ 1150153 h 2438272"/>
              <a:gd name="connsiteX83" fmla="*/ 424759 w 1111837"/>
              <a:gd name="connsiteY83" fmla="*/ 1025048 h 2438272"/>
              <a:gd name="connsiteX84" fmla="*/ 105941 w 1111837"/>
              <a:gd name="connsiteY84" fmla="*/ 1025048 h 2438272"/>
              <a:gd name="connsiteX85" fmla="*/ 105941 w 1111837"/>
              <a:gd name="connsiteY85" fmla="*/ 1150153 h 2438272"/>
              <a:gd name="connsiteX86" fmla="*/ 231046 w 1111837"/>
              <a:gd name="connsiteY86" fmla="*/ 1150153 h 2438272"/>
              <a:gd name="connsiteX87" fmla="*/ 231046 w 1111837"/>
              <a:gd name="connsiteY87" fmla="*/ 1025048 h 2438272"/>
              <a:gd name="connsiteX88" fmla="*/ 880792 w 1111837"/>
              <a:gd name="connsiteY88" fmla="*/ 826550 h 2438272"/>
              <a:gd name="connsiteX89" fmla="*/ 880792 w 1111837"/>
              <a:gd name="connsiteY89" fmla="*/ 951655 h 2438272"/>
              <a:gd name="connsiteX90" fmla="*/ 1005897 w 1111837"/>
              <a:gd name="connsiteY90" fmla="*/ 951655 h 2438272"/>
              <a:gd name="connsiteX91" fmla="*/ 1005897 w 1111837"/>
              <a:gd name="connsiteY91" fmla="*/ 826550 h 2438272"/>
              <a:gd name="connsiteX92" fmla="*/ 493366 w 1111837"/>
              <a:gd name="connsiteY92" fmla="*/ 826550 h 2438272"/>
              <a:gd name="connsiteX93" fmla="*/ 493366 w 1111837"/>
              <a:gd name="connsiteY93" fmla="*/ 951655 h 2438272"/>
              <a:gd name="connsiteX94" fmla="*/ 618472 w 1111837"/>
              <a:gd name="connsiteY94" fmla="*/ 951655 h 2438272"/>
              <a:gd name="connsiteX95" fmla="*/ 618472 w 1111837"/>
              <a:gd name="connsiteY95" fmla="*/ 826550 h 2438272"/>
              <a:gd name="connsiteX96" fmla="*/ 299654 w 1111837"/>
              <a:gd name="connsiteY96" fmla="*/ 826550 h 2438272"/>
              <a:gd name="connsiteX97" fmla="*/ 299654 w 1111837"/>
              <a:gd name="connsiteY97" fmla="*/ 951655 h 2438272"/>
              <a:gd name="connsiteX98" fmla="*/ 424759 w 1111837"/>
              <a:gd name="connsiteY98" fmla="*/ 951655 h 2438272"/>
              <a:gd name="connsiteX99" fmla="*/ 424759 w 1111837"/>
              <a:gd name="connsiteY99" fmla="*/ 826550 h 2438272"/>
              <a:gd name="connsiteX100" fmla="*/ 105941 w 1111837"/>
              <a:gd name="connsiteY100" fmla="*/ 826550 h 2438272"/>
              <a:gd name="connsiteX101" fmla="*/ 105941 w 1111837"/>
              <a:gd name="connsiteY101" fmla="*/ 951655 h 2438272"/>
              <a:gd name="connsiteX102" fmla="*/ 231046 w 1111837"/>
              <a:gd name="connsiteY102" fmla="*/ 951655 h 2438272"/>
              <a:gd name="connsiteX103" fmla="*/ 231046 w 1111837"/>
              <a:gd name="connsiteY103" fmla="*/ 826550 h 2438272"/>
              <a:gd name="connsiteX104" fmla="*/ 687079 w 1111837"/>
              <a:gd name="connsiteY104" fmla="*/ 628052 h 2438272"/>
              <a:gd name="connsiteX105" fmla="*/ 687079 w 1111837"/>
              <a:gd name="connsiteY105" fmla="*/ 753157 h 2438272"/>
              <a:gd name="connsiteX106" fmla="*/ 812184 w 1111837"/>
              <a:gd name="connsiteY106" fmla="*/ 753157 h 2438272"/>
              <a:gd name="connsiteX107" fmla="*/ 812184 w 1111837"/>
              <a:gd name="connsiteY107" fmla="*/ 628052 h 2438272"/>
              <a:gd name="connsiteX108" fmla="*/ 493366 w 1111837"/>
              <a:gd name="connsiteY108" fmla="*/ 628052 h 2438272"/>
              <a:gd name="connsiteX109" fmla="*/ 493366 w 1111837"/>
              <a:gd name="connsiteY109" fmla="*/ 753157 h 2438272"/>
              <a:gd name="connsiteX110" fmla="*/ 618472 w 1111837"/>
              <a:gd name="connsiteY110" fmla="*/ 753157 h 2438272"/>
              <a:gd name="connsiteX111" fmla="*/ 618472 w 1111837"/>
              <a:gd name="connsiteY111" fmla="*/ 628052 h 2438272"/>
              <a:gd name="connsiteX112" fmla="*/ 105941 w 1111837"/>
              <a:gd name="connsiteY112" fmla="*/ 628052 h 2438272"/>
              <a:gd name="connsiteX113" fmla="*/ 105941 w 1111837"/>
              <a:gd name="connsiteY113" fmla="*/ 753157 h 2438272"/>
              <a:gd name="connsiteX114" fmla="*/ 231046 w 1111837"/>
              <a:gd name="connsiteY114" fmla="*/ 753157 h 2438272"/>
              <a:gd name="connsiteX115" fmla="*/ 231046 w 1111837"/>
              <a:gd name="connsiteY115" fmla="*/ 628052 h 2438272"/>
              <a:gd name="connsiteX116" fmla="*/ 880792 w 1111837"/>
              <a:gd name="connsiteY116" fmla="*/ 429554 h 2438272"/>
              <a:gd name="connsiteX117" fmla="*/ 880792 w 1111837"/>
              <a:gd name="connsiteY117" fmla="*/ 554659 h 2438272"/>
              <a:gd name="connsiteX118" fmla="*/ 1005897 w 1111837"/>
              <a:gd name="connsiteY118" fmla="*/ 554659 h 2438272"/>
              <a:gd name="connsiteX119" fmla="*/ 1005897 w 1111837"/>
              <a:gd name="connsiteY119" fmla="*/ 429554 h 2438272"/>
              <a:gd name="connsiteX120" fmla="*/ 687079 w 1111837"/>
              <a:gd name="connsiteY120" fmla="*/ 429554 h 2438272"/>
              <a:gd name="connsiteX121" fmla="*/ 687079 w 1111837"/>
              <a:gd name="connsiteY121" fmla="*/ 554659 h 2438272"/>
              <a:gd name="connsiteX122" fmla="*/ 812184 w 1111837"/>
              <a:gd name="connsiteY122" fmla="*/ 554659 h 2438272"/>
              <a:gd name="connsiteX123" fmla="*/ 812184 w 1111837"/>
              <a:gd name="connsiteY123" fmla="*/ 429554 h 2438272"/>
              <a:gd name="connsiteX124" fmla="*/ 493366 w 1111837"/>
              <a:gd name="connsiteY124" fmla="*/ 429554 h 2438272"/>
              <a:gd name="connsiteX125" fmla="*/ 493366 w 1111837"/>
              <a:gd name="connsiteY125" fmla="*/ 554659 h 2438272"/>
              <a:gd name="connsiteX126" fmla="*/ 618472 w 1111837"/>
              <a:gd name="connsiteY126" fmla="*/ 554659 h 2438272"/>
              <a:gd name="connsiteX127" fmla="*/ 618472 w 1111837"/>
              <a:gd name="connsiteY127" fmla="*/ 429554 h 2438272"/>
              <a:gd name="connsiteX128" fmla="*/ 299654 w 1111837"/>
              <a:gd name="connsiteY128" fmla="*/ 429554 h 2438272"/>
              <a:gd name="connsiteX129" fmla="*/ 299654 w 1111837"/>
              <a:gd name="connsiteY129" fmla="*/ 554659 h 2438272"/>
              <a:gd name="connsiteX130" fmla="*/ 424759 w 1111837"/>
              <a:gd name="connsiteY130" fmla="*/ 554659 h 2438272"/>
              <a:gd name="connsiteX131" fmla="*/ 424759 w 1111837"/>
              <a:gd name="connsiteY131" fmla="*/ 429554 h 2438272"/>
              <a:gd name="connsiteX132" fmla="*/ 105941 w 1111837"/>
              <a:gd name="connsiteY132" fmla="*/ 429554 h 2438272"/>
              <a:gd name="connsiteX133" fmla="*/ 105941 w 1111837"/>
              <a:gd name="connsiteY133" fmla="*/ 554659 h 2438272"/>
              <a:gd name="connsiteX134" fmla="*/ 231046 w 1111837"/>
              <a:gd name="connsiteY134" fmla="*/ 554659 h 2438272"/>
              <a:gd name="connsiteX135" fmla="*/ 231046 w 1111837"/>
              <a:gd name="connsiteY135" fmla="*/ 429554 h 2438272"/>
              <a:gd name="connsiteX136" fmla="*/ 880792 w 1111837"/>
              <a:gd name="connsiteY136" fmla="*/ 231056 h 2438272"/>
              <a:gd name="connsiteX137" fmla="*/ 880792 w 1111837"/>
              <a:gd name="connsiteY137" fmla="*/ 356161 h 2438272"/>
              <a:gd name="connsiteX138" fmla="*/ 1005897 w 1111837"/>
              <a:gd name="connsiteY138" fmla="*/ 356161 h 2438272"/>
              <a:gd name="connsiteX139" fmla="*/ 1005897 w 1111837"/>
              <a:gd name="connsiteY139" fmla="*/ 231056 h 2438272"/>
              <a:gd name="connsiteX140" fmla="*/ 687079 w 1111837"/>
              <a:gd name="connsiteY140" fmla="*/ 231056 h 2438272"/>
              <a:gd name="connsiteX141" fmla="*/ 687079 w 1111837"/>
              <a:gd name="connsiteY141" fmla="*/ 356161 h 2438272"/>
              <a:gd name="connsiteX142" fmla="*/ 812184 w 1111837"/>
              <a:gd name="connsiteY142" fmla="*/ 356161 h 2438272"/>
              <a:gd name="connsiteX143" fmla="*/ 812184 w 1111837"/>
              <a:gd name="connsiteY143" fmla="*/ 231056 h 2438272"/>
              <a:gd name="connsiteX144" fmla="*/ 299654 w 1111837"/>
              <a:gd name="connsiteY144" fmla="*/ 231056 h 2438272"/>
              <a:gd name="connsiteX145" fmla="*/ 299654 w 1111837"/>
              <a:gd name="connsiteY145" fmla="*/ 356161 h 2438272"/>
              <a:gd name="connsiteX146" fmla="*/ 424759 w 1111837"/>
              <a:gd name="connsiteY146" fmla="*/ 356161 h 2438272"/>
              <a:gd name="connsiteX147" fmla="*/ 424759 w 1111837"/>
              <a:gd name="connsiteY147" fmla="*/ 231056 h 2438272"/>
              <a:gd name="connsiteX148" fmla="*/ 105941 w 1111837"/>
              <a:gd name="connsiteY148" fmla="*/ 231056 h 2438272"/>
              <a:gd name="connsiteX149" fmla="*/ 105941 w 1111837"/>
              <a:gd name="connsiteY149" fmla="*/ 356161 h 2438272"/>
              <a:gd name="connsiteX150" fmla="*/ 231046 w 1111837"/>
              <a:gd name="connsiteY150" fmla="*/ 356161 h 2438272"/>
              <a:gd name="connsiteX151" fmla="*/ 231046 w 1111837"/>
              <a:gd name="connsiteY151" fmla="*/ 231056 h 2438272"/>
              <a:gd name="connsiteX152" fmla="*/ 0 w 1111837"/>
              <a:gd name="connsiteY152" fmla="*/ 0 h 2438272"/>
              <a:gd name="connsiteX153" fmla="*/ 1111837 w 1111837"/>
              <a:gd name="connsiteY153" fmla="*/ 0 h 2438272"/>
              <a:gd name="connsiteX154" fmla="*/ 1111837 w 1111837"/>
              <a:gd name="connsiteY154" fmla="*/ 2438272 h 2438272"/>
              <a:gd name="connsiteX155" fmla="*/ 0 w 1111837"/>
              <a:gd name="connsiteY155" fmla="*/ 2438272 h 2438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</a:cxnLst>
            <a:rect l="l" t="t" r="r" b="b"/>
            <a:pathLst>
              <a:path w="1111837" h="2438272">
                <a:moveTo>
                  <a:pt x="880792" y="1819040"/>
                </a:moveTo>
                <a:lnTo>
                  <a:pt x="880792" y="1944145"/>
                </a:lnTo>
                <a:lnTo>
                  <a:pt x="1005897" y="1944145"/>
                </a:lnTo>
                <a:lnTo>
                  <a:pt x="1005897" y="1819040"/>
                </a:lnTo>
                <a:close/>
                <a:moveTo>
                  <a:pt x="687079" y="1819040"/>
                </a:moveTo>
                <a:lnTo>
                  <a:pt x="687079" y="1944145"/>
                </a:lnTo>
                <a:lnTo>
                  <a:pt x="812184" y="1944145"/>
                </a:lnTo>
                <a:lnTo>
                  <a:pt x="812184" y="1819040"/>
                </a:lnTo>
                <a:close/>
                <a:moveTo>
                  <a:pt x="493366" y="1819040"/>
                </a:moveTo>
                <a:lnTo>
                  <a:pt x="493366" y="1944145"/>
                </a:lnTo>
                <a:lnTo>
                  <a:pt x="618472" y="1944145"/>
                </a:lnTo>
                <a:lnTo>
                  <a:pt x="618472" y="1819040"/>
                </a:lnTo>
                <a:close/>
                <a:moveTo>
                  <a:pt x="299654" y="1819040"/>
                </a:moveTo>
                <a:lnTo>
                  <a:pt x="299654" y="1944145"/>
                </a:lnTo>
                <a:lnTo>
                  <a:pt x="424759" y="1944145"/>
                </a:lnTo>
                <a:lnTo>
                  <a:pt x="424759" y="1819040"/>
                </a:lnTo>
                <a:close/>
                <a:moveTo>
                  <a:pt x="105941" y="1819040"/>
                </a:moveTo>
                <a:lnTo>
                  <a:pt x="105941" y="1944145"/>
                </a:lnTo>
                <a:lnTo>
                  <a:pt x="231046" y="1944145"/>
                </a:lnTo>
                <a:lnTo>
                  <a:pt x="231046" y="1819040"/>
                </a:lnTo>
                <a:close/>
                <a:moveTo>
                  <a:pt x="880792" y="1620542"/>
                </a:moveTo>
                <a:lnTo>
                  <a:pt x="880792" y="1745647"/>
                </a:lnTo>
                <a:lnTo>
                  <a:pt x="1005897" y="1745647"/>
                </a:lnTo>
                <a:lnTo>
                  <a:pt x="1005897" y="1620542"/>
                </a:lnTo>
                <a:close/>
                <a:moveTo>
                  <a:pt x="493366" y="1620542"/>
                </a:moveTo>
                <a:lnTo>
                  <a:pt x="493366" y="1745647"/>
                </a:lnTo>
                <a:lnTo>
                  <a:pt x="618472" y="1745647"/>
                </a:lnTo>
                <a:lnTo>
                  <a:pt x="618472" y="1620542"/>
                </a:lnTo>
                <a:close/>
                <a:moveTo>
                  <a:pt x="299654" y="1620542"/>
                </a:moveTo>
                <a:lnTo>
                  <a:pt x="299654" y="1745647"/>
                </a:lnTo>
                <a:lnTo>
                  <a:pt x="424759" y="1745647"/>
                </a:lnTo>
                <a:lnTo>
                  <a:pt x="424759" y="1620542"/>
                </a:lnTo>
                <a:close/>
                <a:moveTo>
                  <a:pt x="105941" y="1620542"/>
                </a:moveTo>
                <a:lnTo>
                  <a:pt x="105941" y="1745647"/>
                </a:lnTo>
                <a:lnTo>
                  <a:pt x="231046" y="1745647"/>
                </a:lnTo>
                <a:lnTo>
                  <a:pt x="231046" y="1620542"/>
                </a:lnTo>
                <a:close/>
                <a:moveTo>
                  <a:pt x="880792" y="1422044"/>
                </a:moveTo>
                <a:lnTo>
                  <a:pt x="880792" y="1547149"/>
                </a:lnTo>
                <a:lnTo>
                  <a:pt x="1005897" y="1547149"/>
                </a:lnTo>
                <a:lnTo>
                  <a:pt x="1005897" y="1422044"/>
                </a:lnTo>
                <a:close/>
                <a:moveTo>
                  <a:pt x="687079" y="1422044"/>
                </a:moveTo>
                <a:lnTo>
                  <a:pt x="687079" y="1547149"/>
                </a:lnTo>
                <a:lnTo>
                  <a:pt x="812184" y="1547149"/>
                </a:lnTo>
                <a:lnTo>
                  <a:pt x="812184" y="1422044"/>
                </a:lnTo>
                <a:close/>
                <a:moveTo>
                  <a:pt x="493366" y="1422044"/>
                </a:moveTo>
                <a:lnTo>
                  <a:pt x="493366" y="1547149"/>
                </a:lnTo>
                <a:lnTo>
                  <a:pt x="618472" y="1547149"/>
                </a:lnTo>
                <a:lnTo>
                  <a:pt x="618472" y="1422044"/>
                </a:lnTo>
                <a:close/>
                <a:moveTo>
                  <a:pt x="299654" y="1422044"/>
                </a:moveTo>
                <a:lnTo>
                  <a:pt x="299654" y="1547149"/>
                </a:lnTo>
                <a:lnTo>
                  <a:pt x="424759" y="1547149"/>
                </a:lnTo>
                <a:lnTo>
                  <a:pt x="424759" y="1422044"/>
                </a:lnTo>
                <a:close/>
                <a:moveTo>
                  <a:pt x="880792" y="1223546"/>
                </a:moveTo>
                <a:lnTo>
                  <a:pt x="880792" y="1348651"/>
                </a:lnTo>
                <a:lnTo>
                  <a:pt x="1005897" y="1348651"/>
                </a:lnTo>
                <a:lnTo>
                  <a:pt x="1005897" y="1223546"/>
                </a:lnTo>
                <a:close/>
                <a:moveTo>
                  <a:pt x="687079" y="1223546"/>
                </a:moveTo>
                <a:lnTo>
                  <a:pt x="687079" y="1348651"/>
                </a:lnTo>
                <a:lnTo>
                  <a:pt x="812184" y="1348651"/>
                </a:lnTo>
                <a:lnTo>
                  <a:pt x="812184" y="1223546"/>
                </a:lnTo>
                <a:close/>
                <a:moveTo>
                  <a:pt x="299654" y="1223546"/>
                </a:moveTo>
                <a:lnTo>
                  <a:pt x="299654" y="1348651"/>
                </a:lnTo>
                <a:lnTo>
                  <a:pt x="424759" y="1348651"/>
                </a:lnTo>
                <a:lnTo>
                  <a:pt x="424759" y="1223546"/>
                </a:lnTo>
                <a:close/>
                <a:moveTo>
                  <a:pt x="105941" y="1223546"/>
                </a:moveTo>
                <a:lnTo>
                  <a:pt x="105941" y="1348651"/>
                </a:lnTo>
                <a:lnTo>
                  <a:pt x="231046" y="1348651"/>
                </a:lnTo>
                <a:lnTo>
                  <a:pt x="231046" y="1223546"/>
                </a:lnTo>
                <a:close/>
                <a:moveTo>
                  <a:pt x="880792" y="1025048"/>
                </a:moveTo>
                <a:lnTo>
                  <a:pt x="880792" y="1150153"/>
                </a:lnTo>
                <a:lnTo>
                  <a:pt x="1005897" y="1150153"/>
                </a:lnTo>
                <a:lnTo>
                  <a:pt x="1005897" y="1025048"/>
                </a:lnTo>
                <a:close/>
                <a:moveTo>
                  <a:pt x="687079" y="1025048"/>
                </a:moveTo>
                <a:lnTo>
                  <a:pt x="687079" y="1150153"/>
                </a:lnTo>
                <a:lnTo>
                  <a:pt x="812184" y="1150153"/>
                </a:lnTo>
                <a:lnTo>
                  <a:pt x="812184" y="1025048"/>
                </a:lnTo>
                <a:close/>
                <a:moveTo>
                  <a:pt x="493366" y="1025048"/>
                </a:moveTo>
                <a:lnTo>
                  <a:pt x="493366" y="1150153"/>
                </a:lnTo>
                <a:lnTo>
                  <a:pt x="618472" y="1150153"/>
                </a:lnTo>
                <a:lnTo>
                  <a:pt x="618472" y="1025048"/>
                </a:lnTo>
                <a:close/>
                <a:moveTo>
                  <a:pt x="299654" y="1025048"/>
                </a:moveTo>
                <a:lnTo>
                  <a:pt x="299654" y="1150153"/>
                </a:lnTo>
                <a:lnTo>
                  <a:pt x="424759" y="1150153"/>
                </a:lnTo>
                <a:lnTo>
                  <a:pt x="424759" y="1025048"/>
                </a:lnTo>
                <a:close/>
                <a:moveTo>
                  <a:pt x="105941" y="1025048"/>
                </a:moveTo>
                <a:lnTo>
                  <a:pt x="105941" y="1150153"/>
                </a:lnTo>
                <a:lnTo>
                  <a:pt x="231046" y="1150153"/>
                </a:lnTo>
                <a:lnTo>
                  <a:pt x="231046" y="1025048"/>
                </a:lnTo>
                <a:close/>
                <a:moveTo>
                  <a:pt x="880792" y="826550"/>
                </a:moveTo>
                <a:lnTo>
                  <a:pt x="880792" y="951655"/>
                </a:lnTo>
                <a:lnTo>
                  <a:pt x="1005897" y="951655"/>
                </a:lnTo>
                <a:lnTo>
                  <a:pt x="1005897" y="826550"/>
                </a:lnTo>
                <a:close/>
                <a:moveTo>
                  <a:pt x="493366" y="826550"/>
                </a:moveTo>
                <a:lnTo>
                  <a:pt x="493366" y="951655"/>
                </a:lnTo>
                <a:lnTo>
                  <a:pt x="618472" y="951655"/>
                </a:lnTo>
                <a:lnTo>
                  <a:pt x="618472" y="826550"/>
                </a:lnTo>
                <a:close/>
                <a:moveTo>
                  <a:pt x="299654" y="826550"/>
                </a:moveTo>
                <a:lnTo>
                  <a:pt x="299654" y="951655"/>
                </a:lnTo>
                <a:lnTo>
                  <a:pt x="424759" y="951655"/>
                </a:lnTo>
                <a:lnTo>
                  <a:pt x="424759" y="826550"/>
                </a:lnTo>
                <a:close/>
                <a:moveTo>
                  <a:pt x="105941" y="826550"/>
                </a:moveTo>
                <a:lnTo>
                  <a:pt x="105941" y="951655"/>
                </a:lnTo>
                <a:lnTo>
                  <a:pt x="231046" y="951655"/>
                </a:lnTo>
                <a:lnTo>
                  <a:pt x="231046" y="826550"/>
                </a:lnTo>
                <a:close/>
                <a:moveTo>
                  <a:pt x="687079" y="628052"/>
                </a:moveTo>
                <a:lnTo>
                  <a:pt x="687079" y="753157"/>
                </a:lnTo>
                <a:lnTo>
                  <a:pt x="812184" y="753157"/>
                </a:lnTo>
                <a:lnTo>
                  <a:pt x="812184" y="628052"/>
                </a:lnTo>
                <a:close/>
                <a:moveTo>
                  <a:pt x="493366" y="628052"/>
                </a:moveTo>
                <a:lnTo>
                  <a:pt x="493366" y="753157"/>
                </a:lnTo>
                <a:lnTo>
                  <a:pt x="618472" y="753157"/>
                </a:lnTo>
                <a:lnTo>
                  <a:pt x="618472" y="628052"/>
                </a:lnTo>
                <a:close/>
                <a:moveTo>
                  <a:pt x="105941" y="628052"/>
                </a:moveTo>
                <a:lnTo>
                  <a:pt x="105941" y="753157"/>
                </a:lnTo>
                <a:lnTo>
                  <a:pt x="231046" y="753157"/>
                </a:lnTo>
                <a:lnTo>
                  <a:pt x="231046" y="628052"/>
                </a:lnTo>
                <a:close/>
                <a:moveTo>
                  <a:pt x="880792" y="429554"/>
                </a:moveTo>
                <a:lnTo>
                  <a:pt x="880792" y="554659"/>
                </a:lnTo>
                <a:lnTo>
                  <a:pt x="1005897" y="554659"/>
                </a:lnTo>
                <a:lnTo>
                  <a:pt x="1005897" y="429554"/>
                </a:lnTo>
                <a:close/>
                <a:moveTo>
                  <a:pt x="687079" y="429554"/>
                </a:moveTo>
                <a:lnTo>
                  <a:pt x="687079" y="554659"/>
                </a:lnTo>
                <a:lnTo>
                  <a:pt x="812184" y="554659"/>
                </a:lnTo>
                <a:lnTo>
                  <a:pt x="812184" y="429554"/>
                </a:lnTo>
                <a:close/>
                <a:moveTo>
                  <a:pt x="493366" y="429554"/>
                </a:moveTo>
                <a:lnTo>
                  <a:pt x="493366" y="554659"/>
                </a:lnTo>
                <a:lnTo>
                  <a:pt x="618472" y="554659"/>
                </a:lnTo>
                <a:lnTo>
                  <a:pt x="618472" y="429554"/>
                </a:lnTo>
                <a:close/>
                <a:moveTo>
                  <a:pt x="299654" y="429554"/>
                </a:moveTo>
                <a:lnTo>
                  <a:pt x="299654" y="554659"/>
                </a:lnTo>
                <a:lnTo>
                  <a:pt x="424759" y="554659"/>
                </a:lnTo>
                <a:lnTo>
                  <a:pt x="424759" y="429554"/>
                </a:lnTo>
                <a:close/>
                <a:moveTo>
                  <a:pt x="105941" y="429554"/>
                </a:moveTo>
                <a:lnTo>
                  <a:pt x="105941" y="554659"/>
                </a:lnTo>
                <a:lnTo>
                  <a:pt x="231046" y="554659"/>
                </a:lnTo>
                <a:lnTo>
                  <a:pt x="231046" y="429554"/>
                </a:lnTo>
                <a:close/>
                <a:moveTo>
                  <a:pt x="880792" y="231056"/>
                </a:moveTo>
                <a:lnTo>
                  <a:pt x="880792" y="356161"/>
                </a:lnTo>
                <a:lnTo>
                  <a:pt x="1005897" y="356161"/>
                </a:lnTo>
                <a:lnTo>
                  <a:pt x="1005897" y="231056"/>
                </a:lnTo>
                <a:close/>
                <a:moveTo>
                  <a:pt x="687079" y="231056"/>
                </a:moveTo>
                <a:lnTo>
                  <a:pt x="687079" y="356161"/>
                </a:lnTo>
                <a:lnTo>
                  <a:pt x="812184" y="356161"/>
                </a:lnTo>
                <a:lnTo>
                  <a:pt x="812184" y="231056"/>
                </a:lnTo>
                <a:close/>
                <a:moveTo>
                  <a:pt x="299654" y="231056"/>
                </a:moveTo>
                <a:lnTo>
                  <a:pt x="299654" y="356161"/>
                </a:lnTo>
                <a:lnTo>
                  <a:pt x="424759" y="356161"/>
                </a:lnTo>
                <a:lnTo>
                  <a:pt x="424759" y="231056"/>
                </a:lnTo>
                <a:close/>
                <a:moveTo>
                  <a:pt x="105941" y="231056"/>
                </a:moveTo>
                <a:lnTo>
                  <a:pt x="105941" y="356161"/>
                </a:lnTo>
                <a:lnTo>
                  <a:pt x="231046" y="356161"/>
                </a:lnTo>
                <a:lnTo>
                  <a:pt x="231046" y="231056"/>
                </a:lnTo>
                <a:close/>
                <a:moveTo>
                  <a:pt x="0" y="0"/>
                </a:moveTo>
                <a:lnTo>
                  <a:pt x="1111837" y="0"/>
                </a:lnTo>
                <a:lnTo>
                  <a:pt x="1111837" y="2438272"/>
                </a:lnTo>
                <a:lnTo>
                  <a:pt x="0" y="2438272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15" name="Freeform: Shape 1181">
            <a:extLst>
              <a:ext uri="{FF2B5EF4-FFF2-40B4-BE49-F238E27FC236}">
                <a16:creationId xmlns:a16="http://schemas.microsoft.com/office/drawing/2014/main" id="{7B9CB0CB-B778-4A9F-9F16-80BA1EA3F03B}"/>
              </a:ext>
            </a:extLst>
          </p:cNvPr>
          <p:cNvSpPr/>
          <p:nvPr/>
        </p:nvSpPr>
        <p:spPr>
          <a:xfrm>
            <a:off x="6968529" y="2664834"/>
            <a:ext cx="233247" cy="1474093"/>
          </a:xfrm>
          <a:custGeom>
            <a:avLst/>
            <a:gdLst>
              <a:gd name="connsiteX0" fmla="*/ 94664 w 252773"/>
              <a:gd name="connsiteY0" fmla="*/ 1169580 h 1597499"/>
              <a:gd name="connsiteX1" fmla="*/ 94664 w 252773"/>
              <a:gd name="connsiteY1" fmla="*/ 1232327 h 1597499"/>
              <a:gd name="connsiteX2" fmla="*/ 158109 w 252773"/>
              <a:gd name="connsiteY2" fmla="*/ 1232327 h 1597499"/>
              <a:gd name="connsiteX3" fmla="*/ 158109 w 252773"/>
              <a:gd name="connsiteY3" fmla="*/ 1169580 h 1597499"/>
              <a:gd name="connsiteX4" fmla="*/ 94664 w 252773"/>
              <a:gd name="connsiteY4" fmla="*/ 1169580 h 1597499"/>
              <a:gd name="connsiteX5" fmla="*/ 175733 w 252773"/>
              <a:gd name="connsiteY5" fmla="*/ 1168551 h 1597499"/>
              <a:gd name="connsiteX6" fmla="*/ 175733 w 252773"/>
              <a:gd name="connsiteY6" fmla="*/ 1231813 h 1597499"/>
              <a:gd name="connsiteX7" fmla="*/ 237667 w 252773"/>
              <a:gd name="connsiteY7" fmla="*/ 1231813 h 1597499"/>
              <a:gd name="connsiteX8" fmla="*/ 237667 w 252773"/>
              <a:gd name="connsiteY8" fmla="*/ 1168551 h 1597499"/>
              <a:gd name="connsiteX9" fmla="*/ 175733 w 252773"/>
              <a:gd name="connsiteY9" fmla="*/ 1168551 h 1597499"/>
              <a:gd name="connsiteX10" fmla="*/ 95168 w 252773"/>
              <a:gd name="connsiteY10" fmla="*/ 1090888 h 1597499"/>
              <a:gd name="connsiteX11" fmla="*/ 95168 w 252773"/>
              <a:gd name="connsiteY11" fmla="*/ 1153636 h 1597499"/>
              <a:gd name="connsiteX12" fmla="*/ 157605 w 252773"/>
              <a:gd name="connsiteY12" fmla="*/ 1153636 h 1597499"/>
              <a:gd name="connsiteX13" fmla="*/ 157605 w 252773"/>
              <a:gd name="connsiteY13" fmla="*/ 1090888 h 1597499"/>
              <a:gd name="connsiteX14" fmla="*/ 95168 w 252773"/>
              <a:gd name="connsiteY14" fmla="*/ 1090888 h 1597499"/>
              <a:gd name="connsiteX15" fmla="*/ 15106 w 252773"/>
              <a:gd name="connsiteY15" fmla="*/ 1090888 h 1597499"/>
              <a:gd name="connsiteX16" fmla="*/ 15106 w 252773"/>
              <a:gd name="connsiteY16" fmla="*/ 1153636 h 1597499"/>
              <a:gd name="connsiteX17" fmla="*/ 77544 w 252773"/>
              <a:gd name="connsiteY17" fmla="*/ 1153636 h 1597499"/>
              <a:gd name="connsiteX18" fmla="*/ 77544 w 252773"/>
              <a:gd name="connsiteY18" fmla="*/ 1090888 h 1597499"/>
              <a:gd name="connsiteX19" fmla="*/ 15106 w 252773"/>
              <a:gd name="connsiteY19" fmla="*/ 1090888 h 1597499"/>
              <a:gd name="connsiteX20" fmla="*/ 95671 w 252773"/>
              <a:gd name="connsiteY20" fmla="*/ 1009110 h 1597499"/>
              <a:gd name="connsiteX21" fmla="*/ 95671 w 252773"/>
              <a:gd name="connsiteY21" fmla="*/ 1072886 h 1597499"/>
              <a:gd name="connsiteX22" fmla="*/ 157605 w 252773"/>
              <a:gd name="connsiteY22" fmla="*/ 1072886 h 1597499"/>
              <a:gd name="connsiteX23" fmla="*/ 157605 w 252773"/>
              <a:gd name="connsiteY23" fmla="*/ 1009110 h 1597499"/>
              <a:gd name="connsiteX24" fmla="*/ 95671 w 252773"/>
              <a:gd name="connsiteY24" fmla="*/ 1009110 h 1597499"/>
              <a:gd name="connsiteX25" fmla="*/ 175733 w 252773"/>
              <a:gd name="connsiteY25" fmla="*/ 1008595 h 1597499"/>
              <a:gd name="connsiteX26" fmla="*/ 175733 w 252773"/>
              <a:gd name="connsiteY26" fmla="*/ 1072371 h 1597499"/>
              <a:gd name="connsiteX27" fmla="*/ 238674 w 252773"/>
              <a:gd name="connsiteY27" fmla="*/ 1072371 h 1597499"/>
              <a:gd name="connsiteX28" fmla="*/ 238674 w 252773"/>
              <a:gd name="connsiteY28" fmla="*/ 1008595 h 1597499"/>
              <a:gd name="connsiteX29" fmla="*/ 175733 w 252773"/>
              <a:gd name="connsiteY29" fmla="*/ 1008595 h 1597499"/>
              <a:gd name="connsiteX30" fmla="*/ 175733 w 252773"/>
              <a:gd name="connsiteY30" fmla="*/ 929389 h 1597499"/>
              <a:gd name="connsiteX31" fmla="*/ 175733 w 252773"/>
              <a:gd name="connsiteY31" fmla="*/ 992651 h 1597499"/>
              <a:gd name="connsiteX32" fmla="*/ 239178 w 252773"/>
              <a:gd name="connsiteY32" fmla="*/ 992651 h 1597499"/>
              <a:gd name="connsiteX33" fmla="*/ 239178 w 252773"/>
              <a:gd name="connsiteY33" fmla="*/ 929389 h 1597499"/>
              <a:gd name="connsiteX34" fmla="*/ 175733 w 252773"/>
              <a:gd name="connsiteY34" fmla="*/ 929389 h 1597499"/>
              <a:gd name="connsiteX35" fmla="*/ 95671 w 252773"/>
              <a:gd name="connsiteY35" fmla="*/ 928875 h 1597499"/>
              <a:gd name="connsiteX36" fmla="*/ 95671 w 252773"/>
              <a:gd name="connsiteY36" fmla="*/ 993680 h 1597499"/>
              <a:gd name="connsiteX37" fmla="*/ 157605 w 252773"/>
              <a:gd name="connsiteY37" fmla="*/ 993680 h 1597499"/>
              <a:gd name="connsiteX38" fmla="*/ 157605 w 252773"/>
              <a:gd name="connsiteY38" fmla="*/ 928875 h 1597499"/>
              <a:gd name="connsiteX39" fmla="*/ 95671 w 252773"/>
              <a:gd name="connsiteY39" fmla="*/ 928875 h 1597499"/>
              <a:gd name="connsiteX40" fmla="*/ 14602 w 252773"/>
              <a:gd name="connsiteY40" fmla="*/ 928875 h 1597499"/>
              <a:gd name="connsiteX41" fmla="*/ 14602 w 252773"/>
              <a:gd name="connsiteY41" fmla="*/ 992651 h 1597499"/>
              <a:gd name="connsiteX42" fmla="*/ 77544 w 252773"/>
              <a:gd name="connsiteY42" fmla="*/ 992651 h 1597499"/>
              <a:gd name="connsiteX43" fmla="*/ 77544 w 252773"/>
              <a:gd name="connsiteY43" fmla="*/ 928875 h 1597499"/>
              <a:gd name="connsiteX44" fmla="*/ 14602 w 252773"/>
              <a:gd name="connsiteY44" fmla="*/ 928875 h 1597499"/>
              <a:gd name="connsiteX45" fmla="*/ 175229 w 252773"/>
              <a:gd name="connsiteY45" fmla="*/ 849668 h 1597499"/>
              <a:gd name="connsiteX46" fmla="*/ 175229 w 252773"/>
              <a:gd name="connsiteY46" fmla="*/ 912930 h 1597499"/>
              <a:gd name="connsiteX47" fmla="*/ 238171 w 252773"/>
              <a:gd name="connsiteY47" fmla="*/ 912930 h 1597499"/>
              <a:gd name="connsiteX48" fmla="*/ 238171 w 252773"/>
              <a:gd name="connsiteY48" fmla="*/ 849668 h 1597499"/>
              <a:gd name="connsiteX49" fmla="*/ 175229 w 252773"/>
              <a:gd name="connsiteY49" fmla="*/ 849668 h 1597499"/>
              <a:gd name="connsiteX50" fmla="*/ 94664 w 252773"/>
              <a:gd name="connsiteY50" fmla="*/ 767890 h 1597499"/>
              <a:gd name="connsiteX51" fmla="*/ 94664 w 252773"/>
              <a:gd name="connsiteY51" fmla="*/ 831152 h 1597499"/>
              <a:gd name="connsiteX52" fmla="*/ 157605 w 252773"/>
              <a:gd name="connsiteY52" fmla="*/ 831152 h 1597499"/>
              <a:gd name="connsiteX53" fmla="*/ 157605 w 252773"/>
              <a:gd name="connsiteY53" fmla="*/ 767890 h 1597499"/>
              <a:gd name="connsiteX54" fmla="*/ 94664 w 252773"/>
              <a:gd name="connsiteY54" fmla="*/ 767890 h 1597499"/>
              <a:gd name="connsiteX55" fmla="*/ 15106 w 252773"/>
              <a:gd name="connsiteY55" fmla="*/ 767890 h 1597499"/>
              <a:gd name="connsiteX56" fmla="*/ 15106 w 252773"/>
              <a:gd name="connsiteY56" fmla="*/ 831152 h 1597499"/>
              <a:gd name="connsiteX57" fmla="*/ 77040 w 252773"/>
              <a:gd name="connsiteY57" fmla="*/ 831152 h 1597499"/>
              <a:gd name="connsiteX58" fmla="*/ 77040 w 252773"/>
              <a:gd name="connsiteY58" fmla="*/ 767890 h 1597499"/>
              <a:gd name="connsiteX59" fmla="*/ 15106 w 252773"/>
              <a:gd name="connsiteY59" fmla="*/ 767890 h 1597499"/>
              <a:gd name="connsiteX60" fmla="*/ 175229 w 252773"/>
              <a:gd name="connsiteY60" fmla="*/ 767376 h 1597499"/>
              <a:gd name="connsiteX61" fmla="*/ 175229 w 252773"/>
              <a:gd name="connsiteY61" fmla="*/ 831667 h 1597499"/>
              <a:gd name="connsiteX62" fmla="*/ 238171 w 252773"/>
              <a:gd name="connsiteY62" fmla="*/ 831667 h 1597499"/>
              <a:gd name="connsiteX63" fmla="*/ 238171 w 252773"/>
              <a:gd name="connsiteY63" fmla="*/ 767376 h 1597499"/>
              <a:gd name="connsiteX64" fmla="*/ 175229 w 252773"/>
              <a:gd name="connsiteY64" fmla="*/ 767376 h 1597499"/>
              <a:gd name="connsiteX65" fmla="*/ 175229 w 252773"/>
              <a:gd name="connsiteY65" fmla="*/ 689712 h 1597499"/>
              <a:gd name="connsiteX66" fmla="*/ 175229 w 252773"/>
              <a:gd name="connsiteY66" fmla="*/ 752975 h 1597499"/>
              <a:gd name="connsiteX67" fmla="*/ 238171 w 252773"/>
              <a:gd name="connsiteY67" fmla="*/ 752975 h 1597499"/>
              <a:gd name="connsiteX68" fmla="*/ 238171 w 252773"/>
              <a:gd name="connsiteY68" fmla="*/ 689712 h 1597499"/>
              <a:gd name="connsiteX69" fmla="*/ 175229 w 252773"/>
              <a:gd name="connsiteY69" fmla="*/ 689712 h 1597499"/>
              <a:gd name="connsiteX70" fmla="*/ 14602 w 252773"/>
              <a:gd name="connsiteY70" fmla="*/ 689198 h 1597499"/>
              <a:gd name="connsiteX71" fmla="*/ 14602 w 252773"/>
              <a:gd name="connsiteY71" fmla="*/ 752460 h 1597499"/>
              <a:gd name="connsiteX72" fmla="*/ 78048 w 252773"/>
              <a:gd name="connsiteY72" fmla="*/ 752460 h 1597499"/>
              <a:gd name="connsiteX73" fmla="*/ 78048 w 252773"/>
              <a:gd name="connsiteY73" fmla="*/ 689198 h 1597499"/>
              <a:gd name="connsiteX74" fmla="*/ 14602 w 252773"/>
              <a:gd name="connsiteY74" fmla="*/ 689198 h 1597499"/>
              <a:gd name="connsiteX75" fmla="*/ 14099 w 252773"/>
              <a:gd name="connsiteY75" fmla="*/ 608449 h 1597499"/>
              <a:gd name="connsiteX76" fmla="*/ 14099 w 252773"/>
              <a:gd name="connsiteY76" fmla="*/ 671711 h 1597499"/>
              <a:gd name="connsiteX77" fmla="*/ 78048 w 252773"/>
              <a:gd name="connsiteY77" fmla="*/ 671711 h 1597499"/>
              <a:gd name="connsiteX78" fmla="*/ 78048 w 252773"/>
              <a:gd name="connsiteY78" fmla="*/ 608449 h 1597499"/>
              <a:gd name="connsiteX79" fmla="*/ 14099 w 252773"/>
              <a:gd name="connsiteY79" fmla="*/ 608449 h 1597499"/>
              <a:gd name="connsiteX80" fmla="*/ 95168 w 252773"/>
              <a:gd name="connsiteY80" fmla="*/ 607935 h 1597499"/>
              <a:gd name="connsiteX81" fmla="*/ 95168 w 252773"/>
              <a:gd name="connsiteY81" fmla="*/ 672226 h 1597499"/>
              <a:gd name="connsiteX82" fmla="*/ 158109 w 252773"/>
              <a:gd name="connsiteY82" fmla="*/ 672226 h 1597499"/>
              <a:gd name="connsiteX83" fmla="*/ 158109 w 252773"/>
              <a:gd name="connsiteY83" fmla="*/ 607935 h 1597499"/>
              <a:gd name="connsiteX84" fmla="*/ 95168 w 252773"/>
              <a:gd name="connsiteY84" fmla="*/ 607935 h 1597499"/>
              <a:gd name="connsiteX85" fmla="*/ 175229 w 252773"/>
              <a:gd name="connsiteY85" fmla="*/ 528728 h 1597499"/>
              <a:gd name="connsiteX86" fmla="*/ 175229 w 252773"/>
              <a:gd name="connsiteY86" fmla="*/ 592505 h 1597499"/>
              <a:gd name="connsiteX87" fmla="*/ 239178 w 252773"/>
              <a:gd name="connsiteY87" fmla="*/ 592505 h 1597499"/>
              <a:gd name="connsiteX88" fmla="*/ 239178 w 252773"/>
              <a:gd name="connsiteY88" fmla="*/ 528728 h 1597499"/>
              <a:gd name="connsiteX89" fmla="*/ 175229 w 252773"/>
              <a:gd name="connsiteY89" fmla="*/ 528728 h 1597499"/>
              <a:gd name="connsiteX90" fmla="*/ 95168 w 252773"/>
              <a:gd name="connsiteY90" fmla="*/ 528214 h 1597499"/>
              <a:gd name="connsiteX91" fmla="*/ 95168 w 252773"/>
              <a:gd name="connsiteY91" fmla="*/ 593019 h 1597499"/>
              <a:gd name="connsiteX92" fmla="*/ 158613 w 252773"/>
              <a:gd name="connsiteY92" fmla="*/ 593019 h 1597499"/>
              <a:gd name="connsiteX93" fmla="*/ 158613 w 252773"/>
              <a:gd name="connsiteY93" fmla="*/ 528214 h 1597499"/>
              <a:gd name="connsiteX94" fmla="*/ 95168 w 252773"/>
              <a:gd name="connsiteY94" fmla="*/ 528214 h 1597499"/>
              <a:gd name="connsiteX95" fmla="*/ 15106 w 252773"/>
              <a:gd name="connsiteY95" fmla="*/ 528214 h 1597499"/>
              <a:gd name="connsiteX96" fmla="*/ 15106 w 252773"/>
              <a:gd name="connsiteY96" fmla="*/ 593019 h 1597499"/>
              <a:gd name="connsiteX97" fmla="*/ 78048 w 252773"/>
              <a:gd name="connsiteY97" fmla="*/ 593019 h 1597499"/>
              <a:gd name="connsiteX98" fmla="*/ 78048 w 252773"/>
              <a:gd name="connsiteY98" fmla="*/ 528214 h 1597499"/>
              <a:gd name="connsiteX99" fmla="*/ 15106 w 252773"/>
              <a:gd name="connsiteY99" fmla="*/ 528214 h 1597499"/>
              <a:gd name="connsiteX100" fmla="*/ 14602 w 252773"/>
              <a:gd name="connsiteY100" fmla="*/ 449007 h 1597499"/>
              <a:gd name="connsiteX101" fmla="*/ 14602 w 252773"/>
              <a:gd name="connsiteY101" fmla="*/ 512270 h 1597499"/>
              <a:gd name="connsiteX102" fmla="*/ 77544 w 252773"/>
              <a:gd name="connsiteY102" fmla="*/ 512270 h 1597499"/>
              <a:gd name="connsiteX103" fmla="*/ 77544 w 252773"/>
              <a:gd name="connsiteY103" fmla="*/ 449007 h 1597499"/>
              <a:gd name="connsiteX104" fmla="*/ 14602 w 252773"/>
              <a:gd name="connsiteY104" fmla="*/ 449007 h 1597499"/>
              <a:gd name="connsiteX105" fmla="*/ 94664 w 252773"/>
              <a:gd name="connsiteY105" fmla="*/ 447979 h 1597499"/>
              <a:gd name="connsiteX106" fmla="*/ 94664 w 252773"/>
              <a:gd name="connsiteY106" fmla="*/ 512270 h 1597499"/>
              <a:gd name="connsiteX107" fmla="*/ 158613 w 252773"/>
              <a:gd name="connsiteY107" fmla="*/ 512270 h 1597499"/>
              <a:gd name="connsiteX108" fmla="*/ 158613 w 252773"/>
              <a:gd name="connsiteY108" fmla="*/ 447979 h 1597499"/>
              <a:gd name="connsiteX109" fmla="*/ 94664 w 252773"/>
              <a:gd name="connsiteY109" fmla="*/ 447979 h 1597499"/>
              <a:gd name="connsiteX110" fmla="*/ 174726 w 252773"/>
              <a:gd name="connsiteY110" fmla="*/ 368258 h 1597499"/>
              <a:gd name="connsiteX111" fmla="*/ 174726 w 252773"/>
              <a:gd name="connsiteY111" fmla="*/ 431006 h 1597499"/>
              <a:gd name="connsiteX112" fmla="*/ 239178 w 252773"/>
              <a:gd name="connsiteY112" fmla="*/ 431006 h 1597499"/>
              <a:gd name="connsiteX113" fmla="*/ 239178 w 252773"/>
              <a:gd name="connsiteY113" fmla="*/ 368258 h 1597499"/>
              <a:gd name="connsiteX114" fmla="*/ 174726 w 252773"/>
              <a:gd name="connsiteY114" fmla="*/ 368258 h 1597499"/>
              <a:gd name="connsiteX115" fmla="*/ 95168 w 252773"/>
              <a:gd name="connsiteY115" fmla="*/ 367744 h 1597499"/>
              <a:gd name="connsiteX116" fmla="*/ 95168 w 252773"/>
              <a:gd name="connsiteY116" fmla="*/ 431520 h 1597499"/>
              <a:gd name="connsiteX117" fmla="*/ 158613 w 252773"/>
              <a:gd name="connsiteY117" fmla="*/ 431520 h 1597499"/>
              <a:gd name="connsiteX118" fmla="*/ 158613 w 252773"/>
              <a:gd name="connsiteY118" fmla="*/ 367744 h 1597499"/>
              <a:gd name="connsiteX119" fmla="*/ 95168 w 252773"/>
              <a:gd name="connsiteY119" fmla="*/ 367744 h 1597499"/>
              <a:gd name="connsiteX120" fmla="*/ 0 w 252773"/>
              <a:gd name="connsiteY120" fmla="*/ 350771 h 1597499"/>
              <a:gd name="connsiteX121" fmla="*/ 252270 w 252773"/>
              <a:gd name="connsiteY121" fmla="*/ 350771 h 1597499"/>
              <a:gd name="connsiteX122" fmla="*/ 252270 w 252773"/>
              <a:gd name="connsiteY122" fmla="*/ 1597499 h 1597499"/>
              <a:gd name="connsiteX123" fmla="*/ 0 w 252773"/>
              <a:gd name="connsiteY123" fmla="*/ 1597499 h 1597499"/>
              <a:gd name="connsiteX124" fmla="*/ 0 w 252773"/>
              <a:gd name="connsiteY124" fmla="*/ 350771 h 1597499"/>
              <a:gd name="connsiteX125" fmla="*/ 134947 w 252773"/>
              <a:gd name="connsiteY125" fmla="*/ 273107 h 1597499"/>
              <a:gd name="connsiteX126" fmla="*/ 134947 w 252773"/>
              <a:gd name="connsiteY126" fmla="*/ 321969 h 1597499"/>
              <a:gd name="connsiteX127" fmla="*/ 238674 w 252773"/>
              <a:gd name="connsiteY127" fmla="*/ 321969 h 1597499"/>
              <a:gd name="connsiteX128" fmla="*/ 238674 w 252773"/>
              <a:gd name="connsiteY128" fmla="*/ 273107 h 1597499"/>
              <a:gd name="connsiteX129" fmla="*/ 134947 w 252773"/>
              <a:gd name="connsiteY129" fmla="*/ 273107 h 1597499"/>
              <a:gd name="connsiteX130" fmla="*/ 14099 w 252773"/>
              <a:gd name="connsiteY130" fmla="*/ 271564 h 1597499"/>
              <a:gd name="connsiteX131" fmla="*/ 14099 w 252773"/>
              <a:gd name="connsiteY131" fmla="*/ 321969 h 1597499"/>
              <a:gd name="connsiteX132" fmla="*/ 117827 w 252773"/>
              <a:gd name="connsiteY132" fmla="*/ 321969 h 1597499"/>
              <a:gd name="connsiteX133" fmla="*/ 117827 w 252773"/>
              <a:gd name="connsiteY133" fmla="*/ 271564 h 1597499"/>
              <a:gd name="connsiteX134" fmla="*/ 66466 w 252773"/>
              <a:gd name="connsiteY134" fmla="*/ 271564 h 1597499"/>
              <a:gd name="connsiteX135" fmla="*/ 14099 w 252773"/>
              <a:gd name="connsiteY135" fmla="*/ 271564 h 1597499"/>
              <a:gd name="connsiteX136" fmla="*/ 49346 w 252773"/>
              <a:gd name="connsiteY136" fmla="*/ 209331 h 1597499"/>
              <a:gd name="connsiteX137" fmla="*/ 17120 w 252773"/>
              <a:gd name="connsiteY137" fmla="*/ 255106 h 1597499"/>
              <a:gd name="connsiteX138" fmla="*/ 237164 w 252773"/>
              <a:gd name="connsiteY138" fmla="*/ 255106 h 1597499"/>
              <a:gd name="connsiteX139" fmla="*/ 202923 w 252773"/>
              <a:gd name="connsiteY139" fmla="*/ 209331 h 1597499"/>
              <a:gd name="connsiteX140" fmla="*/ 49346 w 252773"/>
              <a:gd name="connsiteY140" fmla="*/ 209331 h 1597499"/>
              <a:gd name="connsiteX141" fmla="*/ 0 w 252773"/>
              <a:gd name="connsiteY141" fmla="*/ 190815 h 1597499"/>
              <a:gd name="connsiteX142" fmla="*/ 252773 w 252773"/>
              <a:gd name="connsiteY142" fmla="*/ 190815 h 1597499"/>
              <a:gd name="connsiteX143" fmla="*/ 252773 w 252773"/>
              <a:gd name="connsiteY143" fmla="*/ 340484 h 1597499"/>
              <a:gd name="connsiteX144" fmla="*/ 0 w 252773"/>
              <a:gd name="connsiteY144" fmla="*/ 340484 h 1597499"/>
              <a:gd name="connsiteX145" fmla="*/ 0 w 252773"/>
              <a:gd name="connsiteY145" fmla="*/ 190815 h 1597499"/>
              <a:gd name="connsiteX146" fmla="*/ 31723 w 252773"/>
              <a:gd name="connsiteY146" fmla="*/ 0 h 1597499"/>
              <a:gd name="connsiteX147" fmla="*/ 31723 w 252773"/>
              <a:gd name="connsiteY147" fmla="*/ 120867 h 1597499"/>
              <a:gd name="connsiteX148" fmla="*/ 95168 w 252773"/>
              <a:gd name="connsiteY148" fmla="*/ 120867 h 1597499"/>
              <a:gd name="connsiteX149" fmla="*/ 95168 w 252773"/>
              <a:gd name="connsiteY149" fmla="*/ 183100 h 1597499"/>
              <a:gd name="connsiteX150" fmla="*/ 11078 w 252773"/>
              <a:gd name="connsiteY150" fmla="*/ 183100 h 1597499"/>
              <a:gd name="connsiteX151" fmla="*/ 24170 w 252773"/>
              <a:gd name="connsiteY151" fmla="*/ 514 h 1597499"/>
              <a:gd name="connsiteX152" fmla="*/ 31723 w 252773"/>
              <a:gd name="connsiteY152" fmla="*/ 0 h 1597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252773" h="1597499">
                <a:moveTo>
                  <a:pt x="94664" y="1169580"/>
                </a:moveTo>
                <a:cubicBezTo>
                  <a:pt x="94664" y="1191696"/>
                  <a:pt x="94664" y="1211754"/>
                  <a:pt x="94664" y="1232327"/>
                </a:cubicBezTo>
                <a:cubicBezTo>
                  <a:pt x="115813" y="1232327"/>
                  <a:pt x="135450" y="1232327"/>
                  <a:pt x="158109" y="1232327"/>
                </a:cubicBezTo>
                <a:cubicBezTo>
                  <a:pt x="158109" y="1209697"/>
                  <a:pt x="158109" y="1189639"/>
                  <a:pt x="158109" y="1169580"/>
                </a:cubicBezTo>
                <a:cubicBezTo>
                  <a:pt x="136457" y="1169580"/>
                  <a:pt x="115813" y="1169580"/>
                  <a:pt x="94664" y="1169580"/>
                </a:cubicBezTo>
                <a:close/>
                <a:moveTo>
                  <a:pt x="175733" y="1168551"/>
                </a:moveTo>
                <a:cubicBezTo>
                  <a:pt x="175733" y="1190153"/>
                  <a:pt x="175733" y="1210726"/>
                  <a:pt x="175733" y="1231813"/>
                </a:cubicBezTo>
                <a:cubicBezTo>
                  <a:pt x="197385" y="1231813"/>
                  <a:pt x="217022" y="1231813"/>
                  <a:pt x="237667" y="1231813"/>
                </a:cubicBezTo>
                <a:cubicBezTo>
                  <a:pt x="237667" y="1210212"/>
                  <a:pt x="237667" y="1189639"/>
                  <a:pt x="237667" y="1168551"/>
                </a:cubicBezTo>
                <a:cubicBezTo>
                  <a:pt x="216519" y="1168551"/>
                  <a:pt x="196881" y="1168551"/>
                  <a:pt x="175733" y="1168551"/>
                </a:cubicBezTo>
                <a:close/>
                <a:moveTo>
                  <a:pt x="95168" y="1090888"/>
                </a:moveTo>
                <a:cubicBezTo>
                  <a:pt x="95168" y="1112490"/>
                  <a:pt x="95168" y="1132548"/>
                  <a:pt x="95168" y="1153636"/>
                </a:cubicBezTo>
                <a:cubicBezTo>
                  <a:pt x="116820" y="1153636"/>
                  <a:pt x="135954" y="1153636"/>
                  <a:pt x="157605" y="1153636"/>
                </a:cubicBezTo>
                <a:cubicBezTo>
                  <a:pt x="157605" y="1132548"/>
                  <a:pt x="157605" y="1113004"/>
                  <a:pt x="157605" y="1090888"/>
                </a:cubicBezTo>
                <a:cubicBezTo>
                  <a:pt x="135954" y="1090888"/>
                  <a:pt x="115309" y="1090888"/>
                  <a:pt x="95168" y="1090888"/>
                </a:cubicBezTo>
                <a:close/>
                <a:moveTo>
                  <a:pt x="15106" y="1090888"/>
                </a:moveTo>
                <a:cubicBezTo>
                  <a:pt x="15106" y="1112490"/>
                  <a:pt x="15106" y="1132548"/>
                  <a:pt x="15106" y="1153636"/>
                </a:cubicBezTo>
                <a:cubicBezTo>
                  <a:pt x="36758" y="1153636"/>
                  <a:pt x="56396" y="1153636"/>
                  <a:pt x="77544" y="1153636"/>
                </a:cubicBezTo>
                <a:cubicBezTo>
                  <a:pt x="77544" y="1132548"/>
                  <a:pt x="77544" y="1112490"/>
                  <a:pt x="77544" y="1090888"/>
                </a:cubicBezTo>
                <a:cubicBezTo>
                  <a:pt x="55389" y="1090888"/>
                  <a:pt x="34744" y="1090888"/>
                  <a:pt x="15106" y="1090888"/>
                </a:cubicBezTo>
                <a:close/>
                <a:moveTo>
                  <a:pt x="95671" y="1009110"/>
                </a:moveTo>
                <a:cubicBezTo>
                  <a:pt x="95671" y="1031225"/>
                  <a:pt x="95671" y="1051798"/>
                  <a:pt x="95671" y="1072886"/>
                </a:cubicBezTo>
                <a:cubicBezTo>
                  <a:pt x="116820" y="1072886"/>
                  <a:pt x="135954" y="1072886"/>
                  <a:pt x="157605" y="1072886"/>
                </a:cubicBezTo>
                <a:cubicBezTo>
                  <a:pt x="157605" y="1050256"/>
                  <a:pt x="157605" y="1029683"/>
                  <a:pt x="157605" y="1009110"/>
                </a:cubicBezTo>
                <a:cubicBezTo>
                  <a:pt x="135450" y="1009110"/>
                  <a:pt x="115813" y="1009110"/>
                  <a:pt x="95671" y="1009110"/>
                </a:cubicBezTo>
                <a:close/>
                <a:moveTo>
                  <a:pt x="175733" y="1008595"/>
                </a:moveTo>
                <a:cubicBezTo>
                  <a:pt x="175733" y="1030197"/>
                  <a:pt x="175733" y="1050770"/>
                  <a:pt x="175733" y="1072371"/>
                </a:cubicBezTo>
                <a:cubicBezTo>
                  <a:pt x="197385" y="1072371"/>
                  <a:pt x="217022" y="1072371"/>
                  <a:pt x="238674" y="1072371"/>
                </a:cubicBezTo>
                <a:cubicBezTo>
                  <a:pt x="238674" y="1050770"/>
                  <a:pt x="238674" y="1029683"/>
                  <a:pt x="238674" y="1008595"/>
                </a:cubicBezTo>
                <a:cubicBezTo>
                  <a:pt x="216519" y="1008595"/>
                  <a:pt x="196881" y="1008595"/>
                  <a:pt x="175733" y="1008595"/>
                </a:cubicBezTo>
                <a:close/>
                <a:moveTo>
                  <a:pt x="175733" y="929389"/>
                </a:moveTo>
                <a:cubicBezTo>
                  <a:pt x="175733" y="951505"/>
                  <a:pt x="175733" y="972078"/>
                  <a:pt x="175733" y="992651"/>
                </a:cubicBezTo>
                <a:cubicBezTo>
                  <a:pt x="197888" y="992651"/>
                  <a:pt x="218029" y="992651"/>
                  <a:pt x="239178" y="992651"/>
                </a:cubicBezTo>
                <a:cubicBezTo>
                  <a:pt x="239178" y="970535"/>
                  <a:pt x="239178" y="950990"/>
                  <a:pt x="239178" y="929389"/>
                </a:cubicBezTo>
                <a:cubicBezTo>
                  <a:pt x="218029" y="929389"/>
                  <a:pt x="196881" y="929389"/>
                  <a:pt x="175733" y="929389"/>
                </a:cubicBezTo>
                <a:close/>
                <a:moveTo>
                  <a:pt x="95671" y="928875"/>
                </a:moveTo>
                <a:cubicBezTo>
                  <a:pt x="95671" y="951505"/>
                  <a:pt x="95671" y="972593"/>
                  <a:pt x="95671" y="993680"/>
                </a:cubicBezTo>
                <a:cubicBezTo>
                  <a:pt x="116820" y="993680"/>
                  <a:pt x="135954" y="993680"/>
                  <a:pt x="157605" y="993680"/>
                </a:cubicBezTo>
                <a:cubicBezTo>
                  <a:pt x="157605" y="970535"/>
                  <a:pt x="157605" y="949448"/>
                  <a:pt x="157605" y="928875"/>
                </a:cubicBezTo>
                <a:cubicBezTo>
                  <a:pt x="135450" y="928875"/>
                  <a:pt x="115309" y="928875"/>
                  <a:pt x="95671" y="928875"/>
                </a:cubicBezTo>
                <a:close/>
                <a:moveTo>
                  <a:pt x="14602" y="928875"/>
                </a:moveTo>
                <a:cubicBezTo>
                  <a:pt x="14602" y="951505"/>
                  <a:pt x="14602" y="971563"/>
                  <a:pt x="14602" y="992651"/>
                </a:cubicBezTo>
                <a:cubicBezTo>
                  <a:pt x="36255" y="992651"/>
                  <a:pt x="56396" y="992651"/>
                  <a:pt x="77544" y="992651"/>
                </a:cubicBezTo>
                <a:cubicBezTo>
                  <a:pt x="77544" y="970021"/>
                  <a:pt x="77544" y="949448"/>
                  <a:pt x="77544" y="928875"/>
                </a:cubicBezTo>
                <a:cubicBezTo>
                  <a:pt x="55389" y="928875"/>
                  <a:pt x="35247" y="928875"/>
                  <a:pt x="14602" y="928875"/>
                </a:cubicBezTo>
                <a:close/>
                <a:moveTo>
                  <a:pt x="175229" y="849668"/>
                </a:moveTo>
                <a:cubicBezTo>
                  <a:pt x="175229" y="871784"/>
                  <a:pt x="175229" y="891843"/>
                  <a:pt x="175229" y="912930"/>
                </a:cubicBezTo>
                <a:cubicBezTo>
                  <a:pt x="196881" y="912930"/>
                  <a:pt x="217022" y="912930"/>
                  <a:pt x="238171" y="912930"/>
                </a:cubicBezTo>
                <a:cubicBezTo>
                  <a:pt x="238171" y="891328"/>
                  <a:pt x="238171" y="870241"/>
                  <a:pt x="238171" y="849668"/>
                </a:cubicBezTo>
                <a:cubicBezTo>
                  <a:pt x="216015" y="849668"/>
                  <a:pt x="195874" y="849668"/>
                  <a:pt x="175229" y="849668"/>
                </a:cubicBezTo>
                <a:close/>
                <a:moveTo>
                  <a:pt x="94664" y="767890"/>
                </a:moveTo>
                <a:cubicBezTo>
                  <a:pt x="94664" y="789492"/>
                  <a:pt x="94664" y="809551"/>
                  <a:pt x="94664" y="831152"/>
                </a:cubicBezTo>
                <a:cubicBezTo>
                  <a:pt x="116316" y="831152"/>
                  <a:pt x="136457" y="831152"/>
                  <a:pt x="157605" y="831152"/>
                </a:cubicBezTo>
                <a:cubicBezTo>
                  <a:pt x="157605" y="809036"/>
                  <a:pt x="157605" y="788463"/>
                  <a:pt x="157605" y="767890"/>
                </a:cubicBezTo>
                <a:cubicBezTo>
                  <a:pt x="135450" y="767890"/>
                  <a:pt x="115813" y="767890"/>
                  <a:pt x="94664" y="767890"/>
                </a:cubicBezTo>
                <a:close/>
                <a:moveTo>
                  <a:pt x="15106" y="767890"/>
                </a:moveTo>
                <a:cubicBezTo>
                  <a:pt x="15106" y="790006"/>
                  <a:pt x="15106" y="810579"/>
                  <a:pt x="15106" y="831152"/>
                </a:cubicBezTo>
                <a:cubicBezTo>
                  <a:pt x="37262" y="831152"/>
                  <a:pt x="56899" y="831152"/>
                  <a:pt x="77040" y="831152"/>
                </a:cubicBezTo>
                <a:cubicBezTo>
                  <a:pt x="77040" y="809036"/>
                  <a:pt x="77040" y="788463"/>
                  <a:pt x="77040" y="767890"/>
                </a:cubicBezTo>
                <a:cubicBezTo>
                  <a:pt x="54885" y="767890"/>
                  <a:pt x="35247" y="767890"/>
                  <a:pt x="15106" y="767890"/>
                </a:cubicBezTo>
                <a:close/>
                <a:moveTo>
                  <a:pt x="175229" y="767376"/>
                </a:moveTo>
                <a:cubicBezTo>
                  <a:pt x="175229" y="788978"/>
                  <a:pt x="175229" y="810065"/>
                  <a:pt x="175229" y="831667"/>
                </a:cubicBezTo>
                <a:cubicBezTo>
                  <a:pt x="196881" y="831667"/>
                  <a:pt x="217022" y="831667"/>
                  <a:pt x="238171" y="831667"/>
                </a:cubicBezTo>
                <a:cubicBezTo>
                  <a:pt x="238171" y="809551"/>
                  <a:pt x="238171" y="788978"/>
                  <a:pt x="238171" y="767376"/>
                </a:cubicBezTo>
                <a:cubicBezTo>
                  <a:pt x="216519" y="767376"/>
                  <a:pt x="196881" y="767376"/>
                  <a:pt x="175229" y="767376"/>
                </a:cubicBezTo>
                <a:close/>
                <a:moveTo>
                  <a:pt x="175229" y="689712"/>
                </a:moveTo>
                <a:cubicBezTo>
                  <a:pt x="175229" y="711829"/>
                  <a:pt x="175229" y="731887"/>
                  <a:pt x="175229" y="752975"/>
                </a:cubicBezTo>
                <a:cubicBezTo>
                  <a:pt x="196378" y="752975"/>
                  <a:pt x="216519" y="752975"/>
                  <a:pt x="238171" y="752975"/>
                </a:cubicBezTo>
                <a:cubicBezTo>
                  <a:pt x="238171" y="730344"/>
                  <a:pt x="238171" y="709771"/>
                  <a:pt x="238171" y="689712"/>
                </a:cubicBezTo>
                <a:cubicBezTo>
                  <a:pt x="216015" y="689712"/>
                  <a:pt x="195371" y="689712"/>
                  <a:pt x="175229" y="689712"/>
                </a:cubicBezTo>
                <a:close/>
                <a:moveTo>
                  <a:pt x="14602" y="689198"/>
                </a:moveTo>
                <a:cubicBezTo>
                  <a:pt x="14602" y="711314"/>
                  <a:pt x="14602" y="732402"/>
                  <a:pt x="14602" y="752460"/>
                </a:cubicBezTo>
                <a:cubicBezTo>
                  <a:pt x="36758" y="752460"/>
                  <a:pt x="56899" y="752460"/>
                  <a:pt x="78048" y="752460"/>
                </a:cubicBezTo>
                <a:cubicBezTo>
                  <a:pt x="78048" y="730344"/>
                  <a:pt x="78048" y="710285"/>
                  <a:pt x="78048" y="689198"/>
                </a:cubicBezTo>
                <a:cubicBezTo>
                  <a:pt x="56396" y="689198"/>
                  <a:pt x="35751" y="689198"/>
                  <a:pt x="14602" y="689198"/>
                </a:cubicBezTo>
                <a:close/>
                <a:moveTo>
                  <a:pt x="14099" y="608449"/>
                </a:moveTo>
                <a:cubicBezTo>
                  <a:pt x="14099" y="630050"/>
                  <a:pt x="14099" y="650109"/>
                  <a:pt x="14099" y="671711"/>
                </a:cubicBezTo>
                <a:cubicBezTo>
                  <a:pt x="35751" y="671711"/>
                  <a:pt x="56396" y="671711"/>
                  <a:pt x="78048" y="671711"/>
                </a:cubicBezTo>
                <a:cubicBezTo>
                  <a:pt x="78048" y="650109"/>
                  <a:pt x="78048" y="630050"/>
                  <a:pt x="78048" y="608449"/>
                </a:cubicBezTo>
                <a:cubicBezTo>
                  <a:pt x="55389" y="608449"/>
                  <a:pt x="35247" y="608449"/>
                  <a:pt x="14099" y="608449"/>
                </a:cubicBezTo>
                <a:close/>
                <a:moveTo>
                  <a:pt x="95168" y="607935"/>
                </a:moveTo>
                <a:cubicBezTo>
                  <a:pt x="95168" y="630565"/>
                  <a:pt x="95168" y="651138"/>
                  <a:pt x="95168" y="672226"/>
                </a:cubicBezTo>
                <a:cubicBezTo>
                  <a:pt x="116820" y="672226"/>
                  <a:pt x="136961" y="672226"/>
                  <a:pt x="158109" y="672226"/>
                </a:cubicBezTo>
                <a:cubicBezTo>
                  <a:pt x="158109" y="650109"/>
                  <a:pt x="158109" y="629536"/>
                  <a:pt x="158109" y="607935"/>
                </a:cubicBezTo>
                <a:cubicBezTo>
                  <a:pt x="136961" y="607935"/>
                  <a:pt x="116820" y="607935"/>
                  <a:pt x="95168" y="607935"/>
                </a:cubicBezTo>
                <a:close/>
                <a:moveTo>
                  <a:pt x="175229" y="528728"/>
                </a:moveTo>
                <a:cubicBezTo>
                  <a:pt x="175229" y="550844"/>
                  <a:pt x="175229" y="571417"/>
                  <a:pt x="175229" y="592505"/>
                </a:cubicBezTo>
                <a:cubicBezTo>
                  <a:pt x="196378" y="592505"/>
                  <a:pt x="216519" y="592505"/>
                  <a:pt x="239178" y="592505"/>
                </a:cubicBezTo>
                <a:cubicBezTo>
                  <a:pt x="239178" y="570388"/>
                  <a:pt x="239178" y="550330"/>
                  <a:pt x="239178" y="528728"/>
                </a:cubicBezTo>
                <a:cubicBezTo>
                  <a:pt x="217526" y="528728"/>
                  <a:pt x="196378" y="528728"/>
                  <a:pt x="175229" y="528728"/>
                </a:cubicBezTo>
                <a:close/>
                <a:moveTo>
                  <a:pt x="95168" y="528214"/>
                </a:moveTo>
                <a:cubicBezTo>
                  <a:pt x="95168" y="550844"/>
                  <a:pt x="95168" y="571417"/>
                  <a:pt x="95168" y="593019"/>
                </a:cubicBezTo>
                <a:cubicBezTo>
                  <a:pt x="116820" y="593019"/>
                  <a:pt x="136457" y="593019"/>
                  <a:pt x="158613" y="593019"/>
                </a:cubicBezTo>
                <a:cubicBezTo>
                  <a:pt x="158613" y="569874"/>
                  <a:pt x="158613" y="549815"/>
                  <a:pt x="158613" y="528214"/>
                </a:cubicBezTo>
                <a:cubicBezTo>
                  <a:pt x="136457" y="528214"/>
                  <a:pt x="115813" y="528214"/>
                  <a:pt x="95168" y="528214"/>
                </a:cubicBezTo>
                <a:close/>
                <a:moveTo>
                  <a:pt x="15106" y="528214"/>
                </a:moveTo>
                <a:cubicBezTo>
                  <a:pt x="15106" y="551873"/>
                  <a:pt x="15106" y="572446"/>
                  <a:pt x="15106" y="593019"/>
                </a:cubicBezTo>
                <a:cubicBezTo>
                  <a:pt x="37262" y="593019"/>
                  <a:pt x="56899" y="593019"/>
                  <a:pt x="78048" y="593019"/>
                </a:cubicBezTo>
                <a:cubicBezTo>
                  <a:pt x="78048" y="570903"/>
                  <a:pt x="78048" y="550330"/>
                  <a:pt x="78048" y="528214"/>
                </a:cubicBezTo>
                <a:cubicBezTo>
                  <a:pt x="56396" y="528214"/>
                  <a:pt x="36255" y="528214"/>
                  <a:pt x="15106" y="528214"/>
                </a:cubicBezTo>
                <a:close/>
                <a:moveTo>
                  <a:pt x="14602" y="449007"/>
                </a:moveTo>
                <a:cubicBezTo>
                  <a:pt x="14602" y="471124"/>
                  <a:pt x="14602" y="491182"/>
                  <a:pt x="14602" y="512270"/>
                </a:cubicBezTo>
                <a:cubicBezTo>
                  <a:pt x="35751" y="512270"/>
                  <a:pt x="55389" y="512270"/>
                  <a:pt x="77544" y="512270"/>
                </a:cubicBezTo>
                <a:cubicBezTo>
                  <a:pt x="77544" y="489125"/>
                  <a:pt x="77544" y="468552"/>
                  <a:pt x="77544" y="449007"/>
                </a:cubicBezTo>
                <a:cubicBezTo>
                  <a:pt x="54885" y="449007"/>
                  <a:pt x="34744" y="449007"/>
                  <a:pt x="14602" y="449007"/>
                </a:cubicBezTo>
                <a:close/>
                <a:moveTo>
                  <a:pt x="94664" y="447979"/>
                </a:moveTo>
                <a:cubicBezTo>
                  <a:pt x="94664" y="469580"/>
                  <a:pt x="94664" y="490153"/>
                  <a:pt x="94664" y="512270"/>
                </a:cubicBezTo>
                <a:cubicBezTo>
                  <a:pt x="116316" y="512270"/>
                  <a:pt x="136457" y="512270"/>
                  <a:pt x="158613" y="512270"/>
                </a:cubicBezTo>
                <a:cubicBezTo>
                  <a:pt x="158613" y="489639"/>
                  <a:pt x="158613" y="469580"/>
                  <a:pt x="158613" y="447979"/>
                </a:cubicBezTo>
                <a:cubicBezTo>
                  <a:pt x="136961" y="447979"/>
                  <a:pt x="116316" y="447979"/>
                  <a:pt x="94664" y="447979"/>
                </a:cubicBezTo>
                <a:close/>
                <a:moveTo>
                  <a:pt x="174726" y="368258"/>
                </a:moveTo>
                <a:cubicBezTo>
                  <a:pt x="174726" y="389346"/>
                  <a:pt x="174726" y="409404"/>
                  <a:pt x="174726" y="431006"/>
                </a:cubicBezTo>
                <a:cubicBezTo>
                  <a:pt x="196378" y="431006"/>
                  <a:pt x="217526" y="431006"/>
                  <a:pt x="239178" y="431006"/>
                </a:cubicBezTo>
                <a:cubicBezTo>
                  <a:pt x="239178" y="409919"/>
                  <a:pt x="239178" y="390374"/>
                  <a:pt x="239178" y="368258"/>
                </a:cubicBezTo>
                <a:cubicBezTo>
                  <a:pt x="217526" y="368258"/>
                  <a:pt x="196881" y="368258"/>
                  <a:pt x="174726" y="368258"/>
                </a:cubicBezTo>
                <a:close/>
                <a:moveTo>
                  <a:pt x="95168" y="367744"/>
                </a:moveTo>
                <a:cubicBezTo>
                  <a:pt x="95168" y="389860"/>
                  <a:pt x="95168" y="410947"/>
                  <a:pt x="95168" y="431520"/>
                </a:cubicBezTo>
                <a:cubicBezTo>
                  <a:pt x="117323" y="431520"/>
                  <a:pt x="137968" y="431520"/>
                  <a:pt x="158613" y="431520"/>
                </a:cubicBezTo>
                <a:cubicBezTo>
                  <a:pt x="158613" y="409404"/>
                  <a:pt x="158613" y="389346"/>
                  <a:pt x="158613" y="367744"/>
                </a:cubicBezTo>
                <a:cubicBezTo>
                  <a:pt x="135954" y="367744"/>
                  <a:pt x="115813" y="367744"/>
                  <a:pt x="95168" y="367744"/>
                </a:cubicBezTo>
                <a:close/>
                <a:moveTo>
                  <a:pt x="0" y="350771"/>
                </a:moveTo>
                <a:cubicBezTo>
                  <a:pt x="83083" y="350771"/>
                  <a:pt x="166669" y="350771"/>
                  <a:pt x="252270" y="350771"/>
                </a:cubicBezTo>
                <a:cubicBezTo>
                  <a:pt x="252270" y="765319"/>
                  <a:pt x="252270" y="1180380"/>
                  <a:pt x="252270" y="1597499"/>
                </a:cubicBezTo>
                <a:cubicBezTo>
                  <a:pt x="167173" y="1597499"/>
                  <a:pt x="84594" y="1597499"/>
                  <a:pt x="0" y="1597499"/>
                </a:cubicBezTo>
                <a:cubicBezTo>
                  <a:pt x="0" y="1181923"/>
                  <a:pt x="0" y="767376"/>
                  <a:pt x="0" y="350771"/>
                </a:cubicBezTo>
                <a:close/>
                <a:moveTo>
                  <a:pt x="134947" y="273107"/>
                </a:moveTo>
                <a:cubicBezTo>
                  <a:pt x="134947" y="290080"/>
                  <a:pt x="134947" y="306024"/>
                  <a:pt x="134947" y="321969"/>
                </a:cubicBezTo>
                <a:cubicBezTo>
                  <a:pt x="170194" y="321969"/>
                  <a:pt x="203931" y="321969"/>
                  <a:pt x="238674" y="321969"/>
                </a:cubicBezTo>
                <a:cubicBezTo>
                  <a:pt x="238674" y="304482"/>
                  <a:pt x="238674" y="289566"/>
                  <a:pt x="238674" y="273107"/>
                </a:cubicBezTo>
                <a:cubicBezTo>
                  <a:pt x="202420" y="273107"/>
                  <a:pt x="169691" y="273107"/>
                  <a:pt x="134947" y="273107"/>
                </a:cubicBezTo>
                <a:close/>
                <a:moveTo>
                  <a:pt x="14099" y="271564"/>
                </a:moveTo>
                <a:cubicBezTo>
                  <a:pt x="14099" y="290080"/>
                  <a:pt x="14099" y="304996"/>
                  <a:pt x="14099" y="321969"/>
                </a:cubicBezTo>
                <a:cubicBezTo>
                  <a:pt x="50353" y="321969"/>
                  <a:pt x="83587" y="321969"/>
                  <a:pt x="117827" y="321969"/>
                </a:cubicBezTo>
                <a:cubicBezTo>
                  <a:pt x="117827" y="304996"/>
                  <a:pt x="117827" y="289052"/>
                  <a:pt x="117827" y="271564"/>
                </a:cubicBezTo>
                <a:cubicBezTo>
                  <a:pt x="99700" y="271564"/>
                  <a:pt x="83083" y="271564"/>
                  <a:pt x="66466" y="271564"/>
                </a:cubicBezTo>
                <a:cubicBezTo>
                  <a:pt x="49346" y="271564"/>
                  <a:pt x="32226" y="271564"/>
                  <a:pt x="14099" y="271564"/>
                </a:cubicBezTo>
                <a:close/>
                <a:moveTo>
                  <a:pt x="49346" y="209331"/>
                </a:moveTo>
                <a:cubicBezTo>
                  <a:pt x="11581" y="209331"/>
                  <a:pt x="6043" y="217045"/>
                  <a:pt x="17120" y="255106"/>
                </a:cubicBezTo>
                <a:cubicBezTo>
                  <a:pt x="90132" y="255106"/>
                  <a:pt x="163145" y="255106"/>
                  <a:pt x="237164" y="255106"/>
                </a:cubicBezTo>
                <a:cubicBezTo>
                  <a:pt x="243710" y="212417"/>
                  <a:pt x="241192" y="209331"/>
                  <a:pt x="202923" y="209331"/>
                </a:cubicBezTo>
                <a:cubicBezTo>
                  <a:pt x="151563" y="209331"/>
                  <a:pt x="100707" y="209331"/>
                  <a:pt x="49346" y="209331"/>
                </a:cubicBezTo>
                <a:close/>
                <a:moveTo>
                  <a:pt x="0" y="190815"/>
                </a:moveTo>
                <a:cubicBezTo>
                  <a:pt x="84594" y="190815"/>
                  <a:pt x="167676" y="190815"/>
                  <a:pt x="252773" y="190815"/>
                </a:cubicBezTo>
                <a:cubicBezTo>
                  <a:pt x="252773" y="240704"/>
                  <a:pt x="252773" y="290080"/>
                  <a:pt x="252773" y="340484"/>
                </a:cubicBezTo>
                <a:cubicBezTo>
                  <a:pt x="168180" y="340484"/>
                  <a:pt x="84594" y="340484"/>
                  <a:pt x="0" y="340484"/>
                </a:cubicBezTo>
                <a:cubicBezTo>
                  <a:pt x="0" y="290594"/>
                  <a:pt x="0" y="241219"/>
                  <a:pt x="0" y="190815"/>
                </a:cubicBezTo>
                <a:close/>
                <a:moveTo>
                  <a:pt x="31723" y="0"/>
                </a:moveTo>
                <a:cubicBezTo>
                  <a:pt x="31723" y="39603"/>
                  <a:pt x="31723" y="78691"/>
                  <a:pt x="31723" y="120867"/>
                </a:cubicBezTo>
                <a:cubicBezTo>
                  <a:pt x="55892" y="120867"/>
                  <a:pt x="74523" y="120867"/>
                  <a:pt x="95168" y="120867"/>
                </a:cubicBezTo>
                <a:cubicBezTo>
                  <a:pt x="95168" y="142468"/>
                  <a:pt x="95168" y="162013"/>
                  <a:pt x="95168" y="183100"/>
                </a:cubicBezTo>
                <a:cubicBezTo>
                  <a:pt x="66467" y="183100"/>
                  <a:pt x="40786" y="183100"/>
                  <a:pt x="11078" y="183100"/>
                </a:cubicBezTo>
                <a:cubicBezTo>
                  <a:pt x="15610" y="121381"/>
                  <a:pt x="20142" y="61205"/>
                  <a:pt x="24170" y="514"/>
                </a:cubicBezTo>
                <a:cubicBezTo>
                  <a:pt x="26688" y="514"/>
                  <a:pt x="29205" y="514"/>
                  <a:pt x="31723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>
            <a:noFill/>
            <a:prstDash val="solid"/>
            <a:miter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16" name="자유형: 도형 1015">
            <a:extLst>
              <a:ext uri="{FF2B5EF4-FFF2-40B4-BE49-F238E27FC236}">
                <a16:creationId xmlns:a16="http://schemas.microsoft.com/office/drawing/2014/main" id="{4D1E980F-FDF1-4A2F-B6BF-AB9F96BF4E8E}"/>
              </a:ext>
            </a:extLst>
          </p:cNvPr>
          <p:cNvSpPr/>
          <p:nvPr/>
        </p:nvSpPr>
        <p:spPr>
          <a:xfrm>
            <a:off x="7337686" y="2799090"/>
            <a:ext cx="443570" cy="1339837"/>
          </a:xfrm>
          <a:custGeom>
            <a:avLst/>
            <a:gdLst>
              <a:gd name="connsiteX0" fmla="*/ 713140 w 995452"/>
              <a:gd name="connsiteY0" fmla="*/ 1392776 h 1906041"/>
              <a:gd name="connsiteX1" fmla="*/ 713140 w 995452"/>
              <a:gd name="connsiteY1" fmla="*/ 1509490 h 1906041"/>
              <a:gd name="connsiteX2" fmla="*/ 913107 w 995452"/>
              <a:gd name="connsiteY2" fmla="*/ 1509490 h 1906041"/>
              <a:gd name="connsiteX3" fmla="*/ 913107 w 995452"/>
              <a:gd name="connsiteY3" fmla="*/ 1392776 h 1906041"/>
              <a:gd name="connsiteX4" fmla="*/ 403512 w 995452"/>
              <a:gd name="connsiteY4" fmla="*/ 1392776 h 1906041"/>
              <a:gd name="connsiteX5" fmla="*/ 403512 w 995452"/>
              <a:gd name="connsiteY5" fmla="*/ 1509490 h 1906041"/>
              <a:gd name="connsiteX6" fmla="*/ 603479 w 995452"/>
              <a:gd name="connsiteY6" fmla="*/ 1509490 h 1906041"/>
              <a:gd name="connsiteX7" fmla="*/ 603479 w 995452"/>
              <a:gd name="connsiteY7" fmla="*/ 1392776 h 1906041"/>
              <a:gd name="connsiteX8" fmla="*/ 93884 w 995452"/>
              <a:gd name="connsiteY8" fmla="*/ 1392776 h 1906041"/>
              <a:gd name="connsiteX9" fmla="*/ 93884 w 995452"/>
              <a:gd name="connsiteY9" fmla="*/ 1509490 h 1906041"/>
              <a:gd name="connsiteX10" fmla="*/ 293851 w 995452"/>
              <a:gd name="connsiteY10" fmla="*/ 1509490 h 1906041"/>
              <a:gd name="connsiteX11" fmla="*/ 293851 w 995452"/>
              <a:gd name="connsiteY11" fmla="*/ 1392776 h 1906041"/>
              <a:gd name="connsiteX12" fmla="*/ 713140 w 995452"/>
              <a:gd name="connsiteY12" fmla="*/ 1207591 h 1906041"/>
              <a:gd name="connsiteX13" fmla="*/ 713140 w 995452"/>
              <a:gd name="connsiteY13" fmla="*/ 1324305 h 1906041"/>
              <a:gd name="connsiteX14" fmla="*/ 913107 w 995452"/>
              <a:gd name="connsiteY14" fmla="*/ 1324305 h 1906041"/>
              <a:gd name="connsiteX15" fmla="*/ 913107 w 995452"/>
              <a:gd name="connsiteY15" fmla="*/ 1207591 h 1906041"/>
              <a:gd name="connsiteX16" fmla="*/ 93884 w 995452"/>
              <a:gd name="connsiteY16" fmla="*/ 1207591 h 1906041"/>
              <a:gd name="connsiteX17" fmla="*/ 93884 w 995452"/>
              <a:gd name="connsiteY17" fmla="*/ 1324305 h 1906041"/>
              <a:gd name="connsiteX18" fmla="*/ 293851 w 995452"/>
              <a:gd name="connsiteY18" fmla="*/ 1324305 h 1906041"/>
              <a:gd name="connsiteX19" fmla="*/ 293851 w 995452"/>
              <a:gd name="connsiteY19" fmla="*/ 1207591 h 1906041"/>
              <a:gd name="connsiteX20" fmla="*/ 713140 w 995452"/>
              <a:gd name="connsiteY20" fmla="*/ 1022406 h 1906041"/>
              <a:gd name="connsiteX21" fmla="*/ 713140 w 995452"/>
              <a:gd name="connsiteY21" fmla="*/ 1139120 h 1906041"/>
              <a:gd name="connsiteX22" fmla="*/ 913107 w 995452"/>
              <a:gd name="connsiteY22" fmla="*/ 1139120 h 1906041"/>
              <a:gd name="connsiteX23" fmla="*/ 913107 w 995452"/>
              <a:gd name="connsiteY23" fmla="*/ 1022406 h 1906041"/>
              <a:gd name="connsiteX24" fmla="*/ 403512 w 995452"/>
              <a:gd name="connsiteY24" fmla="*/ 1022406 h 1906041"/>
              <a:gd name="connsiteX25" fmla="*/ 403512 w 995452"/>
              <a:gd name="connsiteY25" fmla="*/ 1139120 h 1906041"/>
              <a:gd name="connsiteX26" fmla="*/ 603479 w 995452"/>
              <a:gd name="connsiteY26" fmla="*/ 1139120 h 1906041"/>
              <a:gd name="connsiteX27" fmla="*/ 603479 w 995452"/>
              <a:gd name="connsiteY27" fmla="*/ 1022406 h 1906041"/>
              <a:gd name="connsiteX28" fmla="*/ 713140 w 995452"/>
              <a:gd name="connsiteY28" fmla="*/ 837222 h 1906041"/>
              <a:gd name="connsiteX29" fmla="*/ 713140 w 995452"/>
              <a:gd name="connsiteY29" fmla="*/ 953936 h 1906041"/>
              <a:gd name="connsiteX30" fmla="*/ 913107 w 995452"/>
              <a:gd name="connsiteY30" fmla="*/ 953936 h 1906041"/>
              <a:gd name="connsiteX31" fmla="*/ 913107 w 995452"/>
              <a:gd name="connsiteY31" fmla="*/ 837222 h 1906041"/>
              <a:gd name="connsiteX32" fmla="*/ 403512 w 995452"/>
              <a:gd name="connsiteY32" fmla="*/ 837222 h 1906041"/>
              <a:gd name="connsiteX33" fmla="*/ 403512 w 995452"/>
              <a:gd name="connsiteY33" fmla="*/ 953936 h 1906041"/>
              <a:gd name="connsiteX34" fmla="*/ 603479 w 995452"/>
              <a:gd name="connsiteY34" fmla="*/ 953936 h 1906041"/>
              <a:gd name="connsiteX35" fmla="*/ 603479 w 995452"/>
              <a:gd name="connsiteY35" fmla="*/ 837222 h 1906041"/>
              <a:gd name="connsiteX36" fmla="*/ 93884 w 995452"/>
              <a:gd name="connsiteY36" fmla="*/ 837222 h 1906041"/>
              <a:gd name="connsiteX37" fmla="*/ 93884 w 995452"/>
              <a:gd name="connsiteY37" fmla="*/ 953936 h 1906041"/>
              <a:gd name="connsiteX38" fmla="*/ 293851 w 995452"/>
              <a:gd name="connsiteY38" fmla="*/ 953936 h 1906041"/>
              <a:gd name="connsiteX39" fmla="*/ 293851 w 995452"/>
              <a:gd name="connsiteY39" fmla="*/ 837222 h 1906041"/>
              <a:gd name="connsiteX40" fmla="*/ 403512 w 995452"/>
              <a:gd name="connsiteY40" fmla="*/ 652037 h 1906041"/>
              <a:gd name="connsiteX41" fmla="*/ 403512 w 995452"/>
              <a:gd name="connsiteY41" fmla="*/ 768751 h 1906041"/>
              <a:gd name="connsiteX42" fmla="*/ 603479 w 995452"/>
              <a:gd name="connsiteY42" fmla="*/ 768751 h 1906041"/>
              <a:gd name="connsiteX43" fmla="*/ 603479 w 995452"/>
              <a:gd name="connsiteY43" fmla="*/ 652037 h 1906041"/>
              <a:gd name="connsiteX44" fmla="*/ 93884 w 995452"/>
              <a:gd name="connsiteY44" fmla="*/ 652037 h 1906041"/>
              <a:gd name="connsiteX45" fmla="*/ 93884 w 995452"/>
              <a:gd name="connsiteY45" fmla="*/ 768751 h 1906041"/>
              <a:gd name="connsiteX46" fmla="*/ 293851 w 995452"/>
              <a:gd name="connsiteY46" fmla="*/ 768751 h 1906041"/>
              <a:gd name="connsiteX47" fmla="*/ 293851 w 995452"/>
              <a:gd name="connsiteY47" fmla="*/ 652037 h 1906041"/>
              <a:gd name="connsiteX48" fmla="*/ 713140 w 995452"/>
              <a:gd name="connsiteY48" fmla="*/ 466852 h 1906041"/>
              <a:gd name="connsiteX49" fmla="*/ 713140 w 995452"/>
              <a:gd name="connsiteY49" fmla="*/ 583567 h 1906041"/>
              <a:gd name="connsiteX50" fmla="*/ 913107 w 995452"/>
              <a:gd name="connsiteY50" fmla="*/ 583567 h 1906041"/>
              <a:gd name="connsiteX51" fmla="*/ 913107 w 995452"/>
              <a:gd name="connsiteY51" fmla="*/ 466852 h 1906041"/>
              <a:gd name="connsiteX52" fmla="*/ 403512 w 995452"/>
              <a:gd name="connsiteY52" fmla="*/ 466852 h 1906041"/>
              <a:gd name="connsiteX53" fmla="*/ 403512 w 995452"/>
              <a:gd name="connsiteY53" fmla="*/ 583567 h 1906041"/>
              <a:gd name="connsiteX54" fmla="*/ 603479 w 995452"/>
              <a:gd name="connsiteY54" fmla="*/ 583567 h 1906041"/>
              <a:gd name="connsiteX55" fmla="*/ 603479 w 995452"/>
              <a:gd name="connsiteY55" fmla="*/ 466852 h 1906041"/>
              <a:gd name="connsiteX56" fmla="*/ 93884 w 995452"/>
              <a:gd name="connsiteY56" fmla="*/ 466852 h 1906041"/>
              <a:gd name="connsiteX57" fmla="*/ 93884 w 995452"/>
              <a:gd name="connsiteY57" fmla="*/ 583567 h 1906041"/>
              <a:gd name="connsiteX58" fmla="*/ 293851 w 995452"/>
              <a:gd name="connsiteY58" fmla="*/ 583567 h 1906041"/>
              <a:gd name="connsiteX59" fmla="*/ 293851 w 995452"/>
              <a:gd name="connsiteY59" fmla="*/ 466852 h 1906041"/>
              <a:gd name="connsiteX60" fmla="*/ 713140 w 995452"/>
              <a:gd name="connsiteY60" fmla="*/ 281668 h 1906041"/>
              <a:gd name="connsiteX61" fmla="*/ 713140 w 995452"/>
              <a:gd name="connsiteY61" fmla="*/ 398382 h 1906041"/>
              <a:gd name="connsiteX62" fmla="*/ 913107 w 995452"/>
              <a:gd name="connsiteY62" fmla="*/ 398382 h 1906041"/>
              <a:gd name="connsiteX63" fmla="*/ 913107 w 995452"/>
              <a:gd name="connsiteY63" fmla="*/ 281668 h 1906041"/>
              <a:gd name="connsiteX64" fmla="*/ 93884 w 995452"/>
              <a:gd name="connsiteY64" fmla="*/ 281668 h 1906041"/>
              <a:gd name="connsiteX65" fmla="*/ 93884 w 995452"/>
              <a:gd name="connsiteY65" fmla="*/ 398382 h 1906041"/>
              <a:gd name="connsiteX66" fmla="*/ 293851 w 995452"/>
              <a:gd name="connsiteY66" fmla="*/ 398382 h 1906041"/>
              <a:gd name="connsiteX67" fmla="*/ 293851 w 995452"/>
              <a:gd name="connsiteY67" fmla="*/ 281668 h 1906041"/>
              <a:gd name="connsiteX68" fmla="*/ 713140 w 995452"/>
              <a:gd name="connsiteY68" fmla="*/ 96483 h 1906041"/>
              <a:gd name="connsiteX69" fmla="*/ 713140 w 995452"/>
              <a:gd name="connsiteY69" fmla="*/ 213197 h 1906041"/>
              <a:gd name="connsiteX70" fmla="*/ 913107 w 995452"/>
              <a:gd name="connsiteY70" fmla="*/ 213197 h 1906041"/>
              <a:gd name="connsiteX71" fmla="*/ 913107 w 995452"/>
              <a:gd name="connsiteY71" fmla="*/ 96483 h 1906041"/>
              <a:gd name="connsiteX72" fmla="*/ 403512 w 995452"/>
              <a:gd name="connsiteY72" fmla="*/ 96483 h 1906041"/>
              <a:gd name="connsiteX73" fmla="*/ 403512 w 995452"/>
              <a:gd name="connsiteY73" fmla="*/ 213197 h 1906041"/>
              <a:gd name="connsiteX74" fmla="*/ 603479 w 995452"/>
              <a:gd name="connsiteY74" fmla="*/ 213197 h 1906041"/>
              <a:gd name="connsiteX75" fmla="*/ 603479 w 995452"/>
              <a:gd name="connsiteY75" fmla="*/ 96483 h 1906041"/>
              <a:gd name="connsiteX76" fmla="*/ 93884 w 995452"/>
              <a:gd name="connsiteY76" fmla="*/ 96483 h 1906041"/>
              <a:gd name="connsiteX77" fmla="*/ 93884 w 995452"/>
              <a:gd name="connsiteY77" fmla="*/ 213197 h 1906041"/>
              <a:gd name="connsiteX78" fmla="*/ 293851 w 995452"/>
              <a:gd name="connsiteY78" fmla="*/ 213197 h 1906041"/>
              <a:gd name="connsiteX79" fmla="*/ 293851 w 995452"/>
              <a:gd name="connsiteY79" fmla="*/ 96483 h 1906041"/>
              <a:gd name="connsiteX80" fmla="*/ 0 w 995452"/>
              <a:gd name="connsiteY80" fmla="*/ 0 h 1906041"/>
              <a:gd name="connsiteX81" fmla="*/ 995452 w 995452"/>
              <a:gd name="connsiteY81" fmla="*/ 0 h 1906041"/>
              <a:gd name="connsiteX82" fmla="*/ 995452 w 995452"/>
              <a:gd name="connsiteY82" fmla="*/ 1906041 h 1906041"/>
              <a:gd name="connsiteX83" fmla="*/ 0 w 995452"/>
              <a:gd name="connsiteY83" fmla="*/ 1906041 h 1906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995452" h="1906041">
                <a:moveTo>
                  <a:pt x="713140" y="1392776"/>
                </a:moveTo>
                <a:lnTo>
                  <a:pt x="713140" y="1509490"/>
                </a:lnTo>
                <a:lnTo>
                  <a:pt x="913107" y="1509490"/>
                </a:lnTo>
                <a:lnTo>
                  <a:pt x="913107" y="1392776"/>
                </a:lnTo>
                <a:close/>
                <a:moveTo>
                  <a:pt x="403512" y="1392776"/>
                </a:moveTo>
                <a:lnTo>
                  <a:pt x="403512" y="1509490"/>
                </a:lnTo>
                <a:lnTo>
                  <a:pt x="603479" y="1509490"/>
                </a:lnTo>
                <a:lnTo>
                  <a:pt x="603479" y="1392776"/>
                </a:lnTo>
                <a:close/>
                <a:moveTo>
                  <a:pt x="93884" y="1392776"/>
                </a:moveTo>
                <a:lnTo>
                  <a:pt x="93884" y="1509490"/>
                </a:lnTo>
                <a:lnTo>
                  <a:pt x="293851" y="1509490"/>
                </a:lnTo>
                <a:lnTo>
                  <a:pt x="293851" y="1392776"/>
                </a:lnTo>
                <a:close/>
                <a:moveTo>
                  <a:pt x="713140" y="1207591"/>
                </a:moveTo>
                <a:lnTo>
                  <a:pt x="713140" y="1324305"/>
                </a:lnTo>
                <a:lnTo>
                  <a:pt x="913107" y="1324305"/>
                </a:lnTo>
                <a:lnTo>
                  <a:pt x="913107" y="1207591"/>
                </a:lnTo>
                <a:close/>
                <a:moveTo>
                  <a:pt x="93884" y="1207591"/>
                </a:moveTo>
                <a:lnTo>
                  <a:pt x="93884" y="1324305"/>
                </a:lnTo>
                <a:lnTo>
                  <a:pt x="293851" y="1324305"/>
                </a:lnTo>
                <a:lnTo>
                  <a:pt x="293851" y="1207591"/>
                </a:lnTo>
                <a:close/>
                <a:moveTo>
                  <a:pt x="713140" y="1022406"/>
                </a:moveTo>
                <a:lnTo>
                  <a:pt x="713140" y="1139120"/>
                </a:lnTo>
                <a:lnTo>
                  <a:pt x="913107" y="1139120"/>
                </a:lnTo>
                <a:lnTo>
                  <a:pt x="913107" y="1022406"/>
                </a:lnTo>
                <a:close/>
                <a:moveTo>
                  <a:pt x="403512" y="1022406"/>
                </a:moveTo>
                <a:lnTo>
                  <a:pt x="403512" y="1139120"/>
                </a:lnTo>
                <a:lnTo>
                  <a:pt x="603479" y="1139120"/>
                </a:lnTo>
                <a:lnTo>
                  <a:pt x="603479" y="1022406"/>
                </a:lnTo>
                <a:close/>
                <a:moveTo>
                  <a:pt x="713140" y="837222"/>
                </a:moveTo>
                <a:lnTo>
                  <a:pt x="713140" y="953936"/>
                </a:lnTo>
                <a:lnTo>
                  <a:pt x="913107" y="953936"/>
                </a:lnTo>
                <a:lnTo>
                  <a:pt x="913107" y="837222"/>
                </a:lnTo>
                <a:close/>
                <a:moveTo>
                  <a:pt x="403512" y="837222"/>
                </a:moveTo>
                <a:lnTo>
                  <a:pt x="403512" y="953936"/>
                </a:lnTo>
                <a:lnTo>
                  <a:pt x="603479" y="953936"/>
                </a:lnTo>
                <a:lnTo>
                  <a:pt x="603479" y="837222"/>
                </a:lnTo>
                <a:close/>
                <a:moveTo>
                  <a:pt x="93884" y="837222"/>
                </a:moveTo>
                <a:lnTo>
                  <a:pt x="93884" y="953936"/>
                </a:lnTo>
                <a:lnTo>
                  <a:pt x="293851" y="953936"/>
                </a:lnTo>
                <a:lnTo>
                  <a:pt x="293851" y="837222"/>
                </a:lnTo>
                <a:close/>
                <a:moveTo>
                  <a:pt x="403512" y="652037"/>
                </a:moveTo>
                <a:lnTo>
                  <a:pt x="403512" y="768751"/>
                </a:lnTo>
                <a:lnTo>
                  <a:pt x="603479" y="768751"/>
                </a:lnTo>
                <a:lnTo>
                  <a:pt x="603479" y="652037"/>
                </a:lnTo>
                <a:close/>
                <a:moveTo>
                  <a:pt x="93884" y="652037"/>
                </a:moveTo>
                <a:lnTo>
                  <a:pt x="93884" y="768751"/>
                </a:lnTo>
                <a:lnTo>
                  <a:pt x="293851" y="768751"/>
                </a:lnTo>
                <a:lnTo>
                  <a:pt x="293851" y="652037"/>
                </a:lnTo>
                <a:close/>
                <a:moveTo>
                  <a:pt x="713140" y="466852"/>
                </a:moveTo>
                <a:lnTo>
                  <a:pt x="713140" y="583567"/>
                </a:lnTo>
                <a:lnTo>
                  <a:pt x="913107" y="583567"/>
                </a:lnTo>
                <a:lnTo>
                  <a:pt x="913107" y="466852"/>
                </a:lnTo>
                <a:close/>
                <a:moveTo>
                  <a:pt x="403512" y="466852"/>
                </a:moveTo>
                <a:lnTo>
                  <a:pt x="403512" y="583567"/>
                </a:lnTo>
                <a:lnTo>
                  <a:pt x="603479" y="583567"/>
                </a:lnTo>
                <a:lnTo>
                  <a:pt x="603479" y="466852"/>
                </a:lnTo>
                <a:close/>
                <a:moveTo>
                  <a:pt x="93884" y="466852"/>
                </a:moveTo>
                <a:lnTo>
                  <a:pt x="93884" y="583567"/>
                </a:lnTo>
                <a:lnTo>
                  <a:pt x="293851" y="583567"/>
                </a:lnTo>
                <a:lnTo>
                  <a:pt x="293851" y="466852"/>
                </a:lnTo>
                <a:close/>
                <a:moveTo>
                  <a:pt x="713140" y="281668"/>
                </a:moveTo>
                <a:lnTo>
                  <a:pt x="713140" y="398382"/>
                </a:lnTo>
                <a:lnTo>
                  <a:pt x="913107" y="398382"/>
                </a:lnTo>
                <a:lnTo>
                  <a:pt x="913107" y="281668"/>
                </a:lnTo>
                <a:close/>
                <a:moveTo>
                  <a:pt x="93884" y="281668"/>
                </a:moveTo>
                <a:lnTo>
                  <a:pt x="93884" y="398382"/>
                </a:lnTo>
                <a:lnTo>
                  <a:pt x="293851" y="398382"/>
                </a:lnTo>
                <a:lnTo>
                  <a:pt x="293851" y="281668"/>
                </a:lnTo>
                <a:close/>
                <a:moveTo>
                  <a:pt x="713140" y="96483"/>
                </a:moveTo>
                <a:lnTo>
                  <a:pt x="713140" y="213197"/>
                </a:lnTo>
                <a:lnTo>
                  <a:pt x="913107" y="213197"/>
                </a:lnTo>
                <a:lnTo>
                  <a:pt x="913107" y="96483"/>
                </a:lnTo>
                <a:close/>
                <a:moveTo>
                  <a:pt x="403512" y="96483"/>
                </a:moveTo>
                <a:lnTo>
                  <a:pt x="403512" y="213197"/>
                </a:lnTo>
                <a:lnTo>
                  <a:pt x="603479" y="213197"/>
                </a:lnTo>
                <a:lnTo>
                  <a:pt x="603479" y="96483"/>
                </a:lnTo>
                <a:close/>
                <a:moveTo>
                  <a:pt x="93884" y="96483"/>
                </a:moveTo>
                <a:lnTo>
                  <a:pt x="93884" y="213197"/>
                </a:lnTo>
                <a:lnTo>
                  <a:pt x="293851" y="213197"/>
                </a:lnTo>
                <a:lnTo>
                  <a:pt x="293851" y="96483"/>
                </a:lnTo>
                <a:close/>
                <a:moveTo>
                  <a:pt x="0" y="0"/>
                </a:moveTo>
                <a:lnTo>
                  <a:pt x="995452" y="0"/>
                </a:lnTo>
                <a:lnTo>
                  <a:pt x="995452" y="1906041"/>
                </a:lnTo>
                <a:lnTo>
                  <a:pt x="0" y="1906041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17" name="Freeform: Shape 1195">
            <a:extLst>
              <a:ext uri="{FF2B5EF4-FFF2-40B4-BE49-F238E27FC236}">
                <a16:creationId xmlns:a16="http://schemas.microsoft.com/office/drawing/2014/main" id="{8B8B4C44-AA07-4B68-97D7-D7EC0B540B1F}"/>
              </a:ext>
            </a:extLst>
          </p:cNvPr>
          <p:cNvSpPr/>
          <p:nvPr/>
        </p:nvSpPr>
        <p:spPr>
          <a:xfrm>
            <a:off x="7751661" y="2854442"/>
            <a:ext cx="310627" cy="1284485"/>
          </a:xfrm>
          <a:custGeom>
            <a:avLst/>
            <a:gdLst>
              <a:gd name="connsiteX0" fmla="*/ 360045 w 352425"/>
              <a:gd name="connsiteY0" fmla="*/ 1458278 h 1457325"/>
              <a:gd name="connsiteX1" fmla="*/ 360045 w 352425"/>
              <a:gd name="connsiteY1" fmla="*/ 1433513 h 1457325"/>
              <a:gd name="connsiteX2" fmla="*/ 360998 w 352425"/>
              <a:gd name="connsiteY2" fmla="*/ 160020 h 1457325"/>
              <a:gd name="connsiteX3" fmla="*/ 334328 w 352425"/>
              <a:gd name="connsiteY3" fmla="*/ 122873 h 1457325"/>
              <a:gd name="connsiteX4" fmla="*/ 124778 w 352425"/>
              <a:gd name="connsiteY4" fmla="*/ 45720 h 1457325"/>
              <a:gd name="connsiteX5" fmla="*/ 0 w 352425"/>
              <a:gd name="connsiteY5" fmla="*/ 0 h 1457325"/>
              <a:gd name="connsiteX6" fmla="*/ 0 w 352425"/>
              <a:gd name="connsiteY6" fmla="*/ 1457325 h 1457325"/>
              <a:gd name="connsiteX7" fmla="*/ 360045 w 352425"/>
              <a:gd name="connsiteY7" fmla="*/ 1457325 h 1457325"/>
              <a:gd name="connsiteX8" fmla="*/ 323850 w 352425"/>
              <a:gd name="connsiteY8" fmla="*/ 1391603 h 1457325"/>
              <a:gd name="connsiteX9" fmla="*/ 300990 w 352425"/>
              <a:gd name="connsiteY9" fmla="*/ 1392555 h 1457325"/>
              <a:gd name="connsiteX10" fmla="*/ 60960 w 352425"/>
              <a:gd name="connsiteY10" fmla="*/ 1392555 h 1457325"/>
              <a:gd name="connsiteX11" fmla="*/ 37148 w 352425"/>
              <a:gd name="connsiteY11" fmla="*/ 1362075 h 1457325"/>
              <a:gd name="connsiteX12" fmla="*/ 323850 w 352425"/>
              <a:gd name="connsiteY12" fmla="*/ 1362075 h 1457325"/>
              <a:gd name="connsiteX13" fmla="*/ 323850 w 352425"/>
              <a:gd name="connsiteY13" fmla="*/ 1391603 h 1457325"/>
              <a:gd name="connsiteX14" fmla="*/ 323850 w 352425"/>
              <a:gd name="connsiteY14" fmla="*/ 1333500 h 1457325"/>
              <a:gd name="connsiteX15" fmla="*/ 37148 w 352425"/>
              <a:gd name="connsiteY15" fmla="*/ 1333500 h 1457325"/>
              <a:gd name="connsiteX16" fmla="*/ 60960 w 352425"/>
              <a:gd name="connsiteY16" fmla="*/ 1302068 h 1457325"/>
              <a:gd name="connsiteX17" fmla="*/ 300990 w 352425"/>
              <a:gd name="connsiteY17" fmla="*/ 1302068 h 1457325"/>
              <a:gd name="connsiteX18" fmla="*/ 323850 w 352425"/>
              <a:gd name="connsiteY18" fmla="*/ 1303020 h 1457325"/>
              <a:gd name="connsiteX19" fmla="*/ 323850 w 352425"/>
              <a:gd name="connsiteY19" fmla="*/ 1333500 h 1457325"/>
              <a:gd name="connsiteX20" fmla="*/ 323850 w 352425"/>
              <a:gd name="connsiteY20" fmla="*/ 1277303 h 1457325"/>
              <a:gd name="connsiteX21" fmla="*/ 300990 w 352425"/>
              <a:gd name="connsiteY21" fmla="*/ 1278255 h 1457325"/>
              <a:gd name="connsiteX22" fmla="*/ 60960 w 352425"/>
              <a:gd name="connsiteY22" fmla="*/ 1278255 h 1457325"/>
              <a:gd name="connsiteX23" fmla="*/ 37148 w 352425"/>
              <a:gd name="connsiteY23" fmla="*/ 1247775 h 1457325"/>
              <a:gd name="connsiteX24" fmla="*/ 323850 w 352425"/>
              <a:gd name="connsiteY24" fmla="*/ 1247775 h 1457325"/>
              <a:gd name="connsiteX25" fmla="*/ 323850 w 352425"/>
              <a:gd name="connsiteY25" fmla="*/ 1277303 h 1457325"/>
              <a:gd name="connsiteX26" fmla="*/ 322898 w 352425"/>
              <a:gd name="connsiteY26" fmla="*/ 1163003 h 1457325"/>
              <a:gd name="connsiteX27" fmla="*/ 300038 w 352425"/>
              <a:gd name="connsiteY27" fmla="*/ 1163955 h 1457325"/>
              <a:gd name="connsiteX28" fmla="*/ 60008 w 352425"/>
              <a:gd name="connsiteY28" fmla="*/ 1163955 h 1457325"/>
              <a:gd name="connsiteX29" fmla="*/ 36195 w 352425"/>
              <a:gd name="connsiteY29" fmla="*/ 1133475 h 1457325"/>
              <a:gd name="connsiteX30" fmla="*/ 322898 w 352425"/>
              <a:gd name="connsiteY30" fmla="*/ 1133475 h 1457325"/>
              <a:gd name="connsiteX31" fmla="*/ 323850 w 352425"/>
              <a:gd name="connsiteY31" fmla="*/ 1150620 h 1457325"/>
              <a:gd name="connsiteX32" fmla="*/ 322898 w 352425"/>
              <a:gd name="connsiteY32" fmla="*/ 1163003 h 1457325"/>
              <a:gd name="connsiteX33" fmla="*/ 300990 w 352425"/>
              <a:gd name="connsiteY33" fmla="*/ 936308 h 1457325"/>
              <a:gd name="connsiteX34" fmla="*/ 60960 w 352425"/>
              <a:gd name="connsiteY34" fmla="*/ 936308 h 1457325"/>
              <a:gd name="connsiteX35" fmla="*/ 37148 w 352425"/>
              <a:gd name="connsiteY35" fmla="*/ 904875 h 1457325"/>
              <a:gd name="connsiteX36" fmla="*/ 323850 w 352425"/>
              <a:gd name="connsiteY36" fmla="*/ 904875 h 1457325"/>
              <a:gd name="connsiteX37" fmla="*/ 323850 w 352425"/>
              <a:gd name="connsiteY37" fmla="*/ 934403 h 1457325"/>
              <a:gd name="connsiteX38" fmla="*/ 300990 w 352425"/>
              <a:gd name="connsiteY38" fmla="*/ 936308 h 1457325"/>
              <a:gd name="connsiteX39" fmla="*/ 322898 w 352425"/>
              <a:gd name="connsiteY39" fmla="*/ 960120 h 1457325"/>
              <a:gd name="connsiteX40" fmla="*/ 322898 w 352425"/>
              <a:gd name="connsiteY40" fmla="*/ 990600 h 1457325"/>
              <a:gd name="connsiteX41" fmla="*/ 37148 w 352425"/>
              <a:gd name="connsiteY41" fmla="*/ 990600 h 1457325"/>
              <a:gd name="connsiteX42" fmla="*/ 60960 w 352425"/>
              <a:gd name="connsiteY42" fmla="*/ 959168 h 1457325"/>
              <a:gd name="connsiteX43" fmla="*/ 298133 w 352425"/>
              <a:gd name="connsiteY43" fmla="*/ 959168 h 1457325"/>
              <a:gd name="connsiteX44" fmla="*/ 322898 w 352425"/>
              <a:gd name="connsiteY44" fmla="*/ 960120 h 1457325"/>
              <a:gd name="connsiteX45" fmla="*/ 37148 w 352425"/>
              <a:gd name="connsiteY45" fmla="*/ 762000 h 1457325"/>
              <a:gd name="connsiteX46" fmla="*/ 37148 w 352425"/>
              <a:gd name="connsiteY46" fmla="*/ 731520 h 1457325"/>
              <a:gd name="connsiteX47" fmla="*/ 323850 w 352425"/>
              <a:gd name="connsiteY47" fmla="*/ 731520 h 1457325"/>
              <a:gd name="connsiteX48" fmla="*/ 323850 w 352425"/>
              <a:gd name="connsiteY48" fmla="*/ 762000 h 1457325"/>
              <a:gd name="connsiteX49" fmla="*/ 37148 w 352425"/>
              <a:gd name="connsiteY49" fmla="*/ 762000 h 1457325"/>
              <a:gd name="connsiteX50" fmla="*/ 322898 w 352425"/>
              <a:gd name="connsiteY50" fmla="*/ 789623 h 1457325"/>
              <a:gd name="connsiteX51" fmla="*/ 322898 w 352425"/>
              <a:gd name="connsiteY51" fmla="*/ 820103 h 1457325"/>
              <a:gd name="connsiteX52" fmla="*/ 300038 w 352425"/>
              <a:gd name="connsiteY52" fmla="*/ 821055 h 1457325"/>
              <a:gd name="connsiteX53" fmla="*/ 60008 w 352425"/>
              <a:gd name="connsiteY53" fmla="*/ 821055 h 1457325"/>
              <a:gd name="connsiteX54" fmla="*/ 36195 w 352425"/>
              <a:gd name="connsiteY54" fmla="*/ 789623 h 1457325"/>
              <a:gd name="connsiteX55" fmla="*/ 322898 w 352425"/>
              <a:gd name="connsiteY55" fmla="*/ 789623 h 1457325"/>
              <a:gd name="connsiteX56" fmla="*/ 39053 w 352425"/>
              <a:gd name="connsiteY56" fmla="*/ 647700 h 1457325"/>
              <a:gd name="connsiteX57" fmla="*/ 61913 w 352425"/>
              <a:gd name="connsiteY57" fmla="*/ 616268 h 1457325"/>
              <a:gd name="connsiteX58" fmla="*/ 301943 w 352425"/>
              <a:gd name="connsiteY58" fmla="*/ 616268 h 1457325"/>
              <a:gd name="connsiteX59" fmla="*/ 324803 w 352425"/>
              <a:gd name="connsiteY59" fmla="*/ 617220 h 1457325"/>
              <a:gd name="connsiteX60" fmla="*/ 324803 w 352425"/>
              <a:gd name="connsiteY60" fmla="*/ 647700 h 1457325"/>
              <a:gd name="connsiteX61" fmla="*/ 39053 w 352425"/>
              <a:gd name="connsiteY61" fmla="*/ 647700 h 1457325"/>
              <a:gd name="connsiteX62" fmla="*/ 37148 w 352425"/>
              <a:gd name="connsiteY62" fmla="*/ 561975 h 1457325"/>
              <a:gd name="connsiteX63" fmla="*/ 323850 w 352425"/>
              <a:gd name="connsiteY63" fmla="*/ 561975 h 1457325"/>
              <a:gd name="connsiteX64" fmla="*/ 323850 w 352425"/>
              <a:gd name="connsiteY64" fmla="*/ 591503 h 1457325"/>
              <a:gd name="connsiteX65" fmla="*/ 300990 w 352425"/>
              <a:gd name="connsiteY65" fmla="*/ 592455 h 1457325"/>
              <a:gd name="connsiteX66" fmla="*/ 60960 w 352425"/>
              <a:gd name="connsiteY66" fmla="*/ 592455 h 1457325"/>
              <a:gd name="connsiteX67" fmla="*/ 37148 w 352425"/>
              <a:gd name="connsiteY67" fmla="*/ 561975 h 1457325"/>
              <a:gd name="connsiteX68" fmla="*/ 60960 w 352425"/>
              <a:gd name="connsiteY68" fmla="*/ 1073468 h 1457325"/>
              <a:gd name="connsiteX69" fmla="*/ 300990 w 352425"/>
              <a:gd name="connsiteY69" fmla="*/ 1073468 h 1457325"/>
              <a:gd name="connsiteX70" fmla="*/ 323850 w 352425"/>
              <a:gd name="connsiteY70" fmla="*/ 1074420 h 1457325"/>
              <a:gd name="connsiteX71" fmla="*/ 323850 w 352425"/>
              <a:gd name="connsiteY71" fmla="*/ 1103948 h 1457325"/>
              <a:gd name="connsiteX72" fmla="*/ 37148 w 352425"/>
              <a:gd name="connsiteY72" fmla="*/ 1103948 h 1457325"/>
              <a:gd name="connsiteX73" fmla="*/ 60960 w 352425"/>
              <a:gd name="connsiteY73" fmla="*/ 1073468 h 1457325"/>
              <a:gd name="connsiteX74" fmla="*/ 323850 w 352425"/>
              <a:gd name="connsiteY74" fmla="*/ 533400 h 1457325"/>
              <a:gd name="connsiteX75" fmla="*/ 38100 w 352425"/>
              <a:gd name="connsiteY75" fmla="*/ 533400 h 1457325"/>
              <a:gd name="connsiteX76" fmla="*/ 60008 w 352425"/>
              <a:gd name="connsiteY76" fmla="*/ 502920 h 1457325"/>
              <a:gd name="connsiteX77" fmla="*/ 301943 w 352425"/>
              <a:gd name="connsiteY77" fmla="*/ 502920 h 1457325"/>
              <a:gd name="connsiteX78" fmla="*/ 324803 w 352425"/>
              <a:gd name="connsiteY78" fmla="*/ 504825 h 1457325"/>
              <a:gd name="connsiteX79" fmla="*/ 323850 w 352425"/>
              <a:gd name="connsiteY79" fmla="*/ 533400 h 1457325"/>
              <a:gd name="connsiteX80" fmla="*/ 38100 w 352425"/>
              <a:gd name="connsiteY80" fmla="*/ 447675 h 1457325"/>
              <a:gd name="connsiteX81" fmla="*/ 322898 w 352425"/>
              <a:gd name="connsiteY81" fmla="*/ 447675 h 1457325"/>
              <a:gd name="connsiteX82" fmla="*/ 322898 w 352425"/>
              <a:gd name="connsiteY82" fmla="*/ 477203 h 1457325"/>
              <a:gd name="connsiteX83" fmla="*/ 300990 w 352425"/>
              <a:gd name="connsiteY83" fmla="*/ 479108 h 1457325"/>
              <a:gd name="connsiteX84" fmla="*/ 59055 w 352425"/>
              <a:gd name="connsiteY84" fmla="*/ 479108 h 1457325"/>
              <a:gd name="connsiteX85" fmla="*/ 38100 w 352425"/>
              <a:gd name="connsiteY85" fmla="*/ 447675 h 1457325"/>
              <a:gd name="connsiteX86" fmla="*/ 37148 w 352425"/>
              <a:gd name="connsiteY86" fmla="*/ 218123 h 1457325"/>
              <a:gd name="connsiteX87" fmla="*/ 322898 w 352425"/>
              <a:gd name="connsiteY87" fmla="*/ 218123 h 1457325"/>
              <a:gd name="connsiteX88" fmla="*/ 322898 w 352425"/>
              <a:gd name="connsiteY88" fmla="*/ 248603 h 1457325"/>
              <a:gd name="connsiteX89" fmla="*/ 300038 w 352425"/>
              <a:gd name="connsiteY89" fmla="*/ 249555 h 1457325"/>
              <a:gd name="connsiteX90" fmla="*/ 60008 w 352425"/>
              <a:gd name="connsiteY90" fmla="*/ 249555 h 1457325"/>
              <a:gd name="connsiteX91" fmla="*/ 37148 w 352425"/>
              <a:gd name="connsiteY91" fmla="*/ 218123 h 1457325"/>
              <a:gd name="connsiteX92" fmla="*/ 61913 w 352425"/>
              <a:gd name="connsiteY92" fmla="*/ 273368 h 1457325"/>
              <a:gd name="connsiteX93" fmla="*/ 299085 w 352425"/>
              <a:gd name="connsiteY93" fmla="*/ 273368 h 1457325"/>
              <a:gd name="connsiteX94" fmla="*/ 323850 w 352425"/>
              <a:gd name="connsiteY94" fmla="*/ 274320 h 1457325"/>
              <a:gd name="connsiteX95" fmla="*/ 323850 w 352425"/>
              <a:gd name="connsiteY95" fmla="*/ 304800 h 1457325"/>
              <a:gd name="connsiteX96" fmla="*/ 39053 w 352425"/>
              <a:gd name="connsiteY96" fmla="*/ 304800 h 1457325"/>
              <a:gd name="connsiteX97" fmla="*/ 61913 w 352425"/>
              <a:gd name="connsiteY97" fmla="*/ 273368 h 1457325"/>
              <a:gd name="connsiteX98" fmla="*/ 322898 w 352425"/>
              <a:gd name="connsiteY98" fmla="*/ 332423 h 1457325"/>
              <a:gd name="connsiteX99" fmla="*/ 322898 w 352425"/>
              <a:gd name="connsiteY99" fmla="*/ 362903 h 1457325"/>
              <a:gd name="connsiteX100" fmla="*/ 300038 w 352425"/>
              <a:gd name="connsiteY100" fmla="*/ 363855 h 1457325"/>
              <a:gd name="connsiteX101" fmla="*/ 60008 w 352425"/>
              <a:gd name="connsiteY101" fmla="*/ 363855 h 1457325"/>
              <a:gd name="connsiteX102" fmla="*/ 36195 w 352425"/>
              <a:gd name="connsiteY102" fmla="*/ 332423 h 1457325"/>
              <a:gd name="connsiteX103" fmla="*/ 322898 w 352425"/>
              <a:gd name="connsiteY103" fmla="*/ 332423 h 1457325"/>
              <a:gd name="connsiteX104" fmla="*/ 60960 w 352425"/>
              <a:gd name="connsiteY104" fmla="*/ 387668 h 1457325"/>
              <a:gd name="connsiteX105" fmla="*/ 300990 w 352425"/>
              <a:gd name="connsiteY105" fmla="*/ 387668 h 1457325"/>
              <a:gd name="connsiteX106" fmla="*/ 323850 w 352425"/>
              <a:gd name="connsiteY106" fmla="*/ 388620 h 1457325"/>
              <a:gd name="connsiteX107" fmla="*/ 323850 w 352425"/>
              <a:gd name="connsiteY107" fmla="*/ 419100 h 1457325"/>
              <a:gd name="connsiteX108" fmla="*/ 39053 w 352425"/>
              <a:gd name="connsiteY108" fmla="*/ 419100 h 1457325"/>
              <a:gd name="connsiteX109" fmla="*/ 60960 w 352425"/>
              <a:gd name="connsiteY109" fmla="*/ 387668 h 1457325"/>
              <a:gd name="connsiteX110" fmla="*/ 60960 w 352425"/>
              <a:gd name="connsiteY110" fmla="*/ 844868 h 1457325"/>
              <a:gd name="connsiteX111" fmla="*/ 300990 w 352425"/>
              <a:gd name="connsiteY111" fmla="*/ 844868 h 1457325"/>
              <a:gd name="connsiteX112" fmla="*/ 324803 w 352425"/>
              <a:gd name="connsiteY112" fmla="*/ 845820 h 1457325"/>
              <a:gd name="connsiteX113" fmla="*/ 324803 w 352425"/>
              <a:gd name="connsiteY113" fmla="*/ 875348 h 1457325"/>
              <a:gd name="connsiteX114" fmla="*/ 40005 w 352425"/>
              <a:gd name="connsiteY114" fmla="*/ 875348 h 1457325"/>
              <a:gd name="connsiteX115" fmla="*/ 60960 w 352425"/>
              <a:gd name="connsiteY115" fmla="*/ 844868 h 1457325"/>
              <a:gd name="connsiteX116" fmla="*/ 37148 w 352425"/>
              <a:gd name="connsiteY116" fmla="*/ 1019175 h 1457325"/>
              <a:gd name="connsiteX117" fmla="*/ 323850 w 352425"/>
              <a:gd name="connsiteY117" fmla="*/ 1019175 h 1457325"/>
              <a:gd name="connsiteX118" fmla="*/ 323850 w 352425"/>
              <a:gd name="connsiteY118" fmla="*/ 1049655 h 1457325"/>
              <a:gd name="connsiteX119" fmla="*/ 219075 w 352425"/>
              <a:gd name="connsiteY119" fmla="*/ 1049655 h 1457325"/>
              <a:gd name="connsiteX120" fmla="*/ 61913 w 352425"/>
              <a:gd name="connsiteY120" fmla="*/ 1049655 h 1457325"/>
              <a:gd name="connsiteX121" fmla="*/ 37148 w 352425"/>
              <a:gd name="connsiteY121" fmla="*/ 1019175 h 1457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352425" h="1457325">
                <a:moveTo>
                  <a:pt x="360045" y="1458278"/>
                </a:moveTo>
                <a:cubicBezTo>
                  <a:pt x="360045" y="1449705"/>
                  <a:pt x="360045" y="1442085"/>
                  <a:pt x="360045" y="1433513"/>
                </a:cubicBezTo>
                <a:cubicBezTo>
                  <a:pt x="360045" y="1008698"/>
                  <a:pt x="360045" y="584835"/>
                  <a:pt x="360998" y="160020"/>
                </a:cubicBezTo>
                <a:cubicBezTo>
                  <a:pt x="360998" y="138113"/>
                  <a:pt x="353378" y="129540"/>
                  <a:pt x="334328" y="122873"/>
                </a:cubicBezTo>
                <a:cubicBezTo>
                  <a:pt x="263843" y="98108"/>
                  <a:pt x="194310" y="71438"/>
                  <a:pt x="124778" y="45720"/>
                </a:cubicBezTo>
                <a:cubicBezTo>
                  <a:pt x="83820" y="30480"/>
                  <a:pt x="43815" y="16193"/>
                  <a:pt x="0" y="0"/>
                </a:cubicBezTo>
                <a:cubicBezTo>
                  <a:pt x="0" y="487680"/>
                  <a:pt x="0" y="972503"/>
                  <a:pt x="0" y="1457325"/>
                </a:cubicBezTo>
                <a:lnTo>
                  <a:pt x="360045" y="1457325"/>
                </a:lnTo>
                <a:close/>
                <a:moveTo>
                  <a:pt x="323850" y="1391603"/>
                </a:moveTo>
                <a:cubicBezTo>
                  <a:pt x="315278" y="1392555"/>
                  <a:pt x="307658" y="1392555"/>
                  <a:pt x="300990" y="1392555"/>
                </a:cubicBezTo>
                <a:cubicBezTo>
                  <a:pt x="220980" y="1392555"/>
                  <a:pt x="140970" y="1392555"/>
                  <a:pt x="60960" y="1392555"/>
                </a:cubicBezTo>
                <a:cubicBezTo>
                  <a:pt x="34290" y="1392555"/>
                  <a:pt x="34290" y="1392555"/>
                  <a:pt x="37148" y="1362075"/>
                </a:cubicBezTo>
                <a:cubicBezTo>
                  <a:pt x="131445" y="1362075"/>
                  <a:pt x="226695" y="1362075"/>
                  <a:pt x="323850" y="1362075"/>
                </a:cubicBezTo>
                <a:cubicBezTo>
                  <a:pt x="323850" y="1372553"/>
                  <a:pt x="323850" y="1381125"/>
                  <a:pt x="323850" y="1391603"/>
                </a:cubicBezTo>
                <a:close/>
                <a:moveTo>
                  <a:pt x="323850" y="1333500"/>
                </a:moveTo>
                <a:cubicBezTo>
                  <a:pt x="228600" y="1333500"/>
                  <a:pt x="133350" y="1333500"/>
                  <a:pt x="37148" y="1333500"/>
                </a:cubicBezTo>
                <a:cubicBezTo>
                  <a:pt x="33338" y="1302068"/>
                  <a:pt x="33338" y="1302068"/>
                  <a:pt x="60960" y="1302068"/>
                </a:cubicBezTo>
                <a:cubicBezTo>
                  <a:pt x="140970" y="1302068"/>
                  <a:pt x="220980" y="1302068"/>
                  <a:pt x="300990" y="1302068"/>
                </a:cubicBezTo>
                <a:cubicBezTo>
                  <a:pt x="308610" y="1302068"/>
                  <a:pt x="316230" y="1303020"/>
                  <a:pt x="323850" y="1303020"/>
                </a:cubicBezTo>
                <a:cubicBezTo>
                  <a:pt x="323850" y="1314450"/>
                  <a:pt x="323850" y="1323023"/>
                  <a:pt x="323850" y="1333500"/>
                </a:cubicBezTo>
                <a:close/>
                <a:moveTo>
                  <a:pt x="323850" y="1277303"/>
                </a:moveTo>
                <a:cubicBezTo>
                  <a:pt x="315278" y="1278255"/>
                  <a:pt x="307658" y="1278255"/>
                  <a:pt x="300990" y="1278255"/>
                </a:cubicBezTo>
                <a:cubicBezTo>
                  <a:pt x="220980" y="1278255"/>
                  <a:pt x="140970" y="1278255"/>
                  <a:pt x="60960" y="1278255"/>
                </a:cubicBezTo>
                <a:cubicBezTo>
                  <a:pt x="34290" y="1278255"/>
                  <a:pt x="34290" y="1278255"/>
                  <a:pt x="37148" y="1247775"/>
                </a:cubicBezTo>
                <a:cubicBezTo>
                  <a:pt x="131445" y="1247775"/>
                  <a:pt x="226695" y="1247775"/>
                  <a:pt x="323850" y="1247775"/>
                </a:cubicBezTo>
                <a:cubicBezTo>
                  <a:pt x="323850" y="1258253"/>
                  <a:pt x="323850" y="1266825"/>
                  <a:pt x="323850" y="1277303"/>
                </a:cubicBezTo>
                <a:close/>
                <a:moveTo>
                  <a:pt x="322898" y="1163003"/>
                </a:moveTo>
                <a:cubicBezTo>
                  <a:pt x="315278" y="1163003"/>
                  <a:pt x="307658" y="1163955"/>
                  <a:pt x="300038" y="1163955"/>
                </a:cubicBezTo>
                <a:cubicBezTo>
                  <a:pt x="220028" y="1163955"/>
                  <a:pt x="140018" y="1163955"/>
                  <a:pt x="60008" y="1163955"/>
                </a:cubicBezTo>
                <a:cubicBezTo>
                  <a:pt x="33338" y="1163955"/>
                  <a:pt x="33338" y="1163955"/>
                  <a:pt x="36195" y="1133475"/>
                </a:cubicBezTo>
                <a:cubicBezTo>
                  <a:pt x="130493" y="1133475"/>
                  <a:pt x="225743" y="1133475"/>
                  <a:pt x="322898" y="1133475"/>
                </a:cubicBezTo>
                <a:cubicBezTo>
                  <a:pt x="322898" y="1140143"/>
                  <a:pt x="323850" y="1144905"/>
                  <a:pt x="323850" y="1150620"/>
                </a:cubicBezTo>
                <a:cubicBezTo>
                  <a:pt x="324803" y="1154430"/>
                  <a:pt x="323850" y="1157288"/>
                  <a:pt x="322898" y="1163003"/>
                </a:cubicBezTo>
                <a:close/>
                <a:moveTo>
                  <a:pt x="300990" y="936308"/>
                </a:moveTo>
                <a:cubicBezTo>
                  <a:pt x="220980" y="936308"/>
                  <a:pt x="140970" y="936308"/>
                  <a:pt x="60960" y="936308"/>
                </a:cubicBezTo>
                <a:cubicBezTo>
                  <a:pt x="34290" y="936308"/>
                  <a:pt x="34290" y="936308"/>
                  <a:pt x="37148" y="904875"/>
                </a:cubicBezTo>
                <a:cubicBezTo>
                  <a:pt x="133350" y="904875"/>
                  <a:pt x="227648" y="904875"/>
                  <a:pt x="323850" y="904875"/>
                </a:cubicBezTo>
                <a:cubicBezTo>
                  <a:pt x="323850" y="915353"/>
                  <a:pt x="323850" y="923925"/>
                  <a:pt x="323850" y="934403"/>
                </a:cubicBezTo>
                <a:cubicBezTo>
                  <a:pt x="316230" y="935355"/>
                  <a:pt x="308610" y="936308"/>
                  <a:pt x="300990" y="936308"/>
                </a:cubicBezTo>
                <a:close/>
                <a:moveTo>
                  <a:pt x="322898" y="960120"/>
                </a:moveTo>
                <a:cubicBezTo>
                  <a:pt x="322898" y="970598"/>
                  <a:pt x="322898" y="980123"/>
                  <a:pt x="322898" y="990600"/>
                </a:cubicBezTo>
                <a:cubicBezTo>
                  <a:pt x="227648" y="990600"/>
                  <a:pt x="133350" y="990600"/>
                  <a:pt x="37148" y="990600"/>
                </a:cubicBezTo>
                <a:cubicBezTo>
                  <a:pt x="34290" y="959168"/>
                  <a:pt x="34290" y="959168"/>
                  <a:pt x="60960" y="959168"/>
                </a:cubicBezTo>
                <a:cubicBezTo>
                  <a:pt x="140018" y="959168"/>
                  <a:pt x="219075" y="959168"/>
                  <a:pt x="298133" y="959168"/>
                </a:cubicBezTo>
                <a:cubicBezTo>
                  <a:pt x="306705" y="959168"/>
                  <a:pt x="313373" y="960120"/>
                  <a:pt x="322898" y="960120"/>
                </a:cubicBezTo>
                <a:close/>
                <a:moveTo>
                  <a:pt x="37148" y="762000"/>
                </a:moveTo>
                <a:cubicBezTo>
                  <a:pt x="37148" y="752475"/>
                  <a:pt x="37148" y="742950"/>
                  <a:pt x="37148" y="731520"/>
                </a:cubicBezTo>
                <a:cubicBezTo>
                  <a:pt x="133350" y="731520"/>
                  <a:pt x="227648" y="731520"/>
                  <a:pt x="323850" y="731520"/>
                </a:cubicBezTo>
                <a:cubicBezTo>
                  <a:pt x="323850" y="741998"/>
                  <a:pt x="323850" y="751523"/>
                  <a:pt x="323850" y="762000"/>
                </a:cubicBezTo>
                <a:cubicBezTo>
                  <a:pt x="227648" y="762000"/>
                  <a:pt x="133350" y="762000"/>
                  <a:pt x="37148" y="762000"/>
                </a:cubicBezTo>
                <a:close/>
                <a:moveTo>
                  <a:pt x="322898" y="789623"/>
                </a:moveTo>
                <a:cubicBezTo>
                  <a:pt x="322898" y="799148"/>
                  <a:pt x="322898" y="808673"/>
                  <a:pt x="322898" y="820103"/>
                </a:cubicBezTo>
                <a:cubicBezTo>
                  <a:pt x="315278" y="820103"/>
                  <a:pt x="307658" y="821055"/>
                  <a:pt x="300038" y="821055"/>
                </a:cubicBezTo>
                <a:cubicBezTo>
                  <a:pt x="220028" y="821055"/>
                  <a:pt x="140018" y="821055"/>
                  <a:pt x="60008" y="821055"/>
                </a:cubicBezTo>
                <a:cubicBezTo>
                  <a:pt x="33338" y="821055"/>
                  <a:pt x="33338" y="821055"/>
                  <a:pt x="36195" y="789623"/>
                </a:cubicBezTo>
                <a:cubicBezTo>
                  <a:pt x="133350" y="789623"/>
                  <a:pt x="227648" y="789623"/>
                  <a:pt x="322898" y="789623"/>
                </a:cubicBezTo>
                <a:close/>
                <a:moveTo>
                  <a:pt x="39053" y="647700"/>
                </a:moveTo>
                <a:cubicBezTo>
                  <a:pt x="32385" y="618173"/>
                  <a:pt x="33338" y="616268"/>
                  <a:pt x="61913" y="616268"/>
                </a:cubicBezTo>
                <a:cubicBezTo>
                  <a:pt x="141923" y="616268"/>
                  <a:pt x="221933" y="616268"/>
                  <a:pt x="301943" y="616268"/>
                </a:cubicBezTo>
                <a:cubicBezTo>
                  <a:pt x="308610" y="616268"/>
                  <a:pt x="315278" y="617220"/>
                  <a:pt x="324803" y="617220"/>
                </a:cubicBezTo>
                <a:cubicBezTo>
                  <a:pt x="324803" y="628650"/>
                  <a:pt x="324803" y="637223"/>
                  <a:pt x="324803" y="647700"/>
                </a:cubicBezTo>
                <a:cubicBezTo>
                  <a:pt x="228600" y="647700"/>
                  <a:pt x="133350" y="647700"/>
                  <a:pt x="39053" y="647700"/>
                </a:cubicBezTo>
                <a:close/>
                <a:moveTo>
                  <a:pt x="37148" y="561975"/>
                </a:moveTo>
                <a:cubicBezTo>
                  <a:pt x="131445" y="561975"/>
                  <a:pt x="226695" y="561975"/>
                  <a:pt x="323850" y="561975"/>
                </a:cubicBezTo>
                <a:cubicBezTo>
                  <a:pt x="323850" y="571500"/>
                  <a:pt x="323850" y="581025"/>
                  <a:pt x="323850" y="591503"/>
                </a:cubicBezTo>
                <a:cubicBezTo>
                  <a:pt x="315278" y="591503"/>
                  <a:pt x="307658" y="592455"/>
                  <a:pt x="300990" y="592455"/>
                </a:cubicBezTo>
                <a:cubicBezTo>
                  <a:pt x="220980" y="592455"/>
                  <a:pt x="140970" y="592455"/>
                  <a:pt x="60960" y="592455"/>
                </a:cubicBezTo>
                <a:cubicBezTo>
                  <a:pt x="34290" y="593408"/>
                  <a:pt x="34290" y="593408"/>
                  <a:pt x="37148" y="561975"/>
                </a:cubicBezTo>
                <a:close/>
                <a:moveTo>
                  <a:pt x="60960" y="1073468"/>
                </a:moveTo>
                <a:cubicBezTo>
                  <a:pt x="140970" y="1073468"/>
                  <a:pt x="220980" y="1073468"/>
                  <a:pt x="300990" y="1073468"/>
                </a:cubicBezTo>
                <a:cubicBezTo>
                  <a:pt x="308610" y="1073468"/>
                  <a:pt x="316230" y="1074420"/>
                  <a:pt x="323850" y="1074420"/>
                </a:cubicBezTo>
                <a:cubicBezTo>
                  <a:pt x="323850" y="1084898"/>
                  <a:pt x="323850" y="1094423"/>
                  <a:pt x="323850" y="1103948"/>
                </a:cubicBezTo>
                <a:cubicBezTo>
                  <a:pt x="228600" y="1103948"/>
                  <a:pt x="133350" y="1103948"/>
                  <a:pt x="37148" y="1103948"/>
                </a:cubicBezTo>
                <a:cubicBezTo>
                  <a:pt x="34290" y="1074420"/>
                  <a:pt x="34290" y="1073468"/>
                  <a:pt x="60960" y="1073468"/>
                </a:cubicBezTo>
                <a:close/>
                <a:moveTo>
                  <a:pt x="323850" y="533400"/>
                </a:moveTo>
                <a:cubicBezTo>
                  <a:pt x="228600" y="533400"/>
                  <a:pt x="133350" y="533400"/>
                  <a:pt x="38100" y="533400"/>
                </a:cubicBezTo>
                <a:cubicBezTo>
                  <a:pt x="33338" y="503873"/>
                  <a:pt x="33338" y="502920"/>
                  <a:pt x="60008" y="502920"/>
                </a:cubicBezTo>
                <a:cubicBezTo>
                  <a:pt x="140970" y="502920"/>
                  <a:pt x="220980" y="502920"/>
                  <a:pt x="301943" y="502920"/>
                </a:cubicBezTo>
                <a:cubicBezTo>
                  <a:pt x="308610" y="502920"/>
                  <a:pt x="315278" y="503873"/>
                  <a:pt x="324803" y="504825"/>
                </a:cubicBezTo>
                <a:cubicBezTo>
                  <a:pt x="323850" y="514350"/>
                  <a:pt x="323850" y="522923"/>
                  <a:pt x="323850" y="533400"/>
                </a:cubicBezTo>
                <a:close/>
                <a:moveTo>
                  <a:pt x="38100" y="447675"/>
                </a:moveTo>
                <a:cubicBezTo>
                  <a:pt x="132398" y="447675"/>
                  <a:pt x="227648" y="447675"/>
                  <a:pt x="322898" y="447675"/>
                </a:cubicBezTo>
                <a:cubicBezTo>
                  <a:pt x="322898" y="457200"/>
                  <a:pt x="322898" y="465773"/>
                  <a:pt x="322898" y="477203"/>
                </a:cubicBezTo>
                <a:cubicBezTo>
                  <a:pt x="315278" y="478155"/>
                  <a:pt x="308610" y="479108"/>
                  <a:pt x="300990" y="479108"/>
                </a:cubicBezTo>
                <a:cubicBezTo>
                  <a:pt x="220028" y="479108"/>
                  <a:pt x="140018" y="479108"/>
                  <a:pt x="59055" y="479108"/>
                </a:cubicBezTo>
                <a:cubicBezTo>
                  <a:pt x="34290" y="479108"/>
                  <a:pt x="33338" y="477203"/>
                  <a:pt x="38100" y="447675"/>
                </a:cubicBezTo>
                <a:close/>
                <a:moveTo>
                  <a:pt x="37148" y="218123"/>
                </a:moveTo>
                <a:cubicBezTo>
                  <a:pt x="132398" y="218123"/>
                  <a:pt x="226695" y="218123"/>
                  <a:pt x="322898" y="218123"/>
                </a:cubicBezTo>
                <a:cubicBezTo>
                  <a:pt x="322898" y="227648"/>
                  <a:pt x="322898" y="237173"/>
                  <a:pt x="322898" y="248603"/>
                </a:cubicBezTo>
                <a:cubicBezTo>
                  <a:pt x="315278" y="248603"/>
                  <a:pt x="307658" y="249555"/>
                  <a:pt x="300038" y="249555"/>
                </a:cubicBezTo>
                <a:cubicBezTo>
                  <a:pt x="220028" y="249555"/>
                  <a:pt x="140018" y="249555"/>
                  <a:pt x="60008" y="249555"/>
                </a:cubicBezTo>
                <a:cubicBezTo>
                  <a:pt x="34290" y="250508"/>
                  <a:pt x="34290" y="249555"/>
                  <a:pt x="37148" y="218123"/>
                </a:cubicBezTo>
                <a:close/>
                <a:moveTo>
                  <a:pt x="61913" y="273368"/>
                </a:moveTo>
                <a:cubicBezTo>
                  <a:pt x="140970" y="273368"/>
                  <a:pt x="220028" y="273368"/>
                  <a:pt x="299085" y="273368"/>
                </a:cubicBezTo>
                <a:cubicBezTo>
                  <a:pt x="306705" y="273368"/>
                  <a:pt x="314325" y="274320"/>
                  <a:pt x="323850" y="274320"/>
                </a:cubicBezTo>
                <a:cubicBezTo>
                  <a:pt x="323850" y="285750"/>
                  <a:pt x="323850" y="294323"/>
                  <a:pt x="323850" y="304800"/>
                </a:cubicBezTo>
                <a:cubicBezTo>
                  <a:pt x="227648" y="304800"/>
                  <a:pt x="133350" y="304800"/>
                  <a:pt x="39053" y="304800"/>
                </a:cubicBezTo>
                <a:cubicBezTo>
                  <a:pt x="32385" y="275273"/>
                  <a:pt x="33338" y="273368"/>
                  <a:pt x="61913" y="273368"/>
                </a:cubicBezTo>
                <a:close/>
                <a:moveTo>
                  <a:pt x="322898" y="332423"/>
                </a:moveTo>
                <a:cubicBezTo>
                  <a:pt x="322898" y="341948"/>
                  <a:pt x="322898" y="351473"/>
                  <a:pt x="322898" y="362903"/>
                </a:cubicBezTo>
                <a:cubicBezTo>
                  <a:pt x="315278" y="362903"/>
                  <a:pt x="307658" y="363855"/>
                  <a:pt x="300038" y="363855"/>
                </a:cubicBezTo>
                <a:cubicBezTo>
                  <a:pt x="220028" y="363855"/>
                  <a:pt x="140018" y="363855"/>
                  <a:pt x="60008" y="363855"/>
                </a:cubicBezTo>
                <a:cubicBezTo>
                  <a:pt x="33338" y="363855"/>
                  <a:pt x="33338" y="363855"/>
                  <a:pt x="36195" y="332423"/>
                </a:cubicBezTo>
                <a:cubicBezTo>
                  <a:pt x="133350" y="332423"/>
                  <a:pt x="227648" y="332423"/>
                  <a:pt x="322898" y="332423"/>
                </a:cubicBezTo>
                <a:close/>
                <a:moveTo>
                  <a:pt x="60960" y="387668"/>
                </a:moveTo>
                <a:cubicBezTo>
                  <a:pt x="140970" y="387668"/>
                  <a:pt x="220980" y="387668"/>
                  <a:pt x="300990" y="387668"/>
                </a:cubicBezTo>
                <a:cubicBezTo>
                  <a:pt x="307658" y="387668"/>
                  <a:pt x="314325" y="388620"/>
                  <a:pt x="323850" y="388620"/>
                </a:cubicBezTo>
                <a:cubicBezTo>
                  <a:pt x="323850" y="400050"/>
                  <a:pt x="323850" y="408623"/>
                  <a:pt x="323850" y="419100"/>
                </a:cubicBezTo>
                <a:cubicBezTo>
                  <a:pt x="227648" y="419100"/>
                  <a:pt x="133350" y="419100"/>
                  <a:pt x="39053" y="419100"/>
                </a:cubicBezTo>
                <a:cubicBezTo>
                  <a:pt x="32385" y="389573"/>
                  <a:pt x="33338" y="387668"/>
                  <a:pt x="60960" y="387668"/>
                </a:cubicBezTo>
                <a:close/>
                <a:moveTo>
                  <a:pt x="60960" y="844868"/>
                </a:moveTo>
                <a:cubicBezTo>
                  <a:pt x="140970" y="844868"/>
                  <a:pt x="220980" y="844868"/>
                  <a:pt x="300990" y="844868"/>
                </a:cubicBezTo>
                <a:cubicBezTo>
                  <a:pt x="308610" y="844868"/>
                  <a:pt x="316230" y="845820"/>
                  <a:pt x="324803" y="845820"/>
                </a:cubicBezTo>
                <a:cubicBezTo>
                  <a:pt x="324803" y="856298"/>
                  <a:pt x="324803" y="864870"/>
                  <a:pt x="324803" y="875348"/>
                </a:cubicBezTo>
                <a:cubicBezTo>
                  <a:pt x="229553" y="875348"/>
                  <a:pt x="135255" y="875348"/>
                  <a:pt x="40005" y="875348"/>
                </a:cubicBezTo>
                <a:cubicBezTo>
                  <a:pt x="31433" y="848678"/>
                  <a:pt x="33338" y="844868"/>
                  <a:pt x="60960" y="844868"/>
                </a:cubicBezTo>
                <a:close/>
                <a:moveTo>
                  <a:pt x="37148" y="1019175"/>
                </a:moveTo>
                <a:cubicBezTo>
                  <a:pt x="131445" y="1019175"/>
                  <a:pt x="226695" y="1019175"/>
                  <a:pt x="323850" y="1019175"/>
                </a:cubicBezTo>
                <a:cubicBezTo>
                  <a:pt x="323850" y="1028700"/>
                  <a:pt x="323850" y="1037273"/>
                  <a:pt x="323850" y="1049655"/>
                </a:cubicBezTo>
                <a:cubicBezTo>
                  <a:pt x="287655" y="1049655"/>
                  <a:pt x="253365" y="1049655"/>
                  <a:pt x="219075" y="1049655"/>
                </a:cubicBezTo>
                <a:cubicBezTo>
                  <a:pt x="166688" y="1049655"/>
                  <a:pt x="114300" y="1048703"/>
                  <a:pt x="61913" y="1049655"/>
                </a:cubicBezTo>
                <a:cubicBezTo>
                  <a:pt x="38100" y="1051560"/>
                  <a:pt x="31433" y="1042988"/>
                  <a:pt x="37148" y="1019175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>
            <a:noFill/>
            <a:prstDash val="solid"/>
            <a:miter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grpSp>
        <p:nvGrpSpPr>
          <p:cNvPr id="1018" name="Group 1255">
            <a:extLst>
              <a:ext uri="{FF2B5EF4-FFF2-40B4-BE49-F238E27FC236}">
                <a16:creationId xmlns:a16="http://schemas.microsoft.com/office/drawing/2014/main" id="{216088AC-DC18-4E7F-B652-2F0E3F1F1EE3}"/>
              </a:ext>
            </a:extLst>
          </p:cNvPr>
          <p:cNvGrpSpPr/>
          <p:nvPr/>
        </p:nvGrpSpPr>
        <p:grpSpPr>
          <a:xfrm>
            <a:off x="8135603" y="2289438"/>
            <a:ext cx="448113" cy="1849489"/>
            <a:chOff x="7217093" y="1562100"/>
            <a:chExt cx="704850" cy="3666173"/>
          </a:xfrm>
          <a:solidFill>
            <a:schemeClr val="bg2">
              <a:lumMod val="75000"/>
            </a:schemeClr>
          </a:solidFill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19" name="Freeform: Shape 1256">
              <a:extLst>
                <a:ext uri="{FF2B5EF4-FFF2-40B4-BE49-F238E27FC236}">
                  <a16:creationId xmlns:a16="http://schemas.microsoft.com/office/drawing/2014/main" id="{16A60D90-9418-46F2-89C0-27A4D06F0670}"/>
                </a:ext>
              </a:extLst>
            </p:cNvPr>
            <p:cNvSpPr/>
            <p:nvPr/>
          </p:nvSpPr>
          <p:spPr>
            <a:xfrm>
              <a:off x="7217093" y="2761298"/>
              <a:ext cx="704850" cy="2466975"/>
            </a:xfrm>
            <a:custGeom>
              <a:avLst/>
              <a:gdLst>
                <a:gd name="connsiteX0" fmla="*/ 0 w 704850"/>
                <a:gd name="connsiteY0" fmla="*/ 2471738 h 2466975"/>
                <a:gd name="connsiteX1" fmla="*/ 0 w 704850"/>
                <a:gd name="connsiteY1" fmla="*/ 0 h 2466975"/>
                <a:gd name="connsiteX2" fmla="*/ 706755 w 704850"/>
                <a:gd name="connsiteY2" fmla="*/ 0 h 2466975"/>
                <a:gd name="connsiteX3" fmla="*/ 706755 w 704850"/>
                <a:gd name="connsiteY3" fmla="*/ 2471738 h 2466975"/>
                <a:gd name="connsiteX4" fmla="*/ 0 w 704850"/>
                <a:gd name="connsiteY4" fmla="*/ 2471738 h 2466975"/>
                <a:gd name="connsiteX5" fmla="*/ 466725 w 704850"/>
                <a:gd name="connsiteY5" fmla="*/ 127635 h 2466975"/>
                <a:gd name="connsiteX6" fmla="*/ 241935 w 704850"/>
                <a:gd name="connsiteY6" fmla="*/ 127635 h 2466975"/>
                <a:gd name="connsiteX7" fmla="*/ 241935 w 704850"/>
                <a:gd name="connsiteY7" fmla="*/ 322898 h 2466975"/>
                <a:gd name="connsiteX8" fmla="*/ 466725 w 704850"/>
                <a:gd name="connsiteY8" fmla="*/ 322898 h 2466975"/>
                <a:gd name="connsiteX9" fmla="*/ 466725 w 704850"/>
                <a:gd name="connsiteY9" fmla="*/ 127635 h 2466975"/>
                <a:gd name="connsiteX10" fmla="*/ 500063 w 704850"/>
                <a:gd name="connsiteY10" fmla="*/ 323850 h 2466975"/>
                <a:gd name="connsiteX11" fmla="*/ 664845 w 704850"/>
                <a:gd name="connsiteY11" fmla="*/ 323850 h 2466975"/>
                <a:gd name="connsiteX12" fmla="*/ 664845 w 704850"/>
                <a:gd name="connsiteY12" fmla="*/ 128587 h 2466975"/>
                <a:gd name="connsiteX13" fmla="*/ 500063 w 704850"/>
                <a:gd name="connsiteY13" fmla="*/ 128587 h 2466975"/>
                <a:gd name="connsiteX14" fmla="*/ 500063 w 704850"/>
                <a:gd name="connsiteY14" fmla="*/ 323850 h 2466975"/>
                <a:gd name="connsiteX15" fmla="*/ 42863 w 704850"/>
                <a:gd name="connsiteY15" fmla="*/ 127635 h 2466975"/>
                <a:gd name="connsiteX16" fmla="*/ 42863 w 704850"/>
                <a:gd name="connsiteY16" fmla="*/ 321945 h 2466975"/>
                <a:gd name="connsiteX17" fmla="*/ 205740 w 704850"/>
                <a:gd name="connsiteY17" fmla="*/ 321945 h 2466975"/>
                <a:gd name="connsiteX18" fmla="*/ 205740 w 704850"/>
                <a:gd name="connsiteY18" fmla="*/ 127635 h 2466975"/>
                <a:gd name="connsiteX19" fmla="*/ 42863 w 704850"/>
                <a:gd name="connsiteY19" fmla="*/ 127635 h 2466975"/>
                <a:gd name="connsiteX20" fmla="*/ 42863 w 704850"/>
                <a:gd name="connsiteY20" fmla="*/ 1401128 h 2466975"/>
                <a:gd name="connsiteX21" fmla="*/ 140970 w 704850"/>
                <a:gd name="connsiteY21" fmla="*/ 1401128 h 2466975"/>
                <a:gd name="connsiteX22" fmla="*/ 140970 w 704850"/>
                <a:gd name="connsiteY22" fmla="*/ 1270635 h 2466975"/>
                <a:gd name="connsiteX23" fmla="*/ 42863 w 704850"/>
                <a:gd name="connsiteY23" fmla="*/ 1270635 h 2466975"/>
                <a:gd name="connsiteX24" fmla="*/ 42863 w 704850"/>
                <a:gd name="connsiteY24" fmla="*/ 1401128 h 2466975"/>
                <a:gd name="connsiteX25" fmla="*/ 303847 w 704850"/>
                <a:gd name="connsiteY25" fmla="*/ 1269683 h 2466975"/>
                <a:gd name="connsiteX26" fmla="*/ 303847 w 704850"/>
                <a:gd name="connsiteY26" fmla="*/ 1402080 h 2466975"/>
                <a:gd name="connsiteX27" fmla="*/ 401002 w 704850"/>
                <a:gd name="connsiteY27" fmla="*/ 1402080 h 2466975"/>
                <a:gd name="connsiteX28" fmla="*/ 401002 w 704850"/>
                <a:gd name="connsiteY28" fmla="*/ 1269683 h 2466975"/>
                <a:gd name="connsiteX29" fmla="*/ 303847 w 704850"/>
                <a:gd name="connsiteY29" fmla="*/ 1269683 h 2466975"/>
                <a:gd name="connsiteX30" fmla="*/ 435293 w 704850"/>
                <a:gd name="connsiteY30" fmla="*/ 1268730 h 2466975"/>
                <a:gd name="connsiteX31" fmla="*/ 435293 w 704850"/>
                <a:gd name="connsiteY31" fmla="*/ 1403033 h 2466975"/>
                <a:gd name="connsiteX32" fmla="*/ 533400 w 704850"/>
                <a:gd name="connsiteY32" fmla="*/ 1403033 h 2466975"/>
                <a:gd name="connsiteX33" fmla="*/ 533400 w 704850"/>
                <a:gd name="connsiteY33" fmla="*/ 1268730 h 2466975"/>
                <a:gd name="connsiteX34" fmla="*/ 435293 w 704850"/>
                <a:gd name="connsiteY34" fmla="*/ 1268730 h 2466975"/>
                <a:gd name="connsiteX35" fmla="*/ 568643 w 704850"/>
                <a:gd name="connsiteY35" fmla="*/ 1268730 h 2466975"/>
                <a:gd name="connsiteX36" fmla="*/ 568643 w 704850"/>
                <a:gd name="connsiteY36" fmla="*/ 1403033 h 2466975"/>
                <a:gd name="connsiteX37" fmla="*/ 664845 w 704850"/>
                <a:gd name="connsiteY37" fmla="*/ 1403033 h 2466975"/>
                <a:gd name="connsiteX38" fmla="*/ 664845 w 704850"/>
                <a:gd name="connsiteY38" fmla="*/ 1268730 h 2466975"/>
                <a:gd name="connsiteX39" fmla="*/ 568643 w 704850"/>
                <a:gd name="connsiteY39" fmla="*/ 1268730 h 2466975"/>
                <a:gd name="connsiteX40" fmla="*/ 42863 w 704850"/>
                <a:gd name="connsiteY40" fmla="*/ 558165 h 2466975"/>
                <a:gd name="connsiteX41" fmla="*/ 42863 w 704850"/>
                <a:gd name="connsiteY41" fmla="*/ 689610 h 2466975"/>
                <a:gd name="connsiteX42" fmla="*/ 140018 w 704850"/>
                <a:gd name="connsiteY42" fmla="*/ 689610 h 2466975"/>
                <a:gd name="connsiteX43" fmla="*/ 140018 w 704850"/>
                <a:gd name="connsiteY43" fmla="*/ 558165 h 2466975"/>
                <a:gd name="connsiteX44" fmla="*/ 42863 w 704850"/>
                <a:gd name="connsiteY44" fmla="*/ 558165 h 2466975"/>
                <a:gd name="connsiteX45" fmla="*/ 665797 w 704850"/>
                <a:gd name="connsiteY45" fmla="*/ 736282 h 2466975"/>
                <a:gd name="connsiteX46" fmla="*/ 568643 w 704850"/>
                <a:gd name="connsiteY46" fmla="*/ 736282 h 2466975"/>
                <a:gd name="connsiteX47" fmla="*/ 568643 w 704850"/>
                <a:gd name="connsiteY47" fmla="*/ 867728 h 2466975"/>
                <a:gd name="connsiteX48" fmla="*/ 665797 w 704850"/>
                <a:gd name="connsiteY48" fmla="*/ 867728 h 2466975"/>
                <a:gd name="connsiteX49" fmla="*/ 665797 w 704850"/>
                <a:gd name="connsiteY49" fmla="*/ 736282 h 2466975"/>
                <a:gd name="connsiteX50" fmla="*/ 174307 w 704850"/>
                <a:gd name="connsiteY50" fmla="*/ 735330 h 2466975"/>
                <a:gd name="connsiteX51" fmla="*/ 174307 w 704850"/>
                <a:gd name="connsiteY51" fmla="*/ 866775 h 2466975"/>
                <a:gd name="connsiteX52" fmla="*/ 272415 w 704850"/>
                <a:gd name="connsiteY52" fmla="*/ 866775 h 2466975"/>
                <a:gd name="connsiteX53" fmla="*/ 272415 w 704850"/>
                <a:gd name="connsiteY53" fmla="*/ 735330 h 2466975"/>
                <a:gd name="connsiteX54" fmla="*/ 174307 w 704850"/>
                <a:gd name="connsiteY54" fmla="*/ 735330 h 2466975"/>
                <a:gd name="connsiteX55" fmla="*/ 141922 w 704850"/>
                <a:gd name="connsiteY55" fmla="*/ 1091565 h 2466975"/>
                <a:gd name="connsiteX56" fmla="*/ 43815 w 704850"/>
                <a:gd name="connsiteY56" fmla="*/ 1091565 h 2466975"/>
                <a:gd name="connsiteX57" fmla="*/ 43815 w 704850"/>
                <a:gd name="connsiteY57" fmla="*/ 1223010 h 2466975"/>
                <a:gd name="connsiteX58" fmla="*/ 141922 w 704850"/>
                <a:gd name="connsiteY58" fmla="*/ 1223010 h 2466975"/>
                <a:gd name="connsiteX59" fmla="*/ 141922 w 704850"/>
                <a:gd name="connsiteY59" fmla="*/ 1091565 h 2466975"/>
                <a:gd name="connsiteX60" fmla="*/ 304800 w 704850"/>
                <a:gd name="connsiteY60" fmla="*/ 1092518 h 2466975"/>
                <a:gd name="connsiteX61" fmla="*/ 304800 w 704850"/>
                <a:gd name="connsiteY61" fmla="*/ 1223010 h 2466975"/>
                <a:gd name="connsiteX62" fmla="*/ 403860 w 704850"/>
                <a:gd name="connsiteY62" fmla="*/ 1223010 h 2466975"/>
                <a:gd name="connsiteX63" fmla="*/ 403860 w 704850"/>
                <a:gd name="connsiteY63" fmla="*/ 1092518 h 2466975"/>
                <a:gd name="connsiteX64" fmla="*/ 304800 w 704850"/>
                <a:gd name="connsiteY64" fmla="*/ 1092518 h 2466975"/>
                <a:gd name="connsiteX65" fmla="*/ 140970 w 704850"/>
                <a:gd name="connsiteY65" fmla="*/ 736282 h 2466975"/>
                <a:gd name="connsiteX66" fmla="*/ 43815 w 704850"/>
                <a:gd name="connsiteY66" fmla="*/ 736282 h 2466975"/>
                <a:gd name="connsiteX67" fmla="*/ 43815 w 704850"/>
                <a:gd name="connsiteY67" fmla="*/ 867728 h 2466975"/>
                <a:gd name="connsiteX68" fmla="*/ 140970 w 704850"/>
                <a:gd name="connsiteY68" fmla="*/ 867728 h 2466975"/>
                <a:gd name="connsiteX69" fmla="*/ 140970 w 704850"/>
                <a:gd name="connsiteY69" fmla="*/ 736282 h 2466975"/>
                <a:gd name="connsiteX70" fmla="*/ 534352 w 704850"/>
                <a:gd name="connsiteY70" fmla="*/ 558165 h 2466975"/>
                <a:gd name="connsiteX71" fmla="*/ 435293 w 704850"/>
                <a:gd name="connsiteY71" fmla="*/ 558165 h 2466975"/>
                <a:gd name="connsiteX72" fmla="*/ 435293 w 704850"/>
                <a:gd name="connsiteY72" fmla="*/ 687705 h 2466975"/>
                <a:gd name="connsiteX73" fmla="*/ 534352 w 704850"/>
                <a:gd name="connsiteY73" fmla="*/ 687705 h 2466975"/>
                <a:gd name="connsiteX74" fmla="*/ 534352 w 704850"/>
                <a:gd name="connsiteY74" fmla="*/ 558165 h 2466975"/>
                <a:gd name="connsiteX75" fmla="*/ 568643 w 704850"/>
                <a:gd name="connsiteY75" fmla="*/ 688657 h 2466975"/>
                <a:gd name="connsiteX76" fmla="*/ 664845 w 704850"/>
                <a:gd name="connsiteY76" fmla="*/ 688657 h 2466975"/>
                <a:gd name="connsiteX77" fmla="*/ 664845 w 704850"/>
                <a:gd name="connsiteY77" fmla="*/ 558165 h 2466975"/>
                <a:gd name="connsiteX78" fmla="*/ 568643 w 704850"/>
                <a:gd name="connsiteY78" fmla="*/ 558165 h 2466975"/>
                <a:gd name="connsiteX79" fmla="*/ 568643 w 704850"/>
                <a:gd name="connsiteY79" fmla="*/ 688657 h 2466975"/>
                <a:gd name="connsiteX80" fmla="*/ 173355 w 704850"/>
                <a:gd name="connsiteY80" fmla="*/ 1222058 h 2466975"/>
                <a:gd name="connsiteX81" fmla="*/ 273368 w 704850"/>
                <a:gd name="connsiteY81" fmla="*/ 1222058 h 2466975"/>
                <a:gd name="connsiteX82" fmla="*/ 273368 w 704850"/>
                <a:gd name="connsiteY82" fmla="*/ 1092518 h 2466975"/>
                <a:gd name="connsiteX83" fmla="*/ 173355 w 704850"/>
                <a:gd name="connsiteY83" fmla="*/ 1092518 h 2466975"/>
                <a:gd name="connsiteX84" fmla="*/ 173355 w 704850"/>
                <a:gd name="connsiteY84" fmla="*/ 1222058 h 2466975"/>
                <a:gd name="connsiteX85" fmla="*/ 401002 w 704850"/>
                <a:gd name="connsiteY85" fmla="*/ 559118 h 2466975"/>
                <a:gd name="connsiteX86" fmla="*/ 302895 w 704850"/>
                <a:gd name="connsiteY86" fmla="*/ 559118 h 2466975"/>
                <a:gd name="connsiteX87" fmla="*/ 302895 w 704850"/>
                <a:gd name="connsiteY87" fmla="*/ 689610 h 2466975"/>
                <a:gd name="connsiteX88" fmla="*/ 401002 w 704850"/>
                <a:gd name="connsiteY88" fmla="*/ 689610 h 2466975"/>
                <a:gd name="connsiteX89" fmla="*/ 401002 w 704850"/>
                <a:gd name="connsiteY89" fmla="*/ 559118 h 2466975"/>
                <a:gd name="connsiteX90" fmla="*/ 666750 w 704850"/>
                <a:gd name="connsiteY90" fmla="*/ 1092518 h 2466975"/>
                <a:gd name="connsiteX91" fmla="*/ 568643 w 704850"/>
                <a:gd name="connsiteY91" fmla="*/ 1092518 h 2466975"/>
                <a:gd name="connsiteX92" fmla="*/ 568643 w 704850"/>
                <a:gd name="connsiteY92" fmla="*/ 1223010 h 2466975"/>
                <a:gd name="connsiteX93" fmla="*/ 666750 w 704850"/>
                <a:gd name="connsiteY93" fmla="*/ 1223010 h 2466975"/>
                <a:gd name="connsiteX94" fmla="*/ 666750 w 704850"/>
                <a:gd name="connsiteY94" fmla="*/ 1092518 h 2466975"/>
                <a:gd name="connsiteX95" fmla="*/ 400050 w 704850"/>
                <a:gd name="connsiteY95" fmla="*/ 1627822 h 2466975"/>
                <a:gd name="connsiteX96" fmla="*/ 304800 w 704850"/>
                <a:gd name="connsiteY96" fmla="*/ 1627822 h 2466975"/>
                <a:gd name="connsiteX97" fmla="*/ 304800 w 704850"/>
                <a:gd name="connsiteY97" fmla="*/ 1755458 h 2466975"/>
                <a:gd name="connsiteX98" fmla="*/ 400050 w 704850"/>
                <a:gd name="connsiteY98" fmla="*/ 1755458 h 2466975"/>
                <a:gd name="connsiteX99" fmla="*/ 400050 w 704850"/>
                <a:gd name="connsiteY99" fmla="*/ 1627822 h 2466975"/>
                <a:gd name="connsiteX100" fmla="*/ 302895 w 704850"/>
                <a:gd name="connsiteY100" fmla="*/ 1042987 h 2466975"/>
                <a:gd name="connsiteX101" fmla="*/ 401955 w 704850"/>
                <a:gd name="connsiteY101" fmla="*/ 1042987 h 2466975"/>
                <a:gd name="connsiteX102" fmla="*/ 401955 w 704850"/>
                <a:gd name="connsiteY102" fmla="*/ 915353 h 2466975"/>
                <a:gd name="connsiteX103" fmla="*/ 302895 w 704850"/>
                <a:gd name="connsiteY103" fmla="*/ 915353 h 2466975"/>
                <a:gd name="connsiteX104" fmla="*/ 302895 w 704850"/>
                <a:gd name="connsiteY104" fmla="*/ 1042987 h 2466975"/>
                <a:gd name="connsiteX105" fmla="*/ 272415 w 704850"/>
                <a:gd name="connsiteY105" fmla="*/ 1755458 h 2466975"/>
                <a:gd name="connsiteX106" fmla="*/ 272415 w 704850"/>
                <a:gd name="connsiteY106" fmla="*/ 1628775 h 2466975"/>
                <a:gd name="connsiteX107" fmla="*/ 175260 w 704850"/>
                <a:gd name="connsiteY107" fmla="*/ 1628775 h 2466975"/>
                <a:gd name="connsiteX108" fmla="*/ 175260 w 704850"/>
                <a:gd name="connsiteY108" fmla="*/ 1755458 h 2466975"/>
                <a:gd name="connsiteX109" fmla="*/ 272415 w 704850"/>
                <a:gd name="connsiteY109" fmla="*/ 1755458 h 2466975"/>
                <a:gd name="connsiteX110" fmla="*/ 437197 w 704850"/>
                <a:gd name="connsiteY110" fmla="*/ 1625918 h 2466975"/>
                <a:gd name="connsiteX111" fmla="*/ 437197 w 704850"/>
                <a:gd name="connsiteY111" fmla="*/ 1754505 h 2466975"/>
                <a:gd name="connsiteX112" fmla="*/ 532447 w 704850"/>
                <a:gd name="connsiteY112" fmla="*/ 1754505 h 2466975"/>
                <a:gd name="connsiteX113" fmla="*/ 532447 w 704850"/>
                <a:gd name="connsiteY113" fmla="*/ 1625918 h 2466975"/>
                <a:gd name="connsiteX114" fmla="*/ 437197 w 704850"/>
                <a:gd name="connsiteY114" fmla="*/ 1625918 h 2466975"/>
                <a:gd name="connsiteX115" fmla="*/ 569595 w 704850"/>
                <a:gd name="connsiteY115" fmla="*/ 1756410 h 2466975"/>
                <a:gd name="connsiteX116" fmla="*/ 665797 w 704850"/>
                <a:gd name="connsiteY116" fmla="*/ 1756410 h 2466975"/>
                <a:gd name="connsiteX117" fmla="*/ 665797 w 704850"/>
                <a:gd name="connsiteY117" fmla="*/ 1627822 h 2466975"/>
                <a:gd name="connsiteX118" fmla="*/ 569595 w 704850"/>
                <a:gd name="connsiteY118" fmla="*/ 1627822 h 2466975"/>
                <a:gd name="connsiteX119" fmla="*/ 569595 w 704850"/>
                <a:gd name="connsiteY119" fmla="*/ 1756410 h 2466975"/>
                <a:gd name="connsiteX120" fmla="*/ 302895 w 704850"/>
                <a:gd name="connsiteY120" fmla="*/ 1575435 h 2466975"/>
                <a:gd name="connsiteX121" fmla="*/ 401002 w 704850"/>
                <a:gd name="connsiteY121" fmla="*/ 1575435 h 2466975"/>
                <a:gd name="connsiteX122" fmla="*/ 401002 w 704850"/>
                <a:gd name="connsiteY122" fmla="*/ 1448753 h 2466975"/>
                <a:gd name="connsiteX123" fmla="*/ 302895 w 704850"/>
                <a:gd name="connsiteY123" fmla="*/ 1448753 h 2466975"/>
                <a:gd name="connsiteX124" fmla="*/ 302895 w 704850"/>
                <a:gd name="connsiteY124" fmla="*/ 1575435 h 2466975"/>
                <a:gd name="connsiteX125" fmla="*/ 272415 w 704850"/>
                <a:gd name="connsiteY125" fmla="*/ 1576387 h 2466975"/>
                <a:gd name="connsiteX126" fmla="*/ 272415 w 704850"/>
                <a:gd name="connsiteY126" fmla="*/ 1448753 h 2466975"/>
                <a:gd name="connsiteX127" fmla="*/ 175260 w 704850"/>
                <a:gd name="connsiteY127" fmla="*/ 1448753 h 2466975"/>
                <a:gd name="connsiteX128" fmla="*/ 175260 w 704850"/>
                <a:gd name="connsiteY128" fmla="*/ 1576387 h 2466975"/>
                <a:gd name="connsiteX129" fmla="*/ 272415 w 704850"/>
                <a:gd name="connsiteY129" fmla="*/ 1576387 h 2466975"/>
                <a:gd name="connsiteX130" fmla="*/ 140018 w 704850"/>
                <a:gd name="connsiteY130" fmla="*/ 1577340 h 2466975"/>
                <a:gd name="connsiteX131" fmla="*/ 140018 w 704850"/>
                <a:gd name="connsiteY131" fmla="*/ 1449705 h 2466975"/>
                <a:gd name="connsiteX132" fmla="*/ 43815 w 704850"/>
                <a:gd name="connsiteY132" fmla="*/ 1449705 h 2466975"/>
                <a:gd name="connsiteX133" fmla="*/ 43815 w 704850"/>
                <a:gd name="connsiteY133" fmla="*/ 1577340 h 2466975"/>
                <a:gd name="connsiteX134" fmla="*/ 140018 w 704850"/>
                <a:gd name="connsiteY134" fmla="*/ 1577340 h 2466975"/>
                <a:gd name="connsiteX135" fmla="*/ 663893 w 704850"/>
                <a:gd name="connsiteY135" fmla="*/ 508635 h 2466975"/>
                <a:gd name="connsiteX136" fmla="*/ 663893 w 704850"/>
                <a:gd name="connsiteY136" fmla="*/ 381953 h 2466975"/>
                <a:gd name="connsiteX137" fmla="*/ 568643 w 704850"/>
                <a:gd name="connsiteY137" fmla="*/ 381953 h 2466975"/>
                <a:gd name="connsiteX138" fmla="*/ 568643 w 704850"/>
                <a:gd name="connsiteY138" fmla="*/ 508635 h 2466975"/>
                <a:gd name="connsiteX139" fmla="*/ 663893 w 704850"/>
                <a:gd name="connsiteY139" fmla="*/ 508635 h 2466975"/>
                <a:gd name="connsiteX140" fmla="*/ 273368 w 704850"/>
                <a:gd name="connsiteY140" fmla="*/ 915353 h 2466975"/>
                <a:gd name="connsiteX141" fmla="*/ 174307 w 704850"/>
                <a:gd name="connsiteY141" fmla="*/ 915353 h 2466975"/>
                <a:gd name="connsiteX142" fmla="*/ 174307 w 704850"/>
                <a:gd name="connsiteY142" fmla="*/ 1042987 h 2466975"/>
                <a:gd name="connsiteX143" fmla="*/ 273368 w 704850"/>
                <a:gd name="connsiteY143" fmla="*/ 1042987 h 2466975"/>
                <a:gd name="connsiteX144" fmla="*/ 273368 w 704850"/>
                <a:gd name="connsiteY144" fmla="*/ 915353 h 2466975"/>
                <a:gd name="connsiteX145" fmla="*/ 533400 w 704850"/>
                <a:gd name="connsiteY145" fmla="*/ 1045845 h 2466975"/>
                <a:gd name="connsiteX146" fmla="*/ 533400 w 704850"/>
                <a:gd name="connsiteY146" fmla="*/ 915353 h 2466975"/>
                <a:gd name="connsiteX147" fmla="*/ 436245 w 704850"/>
                <a:gd name="connsiteY147" fmla="*/ 915353 h 2466975"/>
                <a:gd name="connsiteX148" fmla="*/ 436245 w 704850"/>
                <a:gd name="connsiteY148" fmla="*/ 1045845 h 2466975"/>
                <a:gd name="connsiteX149" fmla="*/ 533400 w 704850"/>
                <a:gd name="connsiteY149" fmla="*/ 1045845 h 2466975"/>
                <a:gd name="connsiteX150" fmla="*/ 665797 w 704850"/>
                <a:gd name="connsiteY150" fmla="*/ 1044893 h 2466975"/>
                <a:gd name="connsiteX151" fmla="*/ 665797 w 704850"/>
                <a:gd name="connsiteY151" fmla="*/ 916305 h 2466975"/>
                <a:gd name="connsiteX152" fmla="*/ 568643 w 704850"/>
                <a:gd name="connsiteY152" fmla="*/ 916305 h 2466975"/>
                <a:gd name="connsiteX153" fmla="*/ 568643 w 704850"/>
                <a:gd name="connsiteY153" fmla="*/ 1044893 h 2466975"/>
                <a:gd name="connsiteX154" fmla="*/ 665797 w 704850"/>
                <a:gd name="connsiteY154" fmla="*/ 1044893 h 2466975"/>
                <a:gd name="connsiteX155" fmla="*/ 44768 w 704850"/>
                <a:gd name="connsiteY155" fmla="*/ 381000 h 2466975"/>
                <a:gd name="connsiteX156" fmla="*/ 44768 w 704850"/>
                <a:gd name="connsiteY156" fmla="*/ 514350 h 2466975"/>
                <a:gd name="connsiteX157" fmla="*/ 139065 w 704850"/>
                <a:gd name="connsiteY157" fmla="*/ 509587 h 2466975"/>
                <a:gd name="connsiteX158" fmla="*/ 139065 w 704850"/>
                <a:gd name="connsiteY158" fmla="*/ 381000 h 2466975"/>
                <a:gd name="connsiteX159" fmla="*/ 44768 w 704850"/>
                <a:gd name="connsiteY159" fmla="*/ 381000 h 2466975"/>
                <a:gd name="connsiteX160" fmla="*/ 272415 w 704850"/>
                <a:gd name="connsiteY160" fmla="*/ 510540 h 2466975"/>
                <a:gd name="connsiteX161" fmla="*/ 272415 w 704850"/>
                <a:gd name="connsiteY161" fmla="*/ 381953 h 2466975"/>
                <a:gd name="connsiteX162" fmla="*/ 175260 w 704850"/>
                <a:gd name="connsiteY162" fmla="*/ 381953 h 2466975"/>
                <a:gd name="connsiteX163" fmla="*/ 175260 w 704850"/>
                <a:gd name="connsiteY163" fmla="*/ 510540 h 2466975"/>
                <a:gd name="connsiteX164" fmla="*/ 272415 w 704850"/>
                <a:gd name="connsiteY164" fmla="*/ 510540 h 2466975"/>
                <a:gd name="connsiteX165" fmla="*/ 303847 w 704850"/>
                <a:gd name="connsiteY165" fmla="*/ 508635 h 2466975"/>
                <a:gd name="connsiteX166" fmla="*/ 399097 w 704850"/>
                <a:gd name="connsiteY166" fmla="*/ 508635 h 2466975"/>
                <a:gd name="connsiteX167" fmla="*/ 399097 w 704850"/>
                <a:gd name="connsiteY167" fmla="*/ 381953 h 2466975"/>
                <a:gd name="connsiteX168" fmla="*/ 303847 w 704850"/>
                <a:gd name="connsiteY168" fmla="*/ 381953 h 2466975"/>
                <a:gd name="connsiteX169" fmla="*/ 303847 w 704850"/>
                <a:gd name="connsiteY169" fmla="*/ 508635 h 2466975"/>
                <a:gd name="connsiteX170" fmla="*/ 533400 w 704850"/>
                <a:gd name="connsiteY170" fmla="*/ 383857 h 2466975"/>
                <a:gd name="connsiteX171" fmla="*/ 436245 w 704850"/>
                <a:gd name="connsiteY171" fmla="*/ 383857 h 2466975"/>
                <a:gd name="connsiteX172" fmla="*/ 436245 w 704850"/>
                <a:gd name="connsiteY172" fmla="*/ 509587 h 2466975"/>
                <a:gd name="connsiteX173" fmla="*/ 533400 w 704850"/>
                <a:gd name="connsiteY173" fmla="*/ 509587 h 2466975"/>
                <a:gd name="connsiteX174" fmla="*/ 533400 w 704850"/>
                <a:gd name="connsiteY174" fmla="*/ 383857 h 2466975"/>
                <a:gd name="connsiteX175" fmla="*/ 241935 w 704850"/>
                <a:gd name="connsiteY175" fmla="*/ 89535 h 2466975"/>
                <a:gd name="connsiteX176" fmla="*/ 465772 w 704850"/>
                <a:gd name="connsiteY176" fmla="*/ 89535 h 2466975"/>
                <a:gd name="connsiteX177" fmla="*/ 465772 w 704850"/>
                <a:gd name="connsiteY177" fmla="*/ 38100 h 2466975"/>
                <a:gd name="connsiteX178" fmla="*/ 241935 w 704850"/>
                <a:gd name="connsiteY178" fmla="*/ 38100 h 2466975"/>
                <a:gd name="connsiteX179" fmla="*/ 241935 w 704850"/>
                <a:gd name="connsiteY179" fmla="*/ 89535 h 2466975"/>
                <a:gd name="connsiteX180" fmla="*/ 41910 w 704850"/>
                <a:gd name="connsiteY180" fmla="*/ 88582 h 2466975"/>
                <a:gd name="connsiteX181" fmla="*/ 208597 w 704850"/>
                <a:gd name="connsiteY181" fmla="*/ 88582 h 2466975"/>
                <a:gd name="connsiteX182" fmla="*/ 205740 w 704850"/>
                <a:gd name="connsiteY182" fmla="*/ 39052 h 2466975"/>
                <a:gd name="connsiteX183" fmla="*/ 41910 w 704850"/>
                <a:gd name="connsiteY183" fmla="*/ 39052 h 2466975"/>
                <a:gd name="connsiteX184" fmla="*/ 41910 w 704850"/>
                <a:gd name="connsiteY184" fmla="*/ 88582 h 2466975"/>
                <a:gd name="connsiteX185" fmla="*/ 664845 w 704850"/>
                <a:gd name="connsiteY185" fmla="*/ 92393 h 2466975"/>
                <a:gd name="connsiteX186" fmla="*/ 664845 w 704850"/>
                <a:gd name="connsiteY186" fmla="*/ 38100 h 2466975"/>
                <a:gd name="connsiteX187" fmla="*/ 501968 w 704850"/>
                <a:gd name="connsiteY187" fmla="*/ 38100 h 2466975"/>
                <a:gd name="connsiteX188" fmla="*/ 501968 w 704850"/>
                <a:gd name="connsiteY188" fmla="*/ 92393 h 2466975"/>
                <a:gd name="connsiteX189" fmla="*/ 664845 w 704850"/>
                <a:gd name="connsiteY189" fmla="*/ 92393 h 2466975"/>
                <a:gd name="connsiteX190" fmla="*/ 42863 w 704850"/>
                <a:gd name="connsiteY190" fmla="*/ 1757362 h 2466975"/>
                <a:gd name="connsiteX191" fmla="*/ 139065 w 704850"/>
                <a:gd name="connsiteY191" fmla="*/ 1757362 h 2466975"/>
                <a:gd name="connsiteX192" fmla="*/ 139065 w 704850"/>
                <a:gd name="connsiteY192" fmla="*/ 1626870 h 2466975"/>
                <a:gd name="connsiteX193" fmla="*/ 41910 w 704850"/>
                <a:gd name="connsiteY193" fmla="*/ 1626870 h 2466975"/>
                <a:gd name="connsiteX194" fmla="*/ 42863 w 704850"/>
                <a:gd name="connsiteY194" fmla="*/ 1757362 h 2466975"/>
                <a:gd name="connsiteX195" fmla="*/ 665797 w 704850"/>
                <a:gd name="connsiteY195" fmla="*/ 1804035 h 2466975"/>
                <a:gd name="connsiteX196" fmla="*/ 569595 w 704850"/>
                <a:gd name="connsiteY196" fmla="*/ 1804035 h 2466975"/>
                <a:gd name="connsiteX197" fmla="*/ 568643 w 704850"/>
                <a:gd name="connsiteY197" fmla="*/ 1929765 h 2466975"/>
                <a:gd name="connsiteX198" fmla="*/ 664845 w 704850"/>
                <a:gd name="connsiteY198" fmla="*/ 1929765 h 2466975"/>
                <a:gd name="connsiteX199" fmla="*/ 665797 w 704850"/>
                <a:gd name="connsiteY199" fmla="*/ 1804035 h 2466975"/>
                <a:gd name="connsiteX200" fmla="*/ 44768 w 704850"/>
                <a:gd name="connsiteY200" fmla="*/ 1804035 h 2466975"/>
                <a:gd name="connsiteX201" fmla="*/ 44768 w 704850"/>
                <a:gd name="connsiteY201" fmla="*/ 1929765 h 2466975"/>
                <a:gd name="connsiteX202" fmla="*/ 139065 w 704850"/>
                <a:gd name="connsiteY202" fmla="*/ 1930718 h 2466975"/>
                <a:gd name="connsiteX203" fmla="*/ 140970 w 704850"/>
                <a:gd name="connsiteY203" fmla="*/ 1804035 h 2466975"/>
                <a:gd name="connsiteX204" fmla="*/ 44768 w 704850"/>
                <a:gd name="connsiteY204" fmla="*/ 1804035 h 2466975"/>
                <a:gd name="connsiteX205" fmla="*/ 436245 w 704850"/>
                <a:gd name="connsiteY205" fmla="*/ 1803083 h 2466975"/>
                <a:gd name="connsiteX206" fmla="*/ 436245 w 704850"/>
                <a:gd name="connsiteY206" fmla="*/ 1930718 h 2466975"/>
                <a:gd name="connsiteX207" fmla="*/ 532447 w 704850"/>
                <a:gd name="connsiteY207" fmla="*/ 1929765 h 2466975"/>
                <a:gd name="connsiteX208" fmla="*/ 532447 w 704850"/>
                <a:gd name="connsiteY208" fmla="*/ 1803083 h 2466975"/>
                <a:gd name="connsiteX209" fmla="*/ 436245 w 704850"/>
                <a:gd name="connsiteY209" fmla="*/ 1803083 h 2466975"/>
                <a:gd name="connsiteX210" fmla="*/ 176213 w 704850"/>
                <a:gd name="connsiteY210" fmla="*/ 1803083 h 2466975"/>
                <a:gd name="connsiteX211" fmla="*/ 176213 w 704850"/>
                <a:gd name="connsiteY211" fmla="*/ 1931670 h 2466975"/>
                <a:gd name="connsiteX212" fmla="*/ 272415 w 704850"/>
                <a:gd name="connsiteY212" fmla="*/ 1931670 h 2466975"/>
                <a:gd name="connsiteX213" fmla="*/ 272415 w 704850"/>
                <a:gd name="connsiteY213" fmla="*/ 1804035 h 2466975"/>
                <a:gd name="connsiteX214" fmla="*/ 176213 w 704850"/>
                <a:gd name="connsiteY214" fmla="*/ 1803083 h 2466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</a:cxnLst>
              <a:rect l="l" t="t" r="r" b="b"/>
              <a:pathLst>
                <a:path w="704850" h="2466975">
                  <a:moveTo>
                    <a:pt x="0" y="2471738"/>
                  </a:moveTo>
                  <a:cubicBezTo>
                    <a:pt x="0" y="1645920"/>
                    <a:pt x="0" y="823912"/>
                    <a:pt x="0" y="0"/>
                  </a:cubicBezTo>
                  <a:cubicBezTo>
                    <a:pt x="235268" y="0"/>
                    <a:pt x="469582" y="0"/>
                    <a:pt x="706755" y="0"/>
                  </a:cubicBezTo>
                  <a:cubicBezTo>
                    <a:pt x="706755" y="823912"/>
                    <a:pt x="706755" y="1645920"/>
                    <a:pt x="706755" y="2471738"/>
                  </a:cubicBezTo>
                  <a:cubicBezTo>
                    <a:pt x="471488" y="2471738"/>
                    <a:pt x="237172" y="2471738"/>
                    <a:pt x="0" y="2471738"/>
                  </a:cubicBezTo>
                  <a:close/>
                  <a:moveTo>
                    <a:pt x="466725" y="127635"/>
                  </a:moveTo>
                  <a:cubicBezTo>
                    <a:pt x="389572" y="127635"/>
                    <a:pt x="317182" y="127635"/>
                    <a:pt x="241935" y="127635"/>
                  </a:cubicBezTo>
                  <a:cubicBezTo>
                    <a:pt x="241935" y="194310"/>
                    <a:pt x="241935" y="258127"/>
                    <a:pt x="241935" y="322898"/>
                  </a:cubicBezTo>
                  <a:cubicBezTo>
                    <a:pt x="318135" y="322898"/>
                    <a:pt x="391477" y="322898"/>
                    <a:pt x="466725" y="322898"/>
                  </a:cubicBezTo>
                  <a:cubicBezTo>
                    <a:pt x="466725" y="257175"/>
                    <a:pt x="466725" y="194310"/>
                    <a:pt x="466725" y="127635"/>
                  </a:cubicBezTo>
                  <a:close/>
                  <a:moveTo>
                    <a:pt x="500063" y="323850"/>
                  </a:moveTo>
                  <a:cubicBezTo>
                    <a:pt x="558165" y="323850"/>
                    <a:pt x="611505" y="323850"/>
                    <a:pt x="664845" y="323850"/>
                  </a:cubicBezTo>
                  <a:cubicBezTo>
                    <a:pt x="664845" y="256223"/>
                    <a:pt x="664845" y="191452"/>
                    <a:pt x="664845" y="128587"/>
                  </a:cubicBezTo>
                  <a:cubicBezTo>
                    <a:pt x="607695" y="128587"/>
                    <a:pt x="555307" y="128587"/>
                    <a:pt x="500063" y="128587"/>
                  </a:cubicBezTo>
                  <a:cubicBezTo>
                    <a:pt x="500063" y="194310"/>
                    <a:pt x="500063" y="257175"/>
                    <a:pt x="500063" y="323850"/>
                  </a:cubicBezTo>
                  <a:close/>
                  <a:moveTo>
                    <a:pt x="42863" y="127635"/>
                  </a:moveTo>
                  <a:cubicBezTo>
                    <a:pt x="42863" y="194310"/>
                    <a:pt x="42863" y="258127"/>
                    <a:pt x="42863" y="321945"/>
                  </a:cubicBezTo>
                  <a:cubicBezTo>
                    <a:pt x="98107" y="321945"/>
                    <a:pt x="150495" y="321945"/>
                    <a:pt x="205740" y="321945"/>
                  </a:cubicBezTo>
                  <a:cubicBezTo>
                    <a:pt x="205740" y="255270"/>
                    <a:pt x="205740" y="191452"/>
                    <a:pt x="205740" y="127635"/>
                  </a:cubicBezTo>
                  <a:cubicBezTo>
                    <a:pt x="149543" y="127635"/>
                    <a:pt x="98107" y="127635"/>
                    <a:pt x="42863" y="127635"/>
                  </a:cubicBezTo>
                  <a:close/>
                  <a:moveTo>
                    <a:pt x="42863" y="1401128"/>
                  </a:moveTo>
                  <a:cubicBezTo>
                    <a:pt x="77152" y="1401128"/>
                    <a:pt x="109538" y="1401128"/>
                    <a:pt x="140970" y="1401128"/>
                  </a:cubicBezTo>
                  <a:cubicBezTo>
                    <a:pt x="140970" y="1355408"/>
                    <a:pt x="140970" y="1313497"/>
                    <a:pt x="140970" y="1270635"/>
                  </a:cubicBezTo>
                  <a:cubicBezTo>
                    <a:pt x="106680" y="1270635"/>
                    <a:pt x="74295" y="1270635"/>
                    <a:pt x="42863" y="1270635"/>
                  </a:cubicBezTo>
                  <a:cubicBezTo>
                    <a:pt x="42863" y="1316355"/>
                    <a:pt x="42863" y="1358265"/>
                    <a:pt x="42863" y="1401128"/>
                  </a:cubicBezTo>
                  <a:close/>
                  <a:moveTo>
                    <a:pt x="303847" y="1269683"/>
                  </a:moveTo>
                  <a:cubicBezTo>
                    <a:pt x="303847" y="1315403"/>
                    <a:pt x="303847" y="1358265"/>
                    <a:pt x="303847" y="1402080"/>
                  </a:cubicBezTo>
                  <a:cubicBezTo>
                    <a:pt x="338138" y="1402080"/>
                    <a:pt x="368618" y="1402080"/>
                    <a:pt x="401002" y="1402080"/>
                  </a:cubicBezTo>
                  <a:cubicBezTo>
                    <a:pt x="401002" y="1356360"/>
                    <a:pt x="401002" y="1313497"/>
                    <a:pt x="401002" y="1269683"/>
                  </a:cubicBezTo>
                  <a:cubicBezTo>
                    <a:pt x="366713" y="1269683"/>
                    <a:pt x="336232" y="1269683"/>
                    <a:pt x="303847" y="1269683"/>
                  </a:cubicBezTo>
                  <a:close/>
                  <a:moveTo>
                    <a:pt x="435293" y="1268730"/>
                  </a:moveTo>
                  <a:cubicBezTo>
                    <a:pt x="435293" y="1316355"/>
                    <a:pt x="435293" y="1358265"/>
                    <a:pt x="435293" y="1403033"/>
                  </a:cubicBezTo>
                  <a:cubicBezTo>
                    <a:pt x="468630" y="1403033"/>
                    <a:pt x="500063" y="1403033"/>
                    <a:pt x="533400" y="1403033"/>
                  </a:cubicBezTo>
                  <a:cubicBezTo>
                    <a:pt x="533400" y="1357312"/>
                    <a:pt x="533400" y="1314450"/>
                    <a:pt x="533400" y="1268730"/>
                  </a:cubicBezTo>
                  <a:cubicBezTo>
                    <a:pt x="500063" y="1268730"/>
                    <a:pt x="468630" y="1268730"/>
                    <a:pt x="435293" y="1268730"/>
                  </a:cubicBezTo>
                  <a:close/>
                  <a:moveTo>
                    <a:pt x="568643" y="1268730"/>
                  </a:moveTo>
                  <a:cubicBezTo>
                    <a:pt x="568643" y="1316355"/>
                    <a:pt x="568643" y="1359218"/>
                    <a:pt x="568643" y="1403033"/>
                  </a:cubicBezTo>
                  <a:cubicBezTo>
                    <a:pt x="602932" y="1403033"/>
                    <a:pt x="634365" y="1403033"/>
                    <a:pt x="664845" y="1403033"/>
                  </a:cubicBezTo>
                  <a:cubicBezTo>
                    <a:pt x="664845" y="1357312"/>
                    <a:pt x="664845" y="1313497"/>
                    <a:pt x="664845" y="1268730"/>
                  </a:cubicBezTo>
                  <a:cubicBezTo>
                    <a:pt x="631507" y="1268730"/>
                    <a:pt x="601980" y="1268730"/>
                    <a:pt x="568643" y="1268730"/>
                  </a:cubicBezTo>
                  <a:close/>
                  <a:moveTo>
                    <a:pt x="42863" y="558165"/>
                  </a:moveTo>
                  <a:cubicBezTo>
                    <a:pt x="42863" y="605790"/>
                    <a:pt x="42863" y="647700"/>
                    <a:pt x="42863" y="689610"/>
                  </a:cubicBezTo>
                  <a:cubicBezTo>
                    <a:pt x="77152" y="689610"/>
                    <a:pt x="107632" y="689610"/>
                    <a:pt x="140018" y="689610"/>
                  </a:cubicBezTo>
                  <a:cubicBezTo>
                    <a:pt x="140018" y="644843"/>
                    <a:pt x="140018" y="602932"/>
                    <a:pt x="140018" y="558165"/>
                  </a:cubicBezTo>
                  <a:cubicBezTo>
                    <a:pt x="107632" y="558165"/>
                    <a:pt x="77152" y="558165"/>
                    <a:pt x="42863" y="558165"/>
                  </a:cubicBezTo>
                  <a:close/>
                  <a:moveTo>
                    <a:pt x="665797" y="736282"/>
                  </a:moveTo>
                  <a:cubicBezTo>
                    <a:pt x="630555" y="736282"/>
                    <a:pt x="600075" y="736282"/>
                    <a:pt x="568643" y="736282"/>
                  </a:cubicBezTo>
                  <a:cubicBezTo>
                    <a:pt x="568643" y="781050"/>
                    <a:pt x="568643" y="822960"/>
                    <a:pt x="568643" y="867728"/>
                  </a:cubicBezTo>
                  <a:cubicBezTo>
                    <a:pt x="601980" y="867728"/>
                    <a:pt x="632460" y="867728"/>
                    <a:pt x="665797" y="867728"/>
                  </a:cubicBezTo>
                  <a:cubicBezTo>
                    <a:pt x="665797" y="824865"/>
                    <a:pt x="665797" y="782955"/>
                    <a:pt x="665797" y="736282"/>
                  </a:cubicBezTo>
                  <a:close/>
                  <a:moveTo>
                    <a:pt x="174307" y="735330"/>
                  </a:moveTo>
                  <a:cubicBezTo>
                    <a:pt x="174307" y="782003"/>
                    <a:pt x="174307" y="823912"/>
                    <a:pt x="174307" y="866775"/>
                  </a:cubicBezTo>
                  <a:cubicBezTo>
                    <a:pt x="208597" y="866775"/>
                    <a:pt x="240982" y="866775"/>
                    <a:pt x="272415" y="866775"/>
                  </a:cubicBezTo>
                  <a:cubicBezTo>
                    <a:pt x="272415" y="821055"/>
                    <a:pt x="272415" y="779145"/>
                    <a:pt x="272415" y="735330"/>
                  </a:cubicBezTo>
                  <a:cubicBezTo>
                    <a:pt x="240030" y="735330"/>
                    <a:pt x="208597" y="735330"/>
                    <a:pt x="174307" y="735330"/>
                  </a:cubicBezTo>
                  <a:close/>
                  <a:moveTo>
                    <a:pt x="141922" y="1091565"/>
                  </a:moveTo>
                  <a:cubicBezTo>
                    <a:pt x="106680" y="1091565"/>
                    <a:pt x="76200" y="1091565"/>
                    <a:pt x="43815" y="1091565"/>
                  </a:cubicBezTo>
                  <a:cubicBezTo>
                    <a:pt x="43815" y="1137285"/>
                    <a:pt x="43815" y="1181100"/>
                    <a:pt x="43815" y="1223010"/>
                  </a:cubicBezTo>
                  <a:cubicBezTo>
                    <a:pt x="78105" y="1223010"/>
                    <a:pt x="109538" y="1223010"/>
                    <a:pt x="141922" y="1223010"/>
                  </a:cubicBezTo>
                  <a:cubicBezTo>
                    <a:pt x="141922" y="1178243"/>
                    <a:pt x="141922" y="1137285"/>
                    <a:pt x="141922" y="1091565"/>
                  </a:cubicBezTo>
                  <a:close/>
                  <a:moveTo>
                    <a:pt x="304800" y="1092518"/>
                  </a:moveTo>
                  <a:cubicBezTo>
                    <a:pt x="304800" y="1138237"/>
                    <a:pt x="304800" y="1181100"/>
                    <a:pt x="304800" y="1223010"/>
                  </a:cubicBezTo>
                  <a:cubicBezTo>
                    <a:pt x="340043" y="1223010"/>
                    <a:pt x="370522" y="1223010"/>
                    <a:pt x="403860" y="1223010"/>
                  </a:cubicBezTo>
                  <a:cubicBezTo>
                    <a:pt x="403860" y="1178243"/>
                    <a:pt x="403860" y="1136333"/>
                    <a:pt x="403860" y="1092518"/>
                  </a:cubicBezTo>
                  <a:cubicBezTo>
                    <a:pt x="368618" y="1092518"/>
                    <a:pt x="336232" y="1092518"/>
                    <a:pt x="304800" y="1092518"/>
                  </a:cubicBezTo>
                  <a:close/>
                  <a:moveTo>
                    <a:pt x="140970" y="736282"/>
                  </a:moveTo>
                  <a:cubicBezTo>
                    <a:pt x="104775" y="736282"/>
                    <a:pt x="73343" y="736282"/>
                    <a:pt x="43815" y="736282"/>
                  </a:cubicBezTo>
                  <a:cubicBezTo>
                    <a:pt x="43815" y="782955"/>
                    <a:pt x="43815" y="825818"/>
                    <a:pt x="43815" y="867728"/>
                  </a:cubicBezTo>
                  <a:cubicBezTo>
                    <a:pt x="78105" y="867728"/>
                    <a:pt x="109538" y="867728"/>
                    <a:pt x="140970" y="867728"/>
                  </a:cubicBezTo>
                  <a:cubicBezTo>
                    <a:pt x="140970" y="822960"/>
                    <a:pt x="140970" y="780098"/>
                    <a:pt x="140970" y="736282"/>
                  </a:cubicBezTo>
                  <a:close/>
                  <a:moveTo>
                    <a:pt x="534352" y="558165"/>
                  </a:moveTo>
                  <a:cubicBezTo>
                    <a:pt x="498157" y="558165"/>
                    <a:pt x="467677" y="558165"/>
                    <a:pt x="435293" y="558165"/>
                  </a:cubicBezTo>
                  <a:cubicBezTo>
                    <a:pt x="435293" y="602932"/>
                    <a:pt x="435293" y="644843"/>
                    <a:pt x="435293" y="687705"/>
                  </a:cubicBezTo>
                  <a:cubicBezTo>
                    <a:pt x="469582" y="687705"/>
                    <a:pt x="501968" y="687705"/>
                    <a:pt x="534352" y="687705"/>
                  </a:cubicBezTo>
                  <a:cubicBezTo>
                    <a:pt x="534352" y="643890"/>
                    <a:pt x="534352" y="602932"/>
                    <a:pt x="534352" y="558165"/>
                  </a:cubicBezTo>
                  <a:close/>
                  <a:moveTo>
                    <a:pt x="568643" y="688657"/>
                  </a:moveTo>
                  <a:cubicBezTo>
                    <a:pt x="604838" y="688657"/>
                    <a:pt x="635318" y="688657"/>
                    <a:pt x="664845" y="688657"/>
                  </a:cubicBezTo>
                  <a:cubicBezTo>
                    <a:pt x="664845" y="642937"/>
                    <a:pt x="664845" y="601980"/>
                    <a:pt x="664845" y="558165"/>
                  </a:cubicBezTo>
                  <a:cubicBezTo>
                    <a:pt x="631507" y="558165"/>
                    <a:pt x="600075" y="558165"/>
                    <a:pt x="568643" y="558165"/>
                  </a:cubicBezTo>
                  <a:cubicBezTo>
                    <a:pt x="568643" y="602932"/>
                    <a:pt x="568643" y="644843"/>
                    <a:pt x="568643" y="688657"/>
                  </a:cubicBezTo>
                  <a:close/>
                  <a:moveTo>
                    <a:pt x="173355" y="1222058"/>
                  </a:moveTo>
                  <a:cubicBezTo>
                    <a:pt x="209550" y="1222058"/>
                    <a:pt x="240982" y="1222058"/>
                    <a:pt x="273368" y="1222058"/>
                  </a:cubicBezTo>
                  <a:cubicBezTo>
                    <a:pt x="273368" y="1176337"/>
                    <a:pt x="273368" y="1135380"/>
                    <a:pt x="273368" y="1092518"/>
                  </a:cubicBezTo>
                  <a:cubicBezTo>
                    <a:pt x="239077" y="1092518"/>
                    <a:pt x="206693" y="1092518"/>
                    <a:pt x="173355" y="1092518"/>
                  </a:cubicBezTo>
                  <a:cubicBezTo>
                    <a:pt x="173355" y="1137285"/>
                    <a:pt x="173355" y="1178243"/>
                    <a:pt x="173355" y="1222058"/>
                  </a:cubicBezTo>
                  <a:close/>
                  <a:moveTo>
                    <a:pt x="401002" y="559118"/>
                  </a:moveTo>
                  <a:cubicBezTo>
                    <a:pt x="365760" y="559118"/>
                    <a:pt x="335280" y="559118"/>
                    <a:pt x="302895" y="559118"/>
                  </a:cubicBezTo>
                  <a:cubicBezTo>
                    <a:pt x="302895" y="604837"/>
                    <a:pt x="302895" y="645795"/>
                    <a:pt x="302895" y="689610"/>
                  </a:cubicBezTo>
                  <a:cubicBezTo>
                    <a:pt x="336232" y="689610"/>
                    <a:pt x="366713" y="689610"/>
                    <a:pt x="401002" y="689610"/>
                  </a:cubicBezTo>
                  <a:cubicBezTo>
                    <a:pt x="401002" y="644843"/>
                    <a:pt x="401002" y="603885"/>
                    <a:pt x="401002" y="559118"/>
                  </a:cubicBezTo>
                  <a:close/>
                  <a:moveTo>
                    <a:pt x="666750" y="1092518"/>
                  </a:moveTo>
                  <a:cubicBezTo>
                    <a:pt x="632460" y="1092518"/>
                    <a:pt x="600075" y="1092518"/>
                    <a:pt x="568643" y="1092518"/>
                  </a:cubicBezTo>
                  <a:cubicBezTo>
                    <a:pt x="568643" y="1138237"/>
                    <a:pt x="568643" y="1180148"/>
                    <a:pt x="568643" y="1223010"/>
                  </a:cubicBezTo>
                  <a:cubicBezTo>
                    <a:pt x="602932" y="1223010"/>
                    <a:pt x="633413" y="1223010"/>
                    <a:pt x="666750" y="1223010"/>
                  </a:cubicBezTo>
                  <a:cubicBezTo>
                    <a:pt x="666750" y="1179195"/>
                    <a:pt x="666750" y="1136333"/>
                    <a:pt x="666750" y="1092518"/>
                  </a:cubicBezTo>
                  <a:close/>
                  <a:moveTo>
                    <a:pt x="400050" y="1627822"/>
                  </a:moveTo>
                  <a:cubicBezTo>
                    <a:pt x="367665" y="1627822"/>
                    <a:pt x="336232" y="1627822"/>
                    <a:pt x="304800" y="1627822"/>
                  </a:cubicBezTo>
                  <a:cubicBezTo>
                    <a:pt x="304800" y="1672590"/>
                    <a:pt x="304800" y="1714500"/>
                    <a:pt x="304800" y="1755458"/>
                  </a:cubicBezTo>
                  <a:cubicBezTo>
                    <a:pt x="338138" y="1755458"/>
                    <a:pt x="367665" y="1755458"/>
                    <a:pt x="400050" y="1755458"/>
                  </a:cubicBezTo>
                  <a:cubicBezTo>
                    <a:pt x="400050" y="1711643"/>
                    <a:pt x="400050" y="1671637"/>
                    <a:pt x="400050" y="1627822"/>
                  </a:cubicBezTo>
                  <a:close/>
                  <a:moveTo>
                    <a:pt x="302895" y="1042987"/>
                  </a:moveTo>
                  <a:cubicBezTo>
                    <a:pt x="338138" y="1042987"/>
                    <a:pt x="370522" y="1042987"/>
                    <a:pt x="401955" y="1042987"/>
                  </a:cubicBezTo>
                  <a:cubicBezTo>
                    <a:pt x="401955" y="996315"/>
                    <a:pt x="401955" y="955357"/>
                    <a:pt x="401955" y="915353"/>
                  </a:cubicBezTo>
                  <a:cubicBezTo>
                    <a:pt x="367665" y="915353"/>
                    <a:pt x="336232" y="915353"/>
                    <a:pt x="302895" y="915353"/>
                  </a:cubicBezTo>
                  <a:cubicBezTo>
                    <a:pt x="302895" y="958215"/>
                    <a:pt x="302895" y="999173"/>
                    <a:pt x="302895" y="1042987"/>
                  </a:cubicBezTo>
                  <a:close/>
                  <a:moveTo>
                    <a:pt x="272415" y="1755458"/>
                  </a:moveTo>
                  <a:cubicBezTo>
                    <a:pt x="272415" y="1709737"/>
                    <a:pt x="272415" y="1669733"/>
                    <a:pt x="272415" y="1628775"/>
                  </a:cubicBezTo>
                  <a:cubicBezTo>
                    <a:pt x="239077" y="1628775"/>
                    <a:pt x="206693" y="1628775"/>
                    <a:pt x="175260" y="1628775"/>
                  </a:cubicBezTo>
                  <a:cubicBezTo>
                    <a:pt x="175260" y="1673543"/>
                    <a:pt x="175260" y="1713547"/>
                    <a:pt x="175260" y="1755458"/>
                  </a:cubicBezTo>
                  <a:cubicBezTo>
                    <a:pt x="207645" y="1755458"/>
                    <a:pt x="237172" y="1755458"/>
                    <a:pt x="272415" y="1755458"/>
                  </a:cubicBezTo>
                  <a:close/>
                  <a:moveTo>
                    <a:pt x="437197" y="1625918"/>
                  </a:moveTo>
                  <a:cubicBezTo>
                    <a:pt x="437197" y="1672590"/>
                    <a:pt x="437197" y="1713547"/>
                    <a:pt x="437197" y="1754505"/>
                  </a:cubicBezTo>
                  <a:cubicBezTo>
                    <a:pt x="471488" y="1754505"/>
                    <a:pt x="501968" y="1754505"/>
                    <a:pt x="532447" y="1754505"/>
                  </a:cubicBezTo>
                  <a:cubicBezTo>
                    <a:pt x="532447" y="1709737"/>
                    <a:pt x="532447" y="1667828"/>
                    <a:pt x="532447" y="1625918"/>
                  </a:cubicBezTo>
                  <a:cubicBezTo>
                    <a:pt x="499110" y="1625918"/>
                    <a:pt x="469582" y="1625918"/>
                    <a:pt x="437197" y="1625918"/>
                  </a:cubicBezTo>
                  <a:close/>
                  <a:moveTo>
                    <a:pt x="569595" y="1756410"/>
                  </a:moveTo>
                  <a:cubicBezTo>
                    <a:pt x="604838" y="1756410"/>
                    <a:pt x="634365" y="1756410"/>
                    <a:pt x="665797" y="1756410"/>
                  </a:cubicBezTo>
                  <a:cubicBezTo>
                    <a:pt x="665797" y="1712595"/>
                    <a:pt x="665797" y="1670685"/>
                    <a:pt x="665797" y="1627822"/>
                  </a:cubicBezTo>
                  <a:cubicBezTo>
                    <a:pt x="632460" y="1627822"/>
                    <a:pt x="601027" y="1627822"/>
                    <a:pt x="569595" y="1627822"/>
                  </a:cubicBezTo>
                  <a:cubicBezTo>
                    <a:pt x="569595" y="1670685"/>
                    <a:pt x="569595" y="1711643"/>
                    <a:pt x="569595" y="1756410"/>
                  </a:cubicBezTo>
                  <a:close/>
                  <a:moveTo>
                    <a:pt x="302895" y="1575435"/>
                  </a:moveTo>
                  <a:cubicBezTo>
                    <a:pt x="339090" y="1575435"/>
                    <a:pt x="369570" y="1575435"/>
                    <a:pt x="401002" y="1575435"/>
                  </a:cubicBezTo>
                  <a:cubicBezTo>
                    <a:pt x="401002" y="1530668"/>
                    <a:pt x="401002" y="1490662"/>
                    <a:pt x="401002" y="1448753"/>
                  </a:cubicBezTo>
                  <a:cubicBezTo>
                    <a:pt x="366713" y="1448753"/>
                    <a:pt x="336232" y="1448753"/>
                    <a:pt x="302895" y="1448753"/>
                  </a:cubicBezTo>
                  <a:cubicBezTo>
                    <a:pt x="302895" y="1492568"/>
                    <a:pt x="302895" y="1532572"/>
                    <a:pt x="302895" y="1575435"/>
                  </a:cubicBezTo>
                  <a:close/>
                  <a:moveTo>
                    <a:pt x="272415" y="1576387"/>
                  </a:moveTo>
                  <a:cubicBezTo>
                    <a:pt x="272415" y="1531620"/>
                    <a:pt x="272415" y="1490662"/>
                    <a:pt x="272415" y="1448753"/>
                  </a:cubicBezTo>
                  <a:cubicBezTo>
                    <a:pt x="238125" y="1448753"/>
                    <a:pt x="207645" y="1448753"/>
                    <a:pt x="175260" y="1448753"/>
                  </a:cubicBezTo>
                  <a:cubicBezTo>
                    <a:pt x="175260" y="1492568"/>
                    <a:pt x="175260" y="1534478"/>
                    <a:pt x="175260" y="1576387"/>
                  </a:cubicBezTo>
                  <a:cubicBezTo>
                    <a:pt x="208597" y="1576387"/>
                    <a:pt x="239077" y="1576387"/>
                    <a:pt x="272415" y="1576387"/>
                  </a:cubicBezTo>
                  <a:close/>
                  <a:moveTo>
                    <a:pt x="140018" y="1577340"/>
                  </a:moveTo>
                  <a:cubicBezTo>
                    <a:pt x="140018" y="1530668"/>
                    <a:pt x="140018" y="1489710"/>
                    <a:pt x="140018" y="1449705"/>
                  </a:cubicBezTo>
                  <a:cubicBezTo>
                    <a:pt x="105727" y="1449705"/>
                    <a:pt x="75247" y="1449705"/>
                    <a:pt x="43815" y="1449705"/>
                  </a:cubicBezTo>
                  <a:cubicBezTo>
                    <a:pt x="43815" y="1494472"/>
                    <a:pt x="43815" y="1536383"/>
                    <a:pt x="43815" y="1577340"/>
                  </a:cubicBezTo>
                  <a:cubicBezTo>
                    <a:pt x="76200" y="1577340"/>
                    <a:pt x="105727" y="1577340"/>
                    <a:pt x="140018" y="1577340"/>
                  </a:cubicBezTo>
                  <a:close/>
                  <a:moveTo>
                    <a:pt x="663893" y="508635"/>
                  </a:moveTo>
                  <a:cubicBezTo>
                    <a:pt x="663893" y="467678"/>
                    <a:pt x="663893" y="424815"/>
                    <a:pt x="663893" y="381953"/>
                  </a:cubicBezTo>
                  <a:cubicBezTo>
                    <a:pt x="630555" y="381953"/>
                    <a:pt x="601027" y="381953"/>
                    <a:pt x="568643" y="381953"/>
                  </a:cubicBezTo>
                  <a:cubicBezTo>
                    <a:pt x="568643" y="424815"/>
                    <a:pt x="568643" y="464820"/>
                    <a:pt x="568643" y="508635"/>
                  </a:cubicBezTo>
                  <a:cubicBezTo>
                    <a:pt x="601027" y="508635"/>
                    <a:pt x="630555" y="508635"/>
                    <a:pt x="663893" y="508635"/>
                  </a:cubicBezTo>
                  <a:close/>
                  <a:moveTo>
                    <a:pt x="273368" y="915353"/>
                  </a:moveTo>
                  <a:cubicBezTo>
                    <a:pt x="239077" y="915353"/>
                    <a:pt x="207645" y="915353"/>
                    <a:pt x="174307" y="915353"/>
                  </a:cubicBezTo>
                  <a:cubicBezTo>
                    <a:pt x="174307" y="960120"/>
                    <a:pt x="174307" y="1002030"/>
                    <a:pt x="174307" y="1042987"/>
                  </a:cubicBezTo>
                  <a:cubicBezTo>
                    <a:pt x="209550" y="1042987"/>
                    <a:pt x="240982" y="1042987"/>
                    <a:pt x="273368" y="1042987"/>
                  </a:cubicBezTo>
                  <a:cubicBezTo>
                    <a:pt x="273368" y="998220"/>
                    <a:pt x="273368" y="958215"/>
                    <a:pt x="273368" y="915353"/>
                  </a:cubicBezTo>
                  <a:close/>
                  <a:moveTo>
                    <a:pt x="533400" y="1045845"/>
                  </a:moveTo>
                  <a:cubicBezTo>
                    <a:pt x="533400" y="999173"/>
                    <a:pt x="533400" y="957262"/>
                    <a:pt x="533400" y="915353"/>
                  </a:cubicBezTo>
                  <a:cubicBezTo>
                    <a:pt x="498157" y="915353"/>
                    <a:pt x="466725" y="915353"/>
                    <a:pt x="436245" y="915353"/>
                  </a:cubicBezTo>
                  <a:cubicBezTo>
                    <a:pt x="436245" y="961073"/>
                    <a:pt x="436245" y="1002030"/>
                    <a:pt x="436245" y="1045845"/>
                  </a:cubicBezTo>
                  <a:cubicBezTo>
                    <a:pt x="469582" y="1045845"/>
                    <a:pt x="499110" y="1045845"/>
                    <a:pt x="533400" y="1045845"/>
                  </a:cubicBezTo>
                  <a:close/>
                  <a:moveTo>
                    <a:pt x="665797" y="1044893"/>
                  </a:moveTo>
                  <a:cubicBezTo>
                    <a:pt x="665797" y="1000125"/>
                    <a:pt x="665797" y="958215"/>
                    <a:pt x="665797" y="916305"/>
                  </a:cubicBezTo>
                  <a:cubicBezTo>
                    <a:pt x="631507" y="916305"/>
                    <a:pt x="599122" y="916305"/>
                    <a:pt x="568643" y="916305"/>
                  </a:cubicBezTo>
                  <a:cubicBezTo>
                    <a:pt x="568643" y="961073"/>
                    <a:pt x="568643" y="1002030"/>
                    <a:pt x="568643" y="1044893"/>
                  </a:cubicBezTo>
                  <a:cubicBezTo>
                    <a:pt x="601980" y="1044893"/>
                    <a:pt x="633413" y="1044893"/>
                    <a:pt x="665797" y="1044893"/>
                  </a:cubicBezTo>
                  <a:close/>
                  <a:moveTo>
                    <a:pt x="44768" y="381000"/>
                  </a:moveTo>
                  <a:cubicBezTo>
                    <a:pt x="44768" y="428625"/>
                    <a:pt x="44768" y="470535"/>
                    <a:pt x="44768" y="514350"/>
                  </a:cubicBezTo>
                  <a:cubicBezTo>
                    <a:pt x="80010" y="512445"/>
                    <a:pt x="110490" y="511493"/>
                    <a:pt x="139065" y="509587"/>
                  </a:cubicBezTo>
                  <a:cubicBezTo>
                    <a:pt x="139065" y="462915"/>
                    <a:pt x="139065" y="422910"/>
                    <a:pt x="139065" y="381000"/>
                  </a:cubicBezTo>
                  <a:cubicBezTo>
                    <a:pt x="105727" y="381000"/>
                    <a:pt x="76200" y="381000"/>
                    <a:pt x="44768" y="381000"/>
                  </a:cubicBezTo>
                  <a:close/>
                  <a:moveTo>
                    <a:pt x="272415" y="510540"/>
                  </a:moveTo>
                  <a:cubicBezTo>
                    <a:pt x="272415" y="464820"/>
                    <a:pt x="272415" y="424815"/>
                    <a:pt x="272415" y="381953"/>
                  </a:cubicBezTo>
                  <a:cubicBezTo>
                    <a:pt x="239077" y="381953"/>
                    <a:pt x="208597" y="381953"/>
                    <a:pt x="175260" y="381953"/>
                  </a:cubicBezTo>
                  <a:cubicBezTo>
                    <a:pt x="175260" y="425768"/>
                    <a:pt x="175260" y="467678"/>
                    <a:pt x="175260" y="510540"/>
                  </a:cubicBezTo>
                  <a:cubicBezTo>
                    <a:pt x="208597" y="510540"/>
                    <a:pt x="238125" y="510540"/>
                    <a:pt x="272415" y="510540"/>
                  </a:cubicBezTo>
                  <a:close/>
                  <a:moveTo>
                    <a:pt x="303847" y="508635"/>
                  </a:moveTo>
                  <a:cubicBezTo>
                    <a:pt x="338138" y="508635"/>
                    <a:pt x="368618" y="508635"/>
                    <a:pt x="399097" y="508635"/>
                  </a:cubicBezTo>
                  <a:cubicBezTo>
                    <a:pt x="399097" y="463868"/>
                    <a:pt x="399097" y="422910"/>
                    <a:pt x="399097" y="381953"/>
                  </a:cubicBezTo>
                  <a:cubicBezTo>
                    <a:pt x="364807" y="381953"/>
                    <a:pt x="335280" y="381953"/>
                    <a:pt x="303847" y="381953"/>
                  </a:cubicBezTo>
                  <a:cubicBezTo>
                    <a:pt x="303847" y="424815"/>
                    <a:pt x="303847" y="464820"/>
                    <a:pt x="303847" y="508635"/>
                  </a:cubicBezTo>
                  <a:close/>
                  <a:moveTo>
                    <a:pt x="533400" y="383857"/>
                  </a:moveTo>
                  <a:cubicBezTo>
                    <a:pt x="497205" y="383857"/>
                    <a:pt x="466725" y="383857"/>
                    <a:pt x="436245" y="383857"/>
                  </a:cubicBezTo>
                  <a:cubicBezTo>
                    <a:pt x="436245" y="428625"/>
                    <a:pt x="436245" y="468630"/>
                    <a:pt x="436245" y="509587"/>
                  </a:cubicBezTo>
                  <a:cubicBezTo>
                    <a:pt x="470535" y="509587"/>
                    <a:pt x="501015" y="509587"/>
                    <a:pt x="533400" y="509587"/>
                  </a:cubicBezTo>
                  <a:cubicBezTo>
                    <a:pt x="533400" y="465773"/>
                    <a:pt x="533400" y="424815"/>
                    <a:pt x="533400" y="383857"/>
                  </a:cubicBezTo>
                  <a:close/>
                  <a:moveTo>
                    <a:pt x="241935" y="89535"/>
                  </a:moveTo>
                  <a:cubicBezTo>
                    <a:pt x="320040" y="89535"/>
                    <a:pt x="393382" y="89535"/>
                    <a:pt x="465772" y="89535"/>
                  </a:cubicBezTo>
                  <a:cubicBezTo>
                    <a:pt x="465772" y="70485"/>
                    <a:pt x="465772" y="55245"/>
                    <a:pt x="465772" y="38100"/>
                  </a:cubicBezTo>
                  <a:cubicBezTo>
                    <a:pt x="390525" y="38100"/>
                    <a:pt x="317182" y="38100"/>
                    <a:pt x="241935" y="38100"/>
                  </a:cubicBezTo>
                  <a:cubicBezTo>
                    <a:pt x="241935" y="57150"/>
                    <a:pt x="241935" y="72390"/>
                    <a:pt x="241935" y="89535"/>
                  </a:cubicBezTo>
                  <a:close/>
                  <a:moveTo>
                    <a:pt x="41910" y="88582"/>
                  </a:moveTo>
                  <a:cubicBezTo>
                    <a:pt x="100013" y="88582"/>
                    <a:pt x="152400" y="88582"/>
                    <a:pt x="208597" y="88582"/>
                  </a:cubicBezTo>
                  <a:cubicBezTo>
                    <a:pt x="207645" y="69532"/>
                    <a:pt x="206693" y="54293"/>
                    <a:pt x="205740" y="39052"/>
                  </a:cubicBezTo>
                  <a:cubicBezTo>
                    <a:pt x="149543" y="39052"/>
                    <a:pt x="96202" y="39052"/>
                    <a:pt x="41910" y="39052"/>
                  </a:cubicBezTo>
                  <a:cubicBezTo>
                    <a:pt x="41910" y="57150"/>
                    <a:pt x="41910" y="72390"/>
                    <a:pt x="41910" y="88582"/>
                  </a:cubicBezTo>
                  <a:close/>
                  <a:moveTo>
                    <a:pt x="664845" y="92393"/>
                  </a:moveTo>
                  <a:cubicBezTo>
                    <a:pt x="664845" y="71437"/>
                    <a:pt x="664845" y="55245"/>
                    <a:pt x="664845" y="38100"/>
                  </a:cubicBezTo>
                  <a:cubicBezTo>
                    <a:pt x="608647" y="38100"/>
                    <a:pt x="555307" y="38100"/>
                    <a:pt x="501968" y="38100"/>
                  </a:cubicBezTo>
                  <a:cubicBezTo>
                    <a:pt x="501968" y="58102"/>
                    <a:pt x="501968" y="74295"/>
                    <a:pt x="501968" y="92393"/>
                  </a:cubicBezTo>
                  <a:cubicBezTo>
                    <a:pt x="558165" y="92393"/>
                    <a:pt x="609600" y="92393"/>
                    <a:pt x="664845" y="92393"/>
                  </a:cubicBezTo>
                  <a:close/>
                  <a:moveTo>
                    <a:pt x="42863" y="1757362"/>
                  </a:moveTo>
                  <a:cubicBezTo>
                    <a:pt x="141922" y="1756410"/>
                    <a:pt x="101918" y="1756410"/>
                    <a:pt x="139065" y="1757362"/>
                  </a:cubicBezTo>
                  <a:cubicBezTo>
                    <a:pt x="139065" y="1746885"/>
                    <a:pt x="140018" y="1640205"/>
                    <a:pt x="139065" y="1626870"/>
                  </a:cubicBezTo>
                  <a:cubicBezTo>
                    <a:pt x="105727" y="1626870"/>
                    <a:pt x="75247" y="1626870"/>
                    <a:pt x="41910" y="1626870"/>
                  </a:cubicBezTo>
                  <a:cubicBezTo>
                    <a:pt x="42863" y="1670685"/>
                    <a:pt x="42863" y="1712595"/>
                    <a:pt x="42863" y="1757362"/>
                  </a:cubicBezTo>
                  <a:close/>
                  <a:moveTo>
                    <a:pt x="665797" y="1804035"/>
                  </a:moveTo>
                  <a:cubicBezTo>
                    <a:pt x="631507" y="1804035"/>
                    <a:pt x="600075" y="1804035"/>
                    <a:pt x="569595" y="1804035"/>
                  </a:cubicBezTo>
                  <a:cubicBezTo>
                    <a:pt x="568643" y="1849755"/>
                    <a:pt x="565785" y="1894522"/>
                    <a:pt x="568643" y="1929765"/>
                  </a:cubicBezTo>
                  <a:cubicBezTo>
                    <a:pt x="583882" y="1931670"/>
                    <a:pt x="660082" y="1929765"/>
                    <a:pt x="664845" y="1929765"/>
                  </a:cubicBezTo>
                  <a:cubicBezTo>
                    <a:pt x="664845" y="1887855"/>
                    <a:pt x="665797" y="1849755"/>
                    <a:pt x="665797" y="1804035"/>
                  </a:cubicBezTo>
                  <a:close/>
                  <a:moveTo>
                    <a:pt x="44768" y="1804035"/>
                  </a:moveTo>
                  <a:cubicBezTo>
                    <a:pt x="44768" y="1850708"/>
                    <a:pt x="44768" y="1887855"/>
                    <a:pt x="44768" y="1929765"/>
                  </a:cubicBezTo>
                  <a:cubicBezTo>
                    <a:pt x="48577" y="1929765"/>
                    <a:pt x="135255" y="1930718"/>
                    <a:pt x="139065" y="1930718"/>
                  </a:cubicBezTo>
                  <a:cubicBezTo>
                    <a:pt x="140970" y="1900237"/>
                    <a:pt x="139065" y="1842135"/>
                    <a:pt x="140970" y="1804035"/>
                  </a:cubicBezTo>
                  <a:cubicBezTo>
                    <a:pt x="107632" y="1804035"/>
                    <a:pt x="77152" y="1804035"/>
                    <a:pt x="44768" y="1804035"/>
                  </a:cubicBezTo>
                  <a:close/>
                  <a:moveTo>
                    <a:pt x="436245" y="1803083"/>
                  </a:moveTo>
                  <a:lnTo>
                    <a:pt x="436245" y="1930718"/>
                  </a:lnTo>
                  <a:cubicBezTo>
                    <a:pt x="458152" y="1930718"/>
                    <a:pt x="529590" y="1930718"/>
                    <a:pt x="532447" y="1929765"/>
                  </a:cubicBezTo>
                  <a:cubicBezTo>
                    <a:pt x="532447" y="1887855"/>
                    <a:pt x="532447" y="1845945"/>
                    <a:pt x="532447" y="1803083"/>
                  </a:cubicBezTo>
                  <a:lnTo>
                    <a:pt x="436245" y="1803083"/>
                  </a:lnTo>
                  <a:close/>
                  <a:moveTo>
                    <a:pt x="176213" y="1803083"/>
                  </a:moveTo>
                  <a:cubicBezTo>
                    <a:pt x="176213" y="1847850"/>
                    <a:pt x="176213" y="1889760"/>
                    <a:pt x="176213" y="1931670"/>
                  </a:cubicBezTo>
                  <a:cubicBezTo>
                    <a:pt x="203835" y="1931670"/>
                    <a:pt x="243840" y="1931670"/>
                    <a:pt x="272415" y="1931670"/>
                  </a:cubicBezTo>
                  <a:cubicBezTo>
                    <a:pt x="272415" y="1897380"/>
                    <a:pt x="272415" y="1839278"/>
                    <a:pt x="272415" y="1804035"/>
                  </a:cubicBezTo>
                  <a:cubicBezTo>
                    <a:pt x="240030" y="1803083"/>
                    <a:pt x="210502" y="1803083"/>
                    <a:pt x="176213" y="18030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0" name="Freeform: Shape 1257">
              <a:extLst>
                <a:ext uri="{FF2B5EF4-FFF2-40B4-BE49-F238E27FC236}">
                  <a16:creationId xmlns:a16="http://schemas.microsoft.com/office/drawing/2014/main" id="{63985D3B-724E-4F27-8501-873A97601EAA}"/>
                </a:ext>
              </a:extLst>
            </p:cNvPr>
            <p:cNvSpPr/>
            <p:nvPr/>
          </p:nvSpPr>
          <p:spPr>
            <a:xfrm>
              <a:off x="7241857" y="2563177"/>
              <a:ext cx="657225" cy="171450"/>
            </a:xfrm>
            <a:custGeom>
              <a:avLst/>
              <a:gdLst>
                <a:gd name="connsiteX0" fmla="*/ 660082 w 657225"/>
                <a:gd name="connsiteY0" fmla="*/ 176213 h 171450"/>
                <a:gd name="connsiteX1" fmla="*/ 0 w 657225"/>
                <a:gd name="connsiteY1" fmla="*/ 176213 h 171450"/>
                <a:gd name="connsiteX2" fmla="*/ 0 w 657225"/>
                <a:gd name="connsiteY2" fmla="*/ 0 h 171450"/>
                <a:gd name="connsiteX3" fmla="*/ 660082 w 657225"/>
                <a:gd name="connsiteY3" fmla="*/ 0 h 171450"/>
                <a:gd name="connsiteX4" fmla="*/ 660082 w 657225"/>
                <a:gd name="connsiteY4" fmla="*/ 176213 h 171450"/>
                <a:gd name="connsiteX5" fmla="*/ 369570 w 657225"/>
                <a:gd name="connsiteY5" fmla="*/ 137160 h 171450"/>
                <a:gd name="connsiteX6" fmla="*/ 369570 w 657225"/>
                <a:gd name="connsiteY6" fmla="*/ 38100 h 171450"/>
                <a:gd name="connsiteX7" fmla="*/ 287655 w 657225"/>
                <a:gd name="connsiteY7" fmla="*/ 38100 h 171450"/>
                <a:gd name="connsiteX8" fmla="*/ 287655 w 657225"/>
                <a:gd name="connsiteY8" fmla="*/ 137160 h 171450"/>
                <a:gd name="connsiteX9" fmla="*/ 369570 w 657225"/>
                <a:gd name="connsiteY9" fmla="*/ 137160 h 171450"/>
                <a:gd name="connsiteX10" fmla="*/ 419100 w 657225"/>
                <a:gd name="connsiteY10" fmla="*/ 38100 h 171450"/>
                <a:gd name="connsiteX11" fmla="*/ 419100 w 657225"/>
                <a:gd name="connsiteY11" fmla="*/ 138113 h 171450"/>
                <a:gd name="connsiteX12" fmla="*/ 497205 w 657225"/>
                <a:gd name="connsiteY12" fmla="*/ 138113 h 171450"/>
                <a:gd name="connsiteX13" fmla="*/ 497205 w 657225"/>
                <a:gd name="connsiteY13" fmla="*/ 38100 h 171450"/>
                <a:gd name="connsiteX14" fmla="*/ 419100 w 657225"/>
                <a:gd name="connsiteY14" fmla="*/ 38100 h 171450"/>
                <a:gd name="connsiteX15" fmla="*/ 37148 w 657225"/>
                <a:gd name="connsiteY15" fmla="*/ 136208 h 171450"/>
                <a:gd name="connsiteX16" fmla="*/ 116205 w 657225"/>
                <a:gd name="connsiteY16" fmla="*/ 136208 h 171450"/>
                <a:gd name="connsiteX17" fmla="*/ 116205 w 657225"/>
                <a:gd name="connsiteY17" fmla="*/ 38100 h 171450"/>
                <a:gd name="connsiteX18" fmla="*/ 37148 w 657225"/>
                <a:gd name="connsiteY18" fmla="*/ 38100 h 171450"/>
                <a:gd name="connsiteX19" fmla="*/ 37148 w 657225"/>
                <a:gd name="connsiteY19" fmla="*/ 136208 h 171450"/>
                <a:gd name="connsiteX20" fmla="*/ 240982 w 657225"/>
                <a:gd name="connsiteY20" fmla="*/ 137160 h 171450"/>
                <a:gd name="connsiteX21" fmla="*/ 240982 w 657225"/>
                <a:gd name="connsiteY21" fmla="*/ 37148 h 171450"/>
                <a:gd name="connsiteX22" fmla="*/ 162878 w 657225"/>
                <a:gd name="connsiteY22" fmla="*/ 37148 h 171450"/>
                <a:gd name="connsiteX23" fmla="*/ 162878 w 657225"/>
                <a:gd name="connsiteY23" fmla="*/ 137160 h 171450"/>
                <a:gd name="connsiteX24" fmla="*/ 240982 w 657225"/>
                <a:gd name="connsiteY24" fmla="*/ 137160 h 171450"/>
                <a:gd name="connsiteX25" fmla="*/ 621982 w 657225"/>
                <a:gd name="connsiteY25" fmla="*/ 39052 h 171450"/>
                <a:gd name="connsiteX26" fmla="*/ 542925 w 657225"/>
                <a:gd name="connsiteY26" fmla="*/ 39052 h 171450"/>
                <a:gd name="connsiteX27" fmla="*/ 542925 w 657225"/>
                <a:gd name="connsiteY27" fmla="*/ 136208 h 171450"/>
                <a:gd name="connsiteX28" fmla="*/ 621982 w 657225"/>
                <a:gd name="connsiteY28" fmla="*/ 136208 h 171450"/>
                <a:gd name="connsiteX29" fmla="*/ 621982 w 657225"/>
                <a:gd name="connsiteY29" fmla="*/ 39052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657225" h="171450">
                  <a:moveTo>
                    <a:pt x="660082" y="176213"/>
                  </a:moveTo>
                  <a:cubicBezTo>
                    <a:pt x="440055" y="176213"/>
                    <a:pt x="221932" y="176213"/>
                    <a:pt x="0" y="176213"/>
                  </a:cubicBezTo>
                  <a:cubicBezTo>
                    <a:pt x="0" y="119063"/>
                    <a:pt x="0" y="60960"/>
                    <a:pt x="0" y="0"/>
                  </a:cubicBezTo>
                  <a:cubicBezTo>
                    <a:pt x="217170" y="0"/>
                    <a:pt x="437198" y="0"/>
                    <a:pt x="660082" y="0"/>
                  </a:cubicBezTo>
                  <a:cubicBezTo>
                    <a:pt x="660082" y="55245"/>
                    <a:pt x="660082" y="113348"/>
                    <a:pt x="660082" y="176213"/>
                  </a:cubicBezTo>
                  <a:close/>
                  <a:moveTo>
                    <a:pt x="369570" y="137160"/>
                  </a:moveTo>
                  <a:cubicBezTo>
                    <a:pt x="369570" y="101918"/>
                    <a:pt x="369570" y="69533"/>
                    <a:pt x="369570" y="38100"/>
                  </a:cubicBezTo>
                  <a:cubicBezTo>
                    <a:pt x="340043" y="38100"/>
                    <a:pt x="314325" y="38100"/>
                    <a:pt x="287655" y="38100"/>
                  </a:cubicBezTo>
                  <a:cubicBezTo>
                    <a:pt x="287655" y="72390"/>
                    <a:pt x="287655" y="102870"/>
                    <a:pt x="287655" y="137160"/>
                  </a:cubicBezTo>
                  <a:cubicBezTo>
                    <a:pt x="315278" y="137160"/>
                    <a:pt x="340043" y="137160"/>
                    <a:pt x="369570" y="137160"/>
                  </a:cubicBezTo>
                  <a:close/>
                  <a:moveTo>
                    <a:pt x="419100" y="38100"/>
                  </a:moveTo>
                  <a:cubicBezTo>
                    <a:pt x="419100" y="72390"/>
                    <a:pt x="419100" y="104775"/>
                    <a:pt x="419100" y="138113"/>
                  </a:cubicBezTo>
                  <a:cubicBezTo>
                    <a:pt x="446723" y="138113"/>
                    <a:pt x="471488" y="138113"/>
                    <a:pt x="497205" y="138113"/>
                  </a:cubicBezTo>
                  <a:cubicBezTo>
                    <a:pt x="497205" y="103823"/>
                    <a:pt x="497205" y="71438"/>
                    <a:pt x="497205" y="38100"/>
                  </a:cubicBezTo>
                  <a:cubicBezTo>
                    <a:pt x="469582" y="38100"/>
                    <a:pt x="444818" y="38100"/>
                    <a:pt x="419100" y="38100"/>
                  </a:cubicBezTo>
                  <a:close/>
                  <a:moveTo>
                    <a:pt x="37148" y="136208"/>
                  </a:moveTo>
                  <a:cubicBezTo>
                    <a:pt x="65723" y="136208"/>
                    <a:pt x="91440" y="136208"/>
                    <a:pt x="116205" y="136208"/>
                  </a:cubicBezTo>
                  <a:cubicBezTo>
                    <a:pt x="116205" y="100965"/>
                    <a:pt x="116205" y="70485"/>
                    <a:pt x="116205" y="38100"/>
                  </a:cubicBezTo>
                  <a:cubicBezTo>
                    <a:pt x="88582" y="38100"/>
                    <a:pt x="62865" y="38100"/>
                    <a:pt x="37148" y="38100"/>
                  </a:cubicBezTo>
                  <a:cubicBezTo>
                    <a:pt x="37148" y="73343"/>
                    <a:pt x="37148" y="103823"/>
                    <a:pt x="37148" y="136208"/>
                  </a:cubicBezTo>
                  <a:close/>
                  <a:moveTo>
                    <a:pt x="240982" y="137160"/>
                  </a:moveTo>
                  <a:cubicBezTo>
                    <a:pt x="240982" y="102870"/>
                    <a:pt x="240982" y="70485"/>
                    <a:pt x="240982" y="37148"/>
                  </a:cubicBezTo>
                  <a:cubicBezTo>
                    <a:pt x="213360" y="37148"/>
                    <a:pt x="188595" y="37148"/>
                    <a:pt x="162878" y="37148"/>
                  </a:cubicBezTo>
                  <a:cubicBezTo>
                    <a:pt x="162878" y="71438"/>
                    <a:pt x="162878" y="103823"/>
                    <a:pt x="162878" y="137160"/>
                  </a:cubicBezTo>
                  <a:cubicBezTo>
                    <a:pt x="190500" y="137160"/>
                    <a:pt x="214313" y="137160"/>
                    <a:pt x="240982" y="137160"/>
                  </a:cubicBezTo>
                  <a:close/>
                  <a:moveTo>
                    <a:pt x="621982" y="39052"/>
                  </a:moveTo>
                  <a:cubicBezTo>
                    <a:pt x="594360" y="39052"/>
                    <a:pt x="568643" y="39052"/>
                    <a:pt x="542925" y="39052"/>
                  </a:cubicBezTo>
                  <a:cubicBezTo>
                    <a:pt x="542925" y="73343"/>
                    <a:pt x="542925" y="103823"/>
                    <a:pt x="542925" y="136208"/>
                  </a:cubicBezTo>
                  <a:cubicBezTo>
                    <a:pt x="570548" y="136208"/>
                    <a:pt x="596265" y="136208"/>
                    <a:pt x="621982" y="136208"/>
                  </a:cubicBezTo>
                  <a:cubicBezTo>
                    <a:pt x="621982" y="101918"/>
                    <a:pt x="621982" y="70485"/>
                    <a:pt x="621982" y="390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1" name="Freeform: Shape 1258">
              <a:extLst>
                <a:ext uri="{FF2B5EF4-FFF2-40B4-BE49-F238E27FC236}">
                  <a16:creationId xmlns:a16="http://schemas.microsoft.com/office/drawing/2014/main" id="{E2F27047-9DFF-443C-85FD-3AF979810181}"/>
                </a:ext>
              </a:extLst>
            </p:cNvPr>
            <p:cNvSpPr/>
            <p:nvPr/>
          </p:nvSpPr>
          <p:spPr>
            <a:xfrm>
              <a:off x="7268375" y="2168552"/>
              <a:ext cx="285750" cy="371475"/>
            </a:xfrm>
            <a:custGeom>
              <a:avLst/>
              <a:gdLst>
                <a:gd name="connsiteX0" fmla="*/ 289712 w 285750"/>
                <a:gd name="connsiteY0" fmla="*/ 372718 h 371475"/>
                <a:gd name="connsiteX1" fmla="*/ 2057 w 285750"/>
                <a:gd name="connsiteY1" fmla="*/ 372718 h 371475"/>
                <a:gd name="connsiteX2" fmla="*/ 3962 w 285750"/>
                <a:gd name="connsiteY2" fmla="*/ 121258 h 371475"/>
                <a:gd name="connsiteX3" fmla="*/ 172555 w 285750"/>
                <a:gd name="connsiteY3" fmla="*/ 1243 h 371475"/>
                <a:gd name="connsiteX4" fmla="*/ 293523 w 285750"/>
                <a:gd name="connsiteY4" fmla="*/ 146023 h 371475"/>
                <a:gd name="connsiteX5" fmla="*/ 292570 w 285750"/>
                <a:gd name="connsiteY5" fmla="*/ 359383 h 371475"/>
                <a:gd name="connsiteX6" fmla="*/ 289712 w 285750"/>
                <a:gd name="connsiteY6" fmla="*/ 372718 h 371475"/>
                <a:gd name="connsiteX7" fmla="*/ 164935 w 285750"/>
                <a:gd name="connsiteY7" fmla="*/ 174598 h 371475"/>
                <a:gd name="connsiteX8" fmla="*/ 164935 w 285750"/>
                <a:gd name="connsiteY8" fmla="*/ 333665 h 371475"/>
                <a:gd name="connsiteX9" fmla="*/ 252565 w 285750"/>
                <a:gd name="connsiteY9" fmla="*/ 333665 h 371475"/>
                <a:gd name="connsiteX10" fmla="*/ 252565 w 285750"/>
                <a:gd name="connsiteY10" fmla="*/ 174598 h 371475"/>
                <a:gd name="connsiteX11" fmla="*/ 164935 w 285750"/>
                <a:gd name="connsiteY11" fmla="*/ 174598 h 371475"/>
                <a:gd name="connsiteX12" fmla="*/ 42062 w 285750"/>
                <a:gd name="connsiteY12" fmla="*/ 175550 h 371475"/>
                <a:gd name="connsiteX13" fmla="*/ 42062 w 285750"/>
                <a:gd name="connsiteY13" fmla="*/ 334618 h 371475"/>
                <a:gd name="connsiteX14" fmla="*/ 128740 w 285750"/>
                <a:gd name="connsiteY14" fmla="*/ 334618 h 371475"/>
                <a:gd name="connsiteX15" fmla="*/ 128740 w 285750"/>
                <a:gd name="connsiteY15" fmla="*/ 175550 h 371475"/>
                <a:gd name="connsiteX16" fmla="*/ 42062 w 285750"/>
                <a:gd name="connsiteY16" fmla="*/ 175550 h 371475"/>
                <a:gd name="connsiteX17" fmla="*/ 108737 w 285750"/>
                <a:gd name="connsiteY17" fmla="*/ 46010 h 371475"/>
                <a:gd name="connsiteX18" fmla="*/ 101118 w 285750"/>
                <a:gd name="connsiteY18" fmla="*/ 64108 h 371475"/>
                <a:gd name="connsiteX19" fmla="*/ 151600 w 285750"/>
                <a:gd name="connsiteY19" fmla="*/ 91730 h 371475"/>
                <a:gd name="connsiteX20" fmla="*/ 195415 w 285750"/>
                <a:gd name="connsiteY20" fmla="*/ 58393 h 371475"/>
                <a:gd name="connsiteX21" fmla="*/ 188748 w 285750"/>
                <a:gd name="connsiteY21" fmla="*/ 46963 h 371475"/>
                <a:gd name="connsiteX22" fmla="*/ 108737 w 285750"/>
                <a:gd name="connsiteY22" fmla="*/ 46010 h 371475"/>
                <a:gd name="connsiteX23" fmla="*/ 83973 w 285750"/>
                <a:gd name="connsiteY23" fmla="*/ 69823 h 371475"/>
                <a:gd name="connsiteX24" fmla="*/ 65875 w 285750"/>
                <a:gd name="connsiteY24" fmla="*/ 70775 h 371475"/>
                <a:gd name="connsiteX25" fmla="*/ 38252 w 285750"/>
                <a:gd name="connsiteY25" fmla="*/ 135545 h 371475"/>
                <a:gd name="connsiteX26" fmla="*/ 46825 w 285750"/>
                <a:gd name="connsiteY26" fmla="*/ 145070 h 371475"/>
                <a:gd name="connsiteX27" fmla="*/ 92545 w 285750"/>
                <a:gd name="connsiteY27" fmla="*/ 127925 h 371475"/>
                <a:gd name="connsiteX28" fmla="*/ 83973 w 285750"/>
                <a:gd name="connsiteY28" fmla="*/ 69823 h 371475"/>
                <a:gd name="connsiteX29" fmla="*/ 251612 w 285750"/>
                <a:gd name="connsiteY29" fmla="*/ 144118 h 371475"/>
                <a:gd name="connsiteX30" fmla="*/ 260185 w 285750"/>
                <a:gd name="connsiteY30" fmla="*/ 133640 h 371475"/>
                <a:gd name="connsiteX31" fmla="*/ 227800 w 285750"/>
                <a:gd name="connsiteY31" fmla="*/ 69823 h 371475"/>
                <a:gd name="connsiteX32" fmla="*/ 211607 w 285750"/>
                <a:gd name="connsiteY32" fmla="*/ 71728 h 371475"/>
                <a:gd name="connsiteX33" fmla="*/ 204940 w 285750"/>
                <a:gd name="connsiteY33" fmla="*/ 129830 h 371475"/>
                <a:gd name="connsiteX34" fmla="*/ 251612 w 285750"/>
                <a:gd name="connsiteY34" fmla="*/ 144118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85750" h="371475">
                  <a:moveTo>
                    <a:pt x="289712" y="372718"/>
                  </a:moveTo>
                  <a:cubicBezTo>
                    <a:pt x="193510" y="372718"/>
                    <a:pt x="99212" y="372718"/>
                    <a:pt x="2057" y="372718"/>
                  </a:cubicBezTo>
                  <a:cubicBezTo>
                    <a:pt x="2057" y="286993"/>
                    <a:pt x="-3657" y="203173"/>
                    <a:pt x="3962" y="121258"/>
                  </a:cubicBezTo>
                  <a:cubicBezTo>
                    <a:pt x="11582" y="37438"/>
                    <a:pt x="83020" y="-8282"/>
                    <a:pt x="172555" y="1243"/>
                  </a:cubicBezTo>
                  <a:cubicBezTo>
                    <a:pt x="242087" y="7910"/>
                    <a:pt x="293523" y="68870"/>
                    <a:pt x="293523" y="146023"/>
                  </a:cubicBezTo>
                  <a:cubicBezTo>
                    <a:pt x="293523" y="217460"/>
                    <a:pt x="293523" y="287945"/>
                    <a:pt x="292570" y="359383"/>
                  </a:cubicBezTo>
                  <a:cubicBezTo>
                    <a:pt x="293523" y="362240"/>
                    <a:pt x="291618" y="365098"/>
                    <a:pt x="289712" y="372718"/>
                  </a:cubicBezTo>
                  <a:close/>
                  <a:moveTo>
                    <a:pt x="164935" y="174598"/>
                  </a:moveTo>
                  <a:cubicBezTo>
                    <a:pt x="164935" y="229843"/>
                    <a:pt x="164935" y="281278"/>
                    <a:pt x="164935" y="333665"/>
                  </a:cubicBezTo>
                  <a:cubicBezTo>
                    <a:pt x="196368" y="333665"/>
                    <a:pt x="224943" y="333665"/>
                    <a:pt x="252565" y="333665"/>
                  </a:cubicBezTo>
                  <a:cubicBezTo>
                    <a:pt x="252565" y="278420"/>
                    <a:pt x="252565" y="227938"/>
                    <a:pt x="252565" y="174598"/>
                  </a:cubicBezTo>
                  <a:cubicBezTo>
                    <a:pt x="223037" y="174598"/>
                    <a:pt x="196368" y="174598"/>
                    <a:pt x="164935" y="174598"/>
                  </a:cubicBezTo>
                  <a:close/>
                  <a:moveTo>
                    <a:pt x="42062" y="175550"/>
                  </a:moveTo>
                  <a:cubicBezTo>
                    <a:pt x="42062" y="227938"/>
                    <a:pt x="42062" y="280325"/>
                    <a:pt x="42062" y="334618"/>
                  </a:cubicBezTo>
                  <a:cubicBezTo>
                    <a:pt x="71590" y="334618"/>
                    <a:pt x="100165" y="334618"/>
                    <a:pt x="128740" y="334618"/>
                  </a:cubicBezTo>
                  <a:cubicBezTo>
                    <a:pt x="128740" y="279373"/>
                    <a:pt x="128740" y="228890"/>
                    <a:pt x="128740" y="175550"/>
                  </a:cubicBezTo>
                  <a:cubicBezTo>
                    <a:pt x="99212" y="175550"/>
                    <a:pt x="72543" y="175550"/>
                    <a:pt x="42062" y="175550"/>
                  </a:cubicBezTo>
                  <a:close/>
                  <a:moveTo>
                    <a:pt x="108737" y="46010"/>
                  </a:moveTo>
                  <a:cubicBezTo>
                    <a:pt x="105880" y="51725"/>
                    <a:pt x="103975" y="57440"/>
                    <a:pt x="101118" y="64108"/>
                  </a:cubicBezTo>
                  <a:cubicBezTo>
                    <a:pt x="118262" y="73633"/>
                    <a:pt x="135407" y="91730"/>
                    <a:pt x="151600" y="91730"/>
                  </a:cubicBezTo>
                  <a:cubicBezTo>
                    <a:pt x="166840" y="90778"/>
                    <a:pt x="181127" y="69823"/>
                    <a:pt x="195415" y="58393"/>
                  </a:cubicBezTo>
                  <a:cubicBezTo>
                    <a:pt x="193510" y="54583"/>
                    <a:pt x="190652" y="50773"/>
                    <a:pt x="188748" y="46963"/>
                  </a:cubicBezTo>
                  <a:cubicBezTo>
                    <a:pt x="162077" y="46010"/>
                    <a:pt x="135407" y="46010"/>
                    <a:pt x="108737" y="46010"/>
                  </a:cubicBezTo>
                  <a:close/>
                  <a:moveTo>
                    <a:pt x="83973" y="69823"/>
                  </a:moveTo>
                  <a:cubicBezTo>
                    <a:pt x="78257" y="69823"/>
                    <a:pt x="71590" y="69823"/>
                    <a:pt x="65875" y="70775"/>
                  </a:cubicBezTo>
                  <a:cubicBezTo>
                    <a:pt x="56350" y="92683"/>
                    <a:pt x="46825" y="113638"/>
                    <a:pt x="38252" y="135545"/>
                  </a:cubicBezTo>
                  <a:cubicBezTo>
                    <a:pt x="41110" y="138403"/>
                    <a:pt x="43968" y="142213"/>
                    <a:pt x="46825" y="145070"/>
                  </a:cubicBezTo>
                  <a:cubicBezTo>
                    <a:pt x="63018" y="139355"/>
                    <a:pt x="89687" y="137450"/>
                    <a:pt x="92545" y="127925"/>
                  </a:cubicBezTo>
                  <a:cubicBezTo>
                    <a:pt x="97307" y="109828"/>
                    <a:pt x="87782" y="88873"/>
                    <a:pt x="83973" y="69823"/>
                  </a:cubicBezTo>
                  <a:close/>
                  <a:moveTo>
                    <a:pt x="251612" y="144118"/>
                  </a:moveTo>
                  <a:cubicBezTo>
                    <a:pt x="254470" y="140308"/>
                    <a:pt x="257327" y="137450"/>
                    <a:pt x="260185" y="133640"/>
                  </a:cubicBezTo>
                  <a:cubicBezTo>
                    <a:pt x="249707" y="112685"/>
                    <a:pt x="238277" y="90778"/>
                    <a:pt x="227800" y="69823"/>
                  </a:cubicBezTo>
                  <a:cubicBezTo>
                    <a:pt x="222085" y="70775"/>
                    <a:pt x="217323" y="70775"/>
                    <a:pt x="211607" y="71728"/>
                  </a:cubicBezTo>
                  <a:cubicBezTo>
                    <a:pt x="208750" y="90778"/>
                    <a:pt x="199225" y="112685"/>
                    <a:pt x="204940" y="129830"/>
                  </a:cubicBezTo>
                  <a:cubicBezTo>
                    <a:pt x="207798" y="137450"/>
                    <a:pt x="235420" y="139355"/>
                    <a:pt x="251612" y="14411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2" name="Freeform: Shape 1259">
              <a:extLst>
                <a:ext uri="{FF2B5EF4-FFF2-40B4-BE49-F238E27FC236}">
                  <a16:creationId xmlns:a16="http://schemas.microsoft.com/office/drawing/2014/main" id="{5D0EAAC0-6E2F-4270-A109-41E8BF0DFD1C}"/>
                </a:ext>
              </a:extLst>
            </p:cNvPr>
            <p:cNvSpPr/>
            <p:nvPr/>
          </p:nvSpPr>
          <p:spPr>
            <a:xfrm>
              <a:off x="7580457" y="2168780"/>
              <a:ext cx="285750" cy="371475"/>
            </a:xfrm>
            <a:custGeom>
              <a:avLst/>
              <a:gdLst>
                <a:gd name="connsiteX0" fmla="*/ 288145 w 285750"/>
                <a:gd name="connsiteY0" fmla="*/ 372490 h 371475"/>
                <a:gd name="connsiteX1" fmla="*/ 1443 w 285750"/>
                <a:gd name="connsiteY1" fmla="*/ 372490 h 371475"/>
                <a:gd name="connsiteX2" fmla="*/ 2395 w 285750"/>
                <a:gd name="connsiteY2" fmla="*/ 110552 h 371475"/>
                <a:gd name="connsiteX3" fmla="*/ 137650 w 285750"/>
                <a:gd name="connsiteY3" fmla="*/ 62 h 371475"/>
                <a:gd name="connsiteX4" fmla="*/ 286241 w 285750"/>
                <a:gd name="connsiteY4" fmla="*/ 110552 h 371475"/>
                <a:gd name="connsiteX5" fmla="*/ 288145 w 285750"/>
                <a:gd name="connsiteY5" fmla="*/ 372490 h 371475"/>
                <a:gd name="connsiteX6" fmla="*/ 40495 w 285750"/>
                <a:gd name="connsiteY6" fmla="*/ 175322 h 371475"/>
                <a:gd name="connsiteX7" fmla="*/ 40495 w 285750"/>
                <a:gd name="connsiteY7" fmla="*/ 334390 h 371475"/>
                <a:gd name="connsiteX8" fmla="*/ 129078 w 285750"/>
                <a:gd name="connsiteY8" fmla="*/ 334390 h 371475"/>
                <a:gd name="connsiteX9" fmla="*/ 129078 w 285750"/>
                <a:gd name="connsiteY9" fmla="*/ 175322 h 371475"/>
                <a:gd name="connsiteX10" fmla="*/ 40495 w 285750"/>
                <a:gd name="connsiteY10" fmla="*/ 175322 h 371475"/>
                <a:gd name="connsiteX11" fmla="*/ 252903 w 285750"/>
                <a:gd name="connsiteY11" fmla="*/ 335342 h 371475"/>
                <a:gd name="connsiteX12" fmla="*/ 252903 w 285750"/>
                <a:gd name="connsiteY12" fmla="*/ 176275 h 371475"/>
                <a:gd name="connsiteX13" fmla="*/ 163368 w 285750"/>
                <a:gd name="connsiteY13" fmla="*/ 176275 h 371475"/>
                <a:gd name="connsiteX14" fmla="*/ 163368 w 285750"/>
                <a:gd name="connsiteY14" fmla="*/ 335342 h 371475"/>
                <a:gd name="connsiteX15" fmla="*/ 252903 w 285750"/>
                <a:gd name="connsiteY15" fmla="*/ 335342 h 371475"/>
                <a:gd name="connsiteX16" fmla="*/ 193848 w 285750"/>
                <a:gd name="connsiteY16" fmla="*/ 60070 h 371475"/>
                <a:gd name="connsiteX17" fmla="*/ 188133 w 285750"/>
                <a:gd name="connsiteY17" fmla="*/ 46735 h 371475"/>
                <a:gd name="connsiteX18" fmla="*/ 103361 w 285750"/>
                <a:gd name="connsiteY18" fmla="*/ 46735 h 371475"/>
                <a:gd name="connsiteX19" fmla="*/ 97645 w 285750"/>
                <a:gd name="connsiteY19" fmla="*/ 60070 h 371475"/>
                <a:gd name="connsiteX20" fmla="*/ 145270 w 285750"/>
                <a:gd name="connsiteY20" fmla="*/ 90550 h 371475"/>
                <a:gd name="connsiteX21" fmla="*/ 193848 w 285750"/>
                <a:gd name="connsiteY21" fmla="*/ 60070 h 371475"/>
                <a:gd name="connsiteX22" fmla="*/ 227186 w 285750"/>
                <a:gd name="connsiteY22" fmla="*/ 69595 h 371475"/>
                <a:gd name="connsiteX23" fmla="*/ 210041 w 285750"/>
                <a:gd name="connsiteY23" fmla="*/ 69595 h 371475"/>
                <a:gd name="connsiteX24" fmla="*/ 201468 w 285750"/>
                <a:gd name="connsiteY24" fmla="*/ 126745 h 371475"/>
                <a:gd name="connsiteX25" fmla="*/ 263381 w 285750"/>
                <a:gd name="connsiteY25" fmla="*/ 146747 h 371475"/>
                <a:gd name="connsiteX26" fmla="*/ 227186 w 285750"/>
                <a:gd name="connsiteY26" fmla="*/ 69595 h 371475"/>
                <a:gd name="connsiteX27" fmla="*/ 35733 w 285750"/>
                <a:gd name="connsiteY27" fmla="*/ 132460 h 371475"/>
                <a:gd name="connsiteX28" fmla="*/ 45258 w 285750"/>
                <a:gd name="connsiteY28" fmla="*/ 143890 h 371475"/>
                <a:gd name="connsiteX29" fmla="*/ 90025 w 285750"/>
                <a:gd name="connsiteY29" fmla="*/ 127697 h 371475"/>
                <a:gd name="connsiteX30" fmla="*/ 79548 w 285750"/>
                <a:gd name="connsiteY30" fmla="*/ 69595 h 371475"/>
                <a:gd name="connsiteX31" fmla="*/ 66213 w 285750"/>
                <a:gd name="connsiteY31" fmla="*/ 69595 h 371475"/>
                <a:gd name="connsiteX32" fmla="*/ 35733 w 285750"/>
                <a:gd name="connsiteY32" fmla="*/ 13246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85750" h="371475">
                  <a:moveTo>
                    <a:pt x="288145" y="372490"/>
                  </a:moveTo>
                  <a:cubicBezTo>
                    <a:pt x="193848" y="372490"/>
                    <a:pt x="99550" y="372490"/>
                    <a:pt x="1443" y="372490"/>
                  </a:cubicBezTo>
                  <a:cubicBezTo>
                    <a:pt x="1443" y="283907"/>
                    <a:pt x="-2367" y="197230"/>
                    <a:pt x="2395" y="110552"/>
                  </a:cubicBezTo>
                  <a:cubicBezTo>
                    <a:pt x="6205" y="49592"/>
                    <a:pt x="70975" y="1015"/>
                    <a:pt x="137650" y="62"/>
                  </a:cubicBezTo>
                  <a:cubicBezTo>
                    <a:pt x="215756" y="-1843"/>
                    <a:pt x="280525" y="40067"/>
                    <a:pt x="286241" y="110552"/>
                  </a:cubicBezTo>
                  <a:cubicBezTo>
                    <a:pt x="293861" y="195325"/>
                    <a:pt x="288145" y="282955"/>
                    <a:pt x="288145" y="372490"/>
                  </a:cubicBezTo>
                  <a:close/>
                  <a:moveTo>
                    <a:pt x="40495" y="175322"/>
                  </a:moveTo>
                  <a:cubicBezTo>
                    <a:pt x="40495" y="231520"/>
                    <a:pt x="40495" y="282955"/>
                    <a:pt x="40495" y="334390"/>
                  </a:cubicBezTo>
                  <a:cubicBezTo>
                    <a:pt x="72880" y="334390"/>
                    <a:pt x="101455" y="334390"/>
                    <a:pt x="129078" y="334390"/>
                  </a:cubicBezTo>
                  <a:cubicBezTo>
                    <a:pt x="129078" y="279145"/>
                    <a:pt x="129078" y="227710"/>
                    <a:pt x="129078" y="175322"/>
                  </a:cubicBezTo>
                  <a:cubicBezTo>
                    <a:pt x="98598" y="175322"/>
                    <a:pt x="71928" y="175322"/>
                    <a:pt x="40495" y="175322"/>
                  </a:cubicBezTo>
                  <a:close/>
                  <a:moveTo>
                    <a:pt x="252903" y="335342"/>
                  </a:moveTo>
                  <a:cubicBezTo>
                    <a:pt x="252903" y="278192"/>
                    <a:pt x="252903" y="226757"/>
                    <a:pt x="252903" y="176275"/>
                  </a:cubicBezTo>
                  <a:cubicBezTo>
                    <a:pt x="221470" y="176275"/>
                    <a:pt x="193848" y="176275"/>
                    <a:pt x="163368" y="176275"/>
                  </a:cubicBezTo>
                  <a:cubicBezTo>
                    <a:pt x="163368" y="230567"/>
                    <a:pt x="163368" y="282002"/>
                    <a:pt x="163368" y="335342"/>
                  </a:cubicBezTo>
                  <a:cubicBezTo>
                    <a:pt x="194800" y="335342"/>
                    <a:pt x="222423" y="335342"/>
                    <a:pt x="252903" y="335342"/>
                  </a:cubicBezTo>
                  <a:close/>
                  <a:moveTo>
                    <a:pt x="193848" y="60070"/>
                  </a:moveTo>
                  <a:cubicBezTo>
                    <a:pt x="191943" y="55307"/>
                    <a:pt x="190038" y="50545"/>
                    <a:pt x="188133" y="46735"/>
                  </a:cubicBezTo>
                  <a:cubicBezTo>
                    <a:pt x="159558" y="46735"/>
                    <a:pt x="131936" y="46735"/>
                    <a:pt x="103361" y="46735"/>
                  </a:cubicBezTo>
                  <a:cubicBezTo>
                    <a:pt x="101455" y="51497"/>
                    <a:pt x="99550" y="55307"/>
                    <a:pt x="97645" y="60070"/>
                  </a:cubicBezTo>
                  <a:cubicBezTo>
                    <a:pt x="113838" y="71500"/>
                    <a:pt x="129078" y="90550"/>
                    <a:pt x="145270" y="90550"/>
                  </a:cubicBezTo>
                  <a:cubicBezTo>
                    <a:pt x="161463" y="90550"/>
                    <a:pt x="177656" y="71500"/>
                    <a:pt x="193848" y="60070"/>
                  </a:cubicBezTo>
                  <a:close/>
                  <a:moveTo>
                    <a:pt x="227186" y="69595"/>
                  </a:moveTo>
                  <a:cubicBezTo>
                    <a:pt x="221470" y="69595"/>
                    <a:pt x="215756" y="69595"/>
                    <a:pt x="210041" y="69595"/>
                  </a:cubicBezTo>
                  <a:cubicBezTo>
                    <a:pt x="206231" y="88645"/>
                    <a:pt x="195753" y="110552"/>
                    <a:pt x="201468" y="126745"/>
                  </a:cubicBezTo>
                  <a:cubicBezTo>
                    <a:pt x="205278" y="136270"/>
                    <a:pt x="232900" y="138175"/>
                    <a:pt x="263381" y="146747"/>
                  </a:cubicBezTo>
                  <a:cubicBezTo>
                    <a:pt x="247188" y="111505"/>
                    <a:pt x="236711" y="90550"/>
                    <a:pt x="227186" y="69595"/>
                  </a:cubicBezTo>
                  <a:close/>
                  <a:moveTo>
                    <a:pt x="35733" y="132460"/>
                  </a:moveTo>
                  <a:cubicBezTo>
                    <a:pt x="38591" y="136270"/>
                    <a:pt x="42400" y="140080"/>
                    <a:pt x="45258" y="143890"/>
                  </a:cubicBezTo>
                  <a:cubicBezTo>
                    <a:pt x="61450" y="138175"/>
                    <a:pt x="89073" y="135317"/>
                    <a:pt x="90025" y="127697"/>
                  </a:cubicBezTo>
                  <a:cubicBezTo>
                    <a:pt x="92883" y="109600"/>
                    <a:pt x="83358" y="88645"/>
                    <a:pt x="79548" y="69595"/>
                  </a:cubicBezTo>
                  <a:cubicBezTo>
                    <a:pt x="74786" y="69595"/>
                    <a:pt x="70023" y="69595"/>
                    <a:pt x="66213" y="69595"/>
                  </a:cubicBezTo>
                  <a:cubicBezTo>
                    <a:pt x="55736" y="89597"/>
                    <a:pt x="46211" y="110552"/>
                    <a:pt x="35733" y="1324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3" name="Freeform: Shape 1260">
              <a:extLst>
                <a:ext uri="{FF2B5EF4-FFF2-40B4-BE49-F238E27FC236}">
                  <a16:creationId xmlns:a16="http://schemas.microsoft.com/office/drawing/2014/main" id="{F392A0F4-0311-4BDA-B642-E259B864CA94}"/>
                </a:ext>
              </a:extLst>
            </p:cNvPr>
            <p:cNvSpPr/>
            <p:nvPr/>
          </p:nvSpPr>
          <p:spPr>
            <a:xfrm>
              <a:off x="7319010" y="1884998"/>
              <a:ext cx="200025" cy="295275"/>
            </a:xfrm>
            <a:custGeom>
              <a:avLst/>
              <a:gdLst>
                <a:gd name="connsiteX0" fmla="*/ 200977 w 200025"/>
                <a:gd name="connsiteY0" fmla="*/ 299085 h 295275"/>
                <a:gd name="connsiteX1" fmla="*/ 0 w 200025"/>
                <a:gd name="connsiteY1" fmla="*/ 297180 h 295275"/>
                <a:gd name="connsiteX2" fmla="*/ 70485 w 200025"/>
                <a:gd name="connsiteY2" fmla="*/ 0 h 295275"/>
                <a:gd name="connsiteX3" fmla="*/ 126682 w 200025"/>
                <a:gd name="connsiteY3" fmla="*/ 0 h 295275"/>
                <a:gd name="connsiteX4" fmla="*/ 141922 w 200025"/>
                <a:gd name="connsiteY4" fmla="*/ 130492 h 295275"/>
                <a:gd name="connsiteX5" fmla="*/ 200977 w 200025"/>
                <a:gd name="connsiteY5" fmla="*/ 29908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025" h="295275">
                  <a:moveTo>
                    <a:pt x="200977" y="299085"/>
                  </a:moveTo>
                  <a:cubicBezTo>
                    <a:pt x="126682" y="255270"/>
                    <a:pt x="62865" y="255270"/>
                    <a:pt x="0" y="297180"/>
                  </a:cubicBezTo>
                  <a:cubicBezTo>
                    <a:pt x="15240" y="195263"/>
                    <a:pt x="88582" y="110490"/>
                    <a:pt x="70485" y="0"/>
                  </a:cubicBezTo>
                  <a:cubicBezTo>
                    <a:pt x="85725" y="0"/>
                    <a:pt x="120015" y="0"/>
                    <a:pt x="126682" y="0"/>
                  </a:cubicBezTo>
                  <a:cubicBezTo>
                    <a:pt x="119063" y="59055"/>
                    <a:pt x="129540" y="89535"/>
                    <a:pt x="141922" y="130492"/>
                  </a:cubicBezTo>
                  <a:cubicBezTo>
                    <a:pt x="158115" y="183833"/>
                    <a:pt x="180975" y="208597"/>
                    <a:pt x="200977" y="2990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4" name="Freeform: Shape 1261">
              <a:extLst>
                <a:ext uri="{FF2B5EF4-FFF2-40B4-BE49-F238E27FC236}">
                  <a16:creationId xmlns:a16="http://schemas.microsoft.com/office/drawing/2014/main" id="{56992201-D420-40E2-A1F1-A52413B6C962}"/>
                </a:ext>
              </a:extLst>
            </p:cNvPr>
            <p:cNvSpPr/>
            <p:nvPr/>
          </p:nvSpPr>
          <p:spPr>
            <a:xfrm>
              <a:off x="7393305" y="1564005"/>
              <a:ext cx="38100" cy="304800"/>
            </a:xfrm>
            <a:custGeom>
              <a:avLst/>
              <a:gdLst>
                <a:gd name="connsiteX0" fmla="*/ 0 w 38100"/>
                <a:gd name="connsiteY0" fmla="*/ 308610 h 304800"/>
                <a:gd name="connsiteX1" fmla="*/ 15240 w 38100"/>
                <a:gd name="connsiteY1" fmla="*/ 236220 h 304800"/>
                <a:gd name="connsiteX2" fmla="*/ 16193 w 38100"/>
                <a:gd name="connsiteY2" fmla="*/ 0 h 304800"/>
                <a:gd name="connsiteX3" fmla="*/ 28575 w 38100"/>
                <a:gd name="connsiteY3" fmla="*/ 0 h 304800"/>
                <a:gd name="connsiteX4" fmla="*/ 29527 w 38100"/>
                <a:gd name="connsiteY4" fmla="*/ 228600 h 304800"/>
                <a:gd name="connsiteX5" fmla="*/ 44768 w 38100"/>
                <a:gd name="connsiteY5" fmla="*/ 308610 h 304800"/>
                <a:gd name="connsiteX6" fmla="*/ 0 w 38100"/>
                <a:gd name="connsiteY6" fmla="*/ 30861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100" h="304800">
                  <a:moveTo>
                    <a:pt x="0" y="308610"/>
                  </a:moveTo>
                  <a:cubicBezTo>
                    <a:pt x="5715" y="281940"/>
                    <a:pt x="15240" y="260033"/>
                    <a:pt x="15240" y="236220"/>
                  </a:cubicBezTo>
                  <a:cubicBezTo>
                    <a:pt x="17145" y="157163"/>
                    <a:pt x="16193" y="79058"/>
                    <a:pt x="16193" y="0"/>
                  </a:cubicBezTo>
                  <a:cubicBezTo>
                    <a:pt x="20002" y="0"/>
                    <a:pt x="23813" y="0"/>
                    <a:pt x="28575" y="0"/>
                  </a:cubicBezTo>
                  <a:cubicBezTo>
                    <a:pt x="28575" y="76200"/>
                    <a:pt x="27622" y="152400"/>
                    <a:pt x="29527" y="228600"/>
                  </a:cubicBezTo>
                  <a:cubicBezTo>
                    <a:pt x="30480" y="254318"/>
                    <a:pt x="39052" y="280035"/>
                    <a:pt x="44768" y="308610"/>
                  </a:cubicBezTo>
                  <a:cubicBezTo>
                    <a:pt x="32385" y="308610"/>
                    <a:pt x="13335" y="308610"/>
                    <a:pt x="0" y="3086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5" name="Freeform: Shape 1263">
              <a:extLst>
                <a:ext uri="{FF2B5EF4-FFF2-40B4-BE49-F238E27FC236}">
                  <a16:creationId xmlns:a16="http://schemas.microsoft.com/office/drawing/2014/main" id="{0DFAA0DA-8F97-4906-BC49-F3A376820430}"/>
                </a:ext>
              </a:extLst>
            </p:cNvPr>
            <p:cNvSpPr/>
            <p:nvPr/>
          </p:nvSpPr>
          <p:spPr>
            <a:xfrm>
              <a:off x="7626668" y="1884045"/>
              <a:ext cx="200025" cy="295275"/>
            </a:xfrm>
            <a:custGeom>
              <a:avLst/>
              <a:gdLst>
                <a:gd name="connsiteX0" fmla="*/ 200977 w 200025"/>
                <a:gd name="connsiteY0" fmla="*/ 299085 h 295275"/>
                <a:gd name="connsiteX1" fmla="*/ 0 w 200025"/>
                <a:gd name="connsiteY1" fmla="*/ 297180 h 295275"/>
                <a:gd name="connsiteX2" fmla="*/ 70485 w 200025"/>
                <a:gd name="connsiteY2" fmla="*/ 0 h 295275"/>
                <a:gd name="connsiteX3" fmla="*/ 126682 w 200025"/>
                <a:gd name="connsiteY3" fmla="*/ 0 h 295275"/>
                <a:gd name="connsiteX4" fmla="*/ 141922 w 200025"/>
                <a:gd name="connsiteY4" fmla="*/ 130493 h 295275"/>
                <a:gd name="connsiteX5" fmla="*/ 200977 w 200025"/>
                <a:gd name="connsiteY5" fmla="*/ 29908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025" h="295275">
                  <a:moveTo>
                    <a:pt x="200977" y="299085"/>
                  </a:moveTo>
                  <a:cubicBezTo>
                    <a:pt x="126682" y="255270"/>
                    <a:pt x="62865" y="255270"/>
                    <a:pt x="0" y="297180"/>
                  </a:cubicBezTo>
                  <a:cubicBezTo>
                    <a:pt x="15240" y="195263"/>
                    <a:pt x="88582" y="110490"/>
                    <a:pt x="70485" y="0"/>
                  </a:cubicBezTo>
                  <a:cubicBezTo>
                    <a:pt x="85725" y="0"/>
                    <a:pt x="120015" y="0"/>
                    <a:pt x="126682" y="0"/>
                  </a:cubicBezTo>
                  <a:cubicBezTo>
                    <a:pt x="119063" y="59055"/>
                    <a:pt x="129540" y="89535"/>
                    <a:pt x="141922" y="130493"/>
                  </a:cubicBezTo>
                  <a:cubicBezTo>
                    <a:pt x="157163" y="182880"/>
                    <a:pt x="180975" y="207645"/>
                    <a:pt x="200977" y="2990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6" name="Freeform: Shape 1264">
              <a:extLst>
                <a:ext uri="{FF2B5EF4-FFF2-40B4-BE49-F238E27FC236}">
                  <a16:creationId xmlns:a16="http://schemas.microsoft.com/office/drawing/2014/main" id="{C38BDEF3-D604-4540-8A0E-1552364B164A}"/>
                </a:ext>
              </a:extLst>
            </p:cNvPr>
            <p:cNvSpPr/>
            <p:nvPr/>
          </p:nvSpPr>
          <p:spPr>
            <a:xfrm>
              <a:off x="7700963" y="1562100"/>
              <a:ext cx="38100" cy="304800"/>
            </a:xfrm>
            <a:custGeom>
              <a:avLst/>
              <a:gdLst>
                <a:gd name="connsiteX0" fmla="*/ 0 w 38100"/>
                <a:gd name="connsiteY0" fmla="*/ 308610 h 304800"/>
                <a:gd name="connsiteX1" fmla="*/ 15240 w 38100"/>
                <a:gd name="connsiteY1" fmla="*/ 236220 h 304800"/>
                <a:gd name="connsiteX2" fmla="*/ 16193 w 38100"/>
                <a:gd name="connsiteY2" fmla="*/ 0 h 304800"/>
                <a:gd name="connsiteX3" fmla="*/ 28575 w 38100"/>
                <a:gd name="connsiteY3" fmla="*/ 0 h 304800"/>
                <a:gd name="connsiteX4" fmla="*/ 29527 w 38100"/>
                <a:gd name="connsiteY4" fmla="*/ 228600 h 304800"/>
                <a:gd name="connsiteX5" fmla="*/ 44768 w 38100"/>
                <a:gd name="connsiteY5" fmla="*/ 308610 h 304800"/>
                <a:gd name="connsiteX6" fmla="*/ 0 w 38100"/>
                <a:gd name="connsiteY6" fmla="*/ 30861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100" h="304800">
                  <a:moveTo>
                    <a:pt x="0" y="308610"/>
                  </a:moveTo>
                  <a:cubicBezTo>
                    <a:pt x="5715" y="281940"/>
                    <a:pt x="15240" y="260033"/>
                    <a:pt x="15240" y="236220"/>
                  </a:cubicBezTo>
                  <a:cubicBezTo>
                    <a:pt x="17145" y="157163"/>
                    <a:pt x="16193" y="79058"/>
                    <a:pt x="16193" y="0"/>
                  </a:cubicBezTo>
                  <a:cubicBezTo>
                    <a:pt x="20002" y="0"/>
                    <a:pt x="23813" y="0"/>
                    <a:pt x="28575" y="0"/>
                  </a:cubicBezTo>
                  <a:cubicBezTo>
                    <a:pt x="28575" y="76200"/>
                    <a:pt x="27623" y="152400"/>
                    <a:pt x="29527" y="228600"/>
                  </a:cubicBezTo>
                  <a:cubicBezTo>
                    <a:pt x="30480" y="254318"/>
                    <a:pt x="39052" y="280035"/>
                    <a:pt x="44768" y="308610"/>
                  </a:cubicBezTo>
                  <a:cubicBezTo>
                    <a:pt x="32385" y="308610"/>
                    <a:pt x="13335" y="308610"/>
                    <a:pt x="0" y="3086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27" name="자유형: 도형 1026">
            <a:extLst>
              <a:ext uri="{FF2B5EF4-FFF2-40B4-BE49-F238E27FC236}">
                <a16:creationId xmlns:a16="http://schemas.microsoft.com/office/drawing/2014/main" id="{BFD5A25A-F6FA-400D-B770-BE724B7BDDC0}"/>
              </a:ext>
            </a:extLst>
          </p:cNvPr>
          <p:cNvSpPr/>
          <p:nvPr/>
        </p:nvSpPr>
        <p:spPr>
          <a:xfrm>
            <a:off x="8578850" y="1858588"/>
            <a:ext cx="451951" cy="2280339"/>
          </a:xfrm>
          <a:custGeom>
            <a:avLst/>
            <a:gdLst>
              <a:gd name="connsiteX0" fmla="*/ 411007 w 911233"/>
              <a:gd name="connsiteY0" fmla="*/ 2732520 h 3023197"/>
              <a:gd name="connsiteX1" fmla="*/ 411007 w 911233"/>
              <a:gd name="connsiteY1" fmla="*/ 2866699 h 3023197"/>
              <a:gd name="connsiteX2" fmla="*/ 507643 w 911233"/>
              <a:gd name="connsiteY2" fmla="*/ 2866699 h 3023197"/>
              <a:gd name="connsiteX3" fmla="*/ 507643 w 911233"/>
              <a:gd name="connsiteY3" fmla="*/ 2732520 h 3023197"/>
              <a:gd name="connsiteX4" fmla="*/ 411007 w 911233"/>
              <a:gd name="connsiteY4" fmla="*/ 2519624 h 3023197"/>
              <a:gd name="connsiteX5" fmla="*/ 411007 w 911233"/>
              <a:gd name="connsiteY5" fmla="*/ 2653803 h 3023197"/>
              <a:gd name="connsiteX6" fmla="*/ 507643 w 911233"/>
              <a:gd name="connsiteY6" fmla="*/ 2653803 h 3023197"/>
              <a:gd name="connsiteX7" fmla="*/ 507643 w 911233"/>
              <a:gd name="connsiteY7" fmla="*/ 2519624 h 3023197"/>
              <a:gd name="connsiteX8" fmla="*/ 411007 w 911233"/>
              <a:gd name="connsiteY8" fmla="*/ 2306728 h 3023197"/>
              <a:gd name="connsiteX9" fmla="*/ 411007 w 911233"/>
              <a:gd name="connsiteY9" fmla="*/ 2440907 h 3023197"/>
              <a:gd name="connsiteX10" fmla="*/ 507643 w 911233"/>
              <a:gd name="connsiteY10" fmla="*/ 2440907 h 3023197"/>
              <a:gd name="connsiteX11" fmla="*/ 507643 w 911233"/>
              <a:gd name="connsiteY11" fmla="*/ 2306728 h 3023197"/>
              <a:gd name="connsiteX12" fmla="*/ 411007 w 911233"/>
              <a:gd name="connsiteY12" fmla="*/ 2093833 h 3023197"/>
              <a:gd name="connsiteX13" fmla="*/ 411007 w 911233"/>
              <a:gd name="connsiteY13" fmla="*/ 2228012 h 3023197"/>
              <a:gd name="connsiteX14" fmla="*/ 507643 w 911233"/>
              <a:gd name="connsiteY14" fmla="*/ 2228012 h 3023197"/>
              <a:gd name="connsiteX15" fmla="*/ 507643 w 911233"/>
              <a:gd name="connsiteY15" fmla="*/ 2093833 h 3023197"/>
              <a:gd name="connsiteX16" fmla="*/ 411007 w 911233"/>
              <a:gd name="connsiteY16" fmla="*/ 1880936 h 3023197"/>
              <a:gd name="connsiteX17" fmla="*/ 411007 w 911233"/>
              <a:gd name="connsiteY17" fmla="*/ 2015116 h 3023197"/>
              <a:gd name="connsiteX18" fmla="*/ 507643 w 911233"/>
              <a:gd name="connsiteY18" fmla="*/ 2015116 h 3023197"/>
              <a:gd name="connsiteX19" fmla="*/ 507643 w 911233"/>
              <a:gd name="connsiteY19" fmla="*/ 1880936 h 3023197"/>
              <a:gd name="connsiteX20" fmla="*/ 411007 w 911233"/>
              <a:gd name="connsiteY20" fmla="*/ 1668041 h 3023197"/>
              <a:gd name="connsiteX21" fmla="*/ 411007 w 911233"/>
              <a:gd name="connsiteY21" fmla="*/ 1802221 h 3023197"/>
              <a:gd name="connsiteX22" fmla="*/ 507643 w 911233"/>
              <a:gd name="connsiteY22" fmla="*/ 1802221 h 3023197"/>
              <a:gd name="connsiteX23" fmla="*/ 507643 w 911233"/>
              <a:gd name="connsiteY23" fmla="*/ 1668041 h 3023197"/>
              <a:gd name="connsiteX24" fmla="*/ 411007 w 911233"/>
              <a:gd name="connsiteY24" fmla="*/ 1455145 h 3023197"/>
              <a:gd name="connsiteX25" fmla="*/ 411007 w 911233"/>
              <a:gd name="connsiteY25" fmla="*/ 1589325 h 3023197"/>
              <a:gd name="connsiteX26" fmla="*/ 507643 w 911233"/>
              <a:gd name="connsiteY26" fmla="*/ 1589325 h 3023197"/>
              <a:gd name="connsiteX27" fmla="*/ 507643 w 911233"/>
              <a:gd name="connsiteY27" fmla="*/ 1455145 h 3023197"/>
              <a:gd name="connsiteX28" fmla="*/ 411007 w 911233"/>
              <a:gd name="connsiteY28" fmla="*/ 1242250 h 3023197"/>
              <a:gd name="connsiteX29" fmla="*/ 411007 w 911233"/>
              <a:gd name="connsiteY29" fmla="*/ 1376430 h 3023197"/>
              <a:gd name="connsiteX30" fmla="*/ 507643 w 911233"/>
              <a:gd name="connsiteY30" fmla="*/ 1376430 h 3023197"/>
              <a:gd name="connsiteX31" fmla="*/ 507643 w 911233"/>
              <a:gd name="connsiteY31" fmla="*/ 1242250 h 3023197"/>
              <a:gd name="connsiteX32" fmla="*/ 411007 w 911233"/>
              <a:gd name="connsiteY32" fmla="*/ 1029354 h 3023197"/>
              <a:gd name="connsiteX33" fmla="*/ 411007 w 911233"/>
              <a:gd name="connsiteY33" fmla="*/ 1163533 h 3023197"/>
              <a:gd name="connsiteX34" fmla="*/ 507643 w 911233"/>
              <a:gd name="connsiteY34" fmla="*/ 1163533 h 3023197"/>
              <a:gd name="connsiteX35" fmla="*/ 507643 w 911233"/>
              <a:gd name="connsiteY35" fmla="*/ 1029354 h 3023197"/>
              <a:gd name="connsiteX36" fmla="*/ 751727 w 911233"/>
              <a:gd name="connsiteY36" fmla="*/ 632091 h 3023197"/>
              <a:gd name="connsiteX37" fmla="*/ 706387 w 911233"/>
              <a:gd name="connsiteY37" fmla="*/ 797159 h 3023197"/>
              <a:gd name="connsiteX38" fmla="*/ 778568 w 911233"/>
              <a:gd name="connsiteY38" fmla="*/ 797159 h 3023197"/>
              <a:gd name="connsiteX39" fmla="*/ 842044 w 911233"/>
              <a:gd name="connsiteY39" fmla="*/ 632091 h 3023197"/>
              <a:gd name="connsiteX40" fmla="*/ 582614 w 911233"/>
              <a:gd name="connsiteY40" fmla="*/ 632091 h 3023197"/>
              <a:gd name="connsiteX41" fmla="*/ 582614 w 911233"/>
              <a:gd name="connsiteY41" fmla="*/ 797159 h 3023197"/>
              <a:gd name="connsiteX42" fmla="*/ 672931 w 911233"/>
              <a:gd name="connsiteY42" fmla="*/ 797159 h 3023197"/>
              <a:gd name="connsiteX43" fmla="*/ 718271 w 911233"/>
              <a:gd name="connsiteY43" fmla="*/ 632091 h 3023197"/>
              <a:gd name="connsiteX44" fmla="*/ 366477 w 911233"/>
              <a:gd name="connsiteY44" fmla="*/ 632091 h 3023197"/>
              <a:gd name="connsiteX45" fmla="*/ 366477 w 911233"/>
              <a:gd name="connsiteY45" fmla="*/ 797159 h 3023197"/>
              <a:gd name="connsiteX46" fmla="*/ 544755 w 911233"/>
              <a:gd name="connsiteY46" fmla="*/ 797159 h 3023197"/>
              <a:gd name="connsiteX47" fmla="*/ 544755 w 911233"/>
              <a:gd name="connsiteY47" fmla="*/ 632091 h 3023197"/>
              <a:gd name="connsiteX48" fmla="*/ 192957 w 911233"/>
              <a:gd name="connsiteY48" fmla="*/ 632091 h 3023197"/>
              <a:gd name="connsiteX49" fmla="*/ 238297 w 911233"/>
              <a:gd name="connsiteY49" fmla="*/ 797159 h 3023197"/>
              <a:gd name="connsiteX50" fmla="*/ 328614 w 911233"/>
              <a:gd name="connsiteY50" fmla="*/ 797159 h 3023197"/>
              <a:gd name="connsiteX51" fmla="*/ 328614 w 911233"/>
              <a:gd name="connsiteY51" fmla="*/ 632091 h 3023197"/>
              <a:gd name="connsiteX52" fmla="*/ 69186 w 911233"/>
              <a:gd name="connsiteY52" fmla="*/ 632091 h 3023197"/>
              <a:gd name="connsiteX53" fmla="*/ 132662 w 911233"/>
              <a:gd name="connsiteY53" fmla="*/ 797159 h 3023197"/>
              <a:gd name="connsiteX54" fmla="*/ 204843 w 911233"/>
              <a:gd name="connsiteY54" fmla="*/ 797159 h 3023197"/>
              <a:gd name="connsiteX55" fmla="*/ 159503 w 911233"/>
              <a:gd name="connsiteY55" fmla="*/ 632091 h 3023197"/>
              <a:gd name="connsiteX56" fmla="*/ 32884 w 911233"/>
              <a:gd name="connsiteY56" fmla="*/ 580762 h 3023197"/>
              <a:gd name="connsiteX57" fmla="*/ 878323 w 911233"/>
              <a:gd name="connsiteY57" fmla="*/ 580762 h 3023197"/>
              <a:gd name="connsiteX58" fmla="*/ 908613 w 911233"/>
              <a:gd name="connsiteY58" fmla="*/ 626387 h 3023197"/>
              <a:gd name="connsiteX59" fmla="*/ 796694 w 911233"/>
              <a:gd name="connsiteY59" fmla="*/ 890801 h 3023197"/>
              <a:gd name="connsiteX60" fmla="*/ 766500 w 911233"/>
              <a:gd name="connsiteY60" fmla="*/ 910803 h 3023197"/>
              <a:gd name="connsiteX61" fmla="*/ 619318 w 911233"/>
              <a:gd name="connsiteY61" fmla="*/ 910803 h 3023197"/>
              <a:gd name="connsiteX62" fmla="*/ 619318 w 911233"/>
              <a:gd name="connsiteY62" fmla="*/ 3023197 h 3023197"/>
              <a:gd name="connsiteX63" fmla="*/ 299333 w 911233"/>
              <a:gd name="connsiteY63" fmla="*/ 3023197 h 3023197"/>
              <a:gd name="connsiteX64" fmla="*/ 299333 w 911233"/>
              <a:gd name="connsiteY64" fmla="*/ 910803 h 3023197"/>
              <a:gd name="connsiteX65" fmla="*/ 137183 w 911233"/>
              <a:gd name="connsiteY65" fmla="*/ 910803 h 3023197"/>
              <a:gd name="connsiteX66" fmla="*/ 106608 w 911233"/>
              <a:gd name="connsiteY66" fmla="*/ 890039 h 3023197"/>
              <a:gd name="connsiteX67" fmla="*/ 2309 w 911233"/>
              <a:gd name="connsiteY67" fmla="*/ 625625 h 3023197"/>
              <a:gd name="connsiteX68" fmla="*/ 32884 w 911233"/>
              <a:gd name="connsiteY68" fmla="*/ 580762 h 3023197"/>
              <a:gd name="connsiteX69" fmla="*/ 456568 w 911233"/>
              <a:gd name="connsiteY69" fmla="*/ 457593 h 3023197"/>
              <a:gd name="connsiteX70" fmla="*/ 842712 w 911233"/>
              <a:gd name="connsiteY70" fmla="*/ 562368 h 3023197"/>
              <a:gd name="connsiteX71" fmla="*/ 70520 w 911233"/>
              <a:gd name="connsiteY71" fmla="*/ 562368 h 3023197"/>
              <a:gd name="connsiteX72" fmla="*/ 456568 w 911233"/>
              <a:gd name="connsiteY72" fmla="*/ 457593 h 3023197"/>
              <a:gd name="connsiteX73" fmla="*/ 441966 w 911233"/>
              <a:gd name="connsiteY73" fmla="*/ 0 h 3023197"/>
              <a:gd name="connsiteX74" fmla="*/ 464825 w 911233"/>
              <a:gd name="connsiteY74" fmla="*/ 0 h 3023197"/>
              <a:gd name="connsiteX75" fmla="*/ 475462 w 911233"/>
              <a:gd name="connsiteY75" fmla="*/ 361377 h 3023197"/>
              <a:gd name="connsiteX76" fmla="*/ 518457 w 911233"/>
              <a:gd name="connsiteY76" fmla="*/ 375217 h 3023197"/>
              <a:gd name="connsiteX77" fmla="*/ 559533 w 911233"/>
              <a:gd name="connsiteY77" fmla="*/ 429962 h 3023197"/>
              <a:gd name="connsiteX78" fmla="*/ 344173 w 911233"/>
              <a:gd name="connsiteY78" fmla="*/ 429962 h 3023197"/>
              <a:gd name="connsiteX79" fmla="*/ 385238 w 911233"/>
              <a:gd name="connsiteY79" fmla="*/ 375217 h 3023197"/>
              <a:gd name="connsiteX80" fmla="*/ 431359 w 911233"/>
              <a:gd name="connsiteY80" fmla="*/ 360352 h 3023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911233" h="3023197">
                <a:moveTo>
                  <a:pt x="411007" y="2732520"/>
                </a:moveTo>
                <a:lnTo>
                  <a:pt x="411007" y="2866699"/>
                </a:lnTo>
                <a:lnTo>
                  <a:pt x="507643" y="2866699"/>
                </a:lnTo>
                <a:lnTo>
                  <a:pt x="507643" y="2732520"/>
                </a:lnTo>
                <a:close/>
                <a:moveTo>
                  <a:pt x="411007" y="2519624"/>
                </a:moveTo>
                <a:lnTo>
                  <a:pt x="411007" y="2653803"/>
                </a:lnTo>
                <a:lnTo>
                  <a:pt x="507643" y="2653803"/>
                </a:lnTo>
                <a:lnTo>
                  <a:pt x="507643" y="2519624"/>
                </a:lnTo>
                <a:close/>
                <a:moveTo>
                  <a:pt x="411007" y="2306728"/>
                </a:moveTo>
                <a:lnTo>
                  <a:pt x="411007" y="2440907"/>
                </a:lnTo>
                <a:lnTo>
                  <a:pt x="507643" y="2440907"/>
                </a:lnTo>
                <a:lnTo>
                  <a:pt x="507643" y="2306728"/>
                </a:lnTo>
                <a:close/>
                <a:moveTo>
                  <a:pt x="411007" y="2093833"/>
                </a:moveTo>
                <a:lnTo>
                  <a:pt x="411007" y="2228012"/>
                </a:lnTo>
                <a:lnTo>
                  <a:pt x="507643" y="2228012"/>
                </a:lnTo>
                <a:lnTo>
                  <a:pt x="507643" y="2093833"/>
                </a:lnTo>
                <a:close/>
                <a:moveTo>
                  <a:pt x="411007" y="1880936"/>
                </a:moveTo>
                <a:lnTo>
                  <a:pt x="411007" y="2015116"/>
                </a:lnTo>
                <a:lnTo>
                  <a:pt x="507643" y="2015116"/>
                </a:lnTo>
                <a:lnTo>
                  <a:pt x="507643" y="1880936"/>
                </a:lnTo>
                <a:close/>
                <a:moveTo>
                  <a:pt x="411007" y="1668041"/>
                </a:moveTo>
                <a:lnTo>
                  <a:pt x="411007" y="1802221"/>
                </a:lnTo>
                <a:lnTo>
                  <a:pt x="507643" y="1802221"/>
                </a:lnTo>
                <a:lnTo>
                  <a:pt x="507643" y="1668041"/>
                </a:lnTo>
                <a:close/>
                <a:moveTo>
                  <a:pt x="411007" y="1455145"/>
                </a:moveTo>
                <a:lnTo>
                  <a:pt x="411007" y="1589325"/>
                </a:lnTo>
                <a:lnTo>
                  <a:pt x="507643" y="1589325"/>
                </a:lnTo>
                <a:lnTo>
                  <a:pt x="507643" y="1455145"/>
                </a:lnTo>
                <a:close/>
                <a:moveTo>
                  <a:pt x="411007" y="1242250"/>
                </a:moveTo>
                <a:lnTo>
                  <a:pt x="411007" y="1376430"/>
                </a:lnTo>
                <a:lnTo>
                  <a:pt x="507643" y="1376430"/>
                </a:lnTo>
                <a:lnTo>
                  <a:pt x="507643" y="1242250"/>
                </a:lnTo>
                <a:close/>
                <a:moveTo>
                  <a:pt x="411007" y="1029354"/>
                </a:moveTo>
                <a:lnTo>
                  <a:pt x="411007" y="1163533"/>
                </a:lnTo>
                <a:lnTo>
                  <a:pt x="507643" y="1163533"/>
                </a:lnTo>
                <a:lnTo>
                  <a:pt x="507643" y="1029354"/>
                </a:lnTo>
                <a:close/>
                <a:moveTo>
                  <a:pt x="751727" y="632091"/>
                </a:moveTo>
                <a:lnTo>
                  <a:pt x="706387" y="797159"/>
                </a:lnTo>
                <a:lnTo>
                  <a:pt x="778568" y="797159"/>
                </a:lnTo>
                <a:lnTo>
                  <a:pt x="842044" y="632091"/>
                </a:lnTo>
                <a:close/>
                <a:moveTo>
                  <a:pt x="582614" y="632091"/>
                </a:moveTo>
                <a:lnTo>
                  <a:pt x="582614" y="797159"/>
                </a:lnTo>
                <a:lnTo>
                  <a:pt x="672931" y="797159"/>
                </a:lnTo>
                <a:lnTo>
                  <a:pt x="718271" y="632091"/>
                </a:lnTo>
                <a:close/>
                <a:moveTo>
                  <a:pt x="366477" y="632091"/>
                </a:moveTo>
                <a:lnTo>
                  <a:pt x="366477" y="797159"/>
                </a:lnTo>
                <a:lnTo>
                  <a:pt x="544755" y="797159"/>
                </a:lnTo>
                <a:lnTo>
                  <a:pt x="544755" y="632091"/>
                </a:lnTo>
                <a:close/>
                <a:moveTo>
                  <a:pt x="192957" y="632091"/>
                </a:moveTo>
                <a:lnTo>
                  <a:pt x="238297" y="797159"/>
                </a:lnTo>
                <a:lnTo>
                  <a:pt x="328614" y="797159"/>
                </a:lnTo>
                <a:lnTo>
                  <a:pt x="328614" y="632091"/>
                </a:lnTo>
                <a:close/>
                <a:moveTo>
                  <a:pt x="69186" y="632091"/>
                </a:moveTo>
                <a:lnTo>
                  <a:pt x="132662" y="797159"/>
                </a:lnTo>
                <a:lnTo>
                  <a:pt x="204843" y="797159"/>
                </a:lnTo>
                <a:lnTo>
                  <a:pt x="159503" y="632091"/>
                </a:lnTo>
                <a:close/>
                <a:moveTo>
                  <a:pt x="32884" y="580762"/>
                </a:moveTo>
                <a:lnTo>
                  <a:pt x="878323" y="580762"/>
                </a:lnTo>
                <a:cubicBezTo>
                  <a:pt x="901850" y="580762"/>
                  <a:pt x="917757" y="604765"/>
                  <a:pt x="908613" y="626387"/>
                </a:cubicBezTo>
                <a:lnTo>
                  <a:pt x="796694" y="890801"/>
                </a:lnTo>
                <a:cubicBezTo>
                  <a:pt x="791550" y="902993"/>
                  <a:pt x="779644" y="910803"/>
                  <a:pt x="766500" y="910803"/>
                </a:cubicBezTo>
                <a:lnTo>
                  <a:pt x="619318" y="910803"/>
                </a:lnTo>
                <a:lnTo>
                  <a:pt x="619318" y="3023197"/>
                </a:lnTo>
                <a:lnTo>
                  <a:pt x="299333" y="3023197"/>
                </a:lnTo>
                <a:lnTo>
                  <a:pt x="299333" y="910803"/>
                </a:lnTo>
                <a:lnTo>
                  <a:pt x="137183" y="910803"/>
                </a:lnTo>
                <a:cubicBezTo>
                  <a:pt x="123657" y="910803"/>
                  <a:pt x="111561" y="902517"/>
                  <a:pt x="106608" y="890039"/>
                </a:cubicBezTo>
                <a:lnTo>
                  <a:pt x="2309" y="625625"/>
                </a:lnTo>
                <a:cubicBezTo>
                  <a:pt x="-6168" y="604098"/>
                  <a:pt x="9738" y="580762"/>
                  <a:pt x="32884" y="580762"/>
                </a:cubicBezTo>
                <a:close/>
                <a:moveTo>
                  <a:pt x="456568" y="457593"/>
                </a:moveTo>
                <a:cubicBezTo>
                  <a:pt x="645830" y="457593"/>
                  <a:pt x="803945" y="502456"/>
                  <a:pt x="842712" y="562368"/>
                </a:cubicBezTo>
                <a:lnTo>
                  <a:pt x="70520" y="562368"/>
                </a:lnTo>
                <a:cubicBezTo>
                  <a:pt x="109287" y="502456"/>
                  <a:pt x="267402" y="457593"/>
                  <a:pt x="456568" y="457593"/>
                </a:cubicBezTo>
                <a:close/>
                <a:moveTo>
                  <a:pt x="441966" y="0"/>
                </a:moveTo>
                <a:lnTo>
                  <a:pt x="464825" y="0"/>
                </a:lnTo>
                <a:lnTo>
                  <a:pt x="475462" y="361377"/>
                </a:lnTo>
                <a:lnTo>
                  <a:pt x="518457" y="375217"/>
                </a:lnTo>
                <a:cubicBezTo>
                  <a:pt x="537197" y="388719"/>
                  <a:pt x="551675" y="407769"/>
                  <a:pt x="559533" y="429962"/>
                </a:cubicBezTo>
                <a:lnTo>
                  <a:pt x="344173" y="429962"/>
                </a:lnTo>
                <a:cubicBezTo>
                  <a:pt x="352031" y="407769"/>
                  <a:pt x="366509" y="388719"/>
                  <a:pt x="385238" y="375217"/>
                </a:cubicBezTo>
                <a:lnTo>
                  <a:pt x="431359" y="360352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28" name="자유형: 도형 1027">
            <a:extLst>
              <a:ext uri="{FF2B5EF4-FFF2-40B4-BE49-F238E27FC236}">
                <a16:creationId xmlns:a16="http://schemas.microsoft.com/office/drawing/2014/main" id="{FDE7F69B-9459-4343-8DA8-16B7C47E06A4}"/>
              </a:ext>
            </a:extLst>
          </p:cNvPr>
          <p:cNvSpPr/>
          <p:nvPr/>
        </p:nvSpPr>
        <p:spPr>
          <a:xfrm>
            <a:off x="9558152" y="2876476"/>
            <a:ext cx="614414" cy="1262451"/>
          </a:xfrm>
          <a:custGeom>
            <a:avLst/>
            <a:gdLst>
              <a:gd name="connsiteX0" fmla="*/ 932594 w 1217710"/>
              <a:gd name="connsiteY0" fmla="*/ 1806707 h 2182344"/>
              <a:gd name="connsiteX1" fmla="*/ 932594 w 1217710"/>
              <a:gd name="connsiteY1" fmla="*/ 1940340 h 2182344"/>
              <a:gd name="connsiteX2" fmla="*/ 1110219 w 1217710"/>
              <a:gd name="connsiteY2" fmla="*/ 1940340 h 2182344"/>
              <a:gd name="connsiteX3" fmla="*/ 1110219 w 1217710"/>
              <a:gd name="connsiteY3" fmla="*/ 1806707 h 2182344"/>
              <a:gd name="connsiteX4" fmla="*/ 657560 w 1217710"/>
              <a:gd name="connsiteY4" fmla="*/ 1806707 h 2182344"/>
              <a:gd name="connsiteX5" fmla="*/ 657560 w 1217710"/>
              <a:gd name="connsiteY5" fmla="*/ 1940340 h 2182344"/>
              <a:gd name="connsiteX6" fmla="*/ 835185 w 1217710"/>
              <a:gd name="connsiteY6" fmla="*/ 1940340 h 2182344"/>
              <a:gd name="connsiteX7" fmla="*/ 835185 w 1217710"/>
              <a:gd name="connsiteY7" fmla="*/ 1806707 h 2182344"/>
              <a:gd name="connsiteX8" fmla="*/ 107492 w 1217710"/>
              <a:gd name="connsiteY8" fmla="*/ 1806707 h 2182344"/>
              <a:gd name="connsiteX9" fmla="*/ 107492 w 1217710"/>
              <a:gd name="connsiteY9" fmla="*/ 1940340 h 2182344"/>
              <a:gd name="connsiteX10" fmla="*/ 285117 w 1217710"/>
              <a:gd name="connsiteY10" fmla="*/ 1940340 h 2182344"/>
              <a:gd name="connsiteX11" fmla="*/ 285117 w 1217710"/>
              <a:gd name="connsiteY11" fmla="*/ 1806707 h 2182344"/>
              <a:gd name="connsiteX12" fmla="*/ 932594 w 1217710"/>
              <a:gd name="connsiteY12" fmla="*/ 1594677 h 2182344"/>
              <a:gd name="connsiteX13" fmla="*/ 932594 w 1217710"/>
              <a:gd name="connsiteY13" fmla="*/ 1728311 h 2182344"/>
              <a:gd name="connsiteX14" fmla="*/ 1110219 w 1217710"/>
              <a:gd name="connsiteY14" fmla="*/ 1728311 h 2182344"/>
              <a:gd name="connsiteX15" fmla="*/ 1110219 w 1217710"/>
              <a:gd name="connsiteY15" fmla="*/ 1594677 h 2182344"/>
              <a:gd name="connsiteX16" fmla="*/ 657560 w 1217710"/>
              <a:gd name="connsiteY16" fmla="*/ 1594677 h 2182344"/>
              <a:gd name="connsiteX17" fmla="*/ 657560 w 1217710"/>
              <a:gd name="connsiteY17" fmla="*/ 1728311 h 2182344"/>
              <a:gd name="connsiteX18" fmla="*/ 835185 w 1217710"/>
              <a:gd name="connsiteY18" fmla="*/ 1728311 h 2182344"/>
              <a:gd name="connsiteX19" fmla="*/ 835185 w 1217710"/>
              <a:gd name="connsiteY19" fmla="*/ 1594677 h 2182344"/>
              <a:gd name="connsiteX20" fmla="*/ 382526 w 1217710"/>
              <a:gd name="connsiteY20" fmla="*/ 1594677 h 2182344"/>
              <a:gd name="connsiteX21" fmla="*/ 382526 w 1217710"/>
              <a:gd name="connsiteY21" fmla="*/ 1728311 h 2182344"/>
              <a:gd name="connsiteX22" fmla="*/ 560151 w 1217710"/>
              <a:gd name="connsiteY22" fmla="*/ 1728311 h 2182344"/>
              <a:gd name="connsiteX23" fmla="*/ 560151 w 1217710"/>
              <a:gd name="connsiteY23" fmla="*/ 1594677 h 2182344"/>
              <a:gd name="connsiteX24" fmla="*/ 107492 w 1217710"/>
              <a:gd name="connsiteY24" fmla="*/ 1594677 h 2182344"/>
              <a:gd name="connsiteX25" fmla="*/ 107492 w 1217710"/>
              <a:gd name="connsiteY25" fmla="*/ 1728311 h 2182344"/>
              <a:gd name="connsiteX26" fmla="*/ 285117 w 1217710"/>
              <a:gd name="connsiteY26" fmla="*/ 1728311 h 2182344"/>
              <a:gd name="connsiteX27" fmla="*/ 285117 w 1217710"/>
              <a:gd name="connsiteY27" fmla="*/ 1594677 h 2182344"/>
              <a:gd name="connsiteX28" fmla="*/ 932594 w 1217710"/>
              <a:gd name="connsiteY28" fmla="*/ 1382647 h 2182344"/>
              <a:gd name="connsiteX29" fmla="*/ 932594 w 1217710"/>
              <a:gd name="connsiteY29" fmla="*/ 1516280 h 2182344"/>
              <a:gd name="connsiteX30" fmla="*/ 1110219 w 1217710"/>
              <a:gd name="connsiteY30" fmla="*/ 1516280 h 2182344"/>
              <a:gd name="connsiteX31" fmla="*/ 1110219 w 1217710"/>
              <a:gd name="connsiteY31" fmla="*/ 1382647 h 2182344"/>
              <a:gd name="connsiteX32" fmla="*/ 382526 w 1217710"/>
              <a:gd name="connsiteY32" fmla="*/ 1382647 h 2182344"/>
              <a:gd name="connsiteX33" fmla="*/ 382526 w 1217710"/>
              <a:gd name="connsiteY33" fmla="*/ 1516280 h 2182344"/>
              <a:gd name="connsiteX34" fmla="*/ 560151 w 1217710"/>
              <a:gd name="connsiteY34" fmla="*/ 1516280 h 2182344"/>
              <a:gd name="connsiteX35" fmla="*/ 560151 w 1217710"/>
              <a:gd name="connsiteY35" fmla="*/ 1382647 h 2182344"/>
              <a:gd name="connsiteX36" fmla="*/ 107492 w 1217710"/>
              <a:gd name="connsiteY36" fmla="*/ 1382647 h 2182344"/>
              <a:gd name="connsiteX37" fmla="*/ 107492 w 1217710"/>
              <a:gd name="connsiteY37" fmla="*/ 1516280 h 2182344"/>
              <a:gd name="connsiteX38" fmla="*/ 285117 w 1217710"/>
              <a:gd name="connsiteY38" fmla="*/ 1516280 h 2182344"/>
              <a:gd name="connsiteX39" fmla="*/ 285117 w 1217710"/>
              <a:gd name="connsiteY39" fmla="*/ 1382647 h 2182344"/>
              <a:gd name="connsiteX40" fmla="*/ 657560 w 1217710"/>
              <a:gd name="connsiteY40" fmla="*/ 1170617 h 2182344"/>
              <a:gd name="connsiteX41" fmla="*/ 657560 w 1217710"/>
              <a:gd name="connsiteY41" fmla="*/ 1304251 h 2182344"/>
              <a:gd name="connsiteX42" fmla="*/ 835185 w 1217710"/>
              <a:gd name="connsiteY42" fmla="*/ 1304251 h 2182344"/>
              <a:gd name="connsiteX43" fmla="*/ 835185 w 1217710"/>
              <a:gd name="connsiteY43" fmla="*/ 1170617 h 2182344"/>
              <a:gd name="connsiteX44" fmla="*/ 382526 w 1217710"/>
              <a:gd name="connsiteY44" fmla="*/ 1170617 h 2182344"/>
              <a:gd name="connsiteX45" fmla="*/ 382526 w 1217710"/>
              <a:gd name="connsiteY45" fmla="*/ 1304251 h 2182344"/>
              <a:gd name="connsiteX46" fmla="*/ 560151 w 1217710"/>
              <a:gd name="connsiteY46" fmla="*/ 1304251 h 2182344"/>
              <a:gd name="connsiteX47" fmla="*/ 560151 w 1217710"/>
              <a:gd name="connsiteY47" fmla="*/ 1170617 h 2182344"/>
              <a:gd name="connsiteX48" fmla="*/ 932594 w 1217710"/>
              <a:gd name="connsiteY48" fmla="*/ 958588 h 2182344"/>
              <a:gd name="connsiteX49" fmla="*/ 932594 w 1217710"/>
              <a:gd name="connsiteY49" fmla="*/ 1092221 h 2182344"/>
              <a:gd name="connsiteX50" fmla="*/ 1110219 w 1217710"/>
              <a:gd name="connsiteY50" fmla="*/ 1092221 h 2182344"/>
              <a:gd name="connsiteX51" fmla="*/ 1110219 w 1217710"/>
              <a:gd name="connsiteY51" fmla="*/ 958588 h 2182344"/>
              <a:gd name="connsiteX52" fmla="*/ 657560 w 1217710"/>
              <a:gd name="connsiteY52" fmla="*/ 958588 h 2182344"/>
              <a:gd name="connsiteX53" fmla="*/ 657560 w 1217710"/>
              <a:gd name="connsiteY53" fmla="*/ 1092221 h 2182344"/>
              <a:gd name="connsiteX54" fmla="*/ 835185 w 1217710"/>
              <a:gd name="connsiteY54" fmla="*/ 1092221 h 2182344"/>
              <a:gd name="connsiteX55" fmla="*/ 835185 w 1217710"/>
              <a:gd name="connsiteY55" fmla="*/ 958588 h 2182344"/>
              <a:gd name="connsiteX56" fmla="*/ 382526 w 1217710"/>
              <a:gd name="connsiteY56" fmla="*/ 958588 h 2182344"/>
              <a:gd name="connsiteX57" fmla="*/ 382526 w 1217710"/>
              <a:gd name="connsiteY57" fmla="*/ 1092221 h 2182344"/>
              <a:gd name="connsiteX58" fmla="*/ 560151 w 1217710"/>
              <a:gd name="connsiteY58" fmla="*/ 1092221 h 2182344"/>
              <a:gd name="connsiteX59" fmla="*/ 560151 w 1217710"/>
              <a:gd name="connsiteY59" fmla="*/ 958588 h 2182344"/>
              <a:gd name="connsiteX60" fmla="*/ 107492 w 1217710"/>
              <a:gd name="connsiteY60" fmla="*/ 958588 h 2182344"/>
              <a:gd name="connsiteX61" fmla="*/ 107492 w 1217710"/>
              <a:gd name="connsiteY61" fmla="*/ 1092221 h 2182344"/>
              <a:gd name="connsiteX62" fmla="*/ 285117 w 1217710"/>
              <a:gd name="connsiteY62" fmla="*/ 1092221 h 2182344"/>
              <a:gd name="connsiteX63" fmla="*/ 285117 w 1217710"/>
              <a:gd name="connsiteY63" fmla="*/ 958588 h 2182344"/>
              <a:gd name="connsiteX64" fmla="*/ 932594 w 1217710"/>
              <a:gd name="connsiteY64" fmla="*/ 746558 h 2182344"/>
              <a:gd name="connsiteX65" fmla="*/ 932594 w 1217710"/>
              <a:gd name="connsiteY65" fmla="*/ 880191 h 2182344"/>
              <a:gd name="connsiteX66" fmla="*/ 1110219 w 1217710"/>
              <a:gd name="connsiteY66" fmla="*/ 880191 h 2182344"/>
              <a:gd name="connsiteX67" fmla="*/ 1110219 w 1217710"/>
              <a:gd name="connsiteY67" fmla="*/ 746558 h 2182344"/>
              <a:gd name="connsiteX68" fmla="*/ 382526 w 1217710"/>
              <a:gd name="connsiteY68" fmla="*/ 746558 h 2182344"/>
              <a:gd name="connsiteX69" fmla="*/ 382526 w 1217710"/>
              <a:gd name="connsiteY69" fmla="*/ 880191 h 2182344"/>
              <a:gd name="connsiteX70" fmla="*/ 560151 w 1217710"/>
              <a:gd name="connsiteY70" fmla="*/ 880191 h 2182344"/>
              <a:gd name="connsiteX71" fmla="*/ 560151 w 1217710"/>
              <a:gd name="connsiteY71" fmla="*/ 746558 h 2182344"/>
              <a:gd name="connsiteX72" fmla="*/ 932594 w 1217710"/>
              <a:gd name="connsiteY72" fmla="*/ 534528 h 2182344"/>
              <a:gd name="connsiteX73" fmla="*/ 932594 w 1217710"/>
              <a:gd name="connsiteY73" fmla="*/ 668162 h 2182344"/>
              <a:gd name="connsiteX74" fmla="*/ 1110219 w 1217710"/>
              <a:gd name="connsiteY74" fmla="*/ 668162 h 2182344"/>
              <a:gd name="connsiteX75" fmla="*/ 1110219 w 1217710"/>
              <a:gd name="connsiteY75" fmla="*/ 534528 h 2182344"/>
              <a:gd name="connsiteX76" fmla="*/ 657560 w 1217710"/>
              <a:gd name="connsiteY76" fmla="*/ 534528 h 2182344"/>
              <a:gd name="connsiteX77" fmla="*/ 657560 w 1217710"/>
              <a:gd name="connsiteY77" fmla="*/ 668162 h 2182344"/>
              <a:gd name="connsiteX78" fmla="*/ 835185 w 1217710"/>
              <a:gd name="connsiteY78" fmla="*/ 668162 h 2182344"/>
              <a:gd name="connsiteX79" fmla="*/ 835185 w 1217710"/>
              <a:gd name="connsiteY79" fmla="*/ 534528 h 2182344"/>
              <a:gd name="connsiteX80" fmla="*/ 382526 w 1217710"/>
              <a:gd name="connsiteY80" fmla="*/ 534528 h 2182344"/>
              <a:gd name="connsiteX81" fmla="*/ 382526 w 1217710"/>
              <a:gd name="connsiteY81" fmla="*/ 668162 h 2182344"/>
              <a:gd name="connsiteX82" fmla="*/ 560151 w 1217710"/>
              <a:gd name="connsiteY82" fmla="*/ 668162 h 2182344"/>
              <a:gd name="connsiteX83" fmla="*/ 560151 w 1217710"/>
              <a:gd name="connsiteY83" fmla="*/ 534528 h 2182344"/>
              <a:gd name="connsiteX84" fmla="*/ 107492 w 1217710"/>
              <a:gd name="connsiteY84" fmla="*/ 534528 h 2182344"/>
              <a:gd name="connsiteX85" fmla="*/ 107492 w 1217710"/>
              <a:gd name="connsiteY85" fmla="*/ 668162 h 2182344"/>
              <a:gd name="connsiteX86" fmla="*/ 285117 w 1217710"/>
              <a:gd name="connsiteY86" fmla="*/ 668162 h 2182344"/>
              <a:gd name="connsiteX87" fmla="*/ 285117 w 1217710"/>
              <a:gd name="connsiteY87" fmla="*/ 534528 h 2182344"/>
              <a:gd name="connsiteX88" fmla="*/ 932594 w 1217710"/>
              <a:gd name="connsiteY88" fmla="*/ 322499 h 2182344"/>
              <a:gd name="connsiteX89" fmla="*/ 932594 w 1217710"/>
              <a:gd name="connsiteY89" fmla="*/ 456132 h 2182344"/>
              <a:gd name="connsiteX90" fmla="*/ 1110219 w 1217710"/>
              <a:gd name="connsiteY90" fmla="*/ 456132 h 2182344"/>
              <a:gd name="connsiteX91" fmla="*/ 1110219 w 1217710"/>
              <a:gd name="connsiteY91" fmla="*/ 322499 h 2182344"/>
              <a:gd name="connsiteX92" fmla="*/ 657560 w 1217710"/>
              <a:gd name="connsiteY92" fmla="*/ 322499 h 2182344"/>
              <a:gd name="connsiteX93" fmla="*/ 657560 w 1217710"/>
              <a:gd name="connsiteY93" fmla="*/ 456132 h 2182344"/>
              <a:gd name="connsiteX94" fmla="*/ 835185 w 1217710"/>
              <a:gd name="connsiteY94" fmla="*/ 456132 h 2182344"/>
              <a:gd name="connsiteX95" fmla="*/ 835185 w 1217710"/>
              <a:gd name="connsiteY95" fmla="*/ 322499 h 2182344"/>
              <a:gd name="connsiteX96" fmla="*/ 107492 w 1217710"/>
              <a:gd name="connsiteY96" fmla="*/ 322499 h 2182344"/>
              <a:gd name="connsiteX97" fmla="*/ 107492 w 1217710"/>
              <a:gd name="connsiteY97" fmla="*/ 456132 h 2182344"/>
              <a:gd name="connsiteX98" fmla="*/ 285117 w 1217710"/>
              <a:gd name="connsiteY98" fmla="*/ 456132 h 2182344"/>
              <a:gd name="connsiteX99" fmla="*/ 285117 w 1217710"/>
              <a:gd name="connsiteY99" fmla="*/ 322499 h 2182344"/>
              <a:gd name="connsiteX100" fmla="*/ 932594 w 1217710"/>
              <a:gd name="connsiteY100" fmla="*/ 110469 h 2182344"/>
              <a:gd name="connsiteX101" fmla="*/ 932594 w 1217710"/>
              <a:gd name="connsiteY101" fmla="*/ 244103 h 2182344"/>
              <a:gd name="connsiteX102" fmla="*/ 1110219 w 1217710"/>
              <a:gd name="connsiteY102" fmla="*/ 244103 h 2182344"/>
              <a:gd name="connsiteX103" fmla="*/ 1110219 w 1217710"/>
              <a:gd name="connsiteY103" fmla="*/ 110469 h 2182344"/>
              <a:gd name="connsiteX104" fmla="*/ 382526 w 1217710"/>
              <a:gd name="connsiteY104" fmla="*/ 110469 h 2182344"/>
              <a:gd name="connsiteX105" fmla="*/ 382526 w 1217710"/>
              <a:gd name="connsiteY105" fmla="*/ 244103 h 2182344"/>
              <a:gd name="connsiteX106" fmla="*/ 560151 w 1217710"/>
              <a:gd name="connsiteY106" fmla="*/ 244103 h 2182344"/>
              <a:gd name="connsiteX107" fmla="*/ 560151 w 1217710"/>
              <a:gd name="connsiteY107" fmla="*/ 110469 h 2182344"/>
              <a:gd name="connsiteX108" fmla="*/ 107492 w 1217710"/>
              <a:gd name="connsiteY108" fmla="*/ 110469 h 2182344"/>
              <a:gd name="connsiteX109" fmla="*/ 107492 w 1217710"/>
              <a:gd name="connsiteY109" fmla="*/ 244103 h 2182344"/>
              <a:gd name="connsiteX110" fmla="*/ 285117 w 1217710"/>
              <a:gd name="connsiteY110" fmla="*/ 244103 h 2182344"/>
              <a:gd name="connsiteX111" fmla="*/ 285117 w 1217710"/>
              <a:gd name="connsiteY111" fmla="*/ 110469 h 2182344"/>
              <a:gd name="connsiteX112" fmla="*/ 0 w 1217710"/>
              <a:gd name="connsiteY112" fmla="*/ 0 h 2182344"/>
              <a:gd name="connsiteX113" fmla="*/ 1217710 w 1217710"/>
              <a:gd name="connsiteY113" fmla="*/ 0 h 2182344"/>
              <a:gd name="connsiteX114" fmla="*/ 1217710 w 1217710"/>
              <a:gd name="connsiteY114" fmla="*/ 2182344 h 2182344"/>
              <a:gd name="connsiteX115" fmla="*/ 0 w 1217710"/>
              <a:gd name="connsiteY115" fmla="*/ 2182344 h 218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1217710" h="2182344">
                <a:moveTo>
                  <a:pt x="932594" y="1806707"/>
                </a:moveTo>
                <a:lnTo>
                  <a:pt x="932594" y="1940340"/>
                </a:lnTo>
                <a:lnTo>
                  <a:pt x="1110219" y="1940340"/>
                </a:lnTo>
                <a:lnTo>
                  <a:pt x="1110219" y="1806707"/>
                </a:lnTo>
                <a:close/>
                <a:moveTo>
                  <a:pt x="657560" y="1806707"/>
                </a:moveTo>
                <a:lnTo>
                  <a:pt x="657560" y="1940340"/>
                </a:lnTo>
                <a:lnTo>
                  <a:pt x="835185" y="1940340"/>
                </a:lnTo>
                <a:lnTo>
                  <a:pt x="835185" y="1806707"/>
                </a:lnTo>
                <a:close/>
                <a:moveTo>
                  <a:pt x="107492" y="1806707"/>
                </a:moveTo>
                <a:lnTo>
                  <a:pt x="107492" y="1940340"/>
                </a:lnTo>
                <a:lnTo>
                  <a:pt x="285117" y="1940340"/>
                </a:lnTo>
                <a:lnTo>
                  <a:pt x="285117" y="1806707"/>
                </a:lnTo>
                <a:close/>
                <a:moveTo>
                  <a:pt x="932594" y="1594677"/>
                </a:moveTo>
                <a:lnTo>
                  <a:pt x="932594" y="1728311"/>
                </a:lnTo>
                <a:lnTo>
                  <a:pt x="1110219" y="1728311"/>
                </a:lnTo>
                <a:lnTo>
                  <a:pt x="1110219" y="1594677"/>
                </a:lnTo>
                <a:close/>
                <a:moveTo>
                  <a:pt x="657560" y="1594677"/>
                </a:moveTo>
                <a:lnTo>
                  <a:pt x="657560" y="1728311"/>
                </a:lnTo>
                <a:lnTo>
                  <a:pt x="835185" y="1728311"/>
                </a:lnTo>
                <a:lnTo>
                  <a:pt x="835185" y="1594677"/>
                </a:lnTo>
                <a:close/>
                <a:moveTo>
                  <a:pt x="382526" y="1594677"/>
                </a:moveTo>
                <a:lnTo>
                  <a:pt x="382526" y="1728311"/>
                </a:lnTo>
                <a:lnTo>
                  <a:pt x="560151" y="1728311"/>
                </a:lnTo>
                <a:lnTo>
                  <a:pt x="560151" y="1594677"/>
                </a:lnTo>
                <a:close/>
                <a:moveTo>
                  <a:pt x="107492" y="1594677"/>
                </a:moveTo>
                <a:lnTo>
                  <a:pt x="107492" y="1728311"/>
                </a:lnTo>
                <a:lnTo>
                  <a:pt x="285117" y="1728311"/>
                </a:lnTo>
                <a:lnTo>
                  <a:pt x="285117" y="1594677"/>
                </a:lnTo>
                <a:close/>
                <a:moveTo>
                  <a:pt x="932594" y="1382647"/>
                </a:moveTo>
                <a:lnTo>
                  <a:pt x="932594" y="1516280"/>
                </a:lnTo>
                <a:lnTo>
                  <a:pt x="1110219" y="1516280"/>
                </a:lnTo>
                <a:lnTo>
                  <a:pt x="1110219" y="1382647"/>
                </a:lnTo>
                <a:close/>
                <a:moveTo>
                  <a:pt x="382526" y="1382647"/>
                </a:moveTo>
                <a:lnTo>
                  <a:pt x="382526" y="1516280"/>
                </a:lnTo>
                <a:lnTo>
                  <a:pt x="560151" y="1516280"/>
                </a:lnTo>
                <a:lnTo>
                  <a:pt x="560151" y="1382647"/>
                </a:lnTo>
                <a:close/>
                <a:moveTo>
                  <a:pt x="107492" y="1382647"/>
                </a:moveTo>
                <a:lnTo>
                  <a:pt x="107492" y="1516280"/>
                </a:lnTo>
                <a:lnTo>
                  <a:pt x="285117" y="1516280"/>
                </a:lnTo>
                <a:lnTo>
                  <a:pt x="285117" y="1382647"/>
                </a:lnTo>
                <a:close/>
                <a:moveTo>
                  <a:pt x="657560" y="1170617"/>
                </a:moveTo>
                <a:lnTo>
                  <a:pt x="657560" y="1304251"/>
                </a:lnTo>
                <a:lnTo>
                  <a:pt x="835185" y="1304251"/>
                </a:lnTo>
                <a:lnTo>
                  <a:pt x="835185" y="1170617"/>
                </a:lnTo>
                <a:close/>
                <a:moveTo>
                  <a:pt x="382526" y="1170617"/>
                </a:moveTo>
                <a:lnTo>
                  <a:pt x="382526" y="1304251"/>
                </a:lnTo>
                <a:lnTo>
                  <a:pt x="560151" y="1304251"/>
                </a:lnTo>
                <a:lnTo>
                  <a:pt x="560151" y="1170617"/>
                </a:lnTo>
                <a:close/>
                <a:moveTo>
                  <a:pt x="932594" y="958588"/>
                </a:moveTo>
                <a:lnTo>
                  <a:pt x="932594" y="1092221"/>
                </a:lnTo>
                <a:lnTo>
                  <a:pt x="1110219" y="1092221"/>
                </a:lnTo>
                <a:lnTo>
                  <a:pt x="1110219" y="958588"/>
                </a:lnTo>
                <a:close/>
                <a:moveTo>
                  <a:pt x="657560" y="958588"/>
                </a:moveTo>
                <a:lnTo>
                  <a:pt x="657560" y="1092221"/>
                </a:lnTo>
                <a:lnTo>
                  <a:pt x="835185" y="1092221"/>
                </a:lnTo>
                <a:lnTo>
                  <a:pt x="835185" y="958588"/>
                </a:lnTo>
                <a:close/>
                <a:moveTo>
                  <a:pt x="382526" y="958588"/>
                </a:moveTo>
                <a:lnTo>
                  <a:pt x="382526" y="1092221"/>
                </a:lnTo>
                <a:lnTo>
                  <a:pt x="560151" y="1092221"/>
                </a:lnTo>
                <a:lnTo>
                  <a:pt x="560151" y="958588"/>
                </a:lnTo>
                <a:close/>
                <a:moveTo>
                  <a:pt x="107492" y="958588"/>
                </a:moveTo>
                <a:lnTo>
                  <a:pt x="107492" y="1092221"/>
                </a:lnTo>
                <a:lnTo>
                  <a:pt x="285117" y="1092221"/>
                </a:lnTo>
                <a:lnTo>
                  <a:pt x="285117" y="958588"/>
                </a:lnTo>
                <a:close/>
                <a:moveTo>
                  <a:pt x="932594" y="746558"/>
                </a:moveTo>
                <a:lnTo>
                  <a:pt x="932594" y="880191"/>
                </a:lnTo>
                <a:lnTo>
                  <a:pt x="1110219" y="880191"/>
                </a:lnTo>
                <a:lnTo>
                  <a:pt x="1110219" y="746558"/>
                </a:lnTo>
                <a:close/>
                <a:moveTo>
                  <a:pt x="382526" y="746558"/>
                </a:moveTo>
                <a:lnTo>
                  <a:pt x="382526" y="880191"/>
                </a:lnTo>
                <a:lnTo>
                  <a:pt x="560151" y="880191"/>
                </a:lnTo>
                <a:lnTo>
                  <a:pt x="560151" y="746558"/>
                </a:lnTo>
                <a:close/>
                <a:moveTo>
                  <a:pt x="932594" y="534528"/>
                </a:moveTo>
                <a:lnTo>
                  <a:pt x="932594" y="668162"/>
                </a:lnTo>
                <a:lnTo>
                  <a:pt x="1110219" y="668162"/>
                </a:lnTo>
                <a:lnTo>
                  <a:pt x="1110219" y="534528"/>
                </a:lnTo>
                <a:close/>
                <a:moveTo>
                  <a:pt x="657560" y="534528"/>
                </a:moveTo>
                <a:lnTo>
                  <a:pt x="657560" y="668162"/>
                </a:lnTo>
                <a:lnTo>
                  <a:pt x="835185" y="668162"/>
                </a:lnTo>
                <a:lnTo>
                  <a:pt x="835185" y="534528"/>
                </a:lnTo>
                <a:close/>
                <a:moveTo>
                  <a:pt x="382526" y="534528"/>
                </a:moveTo>
                <a:lnTo>
                  <a:pt x="382526" y="668162"/>
                </a:lnTo>
                <a:lnTo>
                  <a:pt x="560151" y="668162"/>
                </a:lnTo>
                <a:lnTo>
                  <a:pt x="560151" y="534528"/>
                </a:lnTo>
                <a:close/>
                <a:moveTo>
                  <a:pt x="107492" y="534528"/>
                </a:moveTo>
                <a:lnTo>
                  <a:pt x="107492" y="668162"/>
                </a:lnTo>
                <a:lnTo>
                  <a:pt x="285117" y="668162"/>
                </a:lnTo>
                <a:lnTo>
                  <a:pt x="285117" y="534528"/>
                </a:lnTo>
                <a:close/>
                <a:moveTo>
                  <a:pt x="932594" y="322499"/>
                </a:moveTo>
                <a:lnTo>
                  <a:pt x="932594" y="456132"/>
                </a:lnTo>
                <a:lnTo>
                  <a:pt x="1110219" y="456132"/>
                </a:lnTo>
                <a:lnTo>
                  <a:pt x="1110219" y="322499"/>
                </a:lnTo>
                <a:close/>
                <a:moveTo>
                  <a:pt x="657560" y="322499"/>
                </a:moveTo>
                <a:lnTo>
                  <a:pt x="657560" y="456132"/>
                </a:lnTo>
                <a:lnTo>
                  <a:pt x="835185" y="456132"/>
                </a:lnTo>
                <a:lnTo>
                  <a:pt x="835185" y="322499"/>
                </a:lnTo>
                <a:close/>
                <a:moveTo>
                  <a:pt x="107492" y="322499"/>
                </a:moveTo>
                <a:lnTo>
                  <a:pt x="107492" y="456132"/>
                </a:lnTo>
                <a:lnTo>
                  <a:pt x="285117" y="456132"/>
                </a:lnTo>
                <a:lnTo>
                  <a:pt x="285117" y="322499"/>
                </a:lnTo>
                <a:close/>
                <a:moveTo>
                  <a:pt x="932594" y="110469"/>
                </a:moveTo>
                <a:lnTo>
                  <a:pt x="932594" y="244103"/>
                </a:lnTo>
                <a:lnTo>
                  <a:pt x="1110219" y="244103"/>
                </a:lnTo>
                <a:lnTo>
                  <a:pt x="1110219" y="110469"/>
                </a:lnTo>
                <a:close/>
                <a:moveTo>
                  <a:pt x="382526" y="110469"/>
                </a:moveTo>
                <a:lnTo>
                  <a:pt x="382526" y="244103"/>
                </a:lnTo>
                <a:lnTo>
                  <a:pt x="560151" y="244103"/>
                </a:lnTo>
                <a:lnTo>
                  <a:pt x="560151" y="110469"/>
                </a:lnTo>
                <a:close/>
                <a:moveTo>
                  <a:pt x="107492" y="110469"/>
                </a:moveTo>
                <a:lnTo>
                  <a:pt x="107492" y="244103"/>
                </a:lnTo>
                <a:lnTo>
                  <a:pt x="285117" y="244103"/>
                </a:lnTo>
                <a:lnTo>
                  <a:pt x="285117" y="110469"/>
                </a:lnTo>
                <a:close/>
                <a:moveTo>
                  <a:pt x="0" y="0"/>
                </a:moveTo>
                <a:lnTo>
                  <a:pt x="1217710" y="0"/>
                </a:lnTo>
                <a:lnTo>
                  <a:pt x="1217710" y="2182344"/>
                </a:lnTo>
                <a:lnTo>
                  <a:pt x="0" y="218234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29" name="자유형: 도형 1028">
            <a:extLst>
              <a:ext uri="{FF2B5EF4-FFF2-40B4-BE49-F238E27FC236}">
                <a16:creationId xmlns:a16="http://schemas.microsoft.com/office/drawing/2014/main" id="{72DA7563-CF73-4DA0-B8D2-AD56C1E68023}"/>
              </a:ext>
            </a:extLst>
          </p:cNvPr>
          <p:cNvSpPr/>
          <p:nvPr/>
        </p:nvSpPr>
        <p:spPr>
          <a:xfrm>
            <a:off x="4994226" y="3163069"/>
            <a:ext cx="455955" cy="975858"/>
          </a:xfrm>
          <a:custGeom>
            <a:avLst/>
            <a:gdLst>
              <a:gd name="connsiteX0" fmla="*/ 932594 w 1217710"/>
              <a:gd name="connsiteY0" fmla="*/ 1806707 h 2182344"/>
              <a:gd name="connsiteX1" fmla="*/ 932594 w 1217710"/>
              <a:gd name="connsiteY1" fmla="*/ 1940340 h 2182344"/>
              <a:gd name="connsiteX2" fmla="*/ 1110219 w 1217710"/>
              <a:gd name="connsiteY2" fmla="*/ 1940340 h 2182344"/>
              <a:gd name="connsiteX3" fmla="*/ 1110219 w 1217710"/>
              <a:gd name="connsiteY3" fmla="*/ 1806707 h 2182344"/>
              <a:gd name="connsiteX4" fmla="*/ 657560 w 1217710"/>
              <a:gd name="connsiteY4" fmla="*/ 1806707 h 2182344"/>
              <a:gd name="connsiteX5" fmla="*/ 657560 w 1217710"/>
              <a:gd name="connsiteY5" fmla="*/ 1940340 h 2182344"/>
              <a:gd name="connsiteX6" fmla="*/ 835185 w 1217710"/>
              <a:gd name="connsiteY6" fmla="*/ 1940340 h 2182344"/>
              <a:gd name="connsiteX7" fmla="*/ 835185 w 1217710"/>
              <a:gd name="connsiteY7" fmla="*/ 1806707 h 2182344"/>
              <a:gd name="connsiteX8" fmla="*/ 107492 w 1217710"/>
              <a:gd name="connsiteY8" fmla="*/ 1806707 h 2182344"/>
              <a:gd name="connsiteX9" fmla="*/ 107492 w 1217710"/>
              <a:gd name="connsiteY9" fmla="*/ 1940340 h 2182344"/>
              <a:gd name="connsiteX10" fmla="*/ 285117 w 1217710"/>
              <a:gd name="connsiteY10" fmla="*/ 1940340 h 2182344"/>
              <a:gd name="connsiteX11" fmla="*/ 285117 w 1217710"/>
              <a:gd name="connsiteY11" fmla="*/ 1806707 h 2182344"/>
              <a:gd name="connsiteX12" fmla="*/ 932594 w 1217710"/>
              <a:gd name="connsiteY12" fmla="*/ 1594677 h 2182344"/>
              <a:gd name="connsiteX13" fmla="*/ 932594 w 1217710"/>
              <a:gd name="connsiteY13" fmla="*/ 1728311 h 2182344"/>
              <a:gd name="connsiteX14" fmla="*/ 1110219 w 1217710"/>
              <a:gd name="connsiteY14" fmla="*/ 1728311 h 2182344"/>
              <a:gd name="connsiteX15" fmla="*/ 1110219 w 1217710"/>
              <a:gd name="connsiteY15" fmla="*/ 1594677 h 2182344"/>
              <a:gd name="connsiteX16" fmla="*/ 657560 w 1217710"/>
              <a:gd name="connsiteY16" fmla="*/ 1594677 h 2182344"/>
              <a:gd name="connsiteX17" fmla="*/ 657560 w 1217710"/>
              <a:gd name="connsiteY17" fmla="*/ 1728311 h 2182344"/>
              <a:gd name="connsiteX18" fmla="*/ 835185 w 1217710"/>
              <a:gd name="connsiteY18" fmla="*/ 1728311 h 2182344"/>
              <a:gd name="connsiteX19" fmla="*/ 835185 w 1217710"/>
              <a:gd name="connsiteY19" fmla="*/ 1594677 h 2182344"/>
              <a:gd name="connsiteX20" fmla="*/ 382526 w 1217710"/>
              <a:gd name="connsiteY20" fmla="*/ 1594677 h 2182344"/>
              <a:gd name="connsiteX21" fmla="*/ 382526 w 1217710"/>
              <a:gd name="connsiteY21" fmla="*/ 1728311 h 2182344"/>
              <a:gd name="connsiteX22" fmla="*/ 560151 w 1217710"/>
              <a:gd name="connsiteY22" fmla="*/ 1728311 h 2182344"/>
              <a:gd name="connsiteX23" fmla="*/ 560151 w 1217710"/>
              <a:gd name="connsiteY23" fmla="*/ 1594677 h 2182344"/>
              <a:gd name="connsiteX24" fmla="*/ 107492 w 1217710"/>
              <a:gd name="connsiteY24" fmla="*/ 1594677 h 2182344"/>
              <a:gd name="connsiteX25" fmla="*/ 107492 w 1217710"/>
              <a:gd name="connsiteY25" fmla="*/ 1728311 h 2182344"/>
              <a:gd name="connsiteX26" fmla="*/ 285117 w 1217710"/>
              <a:gd name="connsiteY26" fmla="*/ 1728311 h 2182344"/>
              <a:gd name="connsiteX27" fmla="*/ 285117 w 1217710"/>
              <a:gd name="connsiteY27" fmla="*/ 1594677 h 2182344"/>
              <a:gd name="connsiteX28" fmla="*/ 932594 w 1217710"/>
              <a:gd name="connsiteY28" fmla="*/ 1382647 h 2182344"/>
              <a:gd name="connsiteX29" fmla="*/ 932594 w 1217710"/>
              <a:gd name="connsiteY29" fmla="*/ 1516280 h 2182344"/>
              <a:gd name="connsiteX30" fmla="*/ 1110219 w 1217710"/>
              <a:gd name="connsiteY30" fmla="*/ 1516280 h 2182344"/>
              <a:gd name="connsiteX31" fmla="*/ 1110219 w 1217710"/>
              <a:gd name="connsiteY31" fmla="*/ 1382647 h 2182344"/>
              <a:gd name="connsiteX32" fmla="*/ 382526 w 1217710"/>
              <a:gd name="connsiteY32" fmla="*/ 1382647 h 2182344"/>
              <a:gd name="connsiteX33" fmla="*/ 382526 w 1217710"/>
              <a:gd name="connsiteY33" fmla="*/ 1516280 h 2182344"/>
              <a:gd name="connsiteX34" fmla="*/ 560151 w 1217710"/>
              <a:gd name="connsiteY34" fmla="*/ 1516280 h 2182344"/>
              <a:gd name="connsiteX35" fmla="*/ 560151 w 1217710"/>
              <a:gd name="connsiteY35" fmla="*/ 1382647 h 2182344"/>
              <a:gd name="connsiteX36" fmla="*/ 107492 w 1217710"/>
              <a:gd name="connsiteY36" fmla="*/ 1382647 h 2182344"/>
              <a:gd name="connsiteX37" fmla="*/ 107492 w 1217710"/>
              <a:gd name="connsiteY37" fmla="*/ 1516280 h 2182344"/>
              <a:gd name="connsiteX38" fmla="*/ 285117 w 1217710"/>
              <a:gd name="connsiteY38" fmla="*/ 1516280 h 2182344"/>
              <a:gd name="connsiteX39" fmla="*/ 285117 w 1217710"/>
              <a:gd name="connsiteY39" fmla="*/ 1382647 h 2182344"/>
              <a:gd name="connsiteX40" fmla="*/ 657560 w 1217710"/>
              <a:gd name="connsiteY40" fmla="*/ 1170617 h 2182344"/>
              <a:gd name="connsiteX41" fmla="*/ 657560 w 1217710"/>
              <a:gd name="connsiteY41" fmla="*/ 1304251 h 2182344"/>
              <a:gd name="connsiteX42" fmla="*/ 835185 w 1217710"/>
              <a:gd name="connsiteY42" fmla="*/ 1304251 h 2182344"/>
              <a:gd name="connsiteX43" fmla="*/ 835185 w 1217710"/>
              <a:gd name="connsiteY43" fmla="*/ 1170617 h 2182344"/>
              <a:gd name="connsiteX44" fmla="*/ 382526 w 1217710"/>
              <a:gd name="connsiteY44" fmla="*/ 1170617 h 2182344"/>
              <a:gd name="connsiteX45" fmla="*/ 382526 w 1217710"/>
              <a:gd name="connsiteY45" fmla="*/ 1304251 h 2182344"/>
              <a:gd name="connsiteX46" fmla="*/ 560151 w 1217710"/>
              <a:gd name="connsiteY46" fmla="*/ 1304251 h 2182344"/>
              <a:gd name="connsiteX47" fmla="*/ 560151 w 1217710"/>
              <a:gd name="connsiteY47" fmla="*/ 1170617 h 2182344"/>
              <a:gd name="connsiteX48" fmla="*/ 932594 w 1217710"/>
              <a:gd name="connsiteY48" fmla="*/ 958588 h 2182344"/>
              <a:gd name="connsiteX49" fmla="*/ 932594 w 1217710"/>
              <a:gd name="connsiteY49" fmla="*/ 1092221 h 2182344"/>
              <a:gd name="connsiteX50" fmla="*/ 1110219 w 1217710"/>
              <a:gd name="connsiteY50" fmla="*/ 1092221 h 2182344"/>
              <a:gd name="connsiteX51" fmla="*/ 1110219 w 1217710"/>
              <a:gd name="connsiteY51" fmla="*/ 958588 h 2182344"/>
              <a:gd name="connsiteX52" fmla="*/ 657560 w 1217710"/>
              <a:gd name="connsiteY52" fmla="*/ 958588 h 2182344"/>
              <a:gd name="connsiteX53" fmla="*/ 657560 w 1217710"/>
              <a:gd name="connsiteY53" fmla="*/ 1092221 h 2182344"/>
              <a:gd name="connsiteX54" fmla="*/ 835185 w 1217710"/>
              <a:gd name="connsiteY54" fmla="*/ 1092221 h 2182344"/>
              <a:gd name="connsiteX55" fmla="*/ 835185 w 1217710"/>
              <a:gd name="connsiteY55" fmla="*/ 958588 h 2182344"/>
              <a:gd name="connsiteX56" fmla="*/ 382526 w 1217710"/>
              <a:gd name="connsiteY56" fmla="*/ 958588 h 2182344"/>
              <a:gd name="connsiteX57" fmla="*/ 382526 w 1217710"/>
              <a:gd name="connsiteY57" fmla="*/ 1092221 h 2182344"/>
              <a:gd name="connsiteX58" fmla="*/ 560151 w 1217710"/>
              <a:gd name="connsiteY58" fmla="*/ 1092221 h 2182344"/>
              <a:gd name="connsiteX59" fmla="*/ 560151 w 1217710"/>
              <a:gd name="connsiteY59" fmla="*/ 958588 h 2182344"/>
              <a:gd name="connsiteX60" fmla="*/ 107492 w 1217710"/>
              <a:gd name="connsiteY60" fmla="*/ 958588 h 2182344"/>
              <a:gd name="connsiteX61" fmla="*/ 107492 w 1217710"/>
              <a:gd name="connsiteY61" fmla="*/ 1092221 h 2182344"/>
              <a:gd name="connsiteX62" fmla="*/ 285117 w 1217710"/>
              <a:gd name="connsiteY62" fmla="*/ 1092221 h 2182344"/>
              <a:gd name="connsiteX63" fmla="*/ 285117 w 1217710"/>
              <a:gd name="connsiteY63" fmla="*/ 958588 h 2182344"/>
              <a:gd name="connsiteX64" fmla="*/ 932594 w 1217710"/>
              <a:gd name="connsiteY64" fmla="*/ 746558 h 2182344"/>
              <a:gd name="connsiteX65" fmla="*/ 932594 w 1217710"/>
              <a:gd name="connsiteY65" fmla="*/ 880191 h 2182344"/>
              <a:gd name="connsiteX66" fmla="*/ 1110219 w 1217710"/>
              <a:gd name="connsiteY66" fmla="*/ 880191 h 2182344"/>
              <a:gd name="connsiteX67" fmla="*/ 1110219 w 1217710"/>
              <a:gd name="connsiteY67" fmla="*/ 746558 h 2182344"/>
              <a:gd name="connsiteX68" fmla="*/ 382526 w 1217710"/>
              <a:gd name="connsiteY68" fmla="*/ 746558 h 2182344"/>
              <a:gd name="connsiteX69" fmla="*/ 382526 w 1217710"/>
              <a:gd name="connsiteY69" fmla="*/ 880191 h 2182344"/>
              <a:gd name="connsiteX70" fmla="*/ 560151 w 1217710"/>
              <a:gd name="connsiteY70" fmla="*/ 880191 h 2182344"/>
              <a:gd name="connsiteX71" fmla="*/ 560151 w 1217710"/>
              <a:gd name="connsiteY71" fmla="*/ 746558 h 2182344"/>
              <a:gd name="connsiteX72" fmla="*/ 932594 w 1217710"/>
              <a:gd name="connsiteY72" fmla="*/ 534528 h 2182344"/>
              <a:gd name="connsiteX73" fmla="*/ 932594 w 1217710"/>
              <a:gd name="connsiteY73" fmla="*/ 668162 h 2182344"/>
              <a:gd name="connsiteX74" fmla="*/ 1110219 w 1217710"/>
              <a:gd name="connsiteY74" fmla="*/ 668162 h 2182344"/>
              <a:gd name="connsiteX75" fmla="*/ 1110219 w 1217710"/>
              <a:gd name="connsiteY75" fmla="*/ 534528 h 2182344"/>
              <a:gd name="connsiteX76" fmla="*/ 657560 w 1217710"/>
              <a:gd name="connsiteY76" fmla="*/ 534528 h 2182344"/>
              <a:gd name="connsiteX77" fmla="*/ 657560 w 1217710"/>
              <a:gd name="connsiteY77" fmla="*/ 668162 h 2182344"/>
              <a:gd name="connsiteX78" fmla="*/ 835185 w 1217710"/>
              <a:gd name="connsiteY78" fmla="*/ 668162 h 2182344"/>
              <a:gd name="connsiteX79" fmla="*/ 835185 w 1217710"/>
              <a:gd name="connsiteY79" fmla="*/ 534528 h 2182344"/>
              <a:gd name="connsiteX80" fmla="*/ 382526 w 1217710"/>
              <a:gd name="connsiteY80" fmla="*/ 534528 h 2182344"/>
              <a:gd name="connsiteX81" fmla="*/ 382526 w 1217710"/>
              <a:gd name="connsiteY81" fmla="*/ 668162 h 2182344"/>
              <a:gd name="connsiteX82" fmla="*/ 560151 w 1217710"/>
              <a:gd name="connsiteY82" fmla="*/ 668162 h 2182344"/>
              <a:gd name="connsiteX83" fmla="*/ 560151 w 1217710"/>
              <a:gd name="connsiteY83" fmla="*/ 534528 h 2182344"/>
              <a:gd name="connsiteX84" fmla="*/ 107492 w 1217710"/>
              <a:gd name="connsiteY84" fmla="*/ 534528 h 2182344"/>
              <a:gd name="connsiteX85" fmla="*/ 107492 w 1217710"/>
              <a:gd name="connsiteY85" fmla="*/ 668162 h 2182344"/>
              <a:gd name="connsiteX86" fmla="*/ 285117 w 1217710"/>
              <a:gd name="connsiteY86" fmla="*/ 668162 h 2182344"/>
              <a:gd name="connsiteX87" fmla="*/ 285117 w 1217710"/>
              <a:gd name="connsiteY87" fmla="*/ 534528 h 2182344"/>
              <a:gd name="connsiteX88" fmla="*/ 932594 w 1217710"/>
              <a:gd name="connsiteY88" fmla="*/ 322499 h 2182344"/>
              <a:gd name="connsiteX89" fmla="*/ 932594 w 1217710"/>
              <a:gd name="connsiteY89" fmla="*/ 456132 h 2182344"/>
              <a:gd name="connsiteX90" fmla="*/ 1110219 w 1217710"/>
              <a:gd name="connsiteY90" fmla="*/ 456132 h 2182344"/>
              <a:gd name="connsiteX91" fmla="*/ 1110219 w 1217710"/>
              <a:gd name="connsiteY91" fmla="*/ 322499 h 2182344"/>
              <a:gd name="connsiteX92" fmla="*/ 657560 w 1217710"/>
              <a:gd name="connsiteY92" fmla="*/ 322499 h 2182344"/>
              <a:gd name="connsiteX93" fmla="*/ 657560 w 1217710"/>
              <a:gd name="connsiteY93" fmla="*/ 456132 h 2182344"/>
              <a:gd name="connsiteX94" fmla="*/ 835185 w 1217710"/>
              <a:gd name="connsiteY94" fmla="*/ 456132 h 2182344"/>
              <a:gd name="connsiteX95" fmla="*/ 835185 w 1217710"/>
              <a:gd name="connsiteY95" fmla="*/ 322499 h 2182344"/>
              <a:gd name="connsiteX96" fmla="*/ 107492 w 1217710"/>
              <a:gd name="connsiteY96" fmla="*/ 322499 h 2182344"/>
              <a:gd name="connsiteX97" fmla="*/ 107492 w 1217710"/>
              <a:gd name="connsiteY97" fmla="*/ 456132 h 2182344"/>
              <a:gd name="connsiteX98" fmla="*/ 285117 w 1217710"/>
              <a:gd name="connsiteY98" fmla="*/ 456132 h 2182344"/>
              <a:gd name="connsiteX99" fmla="*/ 285117 w 1217710"/>
              <a:gd name="connsiteY99" fmla="*/ 322499 h 2182344"/>
              <a:gd name="connsiteX100" fmla="*/ 932594 w 1217710"/>
              <a:gd name="connsiteY100" fmla="*/ 110469 h 2182344"/>
              <a:gd name="connsiteX101" fmla="*/ 932594 w 1217710"/>
              <a:gd name="connsiteY101" fmla="*/ 244103 h 2182344"/>
              <a:gd name="connsiteX102" fmla="*/ 1110219 w 1217710"/>
              <a:gd name="connsiteY102" fmla="*/ 244103 h 2182344"/>
              <a:gd name="connsiteX103" fmla="*/ 1110219 w 1217710"/>
              <a:gd name="connsiteY103" fmla="*/ 110469 h 2182344"/>
              <a:gd name="connsiteX104" fmla="*/ 382526 w 1217710"/>
              <a:gd name="connsiteY104" fmla="*/ 110469 h 2182344"/>
              <a:gd name="connsiteX105" fmla="*/ 382526 w 1217710"/>
              <a:gd name="connsiteY105" fmla="*/ 244103 h 2182344"/>
              <a:gd name="connsiteX106" fmla="*/ 560151 w 1217710"/>
              <a:gd name="connsiteY106" fmla="*/ 244103 h 2182344"/>
              <a:gd name="connsiteX107" fmla="*/ 560151 w 1217710"/>
              <a:gd name="connsiteY107" fmla="*/ 110469 h 2182344"/>
              <a:gd name="connsiteX108" fmla="*/ 107492 w 1217710"/>
              <a:gd name="connsiteY108" fmla="*/ 110469 h 2182344"/>
              <a:gd name="connsiteX109" fmla="*/ 107492 w 1217710"/>
              <a:gd name="connsiteY109" fmla="*/ 244103 h 2182344"/>
              <a:gd name="connsiteX110" fmla="*/ 285117 w 1217710"/>
              <a:gd name="connsiteY110" fmla="*/ 244103 h 2182344"/>
              <a:gd name="connsiteX111" fmla="*/ 285117 w 1217710"/>
              <a:gd name="connsiteY111" fmla="*/ 110469 h 2182344"/>
              <a:gd name="connsiteX112" fmla="*/ 0 w 1217710"/>
              <a:gd name="connsiteY112" fmla="*/ 0 h 2182344"/>
              <a:gd name="connsiteX113" fmla="*/ 1217710 w 1217710"/>
              <a:gd name="connsiteY113" fmla="*/ 0 h 2182344"/>
              <a:gd name="connsiteX114" fmla="*/ 1217710 w 1217710"/>
              <a:gd name="connsiteY114" fmla="*/ 2182344 h 2182344"/>
              <a:gd name="connsiteX115" fmla="*/ 0 w 1217710"/>
              <a:gd name="connsiteY115" fmla="*/ 2182344 h 218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1217710" h="2182344">
                <a:moveTo>
                  <a:pt x="932594" y="1806707"/>
                </a:moveTo>
                <a:lnTo>
                  <a:pt x="932594" y="1940340"/>
                </a:lnTo>
                <a:lnTo>
                  <a:pt x="1110219" y="1940340"/>
                </a:lnTo>
                <a:lnTo>
                  <a:pt x="1110219" y="1806707"/>
                </a:lnTo>
                <a:close/>
                <a:moveTo>
                  <a:pt x="657560" y="1806707"/>
                </a:moveTo>
                <a:lnTo>
                  <a:pt x="657560" y="1940340"/>
                </a:lnTo>
                <a:lnTo>
                  <a:pt x="835185" y="1940340"/>
                </a:lnTo>
                <a:lnTo>
                  <a:pt x="835185" y="1806707"/>
                </a:lnTo>
                <a:close/>
                <a:moveTo>
                  <a:pt x="107492" y="1806707"/>
                </a:moveTo>
                <a:lnTo>
                  <a:pt x="107492" y="1940340"/>
                </a:lnTo>
                <a:lnTo>
                  <a:pt x="285117" y="1940340"/>
                </a:lnTo>
                <a:lnTo>
                  <a:pt x="285117" y="1806707"/>
                </a:lnTo>
                <a:close/>
                <a:moveTo>
                  <a:pt x="932594" y="1594677"/>
                </a:moveTo>
                <a:lnTo>
                  <a:pt x="932594" y="1728311"/>
                </a:lnTo>
                <a:lnTo>
                  <a:pt x="1110219" y="1728311"/>
                </a:lnTo>
                <a:lnTo>
                  <a:pt x="1110219" y="1594677"/>
                </a:lnTo>
                <a:close/>
                <a:moveTo>
                  <a:pt x="657560" y="1594677"/>
                </a:moveTo>
                <a:lnTo>
                  <a:pt x="657560" y="1728311"/>
                </a:lnTo>
                <a:lnTo>
                  <a:pt x="835185" y="1728311"/>
                </a:lnTo>
                <a:lnTo>
                  <a:pt x="835185" y="1594677"/>
                </a:lnTo>
                <a:close/>
                <a:moveTo>
                  <a:pt x="382526" y="1594677"/>
                </a:moveTo>
                <a:lnTo>
                  <a:pt x="382526" y="1728311"/>
                </a:lnTo>
                <a:lnTo>
                  <a:pt x="560151" y="1728311"/>
                </a:lnTo>
                <a:lnTo>
                  <a:pt x="560151" y="1594677"/>
                </a:lnTo>
                <a:close/>
                <a:moveTo>
                  <a:pt x="107492" y="1594677"/>
                </a:moveTo>
                <a:lnTo>
                  <a:pt x="107492" y="1728311"/>
                </a:lnTo>
                <a:lnTo>
                  <a:pt x="285117" y="1728311"/>
                </a:lnTo>
                <a:lnTo>
                  <a:pt x="285117" y="1594677"/>
                </a:lnTo>
                <a:close/>
                <a:moveTo>
                  <a:pt x="932594" y="1382647"/>
                </a:moveTo>
                <a:lnTo>
                  <a:pt x="932594" y="1516280"/>
                </a:lnTo>
                <a:lnTo>
                  <a:pt x="1110219" y="1516280"/>
                </a:lnTo>
                <a:lnTo>
                  <a:pt x="1110219" y="1382647"/>
                </a:lnTo>
                <a:close/>
                <a:moveTo>
                  <a:pt x="382526" y="1382647"/>
                </a:moveTo>
                <a:lnTo>
                  <a:pt x="382526" y="1516280"/>
                </a:lnTo>
                <a:lnTo>
                  <a:pt x="560151" y="1516280"/>
                </a:lnTo>
                <a:lnTo>
                  <a:pt x="560151" y="1382647"/>
                </a:lnTo>
                <a:close/>
                <a:moveTo>
                  <a:pt x="107492" y="1382647"/>
                </a:moveTo>
                <a:lnTo>
                  <a:pt x="107492" y="1516280"/>
                </a:lnTo>
                <a:lnTo>
                  <a:pt x="285117" y="1516280"/>
                </a:lnTo>
                <a:lnTo>
                  <a:pt x="285117" y="1382647"/>
                </a:lnTo>
                <a:close/>
                <a:moveTo>
                  <a:pt x="657560" y="1170617"/>
                </a:moveTo>
                <a:lnTo>
                  <a:pt x="657560" y="1304251"/>
                </a:lnTo>
                <a:lnTo>
                  <a:pt x="835185" y="1304251"/>
                </a:lnTo>
                <a:lnTo>
                  <a:pt x="835185" y="1170617"/>
                </a:lnTo>
                <a:close/>
                <a:moveTo>
                  <a:pt x="382526" y="1170617"/>
                </a:moveTo>
                <a:lnTo>
                  <a:pt x="382526" y="1304251"/>
                </a:lnTo>
                <a:lnTo>
                  <a:pt x="560151" y="1304251"/>
                </a:lnTo>
                <a:lnTo>
                  <a:pt x="560151" y="1170617"/>
                </a:lnTo>
                <a:close/>
                <a:moveTo>
                  <a:pt x="932594" y="958588"/>
                </a:moveTo>
                <a:lnTo>
                  <a:pt x="932594" y="1092221"/>
                </a:lnTo>
                <a:lnTo>
                  <a:pt x="1110219" y="1092221"/>
                </a:lnTo>
                <a:lnTo>
                  <a:pt x="1110219" y="958588"/>
                </a:lnTo>
                <a:close/>
                <a:moveTo>
                  <a:pt x="657560" y="958588"/>
                </a:moveTo>
                <a:lnTo>
                  <a:pt x="657560" y="1092221"/>
                </a:lnTo>
                <a:lnTo>
                  <a:pt x="835185" y="1092221"/>
                </a:lnTo>
                <a:lnTo>
                  <a:pt x="835185" y="958588"/>
                </a:lnTo>
                <a:close/>
                <a:moveTo>
                  <a:pt x="382526" y="958588"/>
                </a:moveTo>
                <a:lnTo>
                  <a:pt x="382526" y="1092221"/>
                </a:lnTo>
                <a:lnTo>
                  <a:pt x="560151" y="1092221"/>
                </a:lnTo>
                <a:lnTo>
                  <a:pt x="560151" y="958588"/>
                </a:lnTo>
                <a:close/>
                <a:moveTo>
                  <a:pt x="107492" y="958588"/>
                </a:moveTo>
                <a:lnTo>
                  <a:pt x="107492" y="1092221"/>
                </a:lnTo>
                <a:lnTo>
                  <a:pt x="285117" y="1092221"/>
                </a:lnTo>
                <a:lnTo>
                  <a:pt x="285117" y="958588"/>
                </a:lnTo>
                <a:close/>
                <a:moveTo>
                  <a:pt x="932594" y="746558"/>
                </a:moveTo>
                <a:lnTo>
                  <a:pt x="932594" y="880191"/>
                </a:lnTo>
                <a:lnTo>
                  <a:pt x="1110219" y="880191"/>
                </a:lnTo>
                <a:lnTo>
                  <a:pt x="1110219" y="746558"/>
                </a:lnTo>
                <a:close/>
                <a:moveTo>
                  <a:pt x="382526" y="746558"/>
                </a:moveTo>
                <a:lnTo>
                  <a:pt x="382526" y="880191"/>
                </a:lnTo>
                <a:lnTo>
                  <a:pt x="560151" y="880191"/>
                </a:lnTo>
                <a:lnTo>
                  <a:pt x="560151" y="746558"/>
                </a:lnTo>
                <a:close/>
                <a:moveTo>
                  <a:pt x="932594" y="534528"/>
                </a:moveTo>
                <a:lnTo>
                  <a:pt x="932594" y="668162"/>
                </a:lnTo>
                <a:lnTo>
                  <a:pt x="1110219" y="668162"/>
                </a:lnTo>
                <a:lnTo>
                  <a:pt x="1110219" y="534528"/>
                </a:lnTo>
                <a:close/>
                <a:moveTo>
                  <a:pt x="657560" y="534528"/>
                </a:moveTo>
                <a:lnTo>
                  <a:pt x="657560" y="668162"/>
                </a:lnTo>
                <a:lnTo>
                  <a:pt x="835185" y="668162"/>
                </a:lnTo>
                <a:lnTo>
                  <a:pt x="835185" y="534528"/>
                </a:lnTo>
                <a:close/>
                <a:moveTo>
                  <a:pt x="382526" y="534528"/>
                </a:moveTo>
                <a:lnTo>
                  <a:pt x="382526" y="668162"/>
                </a:lnTo>
                <a:lnTo>
                  <a:pt x="560151" y="668162"/>
                </a:lnTo>
                <a:lnTo>
                  <a:pt x="560151" y="534528"/>
                </a:lnTo>
                <a:close/>
                <a:moveTo>
                  <a:pt x="107492" y="534528"/>
                </a:moveTo>
                <a:lnTo>
                  <a:pt x="107492" y="668162"/>
                </a:lnTo>
                <a:lnTo>
                  <a:pt x="285117" y="668162"/>
                </a:lnTo>
                <a:lnTo>
                  <a:pt x="285117" y="534528"/>
                </a:lnTo>
                <a:close/>
                <a:moveTo>
                  <a:pt x="932594" y="322499"/>
                </a:moveTo>
                <a:lnTo>
                  <a:pt x="932594" y="456132"/>
                </a:lnTo>
                <a:lnTo>
                  <a:pt x="1110219" y="456132"/>
                </a:lnTo>
                <a:lnTo>
                  <a:pt x="1110219" y="322499"/>
                </a:lnTo>
                <a:close/>
                <a:moveTo>
                  <a:pt x="657560" y="322499"/>
                </a:moveTo>
                <a:lnTo>
                  <a:pt x="657560" y="456132"/>
                </a:lnTo>
                <a:lnTo>
                  <a:pt x="835185" y="456132"/>
                </a:lnTo>
                <a:lnTo>
                  <a:pt x="835185" y="322499"/>
                </a:lnTo>
                <a:close/>
                <a:moveTo>
                  <a:pt x="107492" y="322499"/>
                </a:moveTo>
                <a:lnTo>
                  <a:pt x="107492" y="456132"/>
                </a:lnTo>
                <a:lnTo>
                  <a:pt x="285117" y="456132"/>
                </a:lnTo>
                <a:lnTo>
                  <a:pt x="285117" y="322499"/>
                </a:lnTo>
                <a:close/>
                <a:moveTo>
                  <a:pt x="932594" y="110469"/>
                </a:moveTo>
                <a:lnTo>
                  <a:pt x="932594" y="244103"/>
                </a:lnTo>
                <a:lnTo>
                  <a:pt x="1110219" y="244103"/>
                </a:lnTo>
                <a:lnTo>
                  <a:pt x="1110219" y="110469"/>
                </a:lnTo>
                <a:close/>
                <a:moveTo>
                  <a:pt x="382526" y="110469"/>
                </a:moveTo>
                <a:lnTo>
                  <a:pt x="382526" y="244103"/>
                </a:lnTo>
                <a:lnTo>
                  <a:pt x="560151" y="244103"/>
                </a:lnTo>
                <a:lnTo>
                  <a:pt x="560151" y="110469"/>
                </a:lnTo>
                <a:close/>
                <a:moveTo>
                  <a:pt x="107492" y="110469"/>
                </a:moveTo>
                <a:lnTo>
                  <a:pt x="107492" y="244103"/>
                </a:lnTo>
                <a:lnTo>
                  <a:pt x="285117" y="244103"/>
                </a:lnTo>
                <a:lnTo>
                  <a:pt x="285117" y="110469"/>
                </a:lnTo>
                <a:close/>
                <a:moveTo>
                  <a:pt x="0" y="0"/>
                </a:moveTo>
                <a:lnTo>
                  <a:pt x="1217710" y="0"/>
                </a:lnTo>
                <a:lnTo>
                  <a:pt x="1217710" y="2182344"/>
                </a:lnTo>
                <a:lnTo>
                  <a:pt x="0" y="218234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030" name="Group 1215">
            <a:extLst>
              <a:ext uri="{FF2B5EF4-FFF2-40B4-BE49-F238E27FC236}">
                <a16:creationId xmlns:a16="http://schemas.microsoft.com/office/drawing/2014/main" id="{F283FAE6-3B26-4597-BA80-38C1D0392900}"/>
              </a:ext>
            </a:extLst>
          </p:cNvPr>
          <p:cNvGrpSpPr/>
          <p:nvPr/>
        </p:nvGrpSpPr>
        <p:grpSpPr>
          <a:xfrm>
            <a:off x="2179664" y="2875655"/>
            <a:ext cx="309774" cy="1263272"/>
            <a:chOff x="1876425" y="2698433"/>
            <a:chExt cx="592326" cy="2415536"/>
          </a:xfrm>
          <a:solidFill>
            <a:schemeClr val="bg2">
              <a:lumMod val="75000"/>
            </a:schemeClr>
          </a:solidFill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31" name="Freeform: Shape 1216">
              <a:extLst>
                <a:ext uri="{FF2B5EF4-FFF2-40B4-BE49-F238E27FC236}">
                  <a16:creationId xmlns:a16="http://schemas.microsoft.com/office/drawing/2014/main" id="{82A5B572-1776-4DEA-9DAB-A481AD92D870}"/>
                </a:ext>
              </a:extLst>
            </p:cNvPr>
            <p:cNvSpPr/>
            <p:nvPr/>
          </p:nvSpPr>
          <p:spPr>
            <a:xfrm>
              <a:off x="1878202" y="3542344"/>
              <a:ext cx="590549" cy="1571625"/>
            </a:xfrm>
            <a:custGeom>
              <a:avLst/>
              <a:gdLst>
                <a:gd name="connsiteX0" fmla="*/ 24894 w 590550"/>
                <a:gd name="connsiteY0" fmla="*/ 1575435 h 1571625"/>
                <a:gd name="connsiteX1" fmla="*/ 24894 w 590550"/>
                <a:gd name="connsiteY1" fmla="*/ 0 h 1571625"/>
                <a:gd name="connsiteX2" fmla="*/ 569724 w 590550"/>
                <a:gd name="connsiteY2" fmla="*/ 0 h 1571625"/>
                <a:gd name="connsiteX3" fmla="*/ 570677 w 590550"/>
                <a:gd name="connsiteY3" fmla="*/ 1575435 h 1571625"/>
                <a:gd name="connsiteX4" fmla="*/ 24894 w 590550"/>
                <a:gd name="connsiteY4" fmla="*/ 1575435 h 1571625"/>
                <a:gd name="connsiteX5" fmla="*/ 284927 w 590550"/>
                <a:gd name="connsiteY5" fmla="*/ 420053 h 1571625"/>
                <a:gd name="connsiteX6" fmla="*/ 169674 w 590550"/>
                <a:gd name="connsiteY6" fmla="*/ 420053 h 1571625"/>
                <a:gd name="connsiteX7" fmla="*/ 169674 w 590550"/>
                <a:gd name="connsiteY7" fmla="*/ 576263 h 1571625"/>
                <a:gd name="connsiteX8" fmla="*/ 284927 w 590550"/>
                <a:gd name="connsiteY8" fmla="*/ 576263 h 1571625"/>
                <a:gd name="connsiteX9" fmla="*/ 284927 w 590550"/>
                <a:gd name="connsiteY9" fmla="*/ 420053 h 1571625"/>
                <a:gd name="connsiteX10" fmla="*/ 283974 w 590550"/>
                <a:gd name="connsiteY10" fmla="*/ 391478 h 1571625"/>
                <a:gd name="connsiteX11" fmla="*/ 283974 w 590550"/>
                <a:gd name="connsiteY11" fmla="*/ 230505 h 1571625"/>
                <a:gd name="connsiteX12" fmla="*/ 177294 w 590550"/>
                <a:gd name="connsiteY12" fmla="*/ 230505 h 1571625"/>
                <a:gd name="connsiteX13" fmla="*/ 169674 w 590550"/>
                <a:gd name="connsiteY13" fmla="*/ 391478 h 1571625"/>
                <a:gd name="connsiteX14" fmla="*/ 283974 w 590550"/>
                <a:gd name="connsiteY14" fmla="*/ 391478 h 1571625"/>
                <a:gd name="connsiteX15" fmla="*/ 284927 w 590550"/>
                <a:gd name="connsiteY15" fmla="*/ 982980 h 1571625"/>
                <a:gd name="connsiteX16" fmla="*/ 178247 w 590550"/>
                <a:gd name="connsiteY16" fmla="*/ 982980 h 1571625"/>
                <a:gd name="connsiteX17" fmla="*/ 178247 w 590550"/>
                <a:gd name="connsiteY17" fmla="*/ 1143000 h 1571625"/>
                <a:gd name="connsiteX18" fmla="*/ 284927 w 590550"/>
                <a:gd name="connsiteY18" fmla="*/ 1143000 h 1571625"/>
                <a:gd name="connsiteX19" fmla="*/ 284927 w 590550"/>
                <a:gd name="connsiteY19" fmla="*/ 982980 h 1571625"/>
                <a:gd name="connsiteX20" fmla="*/ 310644 w 590550"/>
                <a:gd name="connsiteY20" fmla="*/ 230505 h 1571625"/>
                <a:gd name="connsiteX21" fmla="*/ 310644 w 590550"/>
                <a:gd name="connsiteY21" fmla="*/ 391478 h 1571625"/>
                <a:gd name="connsiteX22" fmla="*/ 416372 w 590550"/>
                <a:gd name="connsiteY22" fmla="*/ 391478 h 1571625"/>
                <a:gd name="connsiteX23" fmla="*/ 416372 w 590550"/>
                <a:gd name="connsiteY23" fmla="*/ 230505 h 1571625"/>
                <a:gd name="connsiteX24" fmla="*/ 310644 w 590550"/>
                <a:gd name="connsiteY24" fmla="*/ 230505 h 1571625"/>
                <a:gd name="connsiteX25" fmla="*/ 412562 w 590550"/>
                <a:gd name="connsiteY25" fmla="*/ 1144905 h 1571625"/>
                <a:gd name="connsiteX26" fmla="*/ 420182 w 590550"/>
                <a:gd name="connsiteY26" fmla="*/ 982980 h 1571625"/>
                <a:gd name="connsiteX27" fmla="*/ 309692 w 590550"/>
                <a:gd name="connsiteY27" fmla="*/ 982980 h 1571625"/>
                <a:gd name="connsiteX28" fmla="*/ 309692 w 590550"/>
                <a:gd name="connsiteY28" fmla="*/ 1144905 h 1571625"/>
                <a:gd name="connsiteX29" fmla="*/ 412562 w 590550"/>
                <a:gd name="connsiteY29" fmla="*/ 1144905 h 1571625"/>
                <a:gd name="connsiteX30" fmla="*/ 308739 w 590550"/>
                <a:gd name="connsiteY30" fmla="*/ 576263 h 1571625"/>
                <a:gd name="connsiteX31" fmla="*/ 420182 w 590550"/>
                <a:gd name="connsiteY31" fmla="*/ 576263 h 1571625"/>
                <a:gd name="connsiteX32" fmla="*/ 420182 w 590550"/>
                <a:gd name="connsiteY32" fmla="*/ 420053 h 1571625"/>
                <a:gd name="connsiteX33" fmla="*/ 308739 w 590550"/>
                <a:gd name="connsiteY33" fmla="*/ 420053 h 1571625"/>
                <a:gd name="connsiteX34" fmla="*/ 308739 w 590550"/>
                <a:gd name="connsiteY34" fmla="*/ 576263 h 1571625"/>
                <a:gd name="connsiteX35" fmla="*/ 308739 w 590550"/>
                <a:gd name="connsiteY35" fmla="*/ 764858 h 1571625"/>
                <a:gd name="connsiteX36" fmla="*/ 420182 w 590550"/>
                <a:gd name="connsiteY36" fmla="*/ 764858 h 1571625"/>
                <a:gd name="connsiteX37" fmla="*/ 420182 w 590550"/>
                <a:gd name="connsiteY37" fmla="*/ 608647 h 1571625"/>
                <a:gd name="connsiteX38" fmla="*/ 308739 w 590550"/>
                <a:gd name="connsiteY38" fmla="*/ 608647 h 1571625"/>
                <a:gd name="connsiteX39" fmla="*/ 308739 w 590550"/>
                <a:gd name="connsiteY39" fmla="*/ 764858 h 1571625"/>
                <a:gd name="connsiteX40" fmla="*/ 149672 w 590550"/>
                <a:gd name="connsiteY40" fmla="*/ 609600 h 1571625"/>
                <a:gd name="connsiteX41" fmla="*/ 47754 w 590550"/>
                <a:gd name="connsiteY41" fmla="*/ 609600 h 1571625"/>
                <a:gd name="connsiteX42" fmla="*/ 47754 w 590550"/>
                <a:gd name="connsiteY42" fmla="*/ 765810 h 1571625"/>
                <a:gd name="connsiteX43" fmla="*/ 149672 w 590550"/>
                <a:gd name="connsiteY43" fmla="*/ 765810 h 1571625"/>
                <a:gd name="connsiteX44" fmla="*/ 149672 w 590550"/>
                <a:gd name="connsiteY44" fmla="*/ 609600 h 1571625"/>
                <a:gd name="connsiteX45" fmla="*/ 57279 w 590550"/>
                <a:gd name="connsiteY45" fmla="*/ 981075 h 1571625"/>
                <a:gd name="connsiteX46" fmla="*/ 57279 w 590550"/>
                <a:gd name="connsiteY46" fmla="*/ 1143000 h 1571625"/>
                <a:gd name="connsiteX47" fmla="*/ 163007 w 590550"/>
                <a:gd name="connsiteY47" fmla="*/ 1143000 h 1571625"/>
                <a:gd name="connsiteX48" fmla="*/ 153482 w 590550"/>
                <a:gd name="connsiteY48" fmla="*/ 981075 h 1571625"/>
                <a:gd name="connsiteX49" fmla="*/ 57279 w 590550"/>
                <a:gd name="connsiteY49" fmla="*/ 981075 h 1571625"/>
                <a:gd name="connsiteX50" fmla="*/ 443994 w 590550"/>
                <a:gd name="connsiteY50" fmla="*/ 391478 h 1571625"/>
                <a:gd name="connsiteX51" fmla="*/ 538292 w 590550"/>
                <a:gd name="connsiteY51" fmla="*/ 391478 h 1571625"/>
                <a:gd name="connsiteX52" fmla="*/ 538292 w 590550"/>
                <a:gd name="connsiteY52" fmla="*/ 231458 h 1571625"/>
                <a:gd name="connsiteX53" fmla="*/ 433517 w 590550"/>
                <a:gd name="connsiteY53" fmla="*/ 231458 h 1571625"/>
                <a:gd name="connsiteX54" fmla="*/ 443994 w 590550"/>
                <a:gd name="connsiteY54" fmla="*/ 391478 h 1571625"/>
                <a:gd name="connsiteX55" fmla="*/ 542102 w 590550"/>
                <a:gd name="connsiteY55" fmla="*/ 955358 h 1571625"/>
                <a:gd name="connsiteX56" fmla="*/ 542102 w 590550"/>
                <a:gd name="connsiteY56" fmla="*/ 794385 h 1571625"/>
                <a:gd name="connsiteX57" fmla="*/ 441137 w 590550"/>
                <a:gd name="connsiteY57" fmla="*/ 794385 h 1571625"/>
                <a:gd name="connsiteX58" fmla="*/ 441137 w 590550"/>
                <a:gd name="connsiteY58" fmla="*/ 955358 h 1571625"/>
                <a:gd name="connsiteX59" fmla="*/ 542102 w 590550"/>
                <a:gd name="connsiteY59" fmla="*/ 955358 h 1571625"/>
                <a:gd name="connsiteX60" fmla="*/ 46802 w 590550"/>
                <a:gd name="connsiteY60" fmla="*/ 418148 h 1571625"/>
                <a:gd name="connsiteX61" fmla="*/ 46802 w 590550"/>
                <a:gd name="connsiteY61" fmla="*/ 576263 h 1571625"/>
                <a:gd name="connsiteX62" fmla="*/ 148719 w 590550"/>
                <a:gd name="connsiteY62" fmla="*/ 576263 h 1571625"/>
                <a:gd name="connsiteX63" fmla="*/ 148719 w 590550"/>
                <a:gd name="connsiteY63" fmla="*/ 418148 h 1571625"/>
                <a:gd name="connsiteX64" fmla="*/ 46802 w 590550"/>
                <a:gd name="connsiteY64" fmla="*/ 418148 h 1571625"/>
                <a:gd name="connsiteX65" fmla="*/ 444947 w 590550"/>
                <a:gd name="connsiteY65" fmla="*/ 764858 h 1571625"/>
                <a:gd name="connsiteX66" fmla="*/ 543055 w 590550"/>
                <a:gd name="connsiteY66" fmla="*/ 764858 h 1571625"/>
                <a:gd name="connsiteX67" fmla="*/ 543055 w 590550"/>
                <a:gd name="connsiteY67" fmla="*/ 608647 h 1571625"/>
                <a:gd name="connsiteX68" fmla="*/ 444947 w 590550"/>
                <a:gd name="connsiteY68" fmla="*/ 608647 h 1571625"/>
                <a:gd name="connsiteX69" fmla="*/ 444947 w 590550"/>
                <a:gd name="connsiteY69" fmla="*/ 764858 h 1571625"/>
                <a:gd name="connsiteX70" fmla="*/ 284927 w 590550"/>
                <a:gd name="connsiteY70" fmla="*/ 67628 h 1571625"/>
                <a:gd name="connsiteX71" fmla="*/ 187772 w 590550"/>
                <a:gd name="connsiteY71" fmla="*/ 67628 h 1571625"/>
                <a:gd name="connsiteX72" fmla="*/ 176342 w 590550"/>
                <a:gd name="connsiteY72" fmla="*/ 202883 h 1571625"/>
                <a:gd name="connsiteX73" fmla="*/ 283974 w 590550"/>
                <a:gd name="connsiteY73" fmla="*/ 202883 h 1571625"/>
                <a:gd name="connsiteX74" fmla="*/ 284927 w 590550"/>
                <a:gd name="connsiteY74" fmla="*/ 67628 h 1571625"/>
                <a:gd name="connsiteX75" fmla="*/ 422087 w 590550"/>
                <a:gd name="connsiteY75" fmla="*/ 1307783 h 1571625"/>
                <a:gd name="connsiteX76" fmla="*/ 525910 w 590550"/>
                <a:gd name="connsiteY76" fmla="*/ 1307783 h 1571625"/>
                <a:gd name="connsiteX77" fmla="*/ 535435 w 590550"/>
                <a:gd name="connsiteY77" fmla="*/ 1171575 h 1571625"/>
                <a:gd name="connsiteX78" fmla="*/ 428754 w 590550"/>
                <a:gd name="connsiteY78" fmla="*/ 1171575 h 1571625"/>
                <a:gd name="connsiteX79" fmla="*/ 422087 w 590550"/>
                <a:gd name="connsiteY79" fmla="*/ 1307783 h 1571625"/>
                <a:gd name="connsiteX80" fmla="*/ 423039 w 590550"/>
                <a:gd name="connsiteY80" fmla="*/ 65723 h 1571625"/>
                <a:gd name="connsiteX81" fmla="*/ 435422 w 590550"/>
                <a:gd name="connsiteY81" fmla="*/ 201930 h 1571625"/>
                <a:gd name="connsiteX82" fmla="*/ 537339 w 590550"/>
                <a:gd name="connsiteY82" fmla="*/ 201930 h 1571625"/>
                <a:gd name="connsiteX83" fmla="*/ 528767 w 590550"/>
                <a:gd name="connsiteY83" fmla="*/ 65723 h 1571625"/>
                <a:gd name="connsiteX84" fmla="*/ 423039 w 590550"/>
                <a:gd name="connsiteY84" fmla="*/ 65723 h 1571625"/>
                <a:gd name="connsiteX85" fmla="*/ 54422 w 590550"/>
                <a:gd name="connsiteY85" fmla="*/ 201930 h 1571625"/>
                <a:gd name="connsiteX86" fmla="*/ 159197 w 590550"/>
                <a:gd name="connsiteY86" fmla="*/ 201930 h 1571625"/>
                <a:gd name="connsiteX87" fmla="*/ 166817 w 590550"/>
                <a:gd name="connsiteY87" fmla="*/ 67628 h 1571625"/>
                <a:gd name="connsiteX88" fmla="*/ 64899 w 590550"/>
                <a:gd name="connsiteY88" fmla="*/ 67628 h 1571625"/>
                <a:gd name="connsiteX89" fmla="*/ 54422 w 590550"/>
                <a:gd name="connsiteY89" fmla="*/ 201930 h 1571625"/>
                <a:gd name="connsiteX90" fmla="*/ 284927 w 590550"/>
                <a:gd name="connsiteY90" fmla="*/ 1308735 h 1571625"/>
                <a:gd name="connsiteX91" fmla="*/ 284927 w 590550"/>
                <a:gd name="connsiteY91" fmla="*/ 1171575 h 1571625"/>
                <a:gd name="connsiteX92" fmla="*/ 180152 w 590550"/>
                <a:gd name="connsiteY92" fmla="*/ 1171575 h 1571625"/>
                <a:gd name="connsiteX93" fmla="*/ 188724 w 590550"/>
                <a:gd name="connsiteY93" fmla="*/ 1308735 h 1571625"/>
                <a:gd name="connsiteX94" fmla="*/ 284927 w 590550"/>
                <a:gd name="connsiteY94" fmla="*/ 1308735 h 1571625"/>
                <a:gd name="connsiteX95" fmla="*/ 307787 w 590550"/>
                <a:gd name="connsiteY95" fmla="*/ 1307783 h 1571625"/>
                <a:gd name="connsiteX96" fmla="*/ 403037 w 590550"/>
                <a:gd name="connsiteY96" fmla="*/ 1307783 h 1571625"/>
                <a:gd name="connsiteX97" fmla="*/ 412562 w 590550"/>
                <a:gd name="connsiteY97" fmla="*/ 1172528 h 1571625"/>
                <a:gd name="connsiteX98" fmla="*/ 307787 w 590550"/>
                <a:gd name="connsiteY98" fmla="*/ 1172528 h 1571625"/>
                <a:gd name="connsiteX99" fmla="*/ 307787 w 590550"/>
                <a:gd name="connsiteY99" fmla="*/ 1307783 h 1571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590550" h="1571625">
                  <a:moveTo>
                    <a:pt x="24894" y="1575435"/>
                  </a:moveTo>
                  <a:cubicBezTo>
                    <a:pt x="2987" y="1260158"/>
                    <a:pt x="-17968" y="219075"/>
                    <a:pt x="24894" y="0"/>
                  </a:cubicBezTo>
                  <a:cubicBezTo>
                    <a:pt x="203012" y="0"/>
                    <a:pt x="382082" y="0"/>
                    <a:pt x="569724" y="0"/>
                  </a:cubicBezTo>
                  <a:cubicBezTo>
                    <a:pt x="614492" y="523875"/>
                    <a:pt x="582107" y="1048703"/>
                    <a:pt x="570677" y="1575435"/>
                  </a:cubicBezTo>
                  <a:cubicBezTo>
                    <a:pt x="384939" y="1575435"/>
                    <a:pt x="206822" y="1575435"/>
                    <a:pt x="24894" y="1575435"/>
                  </a:cubicBezTo>
                  <a:close/>
                  <a:moveTo>
                    <a:pt x="284927" y="420053"/>
                  </a:moveTo>
                  <a:cubicBezTo>
                    <a:pt x="243969" y="420053"/>
                    <a:pt x="207774" y="420053"/>
                    <a:pt x="169674" y="420053"/>
                  </a:cubicBezTo>
                  <a:cubicBezTo>
                    <a:pt x="169674" y="473393"/>
                    <a:pt x="169674" y="524828"/>
                    <a:pt x="169674" y="576263"/>
                  </a:cubicBezTo>
                  <a:cubicBezTo>
                    <a:pt x="209679" y="576263"/>
                    <a:pt x="246827" y="576263"/>
                    <a:pt x="284927" y="576263"/>
                  </a:cubicBezTo>
                  <a:cubicBezTo>
                    <a:pt x="284927" y="521970"/>
                    <a:pt x="284927" y="472440"/>
                    <a:pt x="284927" y="420053"/>
                  </a:cubicBezTo>
                  <a:close/>
                  <a:moveTo>
                    <a:pt x="283974" y="391478"/>
                  </a:moveTo>
                  <a:cubicBezTo>
                    <a:pt x="283974" y="334328"/>
                    <a:pt x="283974" y="282893"/>
                    <a:pt x="283974" y="230505"/>
                  </a:cubicBezTo>
                  <a:cubicBezTo>
                    <a:pt x="247779" y="230505"/>
                    <a:pt x="213489" y="230505"/>
                    <a:pt x="177294" y="230505"/>
                  </a:cubicBezTo>
                  <a:cubicBezTo>
                    <a:pt x="174437" y="285750"/>
                    <a:pt x="172532" y="338138"/>
                    <a:pt x="169674" y="391478"/>
                  </a:cubicBezTo>
                  <a:cubicBezTo>
                    <a:pt x="210632" y="391478"/>
                    <a:pt x="245874" y="391478"/>
                    <a:pt x="283974" y="391478"/>
                  </a:cubicBezTo>
                  <a:close/>
                  <a:moveTo>
                    <a:pt x="284927" y="982980"/>
                  </a:moveTo>
                  <a:cubicBezTo>
                    <a:pt x="245874" y="982980"/>
                    <a:pt x="211584" y="982980"/>
                    <a:pt x="178247" y="982980"/>
                  </a:cubicBezTo>
                  <a:cubicBezTo>
                    <a:pt x="178247" y="1037272"/>
                    <a:pt x="178247" y="1089660"/>
                    <a:pt x="178247" y="1143000"/>
                  </a:cubicBezTo>
                  <a:cubicBezTo>
                    <a:pt x="215394" y="1143000"/>
                    <a:pt x="248732" y="1143000"/>
                    <a:pt x="284927" y="1143000"/>
                  </a:cubicBezTo>
                  <a:cubicBezTo>
                    <a:pt x="284927" y="1089660"/>
                    <a:pt x="284927" y="1038225"/>
                    <a:pt x="284927" y="982980"/>
                  </a:cubicBezTo>
                  <a:close/>
                  <a:moveTo>
                    <a:pt x="310644" y="230505"/>
                  </a:moveTo>
                  <a:cubicBezTo>
                    <a:pt x="310644" y="287655"/>
                    <a:pt x="310644" y="339090"/>
                    <a:pt x="310644" y="391478"/>
                  </a:cubicBezTo>
                  <a:cubicBezTo>
                    <a:pt x="348744" y="391478"/>
                    <a:pt x="383987" y="391478"/>
                    <a:pt x="416372" y="391478"/>
                  </a:cubicBezTo>
                  <a:cubicBezTo>
                    <a:pt x="416372" y="335280"/>
                    <a:pt x="416372" y="282893"/>
                    <a:pt x="416372" y="230505"/>
                  </a:cubicBezTo>
                  <a:cubicBezTo>
                    <a:pt x="378272" y="230505"/>
                    <a:pt x="345887" y="230505"/>
                    <a:pt x="310644" y="230505"/>
                  </a:cubicBezTo>
                  <a:close/>
                  <a:moveTo>
                    <a:pt x="412562" y="1144905"/>
                  </a:moveTo>
                  <a:cubicBezTo>
                    <a:pt x="415419" y="1088708"/>
                    <a:pt x="417324" y="1036320"/>
                    <a:pt x="420182" y="982980"/>
                  </a:cubicBezTo>
                  <a:cubicBezTo>
                    <a:pt x="380177" y="982980"/>
                    <a:pt x="345887" y="982980"/>
                    <a:pt x="309692" y="982980"/>
                  </a:cubicBezTo>
                  <a:cubicBezTo>
                    <a:pt x="309692" y="1038225"/>
                    <a:pt x="309692" y="1090613"/>
                    <a:pt x="309692" y="1144905"/>
                  </a:cubicBezTo>
                  <a:cubicBezTo>
                    <a:pt x="344934" y="1144905"/>
                    <a:pt x="376367" y="1144905"/>
                    <a:pt x="412562" y="1144905"/>
                  </a:cubicBezTo>
                  <a:close/>
                  <a:moveTo>
                    <a:pt x="308739" y="576263"/>
                  </a:moveTo>
                  <a:cubicBezTo>
                    <a:pt x="348744" y="576263"/>
                    <a:pt x="383987" y="576263"/>
                    <a:pt x="420182" y="576263"/>
                  </a:cubicBezTo>
                  <a:cubicBezTo>
                    <a:pt x="420182" y="521970"/>
                    <a:pt x="420182" y="470535"/>
                    <a:pt x="420182" y="420053"/>
                  </a:cubicBezTo>
                  <a:cubicBezTo>
                    <a:pt x="381129" y="420053"/>
                    <a:pt x="344934" y="420053"/>
                    <a:pt x="308739" y="420053"/>
                  </a:cubicBezTo>
                  <a:cubicBezTo>
                    <a:pt x="308739" y="473393"/>
                    <a:pt x="308739" y="521970"/>
                    <a:pt x="308739" y="576263"/>
                  </a:cubicBezTo>
                  <a:close/>
                  <a:moveTo>
                    <a:pt x="308739" y="764858"/>
                  </a:moveTo>
                  <a:cubicBezTo>
                    <a:pt x="348744" y="764858"/>
                    <a:pt x="383987" y="764858"/>
                    <a:pt x="420182" y="764858"/>
                  </a:cubicBezTo>
                  <a:cubicBezTo>
                    <a:pt x="420182" y="711518"/>
                    <a:pt x="420182" y="661035"/>
                    <a:pt x="420182" y="608647"/>
                  </a:cubicBezTo>
                  <a:cubicBezTo>
                    <a:pt x="382082" y="608647"/>
                    <a:pt x="346839" y="608647"/>
                    <a:pt x="308739" y="608647"/>
                  </a:cubicBezTo>
                  <a:cubicBezTo>
                    <a:pt x="308739" y="661988"/>
                    <a:pt x="308739" y="711518"/>
                    <a:pt x="308739" y="764858"/>
                  </a:cubicBezTo>
                  <a:close/>
                  <a:moveTo>
                    <a:pt x="149672" y="609600"/>
                  </a:moveTo>
                  <a:cubicBezTo>
                    <a:pt x="111572" y="609600"/>
                    <a:pt x="79187" y="609600"/>
                    <a:pt x="47754" y="609600"/>
                  </a:cubicBezTo>
                  <a:cubicBezTo>
                    <a:pt x="47754" y="663893"/>
                    <a:pt x="47754" y="715328"/>
                    <a:pt x="47754" y="765810"/>
                  </a:cubicBezTo>
                  <a:cubicBezTo>
                    <a:pt x="84902" y="765810"/>
                    <a:pt x="117287" y="765810"/>
                    <a:pt x="149672" y="765810"/>
                  </a:cubicBezTo>
                  <a:cubicBezTo>
                    <a:pt x="149672" y="712470"/>
                    <a:pt x="149672" y="661988"/>
                    <a:pt x="149672" y="609600"/>
                  </a:cubicBezTo>
                  <a:close/>
                  <a:moveTo>
                    <a:pt x="57279" y="981075"/>
                  </a:moveTo>
                  <a:cubicBezTo>
                    <a:pt x="57279" y="1038225"/>
                    <a:pt x="57279" y="1090613"/>
                    <a:pt x="57279" y="1143000"/>
                  </a:cubicBezTo>
                  <a:cubicBezTo>
                    <a:pt x="95379" y="1143000"/>
                    <a:pt x="127764" y="1143000"/>
                    <a:pt x="163007" y="1143000"/>
                  </a:cubicBezTo>
                  <a:cubicBezTo>
                    <a:pt x="159197" y="1086803"/>
                    <a:pt x="156339" y="1034415"/>
                    <a:pt x="153482" y="981075"/>
                  </a:cubicBezTo>
                  <a:cubicBezTo>
                    <a:pt x="118239" y="981075"/>
                    <a:pt x="88712" y="981075"/>
                    <a:pt x="57279" y="981075"/>
                  </a:cubicBezTo>
                  <a:close/>
                  <a:moveTo>
                    <a:pt x="443994" y="391478"/>
                  </a:moveTo>
                  <a:cubicBezTo>
                    <a:pt x="478284" y="391478"/>
                    <a:pt x="509717" y="391478"/>
                    <a:pt x="538292" y="391478"/>
                  </a:cubicBezTo>
                  <a:cubicBezTo>
                    <a:pt x="538292" y="336233"/>
                    <a:pt x="538292" y="283845"/>
                    <a:pt x="538292" y="231458"/>
                  </a:cubicBezTo>
                  <a:cubicBezTo>
                    <a:pt x="500192" y="231458"/>
                    <a:pt x="467807" y="231458"/>
                    <a:pt x="433517" y="231458"/>
                  </a:cubicBezTo>
                  <a:cubicBezTo>
                    <a:pt x="437327" y="285750"/>
                    <a:pt x="441137" y="336233"/>
                    <a:pt x="443994" y="391478"/>
                  </a:cubicBezTo>
                  <a:close/>
                  <a:moveTo>
                    <a:pt x="542102" y="955358"/>
                  </a:moveTo>
                  <a:cubicBezTo>
                    <a:pt x="542102" y="898208"/>
                    <a:pt x="542102" y="846772"/>
                    <a:pt x="542102" y="794385"/>
                  </a:cubicBezTo>
                  <a:cubicBezTo>
                    <a:pt x="507812" y="794385"/>
                    <a:pt x="476379" y="794385"/>
                    <a:pt x="441137" y="794385"/>
                  </a:cubicBezTo>
                  <a:cubicBezTo>
                    <a:pt x="441137" y="849630"/>
                    <a:pt x="441137" y="902970"/>
                    <a:pt x="441137" y="955358"/>
                  </a:cubicBezTo>
                  <a:cubicBezTo>
                    <a:pt x="475427" y="955358"/>
                    <a:pt x="506859" y="955358"/>
                    <a:pt x="542102" y="955358"/>
                  </a:cubicBezTo>
                  <a:close/>
                  <a:moveTo>
                    <a:pt x="46802" y="418148"/>
                  </a:moveTo>
                  <a:cubicBezTo>
                    <a:pt x="46802" y="474345"/>
                    <a:pt x="46802" y="524828"/>
                    <a:pt x="46802" y="576263"/>
                  </a:cubicBezTo>
                  <a:cubicBezTo>
                    <a:pt x="82997" y="576263"/>
                    <a:pt x="115382" y="576263"/>
                    <a:pt x="148719" y="576263"/>
                  </a:cubicBezTo>
                  <a:cubicBezTo>
                    <a:pt x="148719" y="521970"/>
                    <a:pt x="148719" y="470535"/>
                    <a:pt x="148719" y="418148"/>
                  </a:cubicBezTo>
                  <a:cubicBezTo>
                    <a:pt x="113477" y="418148"/>
                    <a:pt x="82044" y="418148"/>
                    <a:pt x="46802" y="418148"/>
                  </a:cubicBezTo>
                  <a:close/>
                  <a:moveTo>
                    <a:pt x="444947" y="764858"/>
                  </a:moveTo>
                  <a:cubicBezTo>
                    <a:pt x="479237" y="764858"/>
                    <a:pt x="511622" y="764858"/>
                    <a:pt x="543055" y="764858"/>
                  </a:cubicBezTo>
                  <a:cubicBezTo>
                    <a:pt x="543055" y="710565"/>
                    <a:pt x="543055" y="659130"/>
                    <a:pt x="543055" y="608647"/>
                  </a:cubicBezTo>
                  <a:cubicBezTo>
                    <a:pt x="508764" y="608647"/>
                    <a:pt x="477332" y="608647"/>
                    <a:pt x="444947" y="608647"/>
                  </a:cubicBezTo>
                  <a:cubicBezTo>
                    <a:pt x="444947" y="661035"/>
                    <a:pt x="444947" y="710565"/>
                    <a:pt x="444947" y="764858"/>
                  </a:cubicBezTo>
                  <a:close/>
                  <a:moveTo>
                    <a:pt x="284927" y="67628"/>
                  </a:moveTo>
                  <a:cubicBezTo>
                    <a:pt x="249684" y="67628"/>
                    <a:pt x="219204" y="67628"/>
                    <a:pt x="187772" y="67628"/>
                  </a:cubicBezTo>
                  <a:cubicBezTo>
                    <a:pt x="183962" y="114300"/>
                    <a:pt x="180152" y="157163"/>
                    <a:pt x="176342" y="202883"/>
                  </a:cubicBezTo>
                  <a:cubicBezTo>
                    <a:pt x="214442" y="202883"/>
                    <a:pt x="247779" y="202883"/>
                    <a:pt x="283974" y="202883"/>
                  </a:cubicBezTo>
                  <a:cubicBezTo>
                    <a:pt x="284927" y="157163"/>
                    <a:pt x="284927" y="113348"/>
                    <a:pt x="284927" y="67628"/>
                  </a:cubicBezTo>
                  <a:close/>
                  <a:moveTo>
                    <a:pt x="422087" y="1307783"/>
                  </a:moveTo>
                  <a:cubicBezTo>
                    <a:pt x="461139" y="1307783"/>
                    <a:pt x="491619" y="1307783"/>
                    <a:pt x="525910" y="1307783"/>
                  </a:cubicBezTo>
                  <a:cubicBezTo>
                    <a:pt x="529719" y="1261110"/>
                    <a:pt x="532577" y="1216343"/>
                    <a:pt x="535435" y="1171575"/>
                  </a:cubicBezTo>
                  <a:cubicBezTo>
                    <a:pt x="496382" y="1171575"/>
                    <a:pt x="463997" y="1171575"/>
                    <a:pt x="428754" y="1171575"/>
                  </a:cubicBezTo>
                  <a:cubicBezTo>
                    <a:pt x="425897" y="1218248"/>
                    <a:pt x="423992" y="1262063"/>
                    <a:pt x="422087" y="1307783"/>
                  </a:cubicBezTo>
                  <a:close/>
                  <a:moveTo>
                    <a:pt x="423039" y="65723"/>
                  </a:moveTo>
                  <a:cubicBezTo>
                    <a:pt x="427802" y="114300"/>
                    <a:pt x="431612" y="159068"/>
                    <a:pt x="435422" y="201930"/>
                  </a:cubicBezTo>
                  <a:cubicBezTo>
                    <a:pt x="471617" y="201930"/>
                    <a:pt x="503049" y="201930"/>
                    <a:pt x="537339" y="201930"/>
                  </a:cubicBezTo>
                  <a:cubicBezTo>
                    <a:pt x="534482" y="155258"/>
                    <a:pt x="531624" y="111443"/>
                    <a:pt x="528767" y="65723"/>
                  </a:cubicBezTo>
                  <a:cubicBezTo>
                    <a:pt x="493524" y="65723"/>
                    <a:pt x="462092" y="65723"/>
                    <a:pt x="423039" y="65723"/>
                  </a:cubicBezTo>
                  <a:close/>
                  <a:moveTo>
                    <a:pt x="54422" y="201930"/>
                  </a:moveTo>
                  <a:cubicBezTo>
                    <a:pt x="90617" y="201930"/>
                    <a:pt x="123002" y="201930"/>
                    <a:pt x="159197" y="201930"/>
                  </a:cubicBezTo>
                  <a:cubicBezTo>
                    <a:pt x="162054" y="155258"/>
                    <a:pt x="163959" y="110490"/>
                    <a:pt x="166817" y="67628"/>
                  </a:cubicBezTo>
                  <a:cubicBezTo>
                    <a:pt x="129669" y="67628"/>
                    <a:pt x="97284" y="67628"/>
                    <a:pt x="64899" y="67628"/>
                  </a:cubicBezTo>
                  <a:cubicBezTo>
                    <a:pt x="61089" y="113348"/>
                    <a:pt x="58232" y="156210"/>
                    <a:pt x="54422" y="201930"/>
                  </a:cubicBezTo>
                  <a:close/>
                  <a:moveTo>
                    <a:pt x="284927" y="1308735"/>
                  </a:moveTo>
                  <a:cubicBezTo>
                    <a:pt x="284927" y="1260158"/>
                    <a:pt x="284927" y="1216343"/>
                    <a:pt x="284927" y="1171575"/>
                  </a:cubicBezTo>
                  <a:cubicBezTo>
                    <a:pt x="248732" y="1171575"/>
                    <a:pt x="215394" y="1171575"/>
                    <a:pt x="180152" y="1171575"/>
                  </a:cubicBezTo>
                  <a:cubicBezTo>
                    <a:pt x="183009" y="1219200"/>
                    <a:pt x="185867" y="1263968"/>
                    <a:pt x="188724" y="1308735"/>
                  </a:cubicBezTo>
                  <a:cubicBezTo>
                    <a:pt x="222062" y="1308735"/>
                    <a:pt x="251589" y="1308735"/>
                    <a:pt x="284927" y="1308735"/>
                  </a:cubicBezTo>
                  <a:close/>
                  <a:moveTo>
                    <a:pt x="307787" y="1307783"/>
                  </a:moveTo>
                  <a:cubicBezTo>
                    <a:pt x="342077" y="1307783"/>
                    <a:pt x="371604" y="1307783"/>
                    <a:pt x="403037" y="1307783"/>
                  </a:cubicBezTo>
                  <a:cubicBezTo>
                    <a:pt x="405894" y="1261110"/>
                    <a:pt x="409704" y="1216343"/>
                    <a:pt x="412562" y="1172528"/>
                  </a:cubicBezTo>
                  <a:cubicBezTo>
                    <a:pt x="372557" y="1172528"/>
                    <a:pt x="340172" y="1172528"/>
                    <a:pt x="307787" y="1172528"/>
                  </a:cubicBezTo>
                  <a:cubicBezTo>
                    <a:pt x="307787" y="1219200"/>
                    <a:pt x="307787" y="1261110"/>
                    <a:pt x="307787" y="13077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2" name="Freeform: Shape 1217">
              <a:extLst>
                <a:ext uri="{FF2B5EF4-FFF2-40B4-BE49-F238E27FC236}">
                  <a16:creationId xmlns:a16="http://schemas.microsoft.com/office/drawing/2014/main" id="{AC297E43-C0C7-465C-B547-FB8FDC6EE0FE}"/>
                </a:ext>
              </a:extLst>
            </p:cNvPr>
            <p:cNvSpPr/>
            <p:nvPr/>
          </p:nvSpPr>
          <p:spPr>
            <a:xfrm>
              <a:off x="1876425" y="3316603"/>
              <a:ext cx="590549" cy="209549"/>
            </a:xfrm>
            <a:custGeom>
              <a:avLst/>
              <a:gdLst>
                <a:gd name="connsiteX0" fmla="*/ 564833 w 590550"/>
                <a:gd name="connsiteY0" fmla="*/ 0 h 209550"/>
                <a:gd name="connsiteX1" fmla="*/ 596265 w 590550"/>
                <a:gd name="connsiteY1" fmla="*/ 209550 h 209550"/>
                <a:gd name="connsiteX2" fmla="*/ 0 w 590550"/>
                <a:gd name="connsiteY2" fmla="*/ 209550 h 209550"/>
                <a:gd name="connsiteX3" fmla="*/ 27623 w 590550"/>
                <a:gd name="connsiteY3" fmla="*/ 22860 h 209550"/>
                <a:gd name="connsiteX4" fmla="*/ 56198 w 590550"/>
                <a:gd name="connsiteY4" fmla="*/ 1905 h 209550"/>
                <a:gd name="connsiteX5" fmla="*/ 564833 w 590550"/>
                <a:gd name="connsiteY5" fmla="*/ 0 h 209550"/>
                <a:gd name="connsiteX6" fmla="*/ 473393 w 590550"/>
                <a:gd name="connsiteY6" fmla="*/ 160973 h 209550"/>
                <a:gd name="connsiteX7" fmla="*/ 533400 w 590550"/>
                <a:gd name="connsiteY7" fmla="*/ 104775 h 209550"/>
                <a:gd name="connsiteX8" fmla="*/ 468630 w 590550"/>
                <a:gd name="connsiteY8" fmla="*/ 50483 h 209550"/>
                <a:gd name="connsiteX9" fmla="*/ 408623 w 590550"/>
                <a:gd name="connsiteY9" fmla="*/ 105728 h 209550"/>
                <a:gd name="connsiteX10" fmla="*/ 473393 w 590550"/>
                <a:gd name="connsiteY10" fmla="*/ 160973 h 209550"/>
                <a:gd name="connsiteX11" fmla="*/ 358140 w 590550"/>
                <a:gd name="connsiteY11" fmla="*/ 100965 h 209550"/>
                <a:gd name="connsiteX12" fmla="*/ 299085 w 590550"/>
                <a:gd name="connsiteY12" fmla="*/ 49530 h 209550"/>
                <a:gd name="connsiteX13" fmla="*/ 235268 w 590550"/>
                <a:gd name="connsiteY13" fmla="*/ 104775 h 209550"/>
                <a:gd name="connsiteX14" fmla="*/ 295275 w 590550"/>
                <a:gd name="connsiteY14" fmla="*/ 160020 h 209550"/>
                <a:gd name="connsiteX15" fmla="*/ 358140 w 590550"/>
                <a:gd name="connsiteY15" fmla="*/ 100965 h 209550"/>
                <a:gd name="connsiteX16" fmla="*/ 185738 w 590550"/>
                <a:gd name="connsiteY16" fmla="*/ 108585 h 209550"/>
                <a:gd name="connsiteX17" fmla="*/ 124778 w 590550"/>
                <a:gd name="connsiteY17" fmla="*/ 50483 h 209550"/>
                <a:gd name="connsiteX18" fmla="*/ 63818 w 590550"/>
                <a:gd name="connsiteY18" fmla="*/ 103823 h 209550"/>
                <a:gd name="connsiteX19" fmla="*/ 127635 w 590550"/>
                <a:gd name="connsiteY19" fmla="*/ 160020 h 209550"/>
                <a:gd name="connsiteX20" fmla="*/ 185738 w 590550"/>
                <a:gd name="connsiteY20" fmla="*/ 108585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90550" h="209550">
                  <a:moveTo>
                    <a:pt x="564833" y="0"/>
                  </a:moveTo>
                  <a:cubicBezTo>
                    <a:pt x="575310" y="72390"/>
                    <a:pt x="585788" y="139065"/>
                    <a:pt x="596265" y="209550"/>
                  </a:cubicBezTo>
                  <a:cubicBezTo>
                    <a:pt x="397193" y="209550"/>
                    <a:pt x="202883" y="209550"/>
                    <a:pt x="0" y="209550"/>
                  </a:cubicBezTo>
                  <a:cubicBezTo>
                    <a:pt x="8573" y="145733"/>
                    <a:pt x="16193" y="83820"/>
                    <a:pt x="27623" y="22860"/>
                  </a:cubicBezTo>
                  <a:cubicBezTo>
                    <a:pt x="29528" y="14288"/>
                    <a:pt x="46673" y="1905"/>
                    <a:pt x="56198" y="1905"/>
                  </a:cubicBezTo>
                  <a:cubicBezTo>
                    <a:pt x="224790" y="0"/>
                    <a:pt x="392430" y="0"/>
                    <a:pt x="564833" y="0"/>
                  </a:cubicBezTo>
                  <a:close/>
                  <a:moveTo>
                    <a:pt x="473393" y="160973"/>
                  </a:moveTo>
                  <a:cubicBezTo>
                    <a:pt x="505778" y="160020"/>
                    <a:pt x="533400" y="133350"/>
                    <a:pt x="533400" y="104775"/>
                  </a:cubicBezTo>
                  <a:cubicBezTo>
                    <a:pt x="533400" y="73342"/>
                    <a:pt x="503873" y="48578"/>
                    <a:pt x="468630" y="50483"/>
                  </a:cubicBezTo>
                  <a:cubicBezTo>
                    <a:pt x="434340" y="52388"/>
                    <a:pt x="412433" y="70485"/>
                    <a:pt x="408623" y="105728"/>
                  </a:cubicBezTo>
                  <a:cubicBezTo>
                    <a:pt x="405765" y="134303"/>
                    <a:pt x="440055" y="161925"/>
                    <a:pt x="473393" y="160973"/>
                  </a:cubicBezTo>
                  <a:close/>
                  <a:moveTo>
                    <a:pt x="358140" y="100965"/>
                  </a:moveTo>
                  <a:cubicBezTo>
                    <a:pt x="355283" y="67628"/>
                    <a:pt x="333375" y="51435"/>
                    <a:pt x="299085" y="49530"/>
                  </a:cubicBezTo>
                  <a:cubicBezTo>
                    <a:pt x="264795" y="47625"/>
                    <a:pt x="233363" y="74295"/>
                    <a:pt x="235268" y="104775"/>
                  </a:cubicBezTo>
                  <a:cubicBezTo>
                    <a:pt x="237173" y="140970"/>
                    <a:pt x="261938" y="157163"/>
                    <a:pt x="295275" y="160020"/>
                  </a:cubicBezTo>
                  <a:cubicBezTo>
                    <a:pt x="329565" y="163830"/>
                    <a:pt x="358140" y="136208"/>
                    <a:pt x="358140" y="100965"/>
                  </a:cubicBezTo>
                  <a:close/>
                  <a:moveTo>
                    <a:pt x="185738" y="108585"/>
                  </a:moveTo>
                  <a:cubicBezTo>
                    <a:pt x="184785" y="72390"/>
                    <a:pt x="159068" y="49530"/>
                    <a:pt x="124778" y="50483"/>
                  </a:cubicBezTo>
                  <a:cubicBezTo>
                    <a:pt x="90488" y="51435"/>
                    <a:pt x="66675" y="68580"/>
                    <a:pt x="63818" y="103823"/>
                  </a:cubicBezTo>
                  <a:cubicBezTo>
                    <a:pt x="60960" y="134303"/>
                    <a:pt x="93345" y="162878"/>
                    <a:pt x="127635" y="160020"/>
                  </a:cubicBezTo>
                  <a:cubicBezTo>
                    <a:pt x="160973" y="156210"/>
                    <a:pt x="184785" y="140970"/>
                    <a:pt x="185738" y="1085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3" name="Freeform: Shape 1218">
              <a:extLst>
                <a:ext uri="{FF2B5EF4-FFF2-40B4-BE49-F238E27FC236}">
                  <a16:creationId xmlns:a16="http://schemas.microsoft.com/office/drawing/2014/main" id="{35DAAAFE-443E-4292-9AA5-43C6BC9A8B03}"/>
                </a:ext>
              </a:extLst>
            </p:cNvPr>
            <p:cNvSpPr/>
            <p:nvPr/>
          </p:nvSpPr>
          <p:spPr>
            <a:xfrm>
              <a:off x="1933575" y="2698433"/>
              <a:ext cx="476250" cy="600075"/>
            </a:xfrm>
            <a:custGeom>
              <a:avLst/>
              <a:gdLst>
                <a:gd name="connsiteX0" fmla="*/ 451485 w 476250"/>
                <a:gd name="connsiteY0" fmla="*/ 467677 h 600075"/>
                <a:gd name="connsiteX1" fmla="*/ 320993 w 476250"/>
                <a:gd name="connsiteY1" fmla="*/ 150495 h 600075"/>
                <a:gd name="connsiteX2" fmla="*/ 277178 w 476250"/>
                <a:gd name="connsiteY2" fmla="*/ 98108 h 600075"/>
                <a:gd name="connsiteX3" fmla="*/ 241935 w 476250"/>
                <a:gd name="connsiteY3" fmla="*/ 0 h 600075"/>
                <a:gd name="connsiteX4" fmla="*/ 203835 w 476250"/>
                <a:gd name="connsiteY4" fmla="*/ 107633 h 600075"/>
                <a:gd name="connsiteX5" fmla="*/ 130493 w 476250"/>
                <a:gd name="connsiteY5" fmla="*/ 192405 h 600075"/>
                <a:gd name="connsiteX6" fmla="*/ 42863 w 476250"/>
                <a:gd name="connsiteY6" fmla="*/ 417195 h 600075"/>
                <a:gd name="connsiteX7" fmla="*/ 0 w 476250"/>
                <a:gd name="connsiteY7" fmla="*/ 600075 h 600075"/>
                <a:gd name="connsiteX8" fmla="*/ 479108 w 476250"/>
                <a:gd name="connsiteY8" fmla="*/ 600075 h 600075"/>
                <a:gd name="connsiteX9" fmla="*/ 451485 w 476250"/>
                <a:gd name="connsiteY9" fmla="*/ 467677 h 600075"/>
                <a:gd name="connsiteX10" fmla="*/ 199073 w 476250"/>
                <a:gd name="connsiteY10" fmla="*/ 222885 h 600075"/>
                <a:gd name="connsiteX11" fmla="*/ 240030 w 476250"/>
                <a:gd name="connsiteY11" fmla="*/ 188595 h 600075"/>
                <a:gd name="connsiteX12" fmla="*/ 280988 w 476250"/>
                <a:gd name="connsiteY12" fmla="*/ 220980 h 600075"/>
                <a:gd name="connsiteX13" fmla="*/ 334328 w 476250"/>
                <a:gd name="connsiteY13" fmla="*/ 444817 h 600075"/>
                <a:gd name="connsiteX14" fmla="*/ 146685 w 476250"/>
                <a:gd name="connsiteY14" fmla="*/ 444817 h 600075"/>
                <a:gd name="connsiteX15" fmla="*/ 199073 w 476250"/>
                <a:gd name="connsiteY15" fmla="*/ 222885 h 600075"/>
                <a:gd name="connsiteX16" fmla="*/ 120015 w 476250"/>
                <a:gd name="connsiteY16" fmla="*/ 532447 h 600075"/>
                <a:gd name="connsiteX17" fmla="*/ 61913 w 476250"/>
                <a:gd name="connsiteY17" fmla="*/ 532447 h 600075"/>
                <a:gd name="connsiteX18" fmla="*/ 76200 w 476250"/>
                <a:gd name="connsiteY18" fmla="*/ 461963 h 600075"/>
                <a:gd name="connsiteX19" fmla="*/ 127635 w 476250"/>
                <a:gd name="connsiteY19" fmla="*/ 461963 h 600075"/>
                <a:gd name="connsiteX20" fmla="*/ 120015 w 476250"/>
                <a:gd name="connsiteY20" fmla="*/ 532447 h 600075"/>
                <a:gd name="connsiteX21" fmla="*/ 76200 w 476250"/>
                <a:gd name="connsiteY21" fmla="*/ 444817 h 600075"/>
                <a:gd name="connsiteX22" fmla="*/ 168593 w 476250"/>
                <a:gd name="connsiteY22" fmla="*/ 226695 h 600075"/>
                <a:gd name="connsiteX23" fmla="*/ 178118 w 476250"/>
                <a:gd name="connsiteY23" fmla="*/ 230505 h 600075"/>
                <a:gd name="connsiteX24" fmla="*/ 131445 w 476250"/>
                <a:gd name="connsiteY24" fmla="*/ 444817 h 600075"/>
                <a:gd name="connsiteX25" fmla="*/ 76200 w 476250"/>
                <a:gd name="connsiteY25" fmla="*/ 444817 h 600075"/>
                <a:gd name="connsiteX26" fmla="*/ 138113 w 476250"/>
                <a:gd name="connsiteY26" fmla="*/ 532447 h 600075"/>
                <a:gd name="connsiteX27" fmla="*/ 144780 w 476250"/>
                <a:gd name="connsiteY27" fmla="*/ 463867 h 600075"/>
                <a:gd name="connsiteX28" fmla="*/ 333375 w 476250"/>
                <a:gd name="connsiteY28" fmla="*/ 463867 h 600075"/>
                <a:gd name="connsiteX29" fmla="*/ 345758 w 476250"/>
                <a:gd name="connsiteY29" fmla="*/ 532447 h 600075"/>
                <a:gd name="connsiteX30" fmla="*/ 138113 w 476250"/>
                <a:gd name="connsiteY30" fmla="*/ 532447 h 600075"/>
                <a:gd name="connsiteX31" fmla="*/ 344805 w 476250"/>
                <a:gd name="connsiteY31" fmla="*/ 444817 h 600075"/>
                <a:gd name="connsiteX32" fmla="*/ 303848 w 476250"/>
                <a:gd name="connsiteY32" fmla="*/ 231458 h 600075"/>
                <a:gd name="connsiteX33" fmla="*/ 312420 w 476250"/>
                <a:gd name="connsiteY33" fmla="*/ 227647 h 600075"/>
                <a:gd name="connsiteX34" fmla="*/ 401003 w 476250"/>
                <a:gd name="connsiteY34" fmla="*/ 444817 h 600075"/>
                <a:gd name="connsiteX35" fmla="*/ 344805 w 476250"/>
                <a:gd name="connsiteY35" fmla="*/ 444817 h 600075"/>
                <a:gd name="connsiteX36" fmla="*/ 362903 w 476250"/>
                <a:gd name="connsiteY36" fmla="*/ 533400 h 600075"/>
                <a:gd name="connsiteX37" fmla="*/ 350520 w 476250"/>
                <a:gd name="connsiteY37" fmla="*/ 463867 h 600075"/>
                <a:gd name="connsiteX38" fmla="*/ 400050 w 476250"/>
                <a:gd name="connsiteY38" fmla="*/ 461010 h 600075"/>
                <a:gd name="connsiteX39" fmla="*/ 421005 w 476250"/>
                <a:gd name="connsiteY39" fmla="*/ 533400 h 600075"/>
                <a:gd name="connsiteX40" fmla="*/ 362903 w 476250"/>
                <a:gd name="connsiteY40" fmla="*/ 533400 h 60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476250" h="600075">
                  <a:moveTo>
                    <a:pt x="451485" y="467677"/>
                  </a:moveTo>
                  <a:cubicBezTo>
                    <a:pt x="421958" y="356235"/>
                    <a:pt x="395288" y="242888"/>
                    <a:pt x="320993" y="150495"/>
                  </a:cubicBezTo>
                  <a:cubicBezTo>
                    <a:pt x="306705" y="132397"/>
                    <a:pt x="292418" y="115252"/>
                    <a:pt x="277178" y="98108"/>
                  </a:cubicBezTo>
                  <a:cubicBezTo>
                    <a:pt x="265748" y="66675"/>
                    <a:pt x="254318" y="36195"/>
                    <a:pt x="241935" y="0"/>
                  </a:cubicBezTo>
                  <a:cubicBezTo>
                    <a:pt x="231458" y="34290"/>
                    <a:pt x="211455" y="84772"/>
                    <a:pt x="203835" y="107633"/>
                  </a:cubicBezTo>
                  <a:cubicBezTo>
                    <a:pt x="179070" y="135255"/>
                    <a:pt x="145733" y="160020"/>
                    <a:pt x="130493" y="192405"/>
                  </a:cubicBezTo>
                  <a:cubicBezTo>
                    <a:pt x="96203" y="264795"/>
                    <a:pt x="67628" y="340042"/>
                    <a:pt x="42863" y="417195"/>
                  </a:cubicBezTo>
                  <a:cubicBezTo>
                    <a:pt x="23813" y="476250"/>
                    <a:pt x="14288" y="538163"/>
                    <a:pt x="0" y="600075"/>
                  </a:cubicBezTo>
                  <a:cubicBezTo>
                    <a:pt x="164783" y="600075"/>
                    <a:pt x="320993" y="600075"/>
                    <a:pt x="479108" y="600075"/>
                  </a:cubicBezTo>
                  <a:cubicBezTo>
                    <a:pt x="469583" y="554355"/>
                    <a:pt x="462915" y="510540"/>
                    <a:pt x="451485" y="467677"/>
                  </a:cubicBezTo>
                  <a:close/>
                  <a:moveTo>
                    <a:pt x="199073" y="222885"/>
                  </a:moveTo>
                  <a:cubicBezTo>
                    <a:pt x="202883" y="207645"/>
                    <a:pt x="225743" y="189547"/>
                    <a:pt x="240030" y="188595"/>
                  </a:cubicBezTo>
                  <a:cubicBezTo>
                    <a:pt x="253365" y="187642"/>
                    <a:pt x="276225" y="206692"/>
                    <a:pt x="280988" y="220980"/>
                  </a:cubicBezTo>
                  <a:cubicBezTo>
                    <a:pt x="300990" y="293370"/>
                    <a:pt x="316230" y="366713"/>
                    <a:pt x="334328" y="444817"/>
                  </a:cubicBezTo>
                  <a:cubicBezTo>
                    <a:pt x="267653" y="444817"/>
                    <a:pt x="209550" y="444817"/>
                    <a:pt x="146685" y="444817"/>
                  </a:cubicBezTo>
                  <a:cubicBezTo>
                    <a:pt x="163830" y="369570"/>
                    <a:pt x="179070" y="295275"/>
                    <a:pt x="199073" y="222885"/>
                  </a:cubicBezTo>
                  <a:close/>
                  <a:moveTo>
                    <a:pt x="120015" y="532447"/>
                  </a:moveTo>
                  <a:cubicBezTo>
                    <a:pt x="100965" y="532447"/>
                    <a:pt x="83820" y="532447"/>
                    <a:pt x="61913" y="532447"/>
                  </a:cubicBezTo>
                  <a:cubicBezTo>
                    <a:pt x="66675" y="509588"/>
                    <a:pt x="71438" y="487680"/>
                    <a:pt x="76200" y="461963"/>
                  </a:cubicBezTo>
                  <a:cubicBezTo>
                    <a:pt x="95250" y="461963"/>
                    <a:pt x="108585" y="461963"/>
                    <a:pt x="127635" y="461963"/>
                  </a:cubicBezTo>
                  <a:cubicBezTo>
                    <a:pt x="125730" y="486727"/>
                    <a:pt x="122873" y="508635"/>
                    <a:pt x="120015" y="532447"/>
                  </a:cubicBezTo>
                  <a:close/>
                  <a:moveTo>
                    <a:pt x="76200" y="444817"/>
                  </a:moveTo>
                  <a:cubicBezTo>
                    <a:pt x="108585" y="368617"/>
                    <a:pt x="138113" y="297180"/>
                    <a:pt x="168593" y="226695"/>
                  </a:cubicBezTo>
                  <a:cubicBezTo>
                    <a:pt x="171450" y="227647"/>
                    <a:pt x="175260" y="229552"/>
                    <a:pt x="178118" y="230505"/>
                  </a:cubicBezTo>
                  <a:cubicBezTo>
                    <a:pt x="162878" y="300038"/>
                    <a:pt x="147638" y="370522"/>
                    <a:pt x="131445" y="444817"/>
                  </a:cubicBezTo>
                  <a:cubicBezTo>
                    <a:pt x="115253" y="444817"/>
                    <a:pt x="100965" y="444817"/>
                    <a:pt x="76200" y="444817"/>
                  </a:cubicBezTo>
                  <a:close/>
                  <a:moveTo>
                    <a:pt x="138113" y="532447"/>
                  </a:moveTo>
                  <a:cubicBezTo>
                    <a:pt x="140018" y="508635"/>
                    <a:pt x="141923" y="487680"/>
                    <a:pt x="144780" y="463867"/>
                  </a:cubicBezTo>
                  <a:cubicBezTo>
                    <a:pt x="208598" y="463867"/>
                    <a:pt x="269558" y="463867"/>
                    <a:pt x="333375" y="463867"/>
                  </a:cubicBezTo>
                  <a:cubicBezTo>
                    <a:pt x="337185" y="484822"/>
                    <a:pt x="340995" y="507683"/>
                    <a:pt x="345758" y="532447"/>
                  </a:cubicBezTo>
                  <a:cubicBezTo>
                    <a:pt x="276225" y="532447"/>
                    <a:pt x="209550" y="532447"/>
                    <a:pt x="138113" y="532447"/>
                  </a:cubicBezTo>
                  <a:close/>
                  <a:moveTo>
                    <a:pt x="344805" y="444817"/>
                  </a:moveTo>
                  <a:cubicBezTo>
                    <a:pt x="333375" y="383858"/>
                    <a:pt x="316230" y="292417"/>
                    <a:pt x="303848" y="231458"/>
                  </a:cubicBezTo>
                  <a:cubicBezTo>
                    <a:pt x="306705" y="230505"/>
                    <a:pt x="309563" y="228600"/>
                    <a:pt x="312420" y="227647"/>
                  </a:cubicBezTo>
                  <a:cubicBezTo>
                    <a:pt x="341948" y="297180"/>
                    <a:pt x="393383" y="420052"/>
                    <a:pt x="401003" y="444817"/>
                  </a:cubicBezTo>
                  <a:cubicBezTo>
                    <a:pt x="381000" y="445770"/>
                    <a:pt x="365760" y="444817"/>
                    <a:pt x="344805" y="444817"/>
                  </a:cubicBezTo>
                  <a:close/>
                  <a:moveTo>
                    <a:pt x="362903" y="533400"/>
                  </a:moveTo>
                  <a:cubicBezTo>
                    <a:pt x="359093" y="511492"/>
                    <a:pt x="355283" y="489585"/>
                    <a:pt x="350520" y="463867"/>
                  </a:cubicBezTo>
                  <a:cubicBezTo>
                    <a:pt x="366713" y="462915"/>
                    <a:pt x="381953" y="461963"/>
                    <a:pt x="400050" y="461010"/>
                  </a:cubicBezTo>
                  <a:cubicBezTo>
                    <a:pt x="406718" y="483870"/>
                    <a:pt x="413385" y="505777"/>
                    <a:pt x="421005" y="533400"/>
                  </a:cubicBezTo>
                  <a:cubicBezTo>
                    <a:pt x="400050" y="533400"/>
                    <a:pt x="383858" y="533400"/>
                    <a:pt x="362903" y="5334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34" name="자유형: 도형 1033">
            <a:extLst>
              <a:ext uri="{FF2B5EF4-FFF2-40B4-BE49-F238E27FC236}">
                <a16:creationId xmlns:a16="http://schemas.microsoft.com/office/drawing/2014/main" id="{E756857C-6922-4DF0-98EE-788295F7F692}"/>
              </a:ext>
            </a:extLst>
          </p:cNvPr>
          <p:cNvSpPr/>
          <p:nvPr/>
        </p:nvSpPr>
        <p:spPr>
          <a:xfrm>
            <a:off x="5517619" y="2683699"/>
            <a:ext cx="361087" cy="1455228"/>
          </a:xfrm>
          <a:custGeom>
            <a:avLst/>
            <a:gdLst>
              <a:gd name="connsiteX0" fmla="*/ 160277 w 297754"/>
              <a:gd name="connsiteY0" fmla="*/ 1102452 h 1609892"/>
              <a:gd name="connsiteX1" fmla="*/ 125247 w 297754"/>
              <a:gd name="connsiteY1" fmla="*/ 1104885 h 1609892"/>
              <a:gd name="connsiteX2" fmla="*/ 123301 w 297754"/>
              <a:gd name="connsiteY2" fmla="*/ 1106831 h 1609892"/>
              <a:gd name="connsiteX3" fmla="*/ 117950 w 297754"/>
              <a:gd name="connsiteY3" fmla="*/ 1186134 h 1609892"/>
              <a:gd name="connsiteX4" fmla="*/ 176818 w 297754"/>
              <a:gd name="connsiteY4" fmla="*/ 1186134 h 1609892"/>
              <a:gd name="connsiteX5" fmla="*/ 175845 w 297754"/>
              <a:gd name="connsiteY5" fmla="*/ 1118021 h 1609892"/>
              <a:gd name="connsiteX6" fmla="*/ 160277 w 297754"/>
              <a:gd name="connsiteY6" fmla="*/ 1102452 h 1609892"/>
              <a:gd name="connsiteX7" fmla="*/ 234714 w 297754"/>
              <a:gd name="connsiteY7" fmla="*/ 1100993 h 1609892"/>
              <a:gd name="connsiteX8" fmla="*/ 199198 w 297754"/>
              <a:gd name="connsiteY8" fmla="*/ 1118508 h 1609892"/>
              <a:gd name="connsiteX9" fmla="*/ 198225 w 297754"/>
              <a:gd name="connsiteY9" fmla="*/ 1185161 h 1609892"/>
              <a:gd name="connsiteX10" fmla="*/ 258553 w 297754"/>
              <a:gd name="connsiteY10" fmla="*/ 1185161 h 1609892"/>
              <a:gd name="connsiteX11" fmla="*/ 258553 w 297754"/>
              <a:gd name="connsiteY11" fmla="*/ 1120454 h 1609892"/>
              <a:gd name="connsiteX12" fmla="*/ 234714 w 297754"/>
              <a:gd name="connsiteY12" fmla="*/ 1100993 h 1609892"/>
              <a:gd name="connsiteX13" fmla="*/ 65892 w 297754"/>
              <a:gd name="connsiteY13" fmla="*/ 1100993 h 1609892"/>
              <a:gd name="connsiteX14" fmla="*/ 41566 w 297754"/>
              <a:gd name="connsiteY14" fmla="*/ 1119481 h 1609892"/>
              <a:gd name="connsiteX15" fmla="*/ 41566 w 297754"/>
              <a:gd name="connsiteY15" fmla="*/ 1185161 h 1609892"/>
              <a:gd name="connsiteX16" fmla="*/ 98975 w 297754"/>
              <a:gd name="connsiteY16" fmla="*/ 1185161 h 1609892"/>
              <a:gd name="connsiteX17" fmla="*/ 98975 w 297754"/>
              <a:gd name="connsiteY17" fmla="*/ 1118508 h 1609892"/>
              <a:gd name="connsiteX18" fmla="*/ 65892 w 297754"/>
              <a:gd name="connsiteY18" fmla="*/ 1100993 h 1609892"/>
              <a:gd name="connsiteX19" fmla="*/ 231795 w 297754"/>
              <a:gd name="connsiteY19" fmla="*/ 996878 h 1609892"/>
              <a:gd name="connsiteX20" fmla="*/ 198711 w 297754"/>
              <a:gd name="connsiteY20" fmla="*/ 1014393 h 1609892"/>
              <a:gd name="connsiteX21" fmla="*/ 198225 w 297754"/>
              <a:gd name="connsiteY21" fmla="*/ 1083965 h 1609892"/>
              <a:gd name="connsiteX22" fmla="*/ 258553 w 297754"/>
              <a:gd name="connsiteY22" fmla="*/ 1083478 h 1609892"/>
              <a:gd name="connsiteX23" fmla="*/ 258553 w 297754"/>
              <a:gd name="connsiteY23" fmla="*/ 1015852 h 1609892"/>
              <a:gd name="connsiteX24" fmla="*/ 231795 w 297754"/>
              <a:gd name="connsiteY24" fmla="*/ 996878 h 1609892"/>
              <a:gd name="connsiteX25" fmla="*/ 69784 w 297754"/>
              <a:gd name="connsiteY25" fmla="*/ 996878 h 1609892"/>
              <a:gd name="connsiteX26" fmla="*/ 40107 w 297754"/>
              <a:gd name="connsiteY26" fmla="*/ 1017798 h 1609892"/>
              <a:gd name="connsiteX27" fmla="*/ 40593 w 297754"/>
              <a:gd name="connsiteY27" fmla="*/ 1082505 h 1609892"/>
              <a:gd name="connsiteX28" fmla="*/ 98975 w 297754"/>
              <a:gd name="connsiteY28" fmla="*/ 1082505 h 1609892"/>
              <a:gd name="connsiteX29" fmla="*/ 98975 w 297754"/>
              <a:gd name="connsiteY29" fmla="*/ 1018285 h 1609892"/>
              <a:gd name="connsiteX30" fmla="*/ 69784 w 297754"/>
              <a:gd name="connsiteY30" fmla="*/ 996878 h 1609892"/>
              <a:gd name="connsiteX31" fmla="*/ 148600 w 297754"/>
              <a:gd name="connsiteY31" fmla="*/ 996391 h 1609892"/>
              <a:gd name="connsiteX32" fmla="*/ 119409 w 297754"/>
              <a:gd name="connsiteY32" fmla="*/ 1014879 h 1609892"/>
              <a:gd name="connsiteX33" fmla="*/ 119409 w 297754"/>
              <a:gd name="connsiteY33" fmla="*/ 1082991 h 1609892"/>
              <a:gd name="connsiteX34" fmla="*/ 177791 w 297754"/>
              <a:gd name="connsiteY34" fmla="*/ 1082991 h 1609892"/>
              <a:gd name="connsiteX35" fmla="*/ 177791 w 297754"/>
              <a:gd name="connsiteY35" fmla="*/ 1014879 h 1609892"/>
              <a:gd name="connsiteX36" fmla="*/ 148600 w 297754"/>
              <a:gd name="connsiteY36" fmla="*/ 996391 h 1609892"/>
              <a:gd name="connsiteX37" fmla="*/ 68325 w 297754"/>
              <a:gd name="connsiteY37" fmla="*/ 891790 h 1609892"/>
              <a:gd name="connsiteX38" fmla="*/ 40593 w 297754"/>
              <a:gd name="connsiteY38" fmla="*/ 909304 h 1609892"/>
              <a:gd name="connsiteX39" fmla="*/ 40593 w 297754"/>
              <a:gd name="connsiteY39" fmla="*/ 979363 h 1609892"/>
              <a:gd name="connsiteX40" fmla="*/ 98975 w 297754"/>
              <a:gd name="connsiteY40" fmla="*/ 979363 h 1609892"/>
              <a:gd name="connsiteX41" fmla="*/ 98975 w 297754"/>
              <a:gd name="connsiteY41" fmla="*/ 908818 h 1609892"/>
              <a:gd name="connsiteX42" fmla="*/ 68325 w 297754"/>
              <a:gd name="connsiteY42" fmla="*/ 891790 h 1609892"/>
              <a:gd name="connsiteX43" fmla="*/ 226929 w 297754"/>
              <a:gd name="connsiteY43" fmla="*/ 891303 h 1609892"/>
              <a:gd name="connsiteX44" fmla="*/ 197738 w 297754"/>
              <a:gd name="connsiteY44" fmla="*/ 913683 h 1609892"/>
              <a:gd name="connsiteX45" fmla="*/ 197738 w 297754"/>
              <a:gd name="connsiteY45" fmla="*/ 978390 h 1609892"/>
              <a:gd name="connsiteX46" fmla="*/ 259040 w 297754"/>
              <a:gd name="connsiteY46" fmla="*/ 978390 h 1609892"/>
              <a:gd name="connsiteX47" fmla="*/ 259040 w 297754"/>
              <a:gd name="connsiteY47" fmla="*/ 913197 h 1609892"/>
              <a:gd name="connsiteX48" fmla="*/ 226929 w 297754"/>
              <a:gd name="connsiteY48" fmla="*/ 891303 h 1609892"/>
              <a:gd name="connsiteX49" fmla="*/ 144221 w 297754"/>
              <a:gd name="connsiteY49" fmla="*/ 891303 h 1609892"/>
              <a:gd name="connsiteX50" fmla="*/ 118922 w 297754"/>
              <a:gd name="connsiteY50" fmla="*/ 912224 h 1609892"/>
              <a:gd name="connsiteX51" fmla="*/ 118922 w 297754"/>
              <a:gd name="connsiteY51" fmla="*/ 978876 h 1609892"/>
              <a:gd name="connsiteX52" fmla="*/ 178278 w 297754"/>
              <a:gd name="connsiteY52" fmla="*/ 978876 h 1609892"/>
              <a:gd name="connsiteX53" fmla="*/ 178278 w 297754"/>
              <a:gd name="connsiteY53" fmla="*/ 910277 h 1609892"/>
              <a:gd name="connsiteX54" fmla="*/ 144221 w 297754"/>
              <a:gd name="connsiteY54" fmla="*/ 891303 h 1609892"/>
              <a:gd name="connsiteX55" fmla="*/ 69784 w 297754"/>
              <a:gd name="connsiteY55" fmla="*/ 788161 h 1609892"/>
              <a:gd name="connsiteX56" fmla="*/ 40593 w 297754"/>
              <a:gd name="connsiteY56" fmla="*/ 803729 h 1609892"/>
              <a:gd name="connsiteX57" fmla="*/ 40593 w 297754"/>
              <a:gd name="connsiteY57" fmla="*/ 874761 h 1609892"/>
              <a:gd name="connsiteX58" fmla="*/ 98975 w 297754"/>
              <a:gd name="connsiteY58" fmla="*/ 874761 h 1609892"/>
              <a:gd name="connsiteX59" fmla="*/ 98975 w 297754"/>
              <a:gd name="connsiteY59" fmla="*/ 803729 h 1609892"/>
              <a:gd name="connsiteX60" fmla="*/ 69784 w 297754"/>
              <a:gd name="connsiteY60" fmla="*/ 788161 h 1609892"/>
              <a:gd name="connsiteX61" fmla="*/ 164595 w 297754"/>
              <a:gd name="connsiteY61" fmla="*/ 787735 h 1609892"/>
              <a:gd name="connsiteX62" fmla="*/ 142276 w 297754"/>
              <a:gd name="connsiteY62" fmla="*/ 788161 h 1609892"/>
              <a:gd name="connsiteX63" fmla="*/ 117950 w 297754"/>
              <a:gd name="connsiteY63" fmla="*/ 807135 h 1609892"/>
              <a:gd name="connsiteX64" fmla="*/ 117950 w 297754"/>
              <a:gd name="connsiteY64" fmla="*/ 875248 h 1609892"/>
              <a:gd name="connsiteX65" fmla="*/ 178278 w 297754"/>
              <a:gd name="connsiteY65" fmla="*/ 874761 h 1609892"/>
              <a:gd name="connsiteX66" fmla="*/ 177791 w 297754"/>
              <a:gd name="connsiteY66" fmla="*/ 805189 h 1609892"/>
              <a:gd name="connsiteX67" fmla="*/ 164595 w 297754"/>
              <a:gd name="connsiteY67" fmla="*/ 787735 h 1609892"/>
              <a:gd name="connsiteX68" fmla="*/ 231308 w 297754"/>
              <a:gd name="connsiteY68" fmla="*/ 787675 h 1609892"/>
              <a:gd name="connsiteX69" fmla="*/ 197738 w 297754"/>
              <a:gd name="connsiteY69" fmla="*/ 804703 h 1609892"/>
              <a:gd name="connsiteX70" fmla="*/ 197252 w 297754"/>
              <a:gd name="connsiteY70" fmla="*/ 874275 h 1609892"/>
              <a:gd name="connsiteX71" fmla="*/ 259040 w 297754"/>
              <a:gd name="connsiteY71" fmla="*/ 874761 h 1609892"/>
              <a:gd name="connsiteX72" fmla="*/ 259040 w 297754"/>
              <a:gd name="connsiteY72" fmla="*/ 806162 h 1609892"/>
              <a:gd name="connsiteX73" fmla="*/ 231308 w 297754"/>
              <a:gd name="connsiteY73" fmla="*/ 787675 h 1609892"/>
              <a:gd name="connsiteX74" fmla="*/ 153465 w 297754"/>
              <a:gd name="connsiteY74" fmla="*/ 683073 h 1609892"/>
              <a:gd name="connsiteX75" fmla="*/ 119409 w 297754"/>
              <a:gd name="connsiteY75" fmla="*/ 699128 h 1609892"/>
              <a:gd name="connsiteX76" fmla="*/ 118922 w 297754"/>
              <a:gd name="connsiteY76" fmla="*/ 771619 h 1609892"/>
              <a:gd name="connsiteX77" fmla="*/ 178278 w 297754"/>
              <a:gd name="connsiteY77" fmla="*/ 771133 h 1609892"/>
              <a:gd name="connsiteX78" fmla="*/ 178278 w 297754"/>
              <a:gd name="connsiteY78" fmla="*/ 701560 h 1609892"/>
              <a:gd name="connsiteX79" fmla="*/ 153465 w 297754"/>
              <a:gd name="connsiteY79" fmla="*/ 683073 h 1609892"/>
              <a:gd name="connsiteX80" fmla="*/ 227416 w 297754"/>
              <a:gd name="connsiteY80" fmla="*/ 682586 h 1609892"/>
              <a:gd name="connsiteX81" fmla="*/ 198225 w 297754"/>
              <a:gd name="connsiteY81" fmla="*/ 702047 h 1609892"/>
              <a:gd name="connsiteX82" fmla="*/ 198225 w 297754"/>
              <a:gd name="connsiteY82" fmla="*/ 770160 h 1609892"/>
              <a:gd name="connsiteX83" fmla="*/ 259040 w 297754"/>
              <a:gd name="connsiteY83" fmla="*/ 770646 h 1609892"/>
              <a:gd name="connsiteX84" fmla="*/ 259040 w 297754"/>
              <a:gd name="connsiteY84" fmla="*/ 702047 h 1609892"/>
              <a:gd name="connsiteX85" fmla="*/ 227416 w 297754"/>
              <a:gd name="connsiteY85" fmla="*/ 682586 h 1609892"/>
              <a:gd name="connsiteX86" fmla="*/ 54581 w 297754"/>
              <a:gd name="connsiteY86" fmla="*/ 681978 h 1609892"/>
              <a:gd name="connsiteX87" fmla="*/ 41080 w 297754"/>
              <a:gd name="connsiteY87" fmla="*/ 696695 h 1609892"/>
              <a:gd name="connsiteX88" fmla="*/ 40593 w 297754"/>
              <a:gd name="connsiteY88" fmla="*/ 770646 h 1609892"/>
              <a:gd name="connsiteX89" fmla="*/ 98975 w 297754"/>
              <a:gd name="connsiteY89" fmla="*/ 770646 h 1609892"/>
              <a:gd name="connsiteX90" fmla="*/ 98975 w 297754"/>
              <a:gd name="connsiteY90" fmla="*/ 700587 h 1609892"/>
              <a:gd name="connsiteX91" fmla="*/ 76109 w 297754"/>
              <a:gd name="connsiteY91" fmla="*/ 682586 h 1609892"/>
              <a:gd name="connsiteX92" fmla="*/ 54581 w 297754"/>
              <a:gd name="connsiteY92" fmla="*/ 681978 h 1609892"/>
              <a:gd name="connsiteX93" fmla="*/ 51297 w 297754"/>
              <a:gd name="connsiteY93" fmla="*/ 579444 h 1609892"/>
              <a:gd name="connsiteX94" fmla="*/ 40107 w 297754"/>
              <a:gd name="connsiteY94" fmla="*/ 595499 h 1609892"/>
              <a:gd name="connsiteX95" fmla="*/ 40107 w 297754"/>
              <a:gd name="connsiteY95" fmla="*/ 665558 h 1609892"/>
              <a:gd name="connsiteX96" fmla="*/ 98975 w 297754"/>
              <a:gd name="connsiteY96" fmla="*/ 665558 h 1609892"/>
              <a:gd name="connsiteX97" fmla="*/ 98975 w 297754"/>
              <a:gd name="connsiteY97" fmla="*/ 596959 h 1609892"/>
              <a:gd name="connsiteX98" fmla="*/ 71244 w 297754"/>
              <a:gd name="connsiteY98" fmla="*/ 579444 h 1609892"/>
              <a:gd name="connsiteX99" fmla="*/ 51297 w 297754"/>
              <a:gd name="connsiteY99" fmla="*/ 579444 h 1609892"/>
              <a:gd name="connsiteX100" fmla="*/ 231308 w 297754"/>
              <a:gd name="connsiteY100" fmla="*/ 578958 h 1609892"/>
              <a:gd name="connsiteX101" fmla="*/ 198225 w 297754"/>
              <a:gd name="connsiteY101" fmla="*/ 595986 h 1609892"/>
              <a:gd name="connsiteX102" fmla="*/ 197738 w 297754"/>
              <a:gd name="connsiteY102" fmla="*/ 665072 h 1609892"/>
              <a:gd name="connsiteX103" fmla="*/ 258553 w 297754"/>
              <a:gd name="connsiteY103" fmla="*/ 665558 h 1609892"/>
              <a:gd name="connsiteX104" fmla="*/ 258553 w 297754"/>
              <a:gd name="connsiteY104" fmla="*/ 597445 h 1609892"/>
              <a:gd name="connsiteX105" fmla="*/ 231308 w 297754"/>
              <a:gd name="connsiteY105" fmla="*/ 578958 h 1609892"/>
              <a:gd name="connsiteX106" fmla="*/ 143735 w 297754"/>
              <a:gd name="connsiteY106" fmla="*/ 578958 h 1609892"/>
              <a:gd name="connsiteX107" fmla="*/ 118922 w 297754"/>
              <a:gd name="connsiteY107" fmla="*/ 596959 h 1609892"/>
              <a:gd name="connsiteX108" fmla="*/ 118922 w 297754"/>
              <a:gd name="connsiteY108" fmla="*/ 665072 h 1609892"/>
              <a:gd name="connsiteX109" fmla="*/ 178278 w 297754"/>
              <a:gd name="connsiteY109" fmla="*/ 665558 h 1609892"/>
              <a:gd name="connsiteX110" fmla="*/ 177791 w 297754"/>
              <a:gd name="connsiteY110" fmla="*/ 595013 h 1609892"/>
              <a:gd name="connsiteX111" fmla="*/ 143735 w 297754"/>
              <a:gd name="connsiteY111" fmla="*/ 578958 h 1609892"/>
              <a:gd name="connsiteX112" fmla="*/ 55006 w 297754"/>
              <a:gd name="connsiteY112" fmla="*/ 475147 h 1609892"/>
              <a:gd name="connsiteX113" fmla="*/ 40593 w 297754"/>
              <a:gd name="connsiteY113" fmla="*/ 505007 h 1609892"/>
              <a:gd name="connsiteX114" fmla="*/ 40593 w 297754"/>
              <a:gd name="connsiteY114" fmla="*/ 561443 h 1609892"/>
              <a:gd name="connsiteX115" fmla="*/ 98975 w 297754"/>
              <a:gd name="connsiteY115" fmla="*/ 561443 h 1609892"/>
              <a:gd name="connsiteX116" fmla="*/ 98489 w 297754"/>
              <a:gd name="connsiteY116" fmla="*/ 490898 h 1609892"/>
              <a:gd name="connsiteX117" fmla="*/ 88759 w 297754"/>
              <a:gd name="connsiteY117" fmla="*/ 476302 h 1609892"/>
              <a:gd name="connsiteX118" fmla="*/ 55006 w 297754"/>
              <a:gd name="connsiteY118" fmla="*/ 475147 h 1609892"/>
              <a:gd name="connsiteX119" fmla="*/ 231795 w 297754"/>
              <a:gd name="connsiteY119" fmla="*/ 474356 h 1609892"/>
              <a:gd name="connsiteX120" fmla="*/ 198225 w 297754"/>
              <a:gd name="connsiteY120" fmla="*/ 492357 h 1609892"/>
              <a:gd name="connsiteX121" fmla="*/ 197738 w 297754"/>
              <a:gd name="connsiteY121" fmla="*/ 562416 h 1609892"/>
              <a:gd name="connsiteX122" fmla="*/ 258553 w 297754"/>
              <a:gd name="connsiteY122" fmla="*/ 561930 h 1609892"/>
              <a:gd name="connsiteX123" fmla="*/ 258553 w 297754"/>
              <a:gd name="connsiteY123" fmla="*/ 494303 h 1609892"/>
              <a:gd name="connsiteX124" fmla="*/ 231795 w 297754"/>
              <a:gd name="connsiteY124" fmla="*/ 474356 h 1609892"/>
              <a:gd name="connsiteX125" fmla="*/ 147141 w 297754"/>
              <a:gd name="connsiteY125" fmla="*/ 473383 h 1609892"/>
              <a:gd name="connsiteX126" fmla="*/ 119895 w 297754"/>
              <a:gd name="connsiteY126" fmla="*/ 492357 h 1609892"/>
              <a:gd name="connsiteX127" fmla="*/ 119895 w 297754"/>
              <a:gd name="connsiteY127" fmla="*/ 560957 h 1609892"/>
              <a:gd name="connsiteX128" fmla="*/ 177791 w 297754"/>
              <a:gd name="connsiteY128" fmla="*/ 561443 h 1609892"/>
              <a:gd name="connsiteX129" fmla="*/ 177791 w 297754"/>
              <a:gd name="connsiteY129" fmla="*/ 490898 h 1609892"/>
              <a:gd name="connsiteX130" fmla="*/ 147141 w 297754"/>
              <a:gd name="connsiteY130" fmla="*/ 473383 h 1609892"/>
              <a:gd name="connsiteX131" fmla="*/ 13348 w 297754"/>
              <a:gd name="connsiteY131" fmla="*/ 439813 h 1609892"/>
              <a:gd name="connsiteX132" fmla="*/ 283366 w 297754"/>
              <a:gd name="connsiteY132" fmla="*/ 439813 h 1609892"/>
              <a:gd name="connsiteX133" fmla="*/ 283366 w 297754"/>
              <a:gd name="connsiteY133" fmla="*/ 1609892 h 1609892"/>
              <a:gd name="connsiteX134" fmla="*/ 13348 w 297754"/>
              <a:gd name="connsiteY134" fmla="*/ 1609892 h 1609892"/>
              <a:gd name="connsiteX135" fmla="*/ 13348 w 297754"/>
              <a:gd name="connsiteY135" fmla="*/ 439813 h 1609892"/>
              <a:gd name="connsiteX136" fmla="*/ 25100 w 297754"/>
              <a:gd name="connsiteY136" fmla="*/ 375106 h 1609892"/>
              <a:gd name="connsiteX137" fmla="*/ 271773 w 297754"/>
              <a:gd name="connsiteY137" fmla="*/ 375106 h 1609892"/>
              <a:gd name="connsiteX138" fmla="*/ 297738 w 297754"/>
              <a:gd name="connsiteY138" fmla="*/ 403811 h 1609892"/>
              <a:gd name="connsiteX139" fmla="*/ 270907 w 297754"/>
              <a:gd name="connsiteY139" fmla="*/ 432029 h 1609892"/>
              <a:gd name="connsiteX140" fmla="*/ 145407 w 297754"/>
              <a:gd name="connsiteY140" fmla="*/ 432029 h 1609892"/>
              <a:gd name="connsiteX141" fmla="*/ 26398 w 297754"/>
              <a:gd name="connsiteY141" fmla="*/ 432029 h 1609892"/>
              <a:gd name="connsiteX142" fmla="*/ 0 w 297754"/>
              <a:gd name="connsiteY142" fmla="*/ 407216 h 1609892"/>
              <a:gd name="connsiteX143" fmla="*/ 25100 w 297754"/>
              <a:gd name="connsiteY143" fmla="*/ 375106 h 1609892"/>
              <a:gd name="connsiteX144" fmla="*/ 110901 w 297754"/>
              <a:gd name="connsiteY144" fmla="*/ 289479 h 1609892"/>
              <a:gd name="connsiteX145" fmla="*/ 110901 w 297754"/>
              <a:gd name="connsiteY145" fmla="*/ 344455 h 1609892"/>
              <a:gd name="connsiteX146" fmla="*/ 184365 w 297754"/>
              <a:gd name="connsiteY146" fmla="*/ 344455 h 1609892"/>
              <a:gd name="connsiteX147" fmla="*/ 184365 w 297754"/>
              <a:gd name="connsiteY147" fmla="*/ 289479 h 1609892"/>
              <a:gd name="connsiteX148" fmla="*/ 110901 w 297754"/>
              <a:gd name="connsiteY148" fmla="*/ 289479 h 1609892"/>
              <a:gd name="connsiteX149" fmla="*/ 198474 w 297754"/>
              <a:gd name="connsiteY149" fmla="*/ 288506 h 1609892"/>
              <a:gd name="connsiteX150" fmla="*/ 198474 w 297754"/>
              <a:gd name="connsiteY150" fmla="*/ 343969 h 1609892"/>
              <a:gd name="connsiteX151" fmla="*/ 235936 w 297754"/>
              <a:gd name="connsiteY151" fmla="*/ 343969 h 1609892"/>
              <a:gd name="connsiteX152" fmla="*/ 235936 w 297754"/>
              <a:gd name="connsiteY152" fmla="*/ 288506 h 1609892"/>
              <a:gd name="connsiteX153" fmla="*/ 198474 w 297754"/>
              <a:gd name="connsiteY153" fmla="*/ 288506 h 1609892"/>
              <a:gd name="connsiteX154" fmla="*/ 61762 w 297754"/>
              <a:gd name="connsiteY154" fmla="*/ 288506 h 1609892"/>
              <a:gd name="connsiteX155" fmla="*/ 61762 w 297754"/>
              <a:gd name="connsiteY155" fmla="*/ 343969 h 1609892"/>
              <a:gd name="connsiteX156" fmla="*/ 97764 w 297754"/>
              <a:gd name="connsiteY156" fmla="*/ 343969 h 1609892"/>
              <a:gd name="connsiteX157" fmla="*/ 97764 w 297754"/>
              <a:gd name="connsiteY157" fmla="*/ 288506 h 1609892"/>
              <a:gd name="connsiteX158" fmla="*/ 61762 w 297754"/>
              <a:gd name="connsiteY158" fmla="*/ 288506 h 1609892"/>
              <a:gd name="connsiteX159" fmla="*/ 204313 w 297754"/>
              <a:gd name="connsiteY159" fmla="*/ 260774 h 1609892"/>
              <a:gd name="connsiteX160" fmla="*/ 193609 w 297754"/>
              <a:gd name="connsiteY160" fmla="*/ 275369 h 1609892"/>
              <a:gd name="connsiteX161" fmla="*/ 233990 w 297754"/>
              <a:gd name="connsiteY161" fmla="*/ 275369 h 1609892"/>
              <a:gd name="connsiteX162" fmla="*/ 235450 w 297754"/>
              <a:gd name="connsiteY162" fmla="*/ 268072 h 1609892"/>
              <a:gd name="connsiteX163" fmla="*/ 204313 w 297754"/>
              <a:gd name="connsiteY163" fmla="*/ 260774 h 1609892"/>
              <a:gd name="connsiteX164" fmla="*/ 91440 w 297754"/>
              <a:gd name="connsiteY164" fmla="*/ 260774 h 1609892"/>
              <a:gd name="connsiteX165" fmla="*/ 60789 w 297754"/>
              <a:gd name="connsiteY165" fmla="*/ 268558 h 1609892"/>
              <a:gd name="connsiteX166" fmla="*/ 62735 w 297754"/>
              <a:gd name="connsiteY166" fmla="*/ 275856 h 1609892"/>
              <a:gd name="connsiteX167" fmla="*/ 102630 w 297754"/>
              <a:gd name="connsiteY167" fmla="*/ 275856 h 1609892"/>
              <a:gd name="connsiteX168" fmla="*/ 91440 w 297754"/>
              <a:gd name="connsiteY168" fmla="*/ 260774 h 1609892"/>
              <a:gd name="connsiteX169" fmla="*/ 157363 w 297754"/>
              <a:gd name="connsiteY169" fmla="*/ 258341 h 1609892"/>
              <a:gd name="connsiteX170" fmla="*/ 125496 w 297754"/>
              <a:gd name="connsiteY170" fmla="*/ 260288 h 1609892"/>
              <a:gd name="connsiteX171" fmla="*/ 107982 w 297754"/>
              <a:gd name="connsiteY171" fmla="*/ 269531 h 1609892"/>
              <a:gd name="connsiteX172" fmla="*/ 111387 w 297754"/>
              <a:gd name="connsiteY172" fmla="*/ 276342 h 1609892"/>
              <a:gd name="connsiteX173" fmla="*/ 182906 w 297754"/>
              <a:gd name="connsiteY173" fmla="*/ 276342 h 1609892"/>
              <a:gd name="connsiteX174" fmla="*/ 186311 w 297754"/>
              <a:gd name="connsiteY174" fmla="*/ 268072 h 1609892"/>
              <a:gd name="connsiteX175" fmla="*/ 157363 w 297754"/>
              <a:gd name="connsiteY175" fmla="*/ 258341 h 1609892"/>
              <a:gd name="connsiteX176" fmla="*/ 149822 w 297754"/>
              <a:gd name="connsiteY176" fmla="*/ 0 h 1609892"/>
              <a:gd name="connsiteX177" fmla="*/ 161499 w 297754"/>
              <a:gd name="connsiteY177" fmla="*/ 20434 h 1609892"/>
              <a:gd name="connsiteX178" fmla="*/ 161985 w 297754"/>
              <a:gd name="connsiteY178" fmla="*/ 127468 h 1609892"/>
              <a:gd name="connsiteX179" fmla="*/ 161985 w 297754"/>
              <a:gd name="connsiteY179" fmla="*/ 163956 h 1609892"/>
              <a:gd name="connsiteX180" fmla="*/ 222314 w 297754"/>
              <a:gd name="connsiteY180" fmla="*/ 243746 h 1609892"/>
              <a:gd name="connsiteX181" fmla="*/ 267074 w 297754"/>
              <a:gd name="connsiteY181" fmla="*/ 310886 h 1609892"/>
              <a:gd name="connsiteX182" fmla="*/ 267074 w 297754"/>
              <a:gd name="connsiteY182" fmla="*/ 368295 h 1609892"/>
              <a:gd name="connsiteX183" fmla="*/ 31111 w 297754"/>
              <a:gd name="connsiteY183" fmla="*/ 368295 h 1609892"/>
              <a:gd name="connsiteX184" fmla="*/ 31598 w 297754"/>
              <a:gd name="connsiteY184" fmla="*/ 280235 h 1609892"/>
              <a:gd name="connsiteX185" fmla="*/ 72952 w 297754"/>
              <a:gd name="connsiteY185" fmla="*/ 247151 h 1609892"/>
              <a:gd name="connsiteX186" fmla="*/ 126469 w 297754"/>
              <a:gd name="connsiteY186" fmla="*/ 167362 h 1609892"/>
              <a:gd name="connsiteX187" fmla="*/ 133767 w 297754"/>
              <a:gd name="connsiteY187" fmla="*/ 146929 h 1609892"/>
              <a:gd name="connsiteX188" fmla="*/ 134254 w 297754"/>
              <a:gd name="connsiteY188" fmla="*/ 37462 h 1609892"/>
              <a:gd name="connsiteX189" fmla="*/ 134740 w 297754"/>
              <a:gd name="connsiteY189" fmla="*/ 20434 h 1609892"/>
              <a:gd name="connsiteX190" fmla="*/ 149822 w 297754"/>
              <a:gd name="connsiteY190" fmla="*/ 0 h 1609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297754" h="1609892">
                <a:moveTo>
                  <a:pt x="160277" y="1102452"/>
                </a:moveTo>
                <a:cubicBezTo>
                  <a:pt x="149087" y="1100506"/>
                  <a:pt x="136924" y="1103912"/>
                  <a:pt x="125247" y="1104885"/>
                </a:cubicBezTo>
                <a:cubicBezTo>
                  <a:pt x="124761" y="1105371"/>
                  <a:pt x="124274" y="1106344"/>
                  <a:pt x="123301" y="1106831"/>
                </a:cubicBezTo>
                <a:cubicBezTo>
                  <a:pt x="121355" y="1132616"/>
                  <a:pt x="119895" y="1158888"/>
                  <a:pt x="117950" y="1186134"/>
                </a:cubicBezTo>
                <a:cubicBezTo>
                  <a:pt x="139843" y="1186134"/>
                  <a:pt x="157358" y="1186134"/>
                  <a:pt x="176818" y="1186134"/>
                </a:cubicBezTo>
                <a:cubicBezTo>
                  <a:pt x="176818" y="1162781"/>
                  <a:pt x="177791" y="1140401"/>
                  <a:pt x="175845" y="1118021"/>
                </a:cubicBezTo>
                <a:cubicBezTo>
                  <a:pt x="175359" y="1112183"/>
                  <a:pt x="166115" y="1102939"/>
                  <a:pt x="160277" y="1102452"/>
                </a:cubicBezTo>
                <a:close/>
                <a:moveTo>
                  <a:pt x="234714" y="1100993"/>
                </a:moveTo>
                <a:cubicBezTo>
                  <a:pt x="220605" y="1101966"/>
                  <a:pt x="200658" y="1094668"/>
                  <a:pt x="199198" y="1118508"/>
                </a:cubicBezTo>
                <a:cubicBezTo>
                  <a:pt x="197252" y="1140401"/>
                  <a:pt x="198225" y="1162294"/>
                  <a:pt x="198225" y="1185161"/>
                </a:cubicBezTo>
                <a:cubicBezTo>
                  <a:pt x="220605" y="1185161"/>
                  <a:pt x="238606" y="1185161"/>
                  <a:pt x="258553" y="1185161"/>
                </a:cubicBezTo>
                <a:cubicBezTo>
                  <a:pt x="258553" y="1162781"/>
                  <a:pt x="258553" y="1141374"/>
                  <a:pt x="258553" y="1120454"/>
                </a:cubicBezTo>
                <a:cubicBezTo>
                  <a:pt x="258553" y="1103912"/>
                  <a:pt x="248336" y="1099533"/>
                  <a:pt x="234714" y="1100993"/>
                </a:cubicBezTo>
                <a:close/>
                <a:moveTo>
                  <a:pt x="65892" y="1100993"/>
                </a:moveTo>
                <a:cubicBezTo>
                  <a:pt x="52756" y="1100020"/>
                  <a:pt x="41080" y="1101479"/>
                  <a:pt x="41566" y="1119481"/>
                </a:cubicBezTo>
                <a:cubicBezTo>
                  <a:pt x="41566" y="1140401"/>
                  <a:pt x="41566" y="1161808"/>
                  <a:pt x="41566" y="1185161"/>
                </a:cubicBezTo>
                <a:cubicBezTo>
                  <a:pt x="62486" y="1185161"/>
                  <a:pt x="79515" y="1185161"/>
                  <a:pt x="98975" y="1185161"/>
                </a:cubicBezTo>
                <a:cubicBezTo>
                  <a:pt x="98975" y="1161808"/>
                  <a:pt x="99462" y="1139914"/>
                  <a:pt x="98975" y="1118508"/>
                </a:cubicBezTo>
                <a:cubicBezTo>
                  <a:pt x="98002" y="1095155"/>
                  <a:pt x="79515" y="1101966"/>
                  <a:pt x="65892" y="1100993"/>
                </a:cubicBezTo>
                <a:close/>
                <a:moveTo>
                  <a:pt x="231795" y="996878"/>
                </a:moveTo>
                <a:cubicBezTo>
                  <a:pt x="218172" y="997364"/>
                  <a:pt x="199684" y="992499"/>
                  <a:pt x="198711" y="1014393"/>
                </a:cubicBezTo>
                <a:cubicBezTo>
                  <a:pt x="197252" y="1037259"/>
                  <a:pt x="198225" y="1060612"/>
                  <a:pt x="198225" y="1083965"/>
                </a:cubicBezTo>
                <a:cubicBezTo>
                  <a:pt x="219632" y="1083478"/>
                  <a:pt x="237633" y="1083478"/>
                  <a:pt x="258553" y="1083478"/>
                </a:cubicBezTo>
                <a:cubicBezTo>
                  <a:pt x="258553" y="1059152"/>
                  <a:pt x="258553" y="1037259"/>
                  <a:pt x="258553" y="1015852"/>
                </a:cubicBezTo>
                <a:cubicBezTo>
                  <a:pt x="258553" y="997364"/>
                  <a:pt x="244931" y="995905"/>
                  <a:pt x="231795" y="996878"/>
                </a:cubicBezTo>
                <a:close/>
                <a:moveTo>
                  <a:pt x="69784" y="996878"/>
                </a:moveTo>
                <a:cubicBezTo>
                  <a:pt x="55189" y="996878"/>
                  <a:pt x="39133" y="994932"/>
                  <a:pt x="40107" y="1017798"/>
                </a:cubicBezTo>
                <a:cubicBezTo>
                  <a:pt x="41080" y="1038719"/>
                  <a:pt x="40593" y="1059639"/>
                  <a:pt x="40593" y="1082505"/>
                </a:cubicBezTo>
                <a:cubicBezTo>
                  <a:pt x="60540" y="1082505"/>
                  <a:pt x="79028" y="1082505"/>
                  <a:pt x="98975" y="1082505"/>
                </a:cubicBezTo>
                <a:cubicBezTo>
                  <a:pt x="98975" y="1060125"/>
                  <a:pt x="98489" y="1039205"/>
                  <a:pt x="98975" y="1018285"/>
                </a:cubicBezTo>
                <a:cubicBezTo>
                  <a:pt x="99948" y="995905"/>
                  <a:pt x="84866" y="996391"/>
                  <a:pt x="69784" y="996878"/>
                </a:cubicBezTo>
                <a:close/>
                <a:moveTo>
                  <a:pt x="148600" y="996391"/>
                </a:moveTo>
                <a:cubicBezTo>
                  <a:pt x="135464" y="996391"/>
                  <a:pt x="119409" y="993959"/>
                  <a:pt x="119409" y="1014879"/>
                </a:cubicBezTo>
                <a:cubicBezTo>
                  <a:pt x="119409" y="1037259"/>
                  <a:pt x="119409" y="1059639"/>
                  <a:pt x="119409" y="1082991"/>
                </a:cubicBezTo>
                <a:cubicBezTo>
                  <a:pt x="139356" y="1082991"/>
                  <a:pt x="156871" y="1082991"/>
                  <a:pt x="177791" y="1082991"/>
                </a:cubicBezTo>
                <a:cubicBezTo>
                  <a:pt x="177791" y="1059639"/>
                  <a:pt x="177791" y="1037259"/>
                  <a:pt x="177791" y="1014879"/>
                </a:cubicBezTo>
                <a:cubicBezTo>
                  <a:pt x="177791" y="993959"/>
                  <a:pt x="161737" y="995905"/>
                  <a:pt x="148600" y="996391"/>
                </a:cubicBezTo>
                <a:close/>
                <a:moveTo>
                  <a:pt x="68325" y="891790"/>
                </a:moveTo>
                <a:cubicBezTo>
                  <a:pt x="55189" y="891303"/>
                  <a:pt x="41080" y="889844"/>
                  <a:pt x="40593" y="909304"/>
                </a:cubicBezTo>
                <a:cubicBezTo>
                  <a:pt x="40107" y="932171"/>
                  <a:pt x="40593" y="955523"/>
                  <a:pt x="40593" y="979363"/>
                </a:cubicBezTo>
                <a:cubicBezTo>
                  <a:pt x="61027" y="979363"/>
                  <a:pt x="79028" y="979363"/>
                  <a:pt x="98975" y="979363"/>
                </a:cubicBezTo>
                <a:cubicBezTo>
                  <a:pt x="98975" y="955037"/>
                  <a:pt x="99948" y="932171"/>
                  <a:pt x="98975" y="908818"/>
                </a:cubicBezTo>
                <a:cubicBezTo>
                  <a:pt x="98002" y="887898"/>
                  <a:pt x="81461" y="891790"/>
                  <a:pt x="68325" y="891790"/>
                </a:cubicBezTo>
                <a:close/>
                <a:moveTo>
                  <a:pt x="226929" y="891303"/>
                </a:moveTo>
                <a:cubicBezTo>
                  <a:pt x="210388" y="890817"/>
                  <a:pt x="197252" y="892763"/>
                  <a:pt x="197738" y="913683"/>
                </a:cubicBezTo>
                <a:cubicBezTo>
                  <a:pt x="198225" y="934603"/>
                  <a:pt x="197738" y="955523"/>
                  <a:pt x="197738" y="978390"/>
                </a:cubicBezTo>
                <a:cubicBezTo>
                  <a:pt x="219632" y="978390"/>
                  <a:pt x="238606" y="978390"/>
                  <a:pt x="259040" y="978390"/>
                </a:cubicBezTo>
                <a:cubicBezTo>
                  <a:pt x="259040" y="955523"/>
                  <a:pt x="259040" y="934117"/>
                  <a:pt x="259040" y="913197"/>
                </a:cubicBezTo>
                <a:cubicBezTo>
                  <a:pt x="259040" y="889844"/>
                  <a:pt x="242985" y="891790"/>
                  <a:pt x="226929" y="891303"/>
                </a:cubicBezTo>
                <a:close/>
                <a:moveTo>
                  <a:pt x="144221" y="891303"/>
                </a:moveTo>
                <a:cubicBezTo>
                  <a:pt x="129626" y="890330"/>
                  <a:pt x="118436" y="894222"/>
                  <a:pt x="118922" y="912224"/>
                </a:cubicBezTo>
                <a:cubicBezTo>
                  <a:pt x="118922" y="933630"/>
                  <a:pt x="118922" y="955523"/>
                  <a:pt x="118922" y="978876"/>
                </a:cubicBezTo>
                <a:cubicBezTo>
                  <a:pt x="140329" y="978876"/>
                  <a:pt x="158331" y="978876"/>
                  <a:pt x="178278" y="978876"/>
                </a:cubicBezTo>
                <a:cubicBezTo>
                  <a:pt x="178278" y="955037"/>
                  <a:pt x="178764" y="932657"/>
                  <a:pt x="178278" y="910277"/>
                </a:cubicBezTo>
                <a:cubicBezTo>
                  <a:pt x="177305" y="885951"/>
                  <a:pt x="158331" y="892276"/>
                  <a:pt x="144221" y="891303"/>
                </a:cubicBezTo>
                <a:close/>
                <a:moveTo>
                  <a:pt x="69784" y="788161"/>
                </a:moveTo>
                <a:cubicBezTo>
                  <a:pt x="57621" y="788161"/>
                  <a:pt x="41566" y="783296"/>
                  <a:pt x="40593" y="803729"/>
                </a:cubicBezTo>
                <a:cubicBezTo>
                  <a:pt x="39620" y="827082"/>
                  <a:pt x="40593" y="849949"/>
                  <a:pt x="40593" y="874761"/>
                </a:cubicBezTo>
                <a:cubicBezTo>
                  <a:pt x="60054" y="874761"/>
                  <a:pt x="77569" y="874761"/>
                  <a:pt x="98975" y="874761"/>
                </a:cubicBezTo>
                <a:cubicBezTo>
                  <a:pt x="98975" y="850435"/>
                  <a:pt x="99948" y="827082"/>
                  <a:pt x="98975" y="803729"/>
                </a:cubicBezTo>
                <a:cubicBezTo>
                  <a:pt x="98002" y="783296"/>
                  <a:pt x="81461" y="788648"/>
                  <a:pt x="69784" y="788161"/>
                </a:cubicBezTo>
                <a:close/>
                <a:moveTo>
                  <a:pt x="164595" y="787735"/>
                </a:moveTo>
                <a:cubicBezTo>
                  <a:pt x="157601" y="786701"/>
                  <a:pt x="149087" y="788647"/>
                  <a:pt x="142276" y="788161"/>
                </a:cubicBezTo>
                <a:cubicBezTo>
                  <a:pt x="129140" y="786702"/>
                  <a:pt x="117950" y="789621"/>
                  <a:pt x="117950" y="807135"/>
                </a:cubicBezTo>
                <a:cubicBezTo>
                  <a:pt x="118436" y="829515"/>
                  <a:pt x="117950" y="851895"/>
                  <a:pt x="117950" y="875248"/>
                </a:cubicBezTo>
                <a:cubicBezTo>
                  <a:pt x="139356" y="874761"/>
                  <a:pt x="156871" y="874761"/>
                  <a:pt x="178278" y="874761"/>
                </a:cubicBezTo>
                <a:cubicBezTo>
                  <a:pt x="178278" y="849949"/>
                  <a:pt x="179251" y="827569"/>
                  <a:pt x="177791" y="805189"/>
                </a:cubicBezTo>
                <a:cubicBezTo>
                  <a:pt x="177062" y="792783"/>
                  <a:pt x="171588" y="788769"/>
                  <a:pt x="164595" y="787735"/>
                </a:cubicBezTo>
                <a:close/>
                <a:moveTo>
                  <a:pt x="231308" y="787675"/>
                </a:moveTo>
                <a:cubicBezTo>
                  <a:pt x="217686" y="788648"/>
                  <a:pt x="199198" y="781836"/>
                  <a:pt x="197738" y="804703"/>
                </a:cubicBezTo>
                <a:cubicBezTo>
                  <a:pt x="196279" y="828055"/>
                  <a:pt x="197252" y="850922"/>
                  <a:pt x="197252" y="874275"/>
                </a:cubicBezTo>
                <a:cubicBezTo>
                  <a:pt x="219632" y="874761"/>
                  <a:pt x="238120" y="874761"/>
                  <a:pt x="259040" y="874761"/>
                </a:cubicBezTo>
                <a:cubicBezTo>
                  <a:pt x="259040" y="849949"/>
                  <a:pt x="259040" y="828055"/>
                  <a:pt x="259040" y="806162"/>
                </a:cubicBezTo>
                <a:cubicBezTo>
                  <a:pt x="258553" y="787188"/>
                  <a:pt x="244931" y="787188"/>
                  <a:pt x="231308" y="787675"/>
                </a:cubicBezTo>
                <a:close/>
                <a:moveTo>
                  <a:pt x="153465" y="683073"/>
                </a:moveTo>
                <a:cubicBezTo>
                  <a:pt x="140329" y="684046"/>
                  <a:pt x="120869" y="676748"/>
                  <a:pt x="119409" y="699128"/>
                </a:cubicBezTo>
                <a:cubicBezTo>
                  <a:pt x="117463" y="722967"/>
                  <a:pt x="118922" y="746807"/>
                  <a:pt x="118922" y="771619"/>
                </a:cubicBezTo>
                <a:cubicBezTo>
                  <a:pt x="139843" y="771133"/>
                  <a:pt x="157358" y="771133"/>
                  <a:pt x="178278" y="771133"/>
                </a:cubicBezTo>
                <a:cubicBezTo>
                  <a:pt x="178278" y="746320"/>
                  <a:pt x="178278" y="723940"/>
                  <a:pt x="178278" y="701560"/>
                </a:cubicBezTo>
                <a:cubicBezTo>
                  <a:pt x="178278" y="685019"/>
                  <a:pt x="167088" y="681613"/>
                  <a:pt x="153465" y="683073"/>
                </a:cubicBezTo>
                <a:close/>
                <a:moveTo>
                  <a:pt x="227416" y="682586"/>
                </a:moveTo>
                <a:cubicBezTo>
                  <a:pt x="212821" y="682100"/>
                  <a:pt x="198711" y="682100"/>
                  <a:pt x="198225" y="702047"/>
                </a:cubicBezTo>
                <a:cubicBezTo>
                  <a:pt x="197738" y="724427"/>
                  <a:pt x="198225" y="746807"/>
                  <a:pt x="198225" y="770160"/>
                </a:cubicBezTo>
                <a:cubicBezTo>
                  <a:pt x="219145" y="770646"/>
                  <a:pt x="238120" y="770646"/>
                  <a:pt x="259040" y="770646"/>
                </a:cubicBezTo>
                <a:cubicBezTo>
                  <a:pt x="259040" y="746807"/>
                  <a:pt x="259526" y="724427"/>
                  <a:pt x="259040" y="702047"/>
                </a:cubicBezTo>
                <a:cubicBezTo>
                  <a:pt x="258553" y="680154"/>
                  <a:pt x="241525" y="683073"/>
                  <a:pt x="227416" y="682586"/>
                </a:cubicBezTo>
                <a:close/>
                <a:moveTo>
                  <a:pt x="54581" y="681978"/>
                </a:moveTo>
                <a:cubicBezTo>
                  <a:pt x="47769" y="682586"/>
                  <a:pt x="42296" y="685749"/>
                  <a:pt x="41080" y="696695"/>
                </a:cubicBezTo>
                <a:cubicBezTo>
                  <a:pt x="38647" y="721021"/>
                  <a:pt x="40593" y="745347"/>
                  <a:pt x="40593" y="770646"/>
                </a:cubicBezTo>
                <a:cubicBezTo>
                  <a:pt x="61513" y="770646"/>
                  <a:pt x="79028" y="770646"/>
                  <a:pt x="98975" y="770646"/>
                </a:cubicBezTo>
                <a:cubicBezTo>
                  <a:pt x="98975" y="745347"/>
                  <a:pt x="98975" y="722967"/>
                  <a:pt x="98975" y="700587"/>
                </a:cubicBezTo>
                <a:cubicBezTo>
                  <a:pt x="98975" y="685506"/>
                  <a:pt x="88759" y="681613"/>
                  <a:pt x="76109" y="682586"/>
                </a:cubicBezTo>
                <a:cubicBezTo>
                  <a:pt x="69541" y="683316"/>
                  <a:pt x="61392" y="681370"/>
                  <a:pt x="54581" y="681978"/>
                </a:cubicBezTo>
                <a:close/>
                <a:moveTo>
                  <a:pt x="51297" y="579444"/>
                </a:moveTo>
                <a:cubicBezTo>
                  <a:pt x="45215" y="580661"/>
                  <a:pt x="40594" y="584553"/>
                  <a:pt x="40107" y="595499"/>
                </a:cubicBezTo>
                <a:cubicBezTo>
                  <a:pt x="39133" y="618366"/>
                  <a:pt x="40107" y="641719"/>
                  <a:pt x="40107" y="665558"/>
                </a:cubicBezTo>
                <a:cubicBezTo>
                  <a:pt x="60540" y="665558"/>
                  <a:pt x="78055" y="665558"/>
                  <a:pt x="98975" y="665558"/>
                </a:cubicBezTo>
                <a:cubicBezTo>
                  <a:pt x="98975" y="641719"/>
                  <a:pt x="98975" y="619339"/>
                  <a:pt x="98975" y="596959"/>
                </a:cubicBezTo>
                <a:cubicBezTo>
                  <a:pt x="98975" y="577012"/>
                  <a:pt x="83894" y="578958"/>
                  <a:pt x="71244" y="579444"/>
                </a:cubicBezTo>
                <a:cubicBezTo>
                  <a:pt x="64919" y="579688"/>
                  <a:pt x="57378" y="578228"/>
                  <a:pt x="51297" y="579444"/>
                </a:cubicBezTo>
                <a:close/>
                <a:moveTo>
                  <a:pt x="231308" y="578958"/>
                </a:moveTo>
                <a:cubicBezTo>
                  <a:pt x="217686" y="579931"/>
                  <a:pt x="199198" y="573606"/>
                  <a:pt x="198225" y="595986"/>
                </a:cubicBezTo>
                <a:cubicBezTo>
                  <a:pt x="196765" y="618852"/>
                  <a:pt x="197738" y="642205"/>
                  <a:pt x="197738" y="665072"/>
                </a:cubicBezTo>
                <a:cubicBezTo>
                  <a:pt x="219632" y="665558"/>
                  <a:pt x="237633" y="665558"/>
                  <a:pt x="258553" y="665558"/>
                </a:cubicBezTo>
                <a:cubicBezTo>
                  <a:pt x="258553" y="641232"/>
                  <a:pt x="258553" y="619339"/>
                  <a:pt x="258553" y="597445"/>
                </a:cubicBezTo>
                <a:cubicBezTo>
                  <a:pt x="258553" y="578471"/>
                  <a:pt x="244931" y="577985"/>
                  <a:pt x="231308" y="578958"/>
                </a:cubicBezTo>
                <a:close/>
                <a:moveTo>
                  <a:pt x="143735" y="578958"/>
                </a:moveTo>
                <a:cubicBezTo>
                  <a:pt x="131086" y="577985"/>
                  <a:pt x="118922" y="579444"/>
                  <a:pt x="118922" y="596959"/>
                </a:cubicBezTo>
                <a:cubicBezTo>
                  <a:pt x="118922" y="619339"/>
                  <a:pt x="118922" y="641719"/>
                  <a:pt x="118922" y="665072"/>
                </a:cubicBezTo>
                <a:cubicBezTo>
                  <a:pt x="139843" y="665558"/>
                  <a:pt x="157844" y="665558"/>
                  <a:pt x="178278" y="665558"/>
                </a:cubicBezTo>
                <a:cubicBezTo>
                  <a:pt x="178278" y="641719"/>
                  <a:pt x="179251" y="618366"/>
                  <a:pt x="177791" y="595013"/>
                </a:cubicBezTo>
                <a:cubicBezTo>
                  <a:pt x="176332" y="572146"/>
                  <a:pt x="156871" y="580417"/>
                  <a:pt x="143735" y="578958"/>
                </a:cubicBezTo>
                <a:close/>
                <a:moveTo>
                  <a:pt x="55006" y="475147"/>
                </a:moveTo>
                <a:cubicBezTo>
                  <a:pt x="46188" y="480438"/>
                  <a:pt x="40593" y="490898"/>
                  <a:pt x="40593" y="505007"/>
                </a:cubicBezTo>
                <a:cubicBezTo>
                  <a:pt x="40593" y="523494"/>
                  <a:pt x="40593" y="541982"/>
                  <a:pt x="40593" y="561443"/>
                </a:cubicBezTo>
                <a:cubicBezTo>
                  <a:pt x="60540" y="561443"/>
                  <a:pt x="78542" y="561443"/>
                  <a:pt x="98975" y="561443"/>
                </a:cubicBezTo>
                <a:cubicBezTo>
                  <a:pt x="98975" y="537117"/>
                  <a:pt x="99462" y="513764"/>
                  <a:pt x="98489" y="490898"/>
                </a:cubicBezTo>
                <a:cubicBezTo>
                  <a:pt x="98489" y="485546"/>
                  <a:pt x="93624" y="478735"/>
                  <a:pt x="88759" y="476302"/>
                </a:cubicBezTo>
                <a:cubicBezTo>
                  <a:pt x="75866" y="469734"/>
                  <a:pt x="63825" y="469856"/>
                  <a:pt x="55006" y="475147"/>
                </a:cubicBezTo>
                <a:close/>
                <a:moveTo>
                  <a:pt x="231795" y="474356"/>
                </a:moveTo>
                <a:cubicBezTo>
                  <a:pt x="217686" y="474843"/>
                  <a:pt x="199684" y="470950"/>
                  <a:pt x="198225" y="492357"/>
                </a:cubicBezTo>
                <a:cubicBezTo>
                  <a:pt x="196765" y="515224"/>
                  <a:pt x="197738" y="538577"/>
                  <a:pt x="197738" y="562416"/>
                </a:cubicBezTo>
                <a:cubicBezTo>
                  <a:pt x="219145" y="561930"/>
                  <a:pt x="237633" y="561930"/>
                  <a:pt x="258553" y="561930"/>
                </a:cubicBezTo>
                <a:cubicBezTo>
                  <a:pt x="258553" y="537604"/>
                  <a:pt x="258553" y="515710"/>
                  <a:pt x="258553" y="494303"/>
                </a:cubicBezTo>
                <a:cubicBezTo>
                  <a:pt x="258553" y="476302"/>
                  <a:pt x="246390" y="473869"/>
                  <a:pt x="231795" y="474356"/>
                </a:cubicBezTo>
                <a:close/>
                <a:moveTo>
                  <a:pt x="147141" y="473383"/>
                </a:moveTo>
                <a:cubicBezTo>
                  <a:pt x="133518" y="472896"/>
                  <a:pt x="119895" y="473383"/>
                  <a:pt x="119895" y="492357"/>
                </a:cubicBezTo>
                <a:cubicBezTo>
                  <a:pt x="119895" y="514737"/>
                  <a:pt x="119895" y="537117"/>
                  <a:pt x="119895" y="560957"/>
                </a:cubicBezTo>
                <a:cubicBezTo>
                  <a:pt x="139356" y="561443"/>
                  <a:pt x="157358" y="561443"/>
                  <a:pt x="177791" y="561443"/>
                </a:cubicBezTo>
                <a:cubicBezTo>
                  <a:pt x="177791" y="537604"/>
                  <a:pt x="178764" y="514251"/>
                  <a:pt x="177791" y="490898"/>
                </a:cubicBezTo>
                <a:cubicBezTo>
                  <a:pt x="176818" y="469977"/>
                  <a:pt x="160277" y="473869"/>
                  <a:pt x="147141" y="473383"/>
                </a:cubicBezTo>
                <a:close/>
                <a:moveTo>
                  <a:pt x="13348" y="439813"/>
                </a:moveTo>
                <a:cubicBezTo>
                  <a:pt x="102381" y="439813"/>
                  <a:pt x="191900" y="439813"/>
                  <a:pt x="283366" y="439813"/>
                </a:cubicBezTo>
                <a:cubicBezTo>
                  <a:pt x="283366" y="829028"/>
                  <a:pt x="283366" y="1218244"/>
                  <a:pt x="283366" y="1609892"/>
                </a:cubicBezTo>
                <a:cubicBezTo>
                  <a:pt x="192873" y="1609892"/>
                  <a:pt x="104327" y="1609892"/>
                  <a:pt x="13348" y="1609892"/>
                </a:cubicBezTo>
                <a:cubicBezTo>
                  <a:pt x="13348" y="1220190"/>
                  <a:pt x="13348" y="830975"/>
                  <a:pt x="13348" y="439813"/>
                </a:cubicBezTo>
                <a:close/>
                <a:moveTo>
                  <a:pt x="25100" y="375106"/>
                </a:moveTo>
                <a:cubicBezTo>
                  <a:pt x="107324" y="375592"/>
                  <a:pt x="189549" y="375592"/>
                  <a:pt x="271773" y="375106"/>
                </a:cubicBezTo>
                <a:cubicBezTo>
                  <a:pt x="289949" y="375106"/>
                  <a:pt x="298171" y="383377"/>
                  <a:pt x="297738" y="403811"/>
                </a:cubicBezTo>
                <a:cubicBezTo>
                  <a:pt x="297738" y="424731"/>
                  <a:pt x="289516" y="432515"/>
                  <a:pt x="270907" y="432029"/>
                </a:cubicBezTo>
                <a:cubicBezTo>
                  <a:pt x="228929" y="431542"/>
                  <a:pt x="187385" y="432029"/>
                  <a:pt x="145407" y="432029"/>
                </a:cubicBezTo>
                <a:cubicBezTo>
                  <a:pt x="105593" y="432029"/>
                  <a:pt x="66212" y="432029"/>
                  <a:pt x="26398" y="432029"/>
                </a:cubicBezTo>
                <a:cubicBezTo>
                  <a:pt x="10819" y="432029"/>
                  <a:pt x="0" y="429109"/>
                  <a:pt x="0" y="407216"/>
                </a:cubicBezTo>
                <a:cubicBezTo>
                  <a:pt x="0" y="386296"/>
                  <a:pt x="4327" y="375106"/>
                  <a:pt x="25100" y="375106"/>
                </a:cubicBezTo>
                <a:close/>
                <a:moveTo>
                  <a:pt x="110901" y="289479"/>
                </a:moveTo>
                <a:cubicBezTo>
                  <a:pt x="110901" y="308939"/>
                  <a:pt x="110901" y="325967"/>
                  <a:pt x="110901" y="344455"/>
                </a:cubicBezTo>
                <a:cubicBezTo>
                  <a:pt x="135713" y="344455"/>
                  <a:pt x="159066" y="344455"/>
                  <a:pt x="184365" y="344455"/>
                </a:cubicBezTo>
                <a:cubicBezTo>
                  <a:pt x="184365" y="324508"/>
                  <a:pt x="184365" y="306507"/>
                  <a:pt x="184365" y="289479"/>
                </a:cubicBezTo>
                <a:cubicBezTo>
                  <a:pt x="158580" y="289479"/>
                  <a:pt x="134740" y="289479"/>
                  <a:pt x="110901" y="289479"/>
                </a:cubicBezTo>
                <a:close/>
                <a:moveTo>
                  <a:pt x="198474" y="288506"/>
                </a:moveTo>
                <a:cubicBezTo>
                  <a:pt x="198474" y="308453"/>
                  <a:pt x="198474" y="326454"/>
                  <a:pt x="198474" y="343969"/>
                </a:cubicBezTo>
                <a:cubicBezTo>
                  <a:pt x="212097" y="343969"/>
                  <a:pt x="223774" y="343969"/>
                  <a:pt x="235936" y="343969"/>
                </a:cubicBezTo>
                <a:cubicBezTo>
                  <a:pt x="235936" y="324994"/>
                  <a:pt x="235936" y="306993"/>
                  <a:pt x="235936" y="288506"/>
                </a:cubicBezTo>
                <a:cubicBezTo>
                  <a:pt x="222801" y="288506"/>
                  <a:pt x="211610" y="288506"/>
                  <a:pt x="198474" y="288506"/>
                </a:cubicBezTo>
                <a:close/>
                <a:moveTo>
                  <a:pt x="61762" y="288506"/>
                </a:moveTo>
                <a:cubicBezTo>
                  <a:pt x="61762" y="308453"/>
                  <a:pt x="61762" y="326454"/>
                  <a:pt x="61762" y="343969"/>
                </a:cubicBezTo>
                <a:cubicBezTo>
                  <a:pt x="74898" y="343969"/>
                  <a:pt x="86575" y="343969"/>
                  <a:pt x="97764" y="343969"/>
                </a:cubicBezTo>
                <a:cubicBezTo>
                  <a:pt x="97764" y="324508"/>
                  <a:pt x="97764" y="306993"/>
                  <a:pt x="97764" y="288506"/>
                </a:cubicBezTo>
                <a:cubicBezTo>
                  <a:pt x="85115" y="288506"/>
                  <a:pt x="74411" y="288506"/>
                  <a:pt x="61762" y="288506"/>
                </a:cubicBezTo>
                <a:close/>
                <a:moveTo>
                  <a:pt x="204313" y="260774"/>
                </a:moveTo>
                <a:cubicBezTo>
                  <a:pt x="201394" y="260288"/>
                  <a:pt x="197988" y="268558"/>
                  <a:pt x="193609" y="275369"/>
                </a:cubicBezTo>
                <a:cubicBezTo>
                  <a:pt x="211124" y="275369"/>
                  <a:pt x="222801" y="275369"/>
                  <a:pt x="233990" y="275369"/>
                </a:cubicBezTo>
                <a:cubicBezTo>
                  <a:pt x="234477" y="272937"/>
                  <a:pt x="234963" y="270504"/>
                  <a:pt x="235450" y="268072"/>
                </a:cubicBezTo>
                <a:cubicBezTo>
                  <a:pt x="225233" y="265639"/>
                  <a:pt x="215016" y="261747"/>
                  <a:pt x="204313" y="260774"/>
                </a:cubicBezTo>
                <a:close/>
                <a:moveTo>
                  <a:pt x="91440" y="260774"/>
                </a:moveTo>
                <a:cubicBezTo>
                  <a:pt x="81223" y="261747"/>
                  <a:pt x="71006" y="265639"/>
                  <a:pt x="60789" y="268558"/>
                </a:cubicBezTo>
                <a:cubicBezTo>
                  <a:pt x="61276" y="270991"/>
                  <a:pt x="62249" y="273423"/>
                  <a:pt x="62735" y="275856"/>
                </a:cubicBezTo>
                <a:cubicBezTo>
                  <a:pt x="74411" y="275856"/>
                  <a:pt x="86088" y="275856"/>
                  <a:pt x="102630" y="275856"/>
                </a:cubicBezTo>
                <a:cubicBezTo>
                  <a:pt x="97278" y="268558"/>
                  <a:pt x="93872" y="260288"/>
                  <a:pt x="91440" y="260774"/>
                </a:cubicBezTo>
                <a:close/>
                <a:moveTo>
                  <a:pt x="157363" y="258341"/>
                </a:moveTo>
                <a:cubicBezTo>
                  <a:pt x="146660" y="259193"/>
                  <a:pt x="135470" y="261990"/>
                  <a:pt x="125496" y="260288"/>
                </a:cubicBezTo>
                <a:cubicBezTo>
                  <a:pt x="120144" y="259315"/>
                  <a:pt x="113820" y="266125"/>
                  <a:pt x="107982" y="269531"/>
                </a:cubicBezTo>
                <a:cubicBezTo>
                  <a:pt x="108955" y="271964"/>
                  <a:pt x="109928" y="273910"/>
                  <a:pt x="111387" y="276342"/>
                </a:cubicBezTo>
                <a:cubicBezTo>
                  <a:pt x="135227" y="276342"/>
                  <a:pt x="159066" y="276342"/>
                  <a:pt x="182906" y="276342"/>
                </a:cubicBezTo>
                <a:cubicBezTo>
                  <a:pt x="183879" y="273423"/>
                  <a:pt x="185338" y="270991"/>
                  <a:pt x="186311" y="268072"/>
                </a:cubicBezTo>
                <a:cubicBezTo>
                  <a:pt x="178284" y="258585"/>
                  <a:pt x="168067" y="257490"/>
                  <a:pt x="157363" y="258341"/>
                </a:cubicBezTo>
                <a:close/>
                <a:moveTo>
                  <a:pt x="149822" y="0"/>
                </a:moveTo>
                <a:cubicBezTo>
                  <a:pt x="153715" y="6811"/>
                  <a:pt x="161012" y="13622"/>
                  <a:pt x="161499" y="20434"/>
                </a:cubicBezTo>
                <a:cubicBezTo>
                  <a:pt x="162472" y="55950"/>
                  <a:pt x="161985" y="91465"/>
                  <a:pt x="161985" y="127468"/>
                </a:cubicBezTo>
                <a:cubicBezTo>
                  <a:pt x="161985" y="139144"/>
                  <a:pt x="161985" y="150334"/>
                  <a:pt x="161985" y="163956"/>
                </a:cubicBezTo>
                <a:cubicBezTo>
                  <a:pt x="198474" y="179039"/>
                  <a:pt x="216962" y="206771"/>
                  <a:pt x="222314" y="243746"/>
                </a:cubicBezTo>
                <a:cubicBezTo>
                  <a:pt x="264155" y="260288"/>
                  <a:pt x="267074" y="264666"/>
                  <a:pt x="267074" y="310886"/>
                </a:cubicBezTo>
                <a:cubicBezTo>
                  <a:pt x="267074" y="329373"/>
                  <a:pt x="267074" y="347861"/>
                  <a:pt x="267074" y="368295"/>
                </a:cubicBezTo>
                <a:cubicBezTo>
                  <a:pt x="188257" y="368295"/>
                  <a:pt x="110901" y="368295"/>
                  <a:pt x="31111" y="368295"/>
                </a:cubicBezTo>
                <a:cubicBezTo>
                  <a:pt x="31111" y="339104"/>
                  <a:pt x="29165" y="309426"/>
                  <a:pt x="31598" y="280235"/>
                </a:cubicBezTo>
                <a:cubicBezTo>
                  <a:pt x="33544" y="257855"/>
                  <a:pt x="51545" y="248611"/>
                  <a:pt x="72952" y="247151"/>
                </a:cubicBezTo>
                <a:cubicBezTo>
                  <a:pt x="80736" y="213095"/>
                  <a:pt x="92899" y="183417"/>
                  <a:pt x="126469" y="167362"/>
                </a:cubicBezTo>
                <a:cubicBezTo>
                  <a:pt x="131335" y="164930"/>
                  <a:pt x="133767" y="154226"/>
                  <a:pt x="133767" y="146929"/>
                </a:cubicBezTo>
                <a:cubicBezTo>
                  <a:pt x="134740" y="110439"/>
                  <a:pt x="134254" y="73951"/>
                  <a:pt x="134254" y="37462"/>
                </a:cubicBezTo>
                <a:cubicBezTo>
                  <a:pt x="134254" y="31624"/>
                  <a:pt x="132308" y="25299"/>
                  <a:pt x="134740" y="20434"/>
                </a:cubicBezTo>
                <a:cubicBezTo>
                  <a:pt x="138632" y="13136"/>
                  <a:pt x="144470" y="6811"/>
                  <a:pt x="149822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>
            <a:noFill/>
            <a:prstDash val="solid"/>
            <a:miter/>
          </a:ln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lvl="0"/>
            <a:endParaRPr lang="en-US"/>
          </a:p>
        </p:txBody>
      </p:sp>
      <p:grpSp>
        <p:nvGrpSpPr>
          <p:cNvPr id="1035" name="Group 1246">
            <a:extLst>
              <a:ext uri="{FF2B5EF4-FFF2-40B4-BE49-F238E27FC236}">
                <a16:creationId xmlns:a16="http://schemas.microsoft.com/office/drawing/2014/main" id="{30438FDE-D223-4D35-899F-A15FFBF36D0C}"/>
              </a:ext>
            </a:extLst>
          </p:cNvPr>
          <p:cNvGrpSpPr/>
          <p:nvPr/>
        </p:nvGrpSpPr>
        <p:grpSpPr>
          <a:xfrm>
            <a:off x="9251689" y="2345496"/>
            <a:ext cx="239828" cy="1793431"/>
            <a:chOff x="9123998" y="1729740"/>
            <a:chExt cx="476250" cy="3561398"/>
          </a:xfrm>
          <a:solidFill>
            <a:schemeClr val="bg2">
              <a:lumMod val="75000"/>
            </a:schemeClr>
          </a:solidFill>
          <a:effectLst>
            <a:outerShdw blurRad="25400" dist="254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36" name="Freeform: Shape 1247">
              <a:extLst>
                <a:ext uri="{FF2B5EF4-FFF2-40B4-BE49-F238E27FC236}">
                  <a16:creationId xmlns:a16="http://schemas.microsoft.com/office/drawing/2014/main" id="{A801A790-3E23-49E3-A39C-2A6EFF32A029}"/>
                </a:ext>
              </a:extLst>
            </p:cNvPr>
            <p:cNvSpPr/>
            <p:nvPr/>
          </p:nvSpPr>
          <p:spPr>
            <a:xfrm>
              <a:off x="9143048" y="3605213"/>
              <a:ext cx="438150" cy="1685925"/>
            </a:xfrm>
            <a:custGeom>
              <a:avLst/>
              <a:gdLst>
                <a:gd name="connsiteX0" fmla="*/ 0 w 438150"/>
                <a:gd name="connsiteY0" fmla="*/ 0 h 1685925"/>
                <a:gd name="connsiteX1" fmla="*/ 441960 w 438150"/>
                <a:gd name="connsiteY1" fmla="*/ 0 h 1685925"/>
                <a:gd name="connsiteX2" fmla="*/ 441960 w 438150"/>
                <a:gd name="connsiteY2" fmla="*/ 1689735 h 1685925"/>
                <a:gd name="connsiteX3" fmla="*/ 0 w 438150"/>
                <a:gd name="connsiteY3" fmla="*/ 1689735 h 1685925"/>
                <a:gd name="connsiteX4" fmla="*/ 0 w 438150"/>
                <a:gd name="connsiteY4" fmla="*/ 0 h 1685925"/>
                <a:gd name="connsiteX5" fmla="*/ 270510 w 438150"/>
                <a:gd name="connsiteY5" fmla="*/ 204788 h 1685925"/>
                <a:gd name="connsiteX6" fmla="*/ 171450 w 438150"/>
                <a:gd name="connsiteY6" fmla="*/ 204788 h 1685925"/>
                <a:gd name="connsiteX7" fmla="*/ 171450 w 438150"/>
                <a:gd name="connsiteY7" fmla="*/ 304800 h 1685925"/>
                <a:gd name="connsiteX8" fmla="*/ 270510 w 438150"/>
                <a:gd name="connsiteY8" fmla="*/ 304800 h 1685925"/>
                <a:gd name="connsiteX9" fmla="*/ 270510 w 438150"/>
                <a:gd name="connsiteY9" fmla="*/ 204788 h 1685925"/>
                <a:gd name="connsiteX10" fmla="*/ 397193 w 438150"/>
                <a:gd name="connsiteY10" fmla="*/ 305753 h 1685925"/>
                <a:gd name="connsiteX11" fmla="*/ 397193 w 438150"/>
                <a:gd name="connsiteY11" fmla="*/ 203835 h 1685925"/>
                <a:gd name="connsiteX12" fmla="*/ 300990 w 438150"/>
                <a:gd name="connsiteY12" fmla="*/ 203835 h 1685925"/>
                <a:gd name="connsiteX13" fmla="*/ 300990 w 438150"/>
                <a:gd name="connsiteY13" fmla="*/ 305753 h 1685925"/>
                <a:gd name="connsiteX14" fmla="*/ 397193 w 438150"/>
                <a:gd name="connsiteY14" fmla="*/ 305753 h 1685925"/>
                <a:gd name="connsiteX15" fmla="*/ 46672 w 438150"/>
                <a:gd name="connsiteY15" fmla="*/ 302895 h 1685925"/>
                <a:gd name="connsiteX16" fmla="*/ 143827 w 438150"/>
                <a:gd name="connsiteY16" fmla="*/ 302895 h 1685925"/>
                <a:gd name="connsiteX17" fmla="*/ 143827 w 438150"/>
                <a:gd name="connsiteY17" fmla="*/ 202883 h 1685925"/>
                <a:gd name="connsiteX18" fmla="*/ 46672 w 438150"/>
                <a:gd name="connsiteY18" fmla="*/ 202883 h 1685925"/>
                <a:gd name="connsiteX19" fmla="*/ 46672 w 438150"/>
                <a:gd name="connsiteY19" fmla="*/ 302895 h 1685925"/>
                <a:gd name="connsiteX20" fmla="*/ 269557 w 438150"/>
                <a:gd name="connsiteY20" fmla="*/ 583882 h 1685925"/>
                <a:gd name="connsiteX21" fmla="*/ 269557 w 438150"/>
                <a:gd name="connsiteY21" fmla="*/ 486728 h 1685925"/>
                <a:gd name="connsiteX22" fmla="*/ 174307 w 438150"/>
                <a:gd name="connsiteY22" fmla="*/ 486728 h 1685925"/>
                <a:gd name="connsiteX23" fmla="*/ 174307 w 438150"/>
                <a:gd name="connsiteY23" fmla="*/ 583882 h 1685925"/>
                <a:gd name="connsiteX24" fmla="*/ 269557 w 438150"/>
                <a:gd name="connsiteY24" fmla="*/ 583882 h 1685925"/>
                <a:gd name="connsiteX25" fmla="*/ 142875 w 438150"/>
                <a:gd name="connsiteY25" fmla="*/ 441960 h 1685925"/>
                <a:gd name="connsiteX26" fmla="*/ 142875 w 438150"/>
                <a:gd name="connsiteY26" fmla="*/ 344805 h 1685925"/>
                <a:gd name="connsiteX27" fmla="*/ 47625 w 438150"/>
                <a:gd name="connsiteY27" fmla="*/ 344805 h 1685925"/>
                <a:gd name="connsiteX28" fmla="*/ 47625 w 438150"/>
                <a:gd name="connsiteY28" fmla="*/ 441960 h 1685925"/>
                <a:gd name="connsiteX29" fmla="*/ 142875 w 438150"/>
                <a:gd name="connsiteY29" fmla="*/ 441960 h 1685925"/>
                <a:gd name="connsiteX30" fmla="*/ 270510 w 438150"/>
                <a:gd name="connsiteY30" fmla="*/ 344805 h 1685925"/>
                <a:gd name="connsiteX31" fmla="*/ 172402 w 438150"/>
                <a:gd name="connsiteY31" fmla="*/ 344805 h 1685925"/>
                <a:gd name="connsiteX32" fmla="*/ 172402 w 438150"/>
                <a:gd name="connsiteY32" fmla="*/ 441007 h 1685925"/>
                <a:gd name="connsiteX33" fmla="*/ 270510 w 438150"/>
                <a:gd name="connsiteY33" fmla="*/ 441007 h 1685925"/>
                <a:gd name="connsiteX34" fmla="*/ 270510 w 438150"/>
                <a:gd name="connsiteY34" fmla="*/ 344805 h 1685925"/>
                <a:gd name="connsiteX35" fmla="*/ 144780 w 438150"/>
                <a:gd name="connsiteY35" fmla="*/ 65722 h 1685925"/>
                <a:gd name="connsiteX36" fmla="*/ 47625 w 438150"/>
                <a:gd name="connsiteY36" fmla="*/ 65722 h 1685925"/>
                <a:gd name="connsiteX37" fmla="*/ 47625 w 438150"/>
                <a:gd name="connsiteY37" fmla="*/ 164783 h 1685925"/>
                <a:gd name="connsiteX38" fmla="*/ 144780 w 438150"/>
                <a:gd name="connsiteY38" fmla="*/ 164783 h 1685925"/>
                <a:gd name="connsiteX39" fmla="*/ 144780 w 438150"/>
                <a:gd name="connsiteY39" fmla="*/ 65722 h 1685925"/>
                <a:gd name="connsiteX40" fmla="*/ 270510 w 438150"/>
                <a:gd name="connsiteY40" fmla="*/ 66675 h 1685925"/>
                <a:gd name="connsiteX41" fmla="*/ 173355 w 438150"/>
                <a:gd name="connsiteY41" fmla="*/ 66675 h 1685925"/>
                <a:gd name="connsiteX42" fmla="*/ 173355 w 438150"/>
                <a:gd name="connsiteY42" fmla="*/ 165735 h 1685925"/>
                <a:gd name="connsiteX43" fmla="*/ 270510 w 438150"/>
                <a:gd name="connsiteY43" fmla="*/ 165735 h 1685925"/>
                <a:gd name="connsiteX44" fmla="*/ 270510 w 438150"/>
                <a:gd name="connsiteY44" fmla="*/ 66675 h 1685925"/>
                <a:gd name="connsiteX45" fmla="*/ 397193 w 438150"/>
                <a:gd name="connsiteY45" fmla="*/ 66675 h 1685925"/>
                <a:gd name="connsiteX46" fmla="*/ 300038 w 438150"/>
                <a:gd name="connsiteY46" fmla="*/ 66675 h 1685925"/>
                <a:gd name="connsiteX47" fmla="*/ 300038 w 438150"/>
                <a:gd name="connsiteY47" fmla="*/ 164783 h 1685925"/>
                <a:gd name="connsiteX48" fmla="*/ 397193 w 438150"/>
                <a:gd name="connsiteY48" fmla="*/ 164783 h 1685925"/>
                <a:gd name="connsiteX49" fmla="*/ 397193 w 438150"/>
                <a:gd name="connsiteY49" fmla="*/ 66675 h 1685925"/>
                <a:gd name="connsiteX50" fmla="*/ 300990 w 438150"/>
                <a:gd name="connsiteY50" fmla="*/ 344805 h 1685925"/>
                <a:gd name="connsiteX51" fmla="*/ 300990 w 438150"/>
                <a:gd name="connsiteY51" fmla="*/ 442913 h 1685925"/>
                <a:gd name="connsiteX52" fmla="*/ 397193 w 438150"/>
                <a:gd name="connsiteY52" fmla="*/ 442913 h 1685925"/>
                <a:gd name="connsiteX53" fmla="*/ 397193 w 438150"/>
                <a:gd name="connsiteY53" fmla="*/ 344805 h 1685925"/>
                <a:gd name="connsiteX54" fmla="*/ 300990 w 438150"/>
                <a:gd name="connsiteY54" fmla="*/ 344805 h 1685925"/>
                <a:gd name="connsiteX55" fmla="*/ 301943 w 438150"/>
                <a:gd name="connsiteY55" fmla="*/ 485775 h 1685925"/>
                <a:gd name="connsiteX56" fmla="*/ 301943 w 438150"/>
                <a:gd name="connsiteY56" fmla="*/ 582930 h 1685925"/>
                <a:gd name="connsiteX57" fmla="*/ 395288 w 438150"/>
                <a:gd name="connsiteY57" fmla="*/ 582930 h 1685925"/>
                <a:gd name="connsiteX58" fmla="*/ 395288 w 438150"/>
                <a:gd name="connsiteY58" fmla="*/ 485775 h 1685925"/>
                <a:gd name="connsiteX59" fmla="*/ 301943 w 438150"/>
                <a:gd name="connsiteY59" fmla="*/ 485775 h 1685925"/>
                <a:gd name="connsiteX60" fmla="*/ 142875 w 438150"/>
                <a:gd name="connsiteY60" fmla="*/ 583882 h 1685925"/>
                <a:gd name="connsiteX61" fmla="*/ 142875 w 438150"/>
                <a:gd name="connsiteY61" fmla="*/ 486728 h 1685925"/>
                <a:gd name="connsiteX62" fmla="*/ 48577 w 438150"/>
                <a:gd name="connsiteY62" fmla="*/ 486728 h 1685925"/>
                <a:gd name="connsiteX63" fmla="*/ 48577 w 438150"/>
                <a:gd name="connsiteY63" fmla="*/ 583882 h 1685925"/>
                <a:gd name="connsiteX64" fmla="*/ 142875 w 438150"/>
                <a:gd name="connsiteY64" fmla="*/ 583882 h 1685925"/>
                <a:gd name="connsiteX65" fmla="*/ 301943 w 438150"/>
                <a:gd name="connsiteY65" fmla="*/ 719138 h 1685925"/>
                <a:gd name="connsiteX66" fmla="*/ 395288 w 438150"/>
                <a:gd name="connsiteY66" fmla="*/ 719138 h 1685925"/>
                <a:gd name="connsiteX67" fmla="*/ 395288 w 438150"/>
                <a:gd name="connsiteY67" fmla="*/ 624840 h 1685925"/>
                <a:gd name="connsiteX68" fmla="*/ 301943 w 438150"/>
                <a:gd name="connsiteY68" fmla="*/ 624840 h 1685925"/>
                <a:gd name="connsiteX69" fmla="*/ 301943 w 438150"/>
                <a:gd name="connsiteY69" fmla="*/ 719138 h 1685925"/>
                <a:gd name="connsiteX70" fmla="*/ 269557 w 438150"/>
                <a:gd name="connsiteY70" fmla="*/ 626745 h 1685925"/>
                <a:gd name="connsiteX71" fmla="*/ 172402 w 438150"/>
                <a:gd name="connsiteY71" fmla="*/ 626745 h 1685925"/>
                <a:gd name="connsiteX72" fmla="*/ 172402 w 438150"/>
                <a:gd name="connsiteY72" fmla="*/ 721043 h 1685925"/>
                <a:gd name="connsiteX73" fmla="*/ 269557 w 438150"/>
                <a:gd name="connsiteY73" fmla="*/ 721043 h 1685925"/>
                <a:gd name="connsiteX74" fmla="*/ 269557 w 438150"/>
                <a:gd name="connsiteY74" fmla="*/ 626745 h 1685925"/>
                <a:gd name="connsiteX75" fmla="*/ 47625 w 438150"/>
                <a:gd name="connsiteY75" fmla="*/ 720090 h 1685925"/>
                <a:gd name="connsiteX76" fmla="*/ 142875 w 438150"/>
                <a:gd name="connsiteY76" fmla="*/ 721043 h 1685925"/>
                <a:gd name="connsiteX77" fmla="*/ 143827 w 438150"/>
                <a:gd name="connsiteY77" fmla="*/ 624840 h 1685925"/>
                <a:gd name="connsiteX78" fmla="*/ 47625 w 438150"/>
                <a:gd name="connsiteY78" fmla="*/ 624840 h 1685925"/>
                <a:gd name="connsiteX79" fmla="*/ 47625 w 438150"/>
                <a:gd name="connsiteY79" fmla="*/ 720090 h 1685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438150" h="1685925">
                  <a:moveTo>
                    <a:pt x="0" y="0"/>
                  </a:moveTo>
                  <a:cubicBezTo>
                    <a:pt x="148590" y="0"/>
                    <a:pt x="294322" y="0"/>
                    <a:pt x="441960" y="0"/>
                  </a:cubicBezTo>
                  <a:cubicBezTo>
                    <a:pt x="441960" y="563880"/>
                    <a:pt x="441960" y="1124903"/>
                    <a:pt x="441960" y="1689735"/>
                  </a:cubicBezTo>
                  <a:cubicBezTo>
                    <a:pt x="296227" y="1689735"/>
                    <a:pt x="149543" y="1689735"/>
                    <a:pt x="0" y="1689735"/>
                  </a:cubicBezTo>
                  <a:cubicBezTo>
                    <a:pt x="0" y="1128713"/>
                    <a:pt x="0" y="566738"/>
                    <a:pt x="0" y="0"/>
                  </a:cubicBezTo>
                  <a:close/>
                  <a:moveTo>
                    <a:pt x="270510" y="204788"/>
                  </a:moveTo>
                  <a:cubicBezTo>
                    <a:pt x="234315" y="204788"/>
                    <a:pt x="202882" y="204788"/>
                    <a:pt x="171450" y="204788"/>
                  </a:cubicBezTo>
                  <a:cubicBezTo>
                    <a:pt x="171450" y="240030"/>
                    <a:pt x="171450" y="271463"/>
                    <a:pt x="171450" y="304800"/>
                  </a:cubicBezTo>
                  <a:cubicBezTo>
                    <a:pt x="204788" y="304800"/>
                    <a:pt x="237172" y="304800"/>
                    <a:pt x="270510" y="304800"/>
                  </a:cubicBezTo>
                  <a:cubicBezTo>
                    <a:pt x="270510" y="270510"/>
                    <a:pt x="270510" y="239078"/>
                    <a:pt x="270510" y="204788"/>
                  </a:cubicBezTo>
                  <a:close/>
                  <a:moveTo>
                    <a:pt x="397193" y="305753"/>
                  </a:moveTo>
                  <a:cubicBezTo>
                    <a:pt x="397193" y="268605"/>
                    <a:pt x="397193" y="236220"/>
                    <a:pt x="397193" y="203835"/>
                  </a:cubicBezTo>
                  <a:cubicBezTo>
                    <a:pt x="362902" y="203835"/>
                    <a:pt x="332422" y="203835"/>
                    <a:pt x="300990" y="203835"/>
                  </a:cubicBezTo>
                  <a:cubicBezTo>
                    <a:pt x="300990" y="239078"/>
                    <a:pt x="300990" y="271463"/>
                    <a:pt x="300990" y="305753"/>
                  </a:cubicBezTo>
                  <a:cubicBezTo>
                    <a:pt x="333375" y="305753"/>
                    <a:pt x="361950" y="305753"/>
                    <a:pt x="397193" y="305753"/>
                  </a:cubicBezTo>
                  <a:close/>
                  <a:moveTo>
                    <a:pt x="46672" y="302895"/>
                  </a:moveTo>
                  <a:cubicBezTo>
                    <a:pt x="80963" y="302895"/>
                    <a:pt x="113347" y="302895"/>
                    <a:pt x="143827" y="302895"/>
                  </a:cubicBezTo>
                  <a:cubicBezTo>
                    <a:pt x="143827" y="267653"/>
                    <a:pt x="143827" y="236220"/>
                    <a:pt x="143827" y="202883"/>
                  </a:cubicBezTo>
                  <a:cubicBezTo>
                    <a:pt x="110490" y="202883"/>
                    <a:pt x="80010" y="202883"/>
                    <a:pt x="46672" y="202883"/>
                  </a:cubicBezTo>
                  <a:cubicBezTo>
                    <a:pt x="46672" y="238125"/>
                    <a:pt x="46672" y="270510"/>
                    <a:pt x="46672" y="302895"/>
                  </a:cubicBezTo>
                  <a:close/>
                  <a:moveTo>
                    <a:pt x="269557" y="583882"/>
                  </a:moveTo>
                  <a:cubicBezTo>
                    <a:pt x="269557" y="548640"/>
                    <a:pt x="269557" y="517207"/>
                    <a:pt x="269557" y="486728"/>
                  </a:cubicBezTo>
                  <a:cubicBezTo>
                    <a:pt x="236220" y="486728"/>
                    <a:pt x="204788" y="486728"/>
                    <a:pt x="174307" y="486728"/>
                  </a:cubicBezTo>
                  <a:cubicBezTo>
                    <a:pt x="174307" y="521018"/>
                    <a:pt x="174307" y="551497"/>
                    <a:pt x="174307" y="583882"/>
                  </a:cubicBezTo>
                  <a:cubicBezTo>
                    <a:pt x="205740" y="583882"/>
                    <a:pt x="235268" y="583882"/>
                    <a:pt x="269557" y="583882"/>
                  </a:cubicBezTo>
                  <a:close/>
                  <a:moveTo>
                    <a:pt x="142875" y="441960"/>
                  </a:moveTo>
                  <a:cubicBezTo>
                    <a:pt x="142875" y="407670"/>
                    <a:pt x="142875" y="376238"/>
                    <a:pt x="142875" y="344805"/>
                  </a:cubicBezTo>
                  <a:cubicBezTo>
                    <a:pt x="108585" y="344805"/>
                    <a:pt x="78105" y="344805"/>
                    <a:pt x="47625" y="344805"/>
                  </a:cubicBezTo>
                  <a:cubicBezTo>
                    <a:pt x="47625" y="378142"/>
                    <a:pt x="47625" y="409575"/>
                    <a:pt x="47625" y="441960"/>
                  </a:cubicBezTo>
                  <a:cubicBezTo>
                    <a:pt x="80963" y="441960"/>
                    <a:pt x="111443" y="441960"/>
                    <a:pt x="142875" y="441960"/>
                  </a:cubicBezTo>
                  <a:close/>
                  <a:moveTo>
                    <a:pt x="270510" y="344805"/>
                  </a:moveTo>
                  <a:cubicBezTo>
                    <a:pt x="235268" y="344805"/>
                    <a:pt x="203835" y="344805"/>
                    <a:pt x="172402" y="344805"/>
                  </a:cubicBezTo>
                  <a:cubicBezTo>
                    <a:pt x="172402" y="378142"/>
                    <a:pt x="172402" y="409575"/>
                    <a:pt x="172402" y="441007"/>
                  </a:cubicBezTo>
                  <a:cubicBezTo>
                    <a:pt x="206693" y="441007"/>
                    <a:pt x="238125" y="441007"/>
                    <a:pt x="270510" y="441007"/>
                  </a:cubicBezTo>
                  <a:cubicBezTo>
                    <a:pt x="270510" y="407670"/>
                    <a:pt x="270510" y="378142"/>
                    <a:pt x="270510" y="344805"/>
                  </a:cubicBezTo>
                  <a:close/>
                  <a:moveTo>
                    <a:pt x="144780" y="65722"/>
                  </a:moveTo>
                  <a:cubicBezTo>
                    <a:pt x="109538" y="65722"/>
                    <a:pt x="78105" y="65722"/>
                    <a:pt x="47625" y="65722"/>
                  </a:cubicBezTo>
                  <a:cubicBezTo>
                    <a:pt x="47625" y="100965"/>
                    <a:pt x="47625" y="132397"/>
                    <a:pt x="47625" y="164783"/>
                  </a:cubicBezTo>
                  <a:cubicBezTo>
                    <a:pt x="81915" y="164783"/>
                    <a:pt x="112395" y="164783"/>
                    <a:pt x="144780" y="164783"/>
                  </a:cubicBezTo>
                  <a:cubicBezTo>
                    <a:pt x="144780" y="131445"/>
                    <a:pt x="144780" y="100965"/>
                    <a:pt x="144780" y="65722"/>
                  </a:cubicBezTo>
                  <a:close/>
                  <a:moveTo>
                    <a:pt x="270510" y="66675"/>
                  </a:moveTo>
                  <a:cubicBezTo>
                    <a:pt x="234315" y="66675"/>
                    <a:pt x="203835" y="66675"/>
                    <a:pt x="173355" y="66675"/>
                  </a:cubicBezTo>
                  <a:cubicBezTo>
                    <a:pt x="173355" y="101917"/>
                    <a:pt x="173355" y="134303"/>
                    <a:pt x="173355" y="165735"/>
                  </a:cubicBezTo>
                  <a:cubicBezTo>
                    <a:pt x="207645" y="165735"/>
                    <a:pt x="239077" y="165735"/>
                    <a:pt x="270510" y="165735"/>
                  </a:cubicBezTo>
                  <a:cubicBezTo>
                    <a:pt x="270510" y="130492"/>
                    <a:pt x="270510" y="100013"/>
                    <a:pt x="270510" y="66675"/>
                  </a:cubicBezTo>
                  <a:close/>
                  <a:moveTo>
                    <a:pt x="397193" y="66675"/>
                  </a:moveTo>
                  <a:cubicBezTo>
                    <a:pt x="361950" y="66675"/>
                    <a:pt x="330518" y="66675"/>
                    <a:pt x="300038" y="66675"/>
                  </a:cubicBezTo>
                  <a:cubicBezTo>
                    <a:pt x="300038" y="101917"/>
                    <a:pt x="300038" y="132397"/>
                    <a:pt x="300038" y="164783"/>
                  </a:cubicBezTo>
                  <a:cubicBezTo>
                    <a:pt x="333375" y="164783"/>
                    <a:pt x="363855" y="164783"/>
                    <a:pt x="397193" y="164783"/>
                  </a:cubicBezTo>
                  <a:cubicBezTo>
                    <a:pt x="397193" y="131445"/>
                    <a:pt x="397193" y="100965"/>
                    <a:pt x="397193" y="66675"/>
                  </a:cubicBezTo>
                  <a:close/>
                  <a:moveTo>
                    <a:pt x="300990" y="344805"/>
                  </a:moveTo>
                  <a:cubicBezTo>
                    <a:pt x="300990" y="379095"/>
                    <a:pt x="300990" y="410528"/>
                    <a:pt x="300990" y="442913"/>
                  </a:cubicBezTo>
                  <a:cubicBezTo>
                    <a:pt x="335280" y="442913"/>
                    <a:pt x="365760" y="442913"/>
                    <a:pt x="397193" y="442913"/>
                  </a:cubicBezTo>
                  <a:cubicBezTo>
                    <a:pt x="397193" y="409575"/>
                    <a:pt x="397193" y="378142"/>
                    <a:pt x="397193" y="344805"/>
                  </a:cubicBezTo>
                  <a:cubicBezTo>
                    <a:pt x="364807" y="344805"/>
                    <a:pt x="333375" y="344805"/>
                    <a:pt x="300990" y="344805"/>
                  </a:cubicBezTo>
                  <a:close/>
                  <a:moveTo>
                    <a:pt x="301943" y="485775"/>
                  </a:moveTo>
                  <a:cubicBezTo>
                    <a:pt x="301943" y="519113"/>
                    <a:pt x="301943" y="550545"/>
                    <a:pt x="301943" y="582930"/>
                  </a:cubicBezTo>
                  <a:cubicBezTo>
                    <a:pt x="334327" y="582930"/>
                    <a:pt x="363855" y="582930"/>
                    <a:pt x="395288" y="582930"/>
                  </a:cubicBezTo>
                  <a:cubicBezTo>
                    <a:pt x="395288" y="549593"/>
                    <a:pt x="395288" y="518160"/>
                    <a:pt x="395288" y="485775"/>
                  </a:cubicBezTo>
                  <a:cubicBezTo>
                    <a:pt x="363855" y="485775"/>
                    <a:pt x="334327" y="485775"/>
                    <a:pt x="301943" y="485775"/>
                  </a:cubicBezTo>
                  <a:close/>
                  <a:moveTo>
                    <a:pt x="142875" y="583882"/>
                  </a:moveTo>
                  <a:cubicBezTo>
                    <a:pt x="142875" y="547688"/>
                    <a:pt x="142875" y="517207"/>
                    <a:pt x="142875" y="486728"/>
                  </a:cubicBezTo>
                  <a:cubicBezTo>
                    <a:pt x="108585" y="486728"/>
                    <a:pt x="78105" y="486728"/>
                    <a:pt x="48577" y="486728"/>
                  </a:cubicBezTo>
                  <a:cubicBezTo>
                    <a:pt x="48577" y="521018"/>
                    <a:pt x="48577" y="551497"/>
                    <a:pt x="48577" y="583882"/>
                  </a:cubicBezTo>
                  <a:cubicBezTo>
                    <a:pt x="81915" y="583882"/>
                    <a:pt x="111443" y="583882"/>
                    <a:pt x="142875" y="583882"/>
                  </a:cubicBezTo>
                  <a:close/>
                  <a:moveTo>
                    <a:pt x="301943" y="719138"/>
                  </a:moveTo>
                  <a:cubicBezTo>
                    <a:pt x="337185" y="719138"/>
                    <a:pt x="375285" y="720090"/>
                    <a:pt x="395288" y="719138"/>
                  </a:cubicBezTo>
                  <a:cubicBezTo>
                    <a:pt x="395288" y="684847"/>
                    <a:pt x="395288" y="656272"/>
                    <a:pt x="395288" y="624840"/>
                  </a:cubicBezTo>
                  <a:cubicBezTo>
                    <a:pt x="362902" y="624840"/>
                    <a:pt x="332422" y="624840"/>
                    <a:pt x="301943" y="624840"/>
                  </a:cubicBezTo>
                  <a:cubicBezTo>
                    <a:pt x="301943" y="657225"/>
                    <a:pt x="301943" y="684847"/>
                    <a:pt x="301943" y="719138"/>
                  </a:cubicBezTo>
                  <a:close/>
                  <a:moveTo>
                    <a:pt x="269557" y="626745"/>
                  </a:moveTo>
                  <a:cubicBezTo>
                    <a:pt x="235268" y="626745"/>
                    <a:pt x="203835" y="626745"/>
                    <a:pt x="172402" y="626745"/>
                  </a:cubicBezTo>
                  <a:cubicBezTo>
                    <a:pt x="172402" y="659130"/>
                    <a:pt x="172402" y="691515"/>
                    <a:pt x="172402" y="721043"/>
                  </a:cubicBezTo>
                  <a:cubicBezTo>
                    <a:pt x="205740" y="723900"/>
                    <a:pt x="240982" y="721043"/>
                    <a:pt x="269557" y="721043"/>
                  </a:cubicBezTo>
                  <a:cubicBezTo>
                    <a:pt x="269557" y="686753"/>
                    <a:pt x="269557" y="659130"/>
                    <a:pt x="269557" y="626745"/>
                  </a:cubicBezTo>
                  <a:close/>
                  <a:moveTo>
                    <a:pt x="47625" y="720090"/>
                  </a:moveTo>
                  <a:cubicBezTo>
                    <a:pt x="88582" y="720090"/>
                    <a:pt x="114300" y="719138"/>
                    <a:pt x="142875" y="721043"/>
                  </a:cubicBezTo>
                  <a:cubicBezTo>
                    <a:pt x="142875" y="683895"/>
                    <a:pt x="143827" y="652463"/>
                    <a:pt x="143827" y="624840"/>
                  </a:cubicBezTo>
                  <a:cubicBezTo>
                    <a:pt x="110490" y="624840"/>
                    <a:pt x="80010" y="624840"/>
                    <a:pt x="47625" y="624840"/>
                  </a:cubicBezTo>
                  <a:cubicBezTo>
                    <a:pt x="47625" y="655320"/>
                    <a:pt x="47625" y="691515"/>
                    <a:pt x="47625" y="7200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7" name="Freeform: Shape 1248">
              <a:extLst>
                <a:ext uri="{FF2B5EF4-FFF2-40B4-BE49-F238E27FC236}">
                  <a16:creationId xmlns:a16="http://schemas.microsoft.com/office/drawing/2014/main" id="{27BF919E-024F-47AE-9B93-7EEAA537FF1D}"/>
                </a:ext>
              </a:extLst>
            </p:cNvPr>
            <p:cNvSpPr/>
            <p:nvPr/>
          </p:nvSpPr>
          <p:spPr>
            <a:xfrm>
              <a:off x="9138286" y="2463473"/>
              <a:ext cx="447675" cy="590550"/>
            </a:xfrm>
            <a:custGeom>
              <a:avLst/>
              <a:gdLst>
                <a:gd name="connsiteX0" fmla="*/ 0 w 447675"/>
                <a:gd name="connsiteY0" fmla="*/ 594052 h 590550"/>
                <a:gd name="connsiteX1" fmla="*/ 0 w 447675"/>
                <a:gd name="connsiteY1" fmla="*/ 226387 h 590550"/>
                <a:gd name="connsiteX2" fmla="*/ 237172 w 447675"/>
                <a:gd name="connsiteY2" fmla="*/ 644 h 590550"/>
                <a:gd name="connsiteX3" fmla="*/ 378142 w 447675"/>
                <a:gd name="connsiteY3" fmla="*/ 34934 h 590550"/>
                <a:gd name="connsiteX4" fmla="*/ 449580 w 447675"/>
                <a:gd name="connsiteY4" fmla="*/ 151139 h 590550"/>
                <a:gd name="connsiteX5" fmla="*/ 448627 w 447675"/>
                <a:gd name="connsiteY5" fmla="*/ 554999 h 590550"/>
                <a:gd name="connsiteX6" fmla="*/ 446722 w 447675"/>
                <a:gd name="connsiteY6" fmla="*/ 594052 h 590550"/>
                <a:gd name="connsiteX7" fmla="*/ 0 w 447675"/>
                <a:gd name="connsiteY7" fmla="*/ 594052 h 590550"/>
                <a:gd name="connsiteX8" fmla="*/ 61913 w 447675"/>
                <a:gd name="connsiteY8" fmla="*/ 199717 h 590550"/>
                <a:gd name="connsiteX9" fmla="*/ 205740 w 447675"/>
                <a:gd name="connsiteY9" fmla="*/ 199717 h 590550"/>
                <a:gd name="connsiteX10" fmla="*/ 205740 w 447675"/>
                <a:gd name="connsiteY10" fmla="*/ 72082 h 590550"/>
                <a:gd name="connsiteX11" fmla="*/ 61913 w 447675"/>
                <a:gd name="connsiteY11" fmla="*/ 199717 h 590550"/>
                <a:gd name="connsiteX12" fmla="*/ 241935 w 447675"/>
                <a:gd name="connsiteY12" fmla="*/ 487372 h 590550"/>
                <a:gd name="connsiteX13" fmla="*/ 381000 w 447675"/>
                <a:gd name="connsiteY13" fmla="*/ 487372 h 590550"/>
                <a:gd name="connsiteX14" fmla="*/ 381000 w 447675"/>
                <a:gd name="connsiteY14" fmla="*/ 239722 h 590550"/>
                <a:gd name="connsiteX15" fmla="*/ 241935 w 447675"/>
                <a:gd name="connsiteY15" fmla="*/ 239722 h 590550"/>
                <a:gd name="connsiteX16" fmla="*/ 241935 w 447675"/>
                <a:gd name="connsiteY16" fmla="*/ 487372 h 590550"/>
                <a:gd name="connsiteX17" fmla="*/ 205740 w 447675"/>
                <a:gd name="connsiteY17" fmla="*/ 239722 h 590550"/>
                <a:gd name="connsiteX18" fmla="*/ 70485 w 447675"/>
                <a:gd name="connsiteY18" fmla="*/ 239722 h 590550"/>
                <a:gd name="connsiteX19" fmla="*/ 70485 w 447675"/>
                <a:gd name="connsiteY19" fmla="*/ 487372 h 590550"/>
                <a:gd name="connsiteX20" fmla="*/ 205740 w 447675"/>
                <a:gd name="connsiteY20" fmla="*/ 487372 h 590550"/>
                <a:gd name="connsiteX21" fmla="*/ 205740 w 447675"/>
                <a:gd name="connsiteY21" fmla="*/ 239722 h 590550"/>
                <a:gd name="connsiteX22" fmla="*/ 381000 w 447675"/>
                <a:gd name="connsiteY22" fmla="*/ 202574 h 590550"/>
                <a:gd name="connsiteX23" fmla="*/ 242888 w 447675"/>
                <a:gd name="connsiteY23" fmla="*/ 75892 h 590550"/>
                <a:gd name="connsiteX24" fmla="*/ 242888 w 447675"/>
                <a:gd name="connsiteY24" fmla="*/ 202574 h 590550"/>
                <a:gd name="connsiteX25" fmla="*/ 381000 w 447675"/>
                <a:gd name="connsiteY25" fmla="*/ 20257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47675" h="590550">
                  <a:moveTo>
                    <a:pt x="0" y="594052"/>
                  </a:moveTo>
                  <a:cubicBezTo>
                    <a:pt x="0" y="469274"/>
                    <a:pt x="0" y="348307"/>
                    <a:pt x="0" y="226387"/>
                  </a:cubicBezTo>
                  <a:cubicBezTo>
                    <a:pt x="0" y="52079"/>
                    <a:pt x="60007" y="-6976"/>
                    <a:pt x="237172" y="644"/>
                  </a:cubicBezTo>
                  <a:cubicBezTo>
                    <a:pt x="284797" y="2549"/>
                    <a:pt x="333375" y="16837"/>
                    <a:pt x="378142" y="34934"/>
                  </a:cubicBezTo>
                  <a:cubicBezTo>
                    <a:pt x="426720" y="54937"/>
                    <a:pt x="450532" y="94942"/>
                    <a:pt x="449580" y="151139"/>
                  </a:cubicBezTo>
                  <a:cubicBezTo>
                    <a:pt x="446722" y="285442"/>
                    <a:pt x="448627" y="420697"/>
                    <a:pt x="448627" y="554999"/>
                  </a:cubicBezTo>
                  <a:cubicBezTo>
                    <a:pt x="448627" y="567382"/>
                    <a:pt x="447675" y="579764"/>
                    <a:pt x="446722" y="594052"/>
                  </a:cubicBezTo>
                  <a:cubicBezTo>
                    <a:pt x="298132" y="594052"/>
                    <a:pt x="152400" y="594052"/>
                    <a:pt x="0" y="594052"/>
                  </a:cubicBezTo>
                  <a:close/>
                  <a:moveTo>
                    <a:pt x="61913" y="199717"/>
                  </a:moveTo>
                  <a:cubicBezTo>
                    <a:pt x="116205" y="199717"/>
                    <a:pt x="160972" y="199717"/>
                    <a:pt x="205740" y="199717"/>
                  </a:cubicBezTo>
                  <a:cubicBezTo>
                    <a:pt x="205740" y="154949"/>
                    <a:pt x="205740" y="114944"/>
                    <a:pt x="205740" y="72082"/>
                  </a:cubicBezTo>
                  <a:cubicBezTo>
                    <a:pt x="92392" y="72082"/>
                    <a:pt x="61913" y="111134"/>
                    <a:pt x="61913" y="199717"/>
                  </a:cubicBezTo>
                  <a:close/>
                  <a:moveTo>
                    <a:pt x="241935" y="487372"/>
                  </a:moveTo>
                  <a:cubicBezTo>
                    <a:pt x="291465" y="487372"/>
                    <a:pt x="335280" y="487372"/>
                    <a:pt x="381000" y="487372"/>
                  </a:cubicBezTo>
                  <a:cubicBezTo>
                    <a:pt x="381000" y="402599"/>
                    <a:pt x="381000" y="319732"/>
                    <a:pt x="381000" y="239722"/>
                  </a:cubicBezTo>
                  <a:cubicBezTo>
                    <a:pt x="332422" y="239722"/>
                    <a:pt x="286702" y="239722"/>
                    <a:pt x="241935" y="239722"/>
                  </a:cubicBezTo>
                  <a:cubicBezTo>
                    <a:pt x="241935" y="323542"/>
                    <a:pt x="241935" y="403552"/>
                    <a:pt x="241935" y="487372"/>
                  </a:cubicBezTo>
                  <a:close/>
                  <a:moveTo>
                    <a:pt x="205740" y="239722"/>
                  </a:moveTo>
                  <a:cubicBezTo>
                    <a:pt x="157163" y="239722"/>
                    <a:pt x="113347" y="239722"/>
                    <a:pt x="70485" y="239722"/>
                  </a:cubicBezTo>
                  <a:cubicBezTo>
                    <a:pt x="70485" y="323542"/>
                    <a:pt x="70485" y="405457"/>
                    <a:pt x="70485" y="487372"/>
                  </a:cubicBezTo>
                  <a:cubicBezTo>
                    <a:pt x="117157" y="487372"/>
                    <a:pt x="160020" y="487372"/>
                    <a:pt x="205740" y="487372"/>
                  </a:cubicBezTo>
                  <a:cubicBezTo>
                    <a:pt x="205740" y="403552"/>
                    <a:pt x="205740" y="322589"/>
                    <a:pt x="205740" y="239722"/>
                  </a:cubicBezTo>
                  <a:close/>
                  <a:moveTo>
                    <a:pt x="381000" y="202574"/>
                  </a:moveTo>
                  <a:cubicBezTo>
                    <a:pt x="389572" y="117802"/>
                    <a:pt x="332422" y="67319"/>
                    <a:pt x="242888" y="75892"/>
                  </a:cubicBezTo>
                  <a:cubicBezTo>
                    <a:pt x="242888" y="117802"/>
                    <a:pt x="242888" y="159712"/>
                    <a:pt x="242888" y="202574"/>
                  </a:cubicBezTo>
                  <a:cubicBezTo>
                    <a:pt x="291465" y="202574"/>
                    <a:pt x="335280" y="202574"/>
                    <a:pt x="381000" y="202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8" name="Freeform: Shape 1249">
              <a:extLst>
                <a:ext uri="{FF2B5EF4-FFF2-40B4-BE49-F238E27FC236}">
                  <a16:creationId xmlns:a16="http://schemas.microsoft.com/office/drawing/2014/main" id="{FD5FBA11-3827-42C8-8A13-43212D342993}"/>
                </a:ext>
              </a:extLst>
            </p:cNvPr>
            <p:cNvSpPr/>
            <p:nvPr/>
          </p:nvSpPr>
          <p:spPr>
            <a:xfrm>
              <a:off x="9123998" y="3071813"/>
              <a:ext cx="476250" cy="514350"/>
            </a:xfrm>
            <a:custGeom>
              <a:avLst/>
              <a:gdLst>
                <a:gd name="connsiteX0" fmla="*/ 0 w 476250"/>
                <a:gd name="connsiteY0" fmla="*/ 517208 h 514350"/>
                <a:gd name="connsiteX1" fmla="*/ 0 w 476250"/>
                <a:gd name="connsiteY1" fmla="*/ 0 h 514350"/>
                <a:gd name="connsiteX2" fmla="*/ 477202 w 476250"/>
                <a:gd name="connsiteY2" fmla="*/ 0 h 514350"/>
                <a:gd name="connsiteX3" fmla="*/ 477202 w 476250"/>
                <a:gd name="connsiteY3" fmla="*/ 517208 h 514350"/>
                <a:gd name="connsiteX4" fmla="*/ 0 w 476250"/>
                <a:gd name="connsiteY4" fmla="*/ 517208 h 514350"/>
                <a:gd name="connsiteX5" fmla="*/ 54292 w 476250"/>
                <a:gd name="connsiteY5" fmla="*/ 75247 h 514350"/>
                <a:gd name="connsiteX6" fmla="*/ 54292 w 476250"/>
                <a:gd name="connsiteY6" fmla="*/ 230505 h 514350"/>
                <a:gd name="connsiteX7" fmla="*/ 55245 w 476250"/>
                <a:gd name="connsiteY7" fmla="*/ 387667 h 514350"/>
                <a:gd name="connsiteX8" fmla="*/ 107632 w 476250"/>
                <a:gd name="connsiteY8" fmla="*/ 441008 h 514350"/>
                <a:gd name="connsiteX9" fmla="*/ 153352 w 476250"/>
                <a:gd name="connsiteY9" fmla="*/ 385763 h 514350"/>
                <a:gd name="connsiteX10" fmla="*/ 155257 w 476250"/>
                <a:gd name="connsiteY10" fmla="*/ 75247 h 514350"/>
                <a:gd name="connsiteX11" fmla="*/ 54292 w 476250"/>
                <a:gd name="connsiteY11" fmla="*/ 75247 h 514350"/>
                <a:gd name="connsiteX12" fmla="*/ 321945 w 476250"/>
                <a:gd name="connsiteY12" fmla="*/ 75247 h 514350"/>
                <a:gd name="connsiteX13" fmla="*/ 322897 w 476250"/>
                <a:gd name="connsiteY13" fmla="*/ 385763 h 514350"/>
                <a:gd name="connsiteX14" fmla="*/ 375285 w 476250"/>
                <a:gd name="connsiteY14" fmla="*/ 441960 h 514350"/>
                <a:gd name="connsiteX15" fmla="*/ 422910 w 476250"/>
                <a:gd name="connsiteY15" fmla="*/ 381000 h 514350"/>
                <a:gd name="connsiteX16" fmla="*/ 422910 w 476250"/>
                <a:gd name="connsiteY16" fmla="*/ 271463 h 514350"/>
                <a:gd name="connsiteX17" fmla="*/ 422910 w 476250"/>
                <a:gd name="connsiteY17" fmla="*/ 74295 h 514350"/>
                <a:gd name="connsiteX18" fmla="*/ 321945 w 476250"/>
                <a:gd name="connsiteY18" fmla="*/ 75247 h 514350"/>
                <a:gd name="connsiteX19" fmla="*/ 188595 w 476250"/>
                <a:gd name="connsiteY19" fmla="*/ 75247 h 514350"/>
                <a:gd name="connsiteX20" fmla="*/ 189547 w 476250"/>
                <a:gd name="connsiteY20" fmla="*/ 385763 h 514350"/>
                <a:gd name="connsiteX21" fmla="*/ 241935 w 476250"/>
                <a:gd name="connsiteY21" fmla="*/ 441960 h 514350"/>
                <a:gd name="connsiteX22" fmla="*/ 289560 w 476250"/>
                <a:gd name="connsiteY22" fmla="*/ 381000 h 514350"/>
                <a:gd name="connsiteX23" fmla="*/ 289560 w 476250"/>
                <a:gd name="connsiteY23" fmla="*/ 271463 h 514350"/>
                <a:gd name="connsiteX24" fmla="*/ 289560 w 476250"/>
                <a:gd name="connsiteY24" fmla="*/ 74295 h 514350"/>
                <a:gd name="connsiteX25" fmla="*/ 188595 w 476250"/>
                <a:gd name="connsiteY25" fmla="*/ 75247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76250" h="514350">
                  <a:moveTo>
                    <a:pt x="0" y="517208"/>
                  </a:moveTo>
                  <a:cubicBezTo>
                    <a:pt x="0" y="343853"/>
                    <a:pt x="0" y="173355"/>
                    <a:pt x="0" y="0"/>
                  </a:cubicBezTo>
                  <a:cubicBezTo>
                    <a:pt x="160020" y="0"/>
                    <a:pt x="317182" y="0"/>
                    <a:pt x="477202" y="0"/>
                  </a:cubicBezTo>
                  <a:cubicBezTo>
                    <a:pt x="477202" y="172403"/>
                    <a:pt x="477202" y="342900"/>
                    <a:pt x="477202" y="517208"/>
                  </a:cubicBezTo>
                  <a:cubicBezTo>
                    <a:pt x="320040" y="517208"/>
                    <a:pt x="162877" y="517208"/>
                    <a:pt x="0" y="517208"/>
                  </a:cubicBezTo>
                  <a:close/>
                  <a:moveTo>
                    <a:pt x="54292" y="75247"/>
                  </a:moveTo>
                  <a:cubicBezTo>
                    <a:pt x="54292" y="129540"/>
                    <a:pt x="54292" y="180022"/>
                    <a:pt x="54292" y="230505"/>
                  </a:cubicBezTo>
                  <a:cubicBezTo>
                    <a:pt x="54292" y="282892"/>
                    <a:pt x="52388" y="335280"/>
                    <a:pt x="55245" y="387667"/>
                  </a:cubicBezTo>
                  <a:cubicBezTo>
                    <a:pt x="57150" y="417195"/>
                    <a:pt x="71438" y="442913"/>
                    <a:pt x="107632" y="441008"/>
                  </a:cubicBezTo>
                  <a:cubicBezTo>
                    <a:pt x="135255" y="441008"/>
                    <a:pt x="155257" y="417195"/>
                    <a:pt x="153352" y="385763"/>
                  </a:cubicBezTo>
                  <a:cubicBezTo>
                    <a:pt x="158115" y="283845"/>
                    <a:pt x="155257" y="180975"/>
                    <a:pt x="155257" y="75247"/>
                  </a:cubicBezTo>
                  <a:cubicBezTo>
                    <a:pt x="120967" y="75247"/>
                    <a:pt x="91440" y="75247"/>
                    <a:pt x="54292" y="75247"/>
                  </a:cubicBezTo>
                  <a:close/>
                  <a:moveTo>
                    <a:pt x="321945" y="75247"/>
                  </a:moveTo>
                  <a:cubicBezTo>
                    <a:pt x="321945" y="180975"/>
                    <a:pt x="320040" y="283845"/>
                    <a:pt x="322897" y="385763"/>
                  </a:cubicBezTo>
                  <a:cubicBezTo>
                    <a:pt x="323850" y="415290"/>
                    <a:pt x="339090" y="443865"/>
                    <a:pt x="375285" y="441960"/>
                  </a:cubicBezTo>
                  <a:cubicBezTo>
                    <a:pt x="409575" y="440055"/>
                    <a:pt x="421957" y="412433"/>
                    <a:pt x="422910" y="381000"/>
                  </a:cubicBezTo>
                  <a:cubicBezTo>
                    <a:pt x="423863" y="344805"/>
                    <a:pt x="422910" y="308610"/>
                    <a:pt x="422910" y="271463"/>
                  </a:cubicBezTo>
                  <a:cubicBezTo>
                    <a:pt x="422910" y="205740"/>
                    <a:pt x="422910" y="140017"/>
                    <a:pt x="422910" y="74295"/>
                  </a:cubicBezTo>
                  <a:cubicBezTo>
                    <a:pt x="384810" y="75247"/>
                    <a:pt x="355282" y="75247"/>
                    <a:pt x="321945" y="75247"/>
                  </a:cubicBezTo>
                  <a:close/>
                  <a:moveTo>
                    <a:pt x="188595" y="75247"/>
                  </a:moveTo>
                  <a:cubicBezTo>
                    <a:pt x="188595" y="180975"/>
                    <a:pt x="186690" y="283845"/>
                    <a:pt x="189547" y="385763"/>
                  </a:cubicBezTo>
                  <a:cubicBezTo>
                    <a:pt x="190500" y="415290"/>
                    <a:pt x="205740" y="443865"/>
                    <a:pt x="241935" y="441960"/>
                  </a:cubicBezTo>
                  <a:cubicBezTo>
                    <a:pt x="276225" y="440055"/>
                    <a:pt x="288607" y="412433"/>
                    <a:pt x="289560" y="381000"/>
                  </a:cubicBezTo>
                  <a:cubicBezTo>
                    <a:pt x="290513" y="344805"/>
                    <a:pt x="289560" y="308610"/>
                    <a:pt x="289560" y="271463"/>
                  </a:cubicBezTo>
                  <a:cubicBezTo>
                    <a:pt x="289560" y="205740"/>
                    <a:pt x="289560" y="140017"/>
                    <a:pt x="289560" y="74295"/>
                  </a:cubicBezTo>
                  <a:cubicBezTo>
                    <a:pt x="251460" y="75247"/>
                    <a:pt x="221932" y="75247"/>
                    <a:pt x="188595" y="7524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9" name="Freeform: Shape 1250">
              <a:extLst>
                <a:ext uri="{FF2B5EF4-FFF2-40B4-BE49-F238E27FC236}">
                  <a16:creationId xmlns:a16="http://schemas.microsoft.com/office/drawing/2014/main" id="{1CE3860B-0A70-4FA2-9270-57B2048B84FF}"/>
                </a:ext>
              </a:extLst>
            </p:cNvPr>
            <p:cNvSpPr/>
            <p:nvPr/>
          </p:nvSpPr>
          <p:spPr>
            <a:xfrm>
              <a:off x="9176386" y="2025015"/>
              <a:ext cx="371475" cy="466725"/>
            </a:xfrm>
            <a:custGeom>
              <a:avLst/>
              <a:gdLst>
                <a:gd name="connsiteX0" fmla="*/ 0 w 371475"/>
                <a:gd name="connsiteY0" fmla="*/ 471488 h 466725"/>
                <a:gd name="connsiteX1" fmla="*/ 120968 w 371475"/>
                <a:gd name="connsiteY1" fmla="*/ 159068 h 466725"/>
                <a:gd name="connsiteX2" fmla="*/ 118110 w 371475"/>
                <a:gd name="connsiteY2" fmla="*/ 44768 h 466725"/>
                <a:gd name="connsiteX3" fmla="*/ 102870 w 371475"/>
                <a:gd name="connsiteY3" fmla="*/ 0 h 466725"/>
                <a:gd name="connsiteX4" fmla="*/ 271463 w 371475"/>
                <a:gd name="connsiteY4" fmla="*/ 0 h 466725"/>
                <a:gd name="connsiteX5" fmla="*/ 267653 w 371475"/>
                <a:gd name="connsiteY5" fmla="*/ 20955 h 466725"/>
                <a:gd name="connsiteX6" fmla="*/ 269557 w 371475"/>
                <a:gd name="connsiteY6" fmla="*/ 196215 h 466725"/>
                <a:gd name="connsiteX7" fmla="*/ 376238 w 371475"/>
                <a:gd name="connsiteY7" fmla="*/ 470535 h 466725"/>
                <a:gd name="connsiteX8" fmla="*/ 0 w 371475"/>
                <a:gd name="connsiteY8" fmla="*/ 471488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1475" h="466725">
                  <a:moveTo>
                    <a:pt x="0" y="471488"/>
                  </a:moveTo>
                  <a:cubicBezTo>
                    <a:pt x="40957" y="364808"/>
                    <a:pt x="78105" y="260985"/>
                    <a:pt x="120968" y="159068"/>
                  </a:cubicBezTo>
                  <a:cubicBezTo>
                    <a:pt x="138113" y="118110"/>
                    <a:pt x="144780" y="82868"/>
                    <a:pt x="118110" y="44768"/>
                  </a:cubicBezTo>
                  <a:cubicBezTo>
                    <a:pt x="110490" y="34290"/>
                    <a:pt x="108585" y="19050"/>
                    <a:pt x="102870" y="0"/>
                  </a:cubicBezTo>
                  <a:cubicBezTo>
                    <a:pt x="160973" y="0"/>
                    <a:pt x="215265" y="0"/>
                    <a:pt x="271463" y="0"/>
                  </a:cubicBezTo>
                  <a:cubicBezTo>
                    <a:pt x="269557" y="8573"/>
                    <a:pt x="270510" y="16193"/>
                    <a:pt x="267653" y="20955"/>
                  </a:cubicBezTo>
                  <a:cubicBezTo>
                    <a:pt x="222885" y="80010"/>
                    <a:pt x="245745" y="137160"/>
                    <a:pt x="269557" y="196215"/>
                  </a:cubicBezTo>
                  <a:cubicBezTo>
                    <a:pt x="305753" y="284798"/>
                    <a:pt x="339090" y="375285"/>
                    <a:pt x="376238" y="470535"/>
                  </a:cubicBezTo>
                  <a:cubicBezTo>
                    <a:pt x="248603" y="407670"/>
                    <a:pt x="127635" y="405765"/>
                    <a:pt x="0" y="4714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0" name="Freeform: Shape 1251">
              <a:extLst>
                <a:ext uri="{FF2B5EF4-FFF2-40B4-BE49-F238E27FC236}">
                  <a16:creationId xmlns:a16="http://schemas.microsoft.com/office/drawing/2014/main" id="{14D376B1-7848-4749-9C74-8C7A898CBCE2}"/>
                </a:ext>
              </a:extLst>
            </p:cNvPr>
            <p:cNvSpPr/>
            <p:nvPr/>
          </p:nvSpPr>
          <p:spPr>
            <a:xfrm>
              <a:off x="9276398" y="1729740"/>
              <a:ext cx="171450" cy="276225"/>
            </a:xfrm>
            <a:custGeom>
              <a:avLst/>
              <a:gdLst>
                <a:gd name="connsiteX0" fmla="*/ 173355 w 171450"/>
                <a:gd name="connsiteY0" fmla="*/ 278130 h 276225"/>
                <a:gd name="connsiteX1" fmla="*/ 0 w 171450"/>
                <a:gd name="connsiteY1" fmla="*/ 278130 h 276225"/>
                <a:gd name="connsiteX2" fmla="*/ 36195 w 171450"/>
                <a:gd name="connsiteY2" fmla="*/ 237173 h 276225"/>
                <a:gd name="connsiteX3" fmla="*/ 71438 w 171450"/>
                <a:gd name="connsiteY3" fmla="*/ 169545 h 276225"/>
                <a:gd name="connsiteX4" fmla="*/ 88582 w 171450"/>
                <a:gd name="connsiteY4" fmla="*/ 0 h 276225"/>
                <a:gd name="connsiteX5" fmla="*/ 99060 w 171450"/>
                <a:gd name="connsiteY5" fmla="*/ 149542 h 276225"/>
                <a:gd name="connsiteX6" fmla="*/ 143828 w 171450"/>
                <a:gd name="connsiteY6" fmla="*/ 241935 h 276225"/>
                <a:gd name="connsiteX7" fmla="*/ 173355 w 171450"/>
                <a:gd name="connsiteY7" fmla="*/ 278130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1450" h="276225">
                  <a:moveTo>
                    <a:pt x="173355" y="278130"/>
                  </a:moveTo>
                  <a:cubicBezTo>
                    <a:pt x="114300" y="278130"/>
                    <a:pt x="61913" y="278130"/>
                    <a:pt x="0" y="278130"/>
                  </a:cubicBezTo>
                  <a:cubicBezTo>
                    <a:pt x="13335" y="261937"/>
                    <a:pt x="21907" y="242887"/>
                    <a:pt x="36195" y="237173"/>
                  </a:cubicBezTo>
                  <a:cubicBezTo>
                    <a:pt x="69532" y="223837"/>
                    <a:pt x="70485" y="199073"/>
                    <a:pt x="71438" y="169545"/>
                  </a:cubicBezTo>
                  <a:cubicBezTo>
                    <a:pt x="73343" y="113348"/>
                    <a:pt x="79057" y="56197"/>
                    <a:pt x="88582" y="0"/>
                  </a:cubicBezTo>
                  <a:cubicBezTo>
                    <a:pt x="92393" y="49530"/>
                    <a:pt x="97155" y="99060"/>
                    <a:pt x="99060" y="149542"/>
                  </a:cubicBezTo>
                  <a:cubicBezTo>
                    <a:pt x="100965" y="187642"/>
                    <a:pt x="99060" y="224790"/>
                    <a:pt x="143828" y="241935"/>
                  </a:cubicBezTo>
                  <a:cubicBezTo>
                    <a:pt x="157163" y="246698"/>
                    <a:pt x="163830" y="264795"/>
                    <a:pt x="173355" y="278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41" name="그룹 1040">
            <a:extLst>
              <a:ext uri="{FF2B5EF4-FFF2-40B4-BE49-F238E27FC236}">
                <a16:creationId xmlns:a16="http://schemas.microsoft.com/office/drawing/2014/main" id="{540F4C30-D1DD-4FF7-9A0F-93AA1603CFF7}"/>
              </a:ext>
            </a:extLst>
          </p:cNvPr>
          <p:cNvGrpSpPr/>
          <p:nvPr/>
        </p:nvGrpSpPr>
        <p:grpSpPr>
          <a:xfrm>
            <a:off x="10107975" y="1465002"/>
            <a:ext cx="1126338" cy="2673924"/>
            <a:chOff x="3875403" y="2945089"/>
            <a:chExt cx="1250960" cy="2969777"/>
          </a:xfrm>
          <a:solidFill>
            <a:schemeClr val="bg2">
              <a:lumMod val="75000"/>
            </a:schemeClr>
          </a:solidFill>
          <a:effectLst>
            <a:outerShdw blurRad="508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42" name="자유형: 도형 1041">
              <a:extLst>
                <a:ext uri="{FF2B5EF4-FFF2-40B4-BE49-F238E27FC236}">
                  <a16:creationId xmlns:a16="http://schemas.microsoft.com/office/drawing/2014/main" id="{693841E6-EB2D-4022-8786-D12A1DC060E2}"/>
                </a:ext>
              </a:extLst>
            </p:cNvPr>
            <p:cNvSpPr/>
            <p:nvPr/>
          </p:nvSpPr>
          <p:spPr>
            <a:xfrm>
              <a:off x="4556658" y="3692152"/>
              <a:ext cx="88227" cy="2222714"/>
            </a:xfrm>
            <a:custGeom>
              <a:avLst/>
              <a:gdLst>
                <a:gd name="connsiteX0" fmla="*/ 238125 w 238125"/>
                <a:gd name="connsiteY0" fmla="*/ 3771900 h 3771900"/>
                <a:gd name="connsiteX1" fmla="*/ 0 w 238125"/>
                <a:gd name="connsiteY1" fmla="*/ 3771900 h 3771900"/>
                <a:gd name="connsiteX2" fmla="*/ 57150 w 238125"/>
                <a:gd name="connsiteY2" fmla="*/ 0 h 3771900"/>
                <a:gd name="connsiteX3" fmla="*/ 180975 w 238125"/>
                <a:gd name="connsiteY3" fmla="*/ 0 h 377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771900">
                  <a:moveTo>
                    <a:pt x="238125" y="3771900"/>
                  </a:moveTo>
                  <a:lnTo>
                    <a:pt x="0" y="3771900"/>
                  </a:lnTo>
                  <a:lnTo>
                    <a:pt x="57150" y="0"/>
                  </a:lnTo>
                  <a:lnTo>
                    <a:pt x="180975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25400" dist="254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43" name="자유형: 도형 1042">
              <a:extLst>
                <a:ext uri="{FF2B5EF4-FFF2-40B4-BE49-F238E27FC236}">
                  <a16:creationId xmlns:a16="http://schemas.microsoft.com/office/drawing/2014/main" id="{050D7DA4-C5F0-4E37-B234-C64E194972EA}"/>
                </a:ext>
              </a:extLst>
            </p:cNvPr>
            <p:cNvSpPr/>
            <p:nvPr/>
          </p:nvSpPr>
          <p:spPr>
            <a:xfrm rot="16200000">
              <a:off x="3927677" y="2892815"/>
              <a:ext cx="1146412" cy="1250960"/>
            </a:xfrm>
            <a:custGeom>
              <a:avLst/>
              <a:gdLst>
                <a:gd name="connsiteX0" fmla="*/ 492855 w 3035397"/>
                <a:gd name="connsiteY0" fmla="*/ 297 h 3312214"/>
                <a:gd name="connsiteX1" fmla="*/ 1200227 w 3035397"/>
                <a:gd name="connsiteY1" fmla="*/ 1663354 h 3312214"/>
                <a:gd name="connsiteX2" fmla="*/ 1202492 w 3035397"/>
                <a:gd name="connsiteY2" fmla="*/ 1669095 h 3312214"/>
                <a:gd name="connsiteX3" fmla="*/ 1226610 w 3035397"/>
                <a:gd name="connsiteY3" fmla="*/ 1671526 h 3312214"/>
                <a:gd name="connsiteX4" fmla="*/ 1334960 w 3035397"/>
                <a:gd name="connsiteY4" fmla="*/ 1729943 h 3312214"/>
                <a:gd name="connsiteX5" fmla="*/ 1368660 w 3035397"/>
                <a:gd name="connsiteY5" fmla="*/ 1779926 h 3312214"/>
                <a:gd name="connsiteX6" fmla="*/ 1374535 w 3035397"/>
                <a:gd name="connsiteY6" fmla="*/ 1779459 h 3312214"/>
                <a:gd name="connsiteX7" fmla="*/ 1542891 w 3035397"/>
                <a:gd name="connsiteY7" fmla="*/ 1785473 h 3312214"/>
                <a:gd name="connsiteX8" fmla="*/ 1849120 w 3035397"/>
                <a:gd name="connsiteY8" fmla="*/ 1944922 h 3312214"/>
                <a:gd name="connsiteX9" fmla="*/ 2953734 w 3035397"/>
                <a:gd name="connsiteY9" fmla="*/ 2288203 h 3312214"/>
                <a:gd name="connsiteX10" fmla="*/ 3031363 w 3035397"/>
                <a:gd name="connsiteY10" fmla="*/ 2345067 h 3312214"/>
                <a:gd name="connsiteX11" fmla="*/ 1393227 w 3035397"/>
                <a:gd name="connsiteY11" fmla="*/ 1960184 h 3312214"/>
                <a:gd name="connsiteX12" fmla="*/ 1383344 w 3035397"/>
                <a:gd name="connsiteY12" fmla="*/ 1957581 h 3312214"/>
                <a:gd name="connsiteX13" fmla="*/ 1348792 w 3035397"/>
                <a:gd name="connsiteY13" fmla="*/ 2017807 h 3312214"/>
                <a:gd name="connsiteX14" fmla="*/ 1226610 w 3035397"/>
                <a:gd name="connsiteY14" fmla="*/ 2091443 h 3312214"/>
                <a:gd name="connsiteX15" fmla="*/ 1188266 w 3035397"/>
                <a:gd name="connsiteY15" fmla="*/ 2095308 h 3312214"/>
                <a:gd name="connsiteX16" fmla="*/ 1165861 w 3035397"/>
                <a:gd name="connsiteY16" fmla="*/ 2142979 h 3312214"/>
                <a:gd name="connsiteX17" fmla="*/ 1138174 w 3035397"/>
                <a:gd name="connsiteY17" fmla="*/ 2182475 h 3312214"/>
                <a:gd name="connsiteX18" fmla="*/ 863568 w 3035397"/>
                <a:gd name="connsiteY18" fmla="*/ 2394407 h 3312214"/>
                <a:gd name="connsiteX19" fmla="*/ 84899 w 3035397"/>
                <a:gd name="connsiteY19" fmla="*/ 3257848 h 3312214"/>
                <a:gd name="connsiteX20" fmla="*/ 222 w 3035397"/>
                <a:gd name="connsiteY20" fmla="*/ 3304520 h 3312214"/>
                <a:gd name="connsiteX21" fmla="*/ 1007714 w 3035397"/>
                <a:gd name="connsiteY21" fmla="*/ 2012203 h 3312214"/>
                <a:gd name="connsiteX22" fmla="*/ 1013278 w 3035397"/>
                <a:gd name="connsiteY22" fmla="*/ 2005442 h 3312214"/>
                <a:gd name="connsiteX23" fmla="*/ 985947 w 3035397"/>
                <a:gd name="connsiteY23" fmla="*/ 1964905 h 3312214"/>
                <a:gd name="connsiteX24" fmla="*/ 969105 w 3035397"/>
                <a:gd name="connsiteY24" fmla="*/ 1881484 h 3312214"/>
                <a:gd name="connsiteX25" fmla="*/ 985947 w 3035397"/>
                <a:gd name="connsiteY25" fmla="*/ 1798064 h 3312214"/>
                <a:gd name="connsiteX26" fmla="*/ 1006213 w 3035397"/>
                <a:gd name="connsiteY26" fmla="*/ 1768005 h 3312214"/>
                <a:gd name="connsiteX27" fmla="*/ 996490 w 3035397"/>
                <a:gd name="connsiteY27" fmla="*/ 1751706 h 3312214"/>
                <a:gd name="connsiteX28" fmla="*/ 959580 w 3035397"/>
                <a:gd name="connsiteY28" fmla="*/ 1667172 h 3312214"/>
                <a:gd name="connsiteX29" fmla="*/ 902430 w 3035397"/>
                <a:gd name="connsiteY29" fmla="*/ 1295697 h 3312214"/>
                <a:gd name="connsiteX30" fmla="*/ 492855 w 3035397"/>
                <a:gd name="connsiteY30" fmla="*/ 105072 h 3312214"/>
                <a:gd name="connsiteX31" fmla="*/ 492855 w 3035397"/>
                <a:gd name="connsiteY31" fmla="*/ 297 h 3312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035397" h="3312214">
                  <a:moveTo>
                    <a:pt x="492855" y="297"/>
                  </a:moveTo>
                  <a:cubicBezTo>
                    <a:pt x="544647" y="8929"/>
                    <a:pt x="1097097" y="1402193"/>
                    <a:pt x="1200227" y="1663354"/>
                  </a:cubicBezTo>
                  <a:lnTo>
                    <a:pt x="1202492" y="1669095"/>
                  </a:lnTo>
                  <a:lnTo>
                    <a:pt x="1226610" y="1671526"/>
                  </a:lnTo>
                  <a:cubicBezTo>
                    <a:pt x="1268463" y="1680090"/>
                    <a:pt x="1305873" y="1700855"/>
                    <a:pt x="1334960" y="1729943"/>
                  </a:cubicBezTo>
                  <a:lnTo>
                    <a:pt x="1368660" y="1779926"/>
                  </a:lnTo>
                  <a:lnTo>
                    <a:pt x="1374535" y="1779459"/>
                  </a:lnTo>
                  <a:cubicBezTo>
                    <a:pt x="1419269" y="1776186"/>
                    <a:pt x="1512531" y="1771400"/>
                    <a:pt x="1542891" y="1785473"/>
                  </a:cubicBezTo>
                  <a:cubicBezTo>
                    <a:pt x="1583277" y="1804333"/>
                    <a:pt x="1775301" y="1912441"/>
                    <a:pt x="1849120" y="1944922"/>
                  </a:cubicBezTo>
                  <a:cubicBezTo>
                    <a:pt x="1923034" y="1977402"/>
                    <a:pt x="2899156" y="2259056"/>
                    <a:pt x="2953734" y="2288203"/>
                  </a:cubicBezTo>
                  <a:cubicBezTo>
                    <a:pt x="3008312" y="2317349"/>
                    <a:pt x="3048603" y="2328303"/>
                    <a:pt x="3031363" y="2345067"/>
                  </a:cubicBezTo>
                  <a:cubicBezTo>
                    <a:pt x="2995644" y="2379982"/>
                    <a:pt x="1571080" y="2006950"/>
                    <a:pt x="1393227" y="1960184"/>
                  </a:cubicBezTo>
                  <a:lnTo>
                    <a:pt x="1383344" y="1957581"/>
                  </a:lnTo>
                  <a:lnTo>
                    <a:pt x="1348792" y="2017807"/>
                  </a:lnTo>
                  <a:cubicBezTo>
                    <a:pt x="1318219" y="2054853"/>
                    <a:pt x="1275439" y="2081451"/>
                    <a:pt x="1226610" y="2091443"/>
                  </a:cubicBezTo>
                  <a:lnTo>
                    <a:pt x="1188266" y="2095308"/>
                  </a:lnTo>
                  <a:lnTo>
                    <a:pt x="1165861" y="2142979"/>
                  </a:lnTo>
                  <a:cubicBezTo>
                    <a:pt x="1156302" y="2160705"/>
                    <a:pt x="1146723" y="2175236"/>
                    <a:pt x="1138174" y="2182475"/>
                  </a:cubicBezTo>
                  <a:cubicBezTo>
                    <a:pt x="1103979" y="2211431"/>
                    <a:pt x="924338" y="2340686"/>
                    <a:pt x="863568" y="2394407"/>
                  </a:cubicBezTo>
                  <a:cubicBezTo>
                    <a:pt x="802894" y="2448127"/>
                    <a:pt x="134524" y="3220415"/>
                    <a:pt x="84899" y="3257848"/>
                  </a:cubicBezTo>
                  <a:cubicBezTo>
                    <a:pt x="35274" y="3295281"/>
                    <a:pt x="8318" y="3327475"/>
                    <a:pt x="222" y="3304520"/>
                  </a:cubicBezTo>
                  <a:cubicBezTo>
                    <a:pt x="-15447" y="3260181"/>
                    <a:pt x="802937" y="2261244"/>
                    <a:pt x="1007714" y="2012203"/>
                  </a:cubicBezTo>
                  <a:lnTo>
                    <a:pt x="1013278" y="2005442"/>
                  </a:lnTo>
                  <a:lnTo>
                    <a:pt x="985947" y="1964905"/>
                  </a:lnTo>
                  <a:cubicBezTo>
                    <a:pt x="975102" y="1939264"/>
                    <a:pt x="969105" y="1911074"/>
                    <a:pt x="969105" y="1881484"/>
                  </a:cubicBezTo>
                  <a:cubicBezTo>
                    <a:pt x="969105" y="1851894"/>
                    <a:pt x="975102" y="1823704"/>
                    <a:pt x="985947" y="1798064"/>
                  </a:cubicBezTo>
                  <a:lnTo>
                    <a:pt x="1006213" y="1768005"/>
                  </a:lnTo>
                  <a:lnTo>
                    <a:pt x="996490" y="1751706"/>
                  </a:lnTo>
                  <a:cubicBezTo>
                    <a:pt x="981012" y="1724322"/>
                    <a:pt x="964343" y="1690984"/>
                    <a:pt x="959580" y="1667172"/>
                  </a:cubicBezTo>
                  <a:cubicBezTo>
                    <a:pt x="950055" y="1619547"/>
                    <a:pt x="921480" y="1381422"/>
                    <a:pt x="902430" y="1295697"/>
                  </a:cubicBezTo>
                  <a:cubicBezTo>
                    <a:pt x="883380" y="1209972"/>
                    <a:pt x="502380" y="171747"/>
                    <a:pt x="492855" y="105072"/>
                  </a:cubicBezTo>
                  <a:cubicBezTo>
                    <a:pt x="483330" y="38397"/>
                    <a:pt x="467043" y="-3989"/>
                    <a:pt x="492855" y="29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25400" dist="254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044" name="그룹 1043">
            <a:extLst>
              <a:ext uri="{FF2B5EF4-FFF2-40B4-BE49-F238E27FC236}">
                <a16:creationId xmlns:a16="http://schemas.microsoft.com/office/drawing/2014/main" id="{82BC3298-898E-419F-A0F1-3B7607E2CC10}"/>
              </a:ext>
            </a:extLst>
          </p:cNvPr>
          <p:cNvGrpSpPr/>
          <p:nvPr/>
        </p:nvGrpSpPr>
        <p:grpSpPr>
          <a:xfrm>
            <a:off x="1347037" y="1499797"/>
            <a:ext cx="1107357" cy="2639130"/>
            <a:chOff x="1990847" y="3232397"/>
            <a:chExt cx="1151144" cy="2743486"/>
          </a:xfrm>
          <a:solidFill>
            <a:schemeClr val="bg2">
              <a:lumMod val="75000"/>
            </a:schemeClr>
          </a:solidFill>
          <a:effectLst>
            <a:outerShdw blurRad="508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45" name="자유형: 도형 1044">
              <a:extLst>
                <a:ext uri="{FF2B5EF4-FFF2-40B4-BE49-F238E27FC236}">
                  <a16:creationId xmlns:a16="http://schemas.microsoft.com/office/drawing/2014/main" id="{CEC1BC70-01A8-403C-AF37-7B4ED0D7EC1B}"/>
                </a:ext>
              </a:extLst>
            </p:cNvPr>
            <p:cNvSpPr/>
            <p:nvPr/>
          </p:nvSpPr>
          <p:spPr>
            <a:xfrm>
              <a:off x="2571613" y="3930523"/>
              <a:ext cx="81188" cy="2045360"/>
            </a:xfrm>
            <a:custGeom>
              <a:avLst/>
              <a:gdLst>
                <a:gd name="connsiteX0" fmla="*/ 238125 w 238125"/>
                <a:gd name="connsiteY0" fmla="*/ 3771900 h 3771900"/>
                <a:gd name="connsiteX1" fmla="*/ 0 w 238125"/>
                <a:gd name="connsiteY1" fmla="*/ 3771900 h 3771900"/>
                <a:gd name="connsiteX2" fmla="*/ 57150 w 238125"/>
                <a:gd name="connsiteY2" fmla="*/ 0 h 3771900"/>
                <a:gd name="connsiteX3" fmla="*/ 180975 w 238125"/>
                <a:gd name="connsiteY3" fmla="*/ 0 h 377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771900">
                  <a:moveTo>
                    <a:pt x="238125" y="3771900"/>
                  </a:moveTo>
                  <a:lnTo>
                    <a:pt x="0" y="3771900"/>
                  </a:lnTo>
                  <a:lnTo>
                    <a:pt x="57150" y="0"/>
                  </a:lnTo>
                  <a:lnTo>
                    <a:pt x="180975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25400" dist="254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46" name="자유형: 도형 1045">
              <a:extLst>
                <a:ext uri="{FF2B5EF4-FFF2-40B4-BE49-F238E27FC236}">
                  <a16:creationId xmlns:a16="http://schemas.microsoft.com/office/drawing/2014/main" id="{A7527171-7C9A-4A4A-B729-75E5109CAA4D}"/>
                </a:ext>
              </a:extLst>
            </p:cNvPr>
            <p:cNvSpPr/>
            <p:nvPr/>
          </p:nvSpPr>
          <p:spPr>
            <a:xfrm rot="17350877">
              <a:off x="2038950" y="3184294"/>
              <a:ext cx="1054938" cy="1151144"/>
            </a:xfrm>
            <a:custGeom>
              <a:avLst/>
              <a:gdLst>
                <a:gd name="connsiteX0" fmla="*/ 492855 w 3035397"/>
                <a:gd name="connsiteY0" fmla="*/ 297 h 3312214"/>
                <a:gd name="connsiteX1" fmla="*/ 1200227 w 3035397"/>
                <a:gd name="connsiteY1" fmla="*/ 1663354 h 3312214"/>
                <a:gd name="connsiteX2" fmla="*/ 1202492 w 3035397"/>
                <a:gd name="connsiteY2" fmla="*/ 1669095 h 3312214"/>
                <a:gd name="connsiteX3" fmla="*/ 1226610 w 3035397"/>
                <a:gd name="connsiteY3" fmla="*/ 1671526 h 3312214"/>
                <a:gd name="connsiteX4" fmla="*/ 1334960 w 3035397"/>
                <a:gd name="connsiteY4" fmla="*/ 1729943 h 3312214"/>
                <a:gd name="connsiteX5" fmla="*/ 1368660 w 3035397"/>
                <a:gd name="connsiteY5" fmla="*/ 1779926 h 3312214"/>
                <a:gd name="connsiteX6" fmla="*/ 1374535 w 3035397"/>
                <a:gd name="connsiteY6" fmla="*/ 1779459 h 3312214"/>
                <a:gd name="connsiteX7" fmla="*/ 1542891 w 3035397"/>
                <a:gd name="connsiteY7" fmla="*/ 1785473 h 3312214"/>
                <a:gd name="connsiteX8" fmla="*/ 1849120 w 3035397"/>
                <a:gd name="connsiteY8" fmla="*/ 1944922 h 3312214"/>
                <a:gd name="connsiteX9" fmla="*/ 2953734 w 3035397"/>
                <a:gd name="connsiteY9" fmla="*/ 2288203 h 3312214"/>
                <a:gd name="connsiteX10" fmla="*/ 3031363 w 3035397"/>
                <a:gd name="connsiteY10" fmla="*/ 2345067 h 3312214"/>
                <a:gd name="connsiteX11" fmla="*/ 1393227 w 3035397"/>
                <a:gd name="connsiteY11" fmla="*/ 1960184 h 3312214"/>
                <a:gd name="connsiteX12" fmla="*/ 1383344 w 3035397"/>
                <a:gd name="connsiteY12" fmla="*/ 1957581 h 3312214"/>
                <a:gd name="connsiteX13" fmla="*/ 1348792 w 3035397"/>
                <a:gd name="connsiteY13" fmla="*/ 2017807 h 3312214"/>
                <a:gd name="connsiteX14" fmla="*/ 1226610 w 3035397"/>
                <a:gd name="connsiteY14" fmla="*/ 2091443 h 3312214"/>
                <a:gd name="connsiteX15" fmla="*/ 1188266 w 3035397"/>
                <a:gd name="connsiteY15" fmla="*/ 2095308 h 3312214"/>
                <a:gd name="connsiteX16" fmla="*/ 1165861 w 3035397"/>
                <a:gd name="connsiteY16" fmla="*/ 2142979 h 3312214"/>
                <a:gd name="connsiteX17" fmla="*/ 1138174 w 3035397"/>
                <a:gd name="connsiteY17" fmla="*/ 2182475 h 3312214"/>
                <a:gd name="connsiteX18" fmla="*/ 863568 w 3035397"/>
                <a:gd name="connsiteY18" fmla="*/ 2394407 h 3312214"/>
                <a:gd name="connsiteX19" fmla="*/ 84899 w 3035397"/>
                <a:gd name="connsiteY19" fmla="*/ 3257848 h 3312214"/>
                <a:gd name="connsiteX20" fmla="*/ 222 w 3035397"/>
                <a:gd name="connsiteY20" fmla="*/ 3304520 h 3312214"/>
                <a:gd name="connsiteX21" fmla="*/ 1007714 w 3035397"/>
                <a:gd name="connsiteY21" fmla="*/ 2012203 h 3312214"/>
                <a:gd name="connsiteX22" fmla="*/ 1013278 w 3035397"/>
                <a:gd name="connsiteY22" fmla="*/ 2005442 h 3312214"/>
                <a:gd name="connsiteX23" fmla="*/ 985947 w 3035397"/>
                <a:gd name="connsiteY23" fmla="*/ 1964905 h 3312214"/>
                <a:gd name="connsiteX24" fmla="*/ 969105 w 3035397"/>
                <a:gd name="connsiteY24" fmla="*/ 1881484 h 3312214"/>
                <a:gd name="connsiteX25" fmla="*/ 985947 w 3035397"/>
                <a:gd name="connsiteY25" fmla="*/ 1798064 h 3312214"/>
                <a:gd name="connsiteX26" fmla="*/ 1006213 w 3035397"/>
                <a:gd name="connsiteY26" fmla="*/ 1768005 h 3312214"/>
                <a:gd name="connsiteX27" fmla="*/ 996490 w 3035397"/>
                <a:gd name="connsiteY27" fmla="*/ 1751706 h 3312214"/>
                <a:gd name="connsiteX28" fmla="*/ 959580 w 3035397"/>
                <a:gd name="connsiteY28" fmla="*/ 1667172 h 3312214"/>
                <a:gd name="connsiteX29" fmla="*/ 902430 w 3035397"/>
                <a:gd name="connsiteY29" fmla="*/ 1295697 h 3312214"/>
                <a:gd name="connsiteX30" fmla="*/ 492855 w 3035397"/>
                <a:gd name="connsiteY30" fmla="*/ 105072 h 3312214"/>
                <a:gd name="connsiteX31" fmla="*/ 492855 w 3035397"/>
                <a:gd name="connsiteY31" fmla="*/ 297 h 3312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035397" h="3312214">
                  <a:moveTo>
                    <a:pt x="492855" y="297"/>
                  </a:moveTo>
                  <a:cubicBezTo>
                    <a:pt x="544647" y="8929"/>
                    <a:pt x="1097097" y="1402193"/>
                    <a:pt x="1200227" y="1663354"/>
                  </a:cubicBezTo>
                  <a:lnTo>
                    <a:pt x="1202492" y="1669095"/>
                  </a:lnTo>
                  <a:lnTo>
                    <a:pt x="1226610" y="1671526"/>
                  </a:lnTo>
                  <a:cubicBezTo>
                    <a:pt x="1268463" y="1680090"/>
                    <a:pt x="1305873" y="1700855"/>
                    <a:pt x="1334960" y="1729943"/>
                  </a:cubicBezTo>
                  <a:lnTo>
                    <a:pt x="1368660" y="1779926"/>
                  </a:lnTo>
                  <a:lnTo>
                    <a:pt x="1374535" y="1779459"/>
                  </a:lnTo>
                  <a:cubicBezTo>
                    <a:pt x="1419269" y="1776186"/>
                    <a:pt x="1512531" y="1771400"/>
                    <a:pt x="1542891" y="1785473"/>
                  </a:cubicBezTo>
                  <a:cubicBezTo>
                    <a:pt x="1583277" y="1804333"/>
                    <a:pt x="1775301" y="1912441"/>
                    <a:pt x="1849120" y="1944922"/>
                  </a:cubicBezTo>
                  <a:cubicBezTo>
                    <a:pt x="1923034" y="1977402"/>
                    <a:pt x="2899156" y="2259056"/>
                    <a:pt x="2953734" y="2288203"/>
                  </a:cubicBezTo>
                  <a:cubicBezTo>
                    <a:pt x="3008312" y="2317349"/>
                    <a:pt x="3048603" y="2328303"/>
                    <a:pt x="3031363" y="2345067"/>
                  </a:cubicBezTo>
                  <a:cubicBezTo>
                    <a:pt x="2995644" y="2379982"/>
                    <a:pt x="1571080" y="2006950"/>
                    <a:pt x="1393227" y="1960184"/>
                  </a:cubicBezTo>
                  <a:lnTo>
                    <a:pt x="1383344" y="1957581"/>
                  </a:lnTo>
                  <a:lnTo>
                    <a:pt x="1348792" y="2017807"/>
                  </a:lnTo>
                  <a:cubicBezTo>
                    <a:pt x="1318219" y="2054853"/>
                    <a:pt x="1275439" y="2081451"/>
                    <a:pt x="1226610" y="2091443"/>
                  </a:cubicBezTo>
                  <a:lnTo>
                    <a:pt x="1188266" y="2095308"/>
                  </a:lnTo>
                  <a:lnTo>
                    <a:pt x="1165861" y="2142979"/>
                  </a:lnTo>
                  <a:cubicBezTo>
                    <a:pt x="1156302" y="2160705"/>
                    <a:pt x="1146723" y="2175236"/>
                    <a:pt x="1138174" y="2182475"/>
                  </a:cubicBezTo>
                  <a:cubicBezTo>
                    <a:pt x="1103979" y="2211431"/>
                    <a:pt x="924338" y="2340686"/>
                    <a:pt x="863568" y="2394407"/>
                  </a:cubicBezTo>
                  <a:cubicBezTo>
                    <a:pt x="802894" y="2448127"/>
                    <a:pt x="134524" y="3220415"/>
                    <a:pt x="84899" y="3257848"/>
                  </a:cubicBezTo>
                  <a:cubicBezTo>
                    <a:pt x="35274" y="3295281"/>
                    <a:pt x="8318" y="3327475"/>
                    <a:pt x="222" y="3304520"/>
                  </a:cubicBezTo>
                  <a:cubicBezTo>
                    <a:pt x="-15447" y="3260181"/>
                    <a:pt x="802937" y="2261244"/>
                    <a:pt x="1007714" y="2012203"/>
                  </a:cubicBezTo>
                  <a:lnTo>
                    <a:pt x="1013278" y="2005442"/>
                  </a:lnTo>
                  <a:lnTo>
                    <a:pt x="985947" y="1964905"/>
                  </a:lnTo>
                  <a:cubicBezTo>
                    <a:pt x="975102" y="1939264"/>
                    <a:pt x="969105" y="1911074"/>
                    <a:pt x="969105" y="1881484"/>
                  </a:cubicBezTo>
                  <a:cubicBezTo>
                    <a:pt x="969105" y="1851894"/>
                    <a:pt x="975102" y="1823704"/>
                    <a:pt x="985947" y="1798064"/>
                  </a:cubicBezTo>
                  <a:lnTo>
                    <a:pt x="1006213" y="1768005"/>
                  </a:lnTo>
                  <a:lnTo>
                    <a:pt x="996490" y="1751706"/>
                  </a:lnTo>
                  <a:cubicBezTo>
                    <a:pt x="981012" y="1724322"/>
                    <a:pt x="964343" y="1690984"/>
                    <a:pt x="959580" y="1667172"/>
                  </a:cubicBezTo>
                  <a:cubicBezTo>
                    <a:pt x="950055" y="1619547"/>
                    <a:pt x="921480" y="1381422"/>
                    <a:pt x="902430" y="1295697"/>
                  </a:cubicBezTo>
                  <a:cubicBezTo>
                    <a:pt x="883380" y="1209972"/>
                    <a:pt x="502380" y="171747"/>
                    <a:pt x="492855" y="105072"/>
                  </a:cubicBezTo>
                  <a:cubicBezTo>
                    <a:pt x="483330" y="38397"/>
                    <a:pt x="467043" y="-3989"/>
                    <a:pt x="492855" y="29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25400" dist="254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047" name="그룹 1046">
            <a:extLst>
              <a:ext uri="{FF2B5EF4-FFF2-40B4-BE49-F238E27FC236}">
                <a16:creationId xmlns:a16="http://schemas.microsoft.com/office/drawing/2014/main" id="{312A8171-8BFF-4A98-847A-AB2A46DF6B65}"/>
              </a:ext>
            </a:extLst>
          </p:cNvPr>
          <p:cNvGrpSpPr/>
          <p:nvPr/>
        </p:nvGrpSpPr>
        <p:grpSpPr>
          <a:xfrm>
            <a:off x="9862578" y="1919015"/>
            <a:ext cx="951589" cy="2219912"/>
            <a:chOff x="9972642" y="3618180"/>
            <a:chExt cx="951589" cy="2219912"/>
          </a:xfrm>
          <a:solidFill>
            <a:schemeClr val="bg2">
              <a:lumMod val="75000"/>
            </a:schemeClr>
          </a:solidFill>
          <a:effectLst>
            <a:outerShdw blurRad="508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48" name="자유형: 도형 1047">
              <a:extLst>
                <a:ext uri="{FF2B5EF4-FFF2-40B4-BE49-F238E27FC236}">
                  <a16:creationId xmlns:a16="http://schemas.microsoft.com/office/drawing/2014/main" id="{D96E0D64-4E70-49C6-B8EF-30C1E51ABE7A}"/>
                </a:ext>
              </a:extLst>
            </p:cNvPr>
            <p:cNvSpPr/>
            <p:nvPr/>
          </p:nvSpPr>
          <p:spPr>
            <a:xfrm>
              <a:off x="10479711" y="4147301"/>
              <a:ext cx="67113" cy="1690791"/>
            </a:xfrm>
            <a:custGeom>
              <a:avLst/>
              <a:gdLst>
                <a:gd name="connsiteX0" fmla="*/ 238125 w 238125"/>
                <a:gd name="connsiteY0" fmla="*/ 3771900 h 3771900"/>
                <a:gd name="connsiteX1" fmla="*/ 0 w 238125"/>
                <a:gd name="connsiteY1" fmla="*/ 3771900 h 3771900"/>
                <a:gd name="connsiteX2" fmla="*/ 57150 w 238125"/>
                <a:gd name="connsiteY2" fmla="*/ 0 h 3771900"/>
                <a:gd name="connsiteX3" fmla="*/ 180975 w 238125"/>
                <a:gd name="connsiteY3" fmla="*/ 0 h 377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771900">
                  <a:moveTo>
                    <a:pt x="238125" y="3771900"/>
                  </a:moveTo>
                  <a:lnTo>
                    <a:pt x="0" y="3771900"/>
                  </a:lnTo>
                  <a:lnTo>
                    <a:pt x="57150" y="0"/>
                  </a:lnTo>
                  <a:lnTo>
                    <a:pt x="180975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25400" dist="254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49" name="자유형: 도형 1048">
              <a:extLst>
                <a:ext uri="{FF2B5EF4-FFF2-40B4-BE49-F238E27FC236}">
                  <a16:creationId xmlns:a16="http://schemas.microsoft.com/office/drawing/2014/main" id="{1762CEDF-9167-44B0-8B1A-355A24043458}"/>
                </a:ext>
              </a:extLst>
            </p:cNvPr>
            <p:cNvSpPr/>
            <p:nvPr/>
          </p:nvSpPr>
          <p:spPr>
            <a:xfrm rot="15501468">
              <a:off x="10012406" y="3578416"/>
              <a:ext cx="872061" cy="951589"/>
            </a:xfrm>
            <a:custGeom>
              <a:avLst/>
              <a:gdLst>
                <a:gd name="connsiteX0" fmla="*/ 492855 w 3035397"/>
                <a:gd name="connsiteY0" fmla="*/ 297 h 3312214"/>
                <a:gd name="connsiteX1" fmla="*/ 1200227 w 3035397"/>
                <a:gd name="connsiteY1" fmla="*/ 1663354 h 3312214"/>
                <a:gd name="connsiteX2" fmla="*/ 1202492 w 3035397"/>
                <a:gd name="connsiteY2" fmla="*/ 1669095 h 3312214"/>
                <a:gd name="connsiteX3" fmla="*/ 1226610 w 3035397"/>
                <a:gd name="connsiteY3" fmla="*/ 1671526 h 3312214"/>
                <a:gd name="connsiteX4" fmla="*/ 1334960 w 3035397"/>
                <a:gd name="connsiteY4" fmla="*/ 1729943 h 3312214"/>
                <a:gd name="connsiteX5" fmla="*/ 1368660 w 3035397"/>
                <a:gd name="connsiteY5" fmla="*/ 1779926 h 3312214"/>
                <a:gd name="connsiteX6" fmla="*/ 1374535 w 3035397"/>
                <a:gd name="connsiteY6" fmla="*/ 1779459 h 3312214"/>
                <a:gd name="connsiteX7" fmla="*/ 1542891 w 3035397"/>
                <a:gd name="connsiteY7" fmla="*/ 1785473 h 3312214"/>
                <a:gd name="connsiteX8" fmla="*/ 1849120 w 3035397"/>
                <a:gd name="connsiteY8" fmla="*/ 1944922 h 3312214"/>
                <a:gd name="connsiteX9" fmla="*/ 2953734 w 3035397"/>
                <a:gd name="connsiteY9" fmla="*/ 2288203 h 3312214"/>
                <a:gd name="connsiteX10" fmla="*/ 3031363 w 3035397"/>
                <a:gd name="connsiteY10" fmla="*/ 2345067 h 3312214"/>
                <a:gd name="connsiteX11" fmla="*/ 1393227 w 3035397"/>
                <a:gd name="connsiteY11" fmla="*/ 1960184 h 3312214"/>
                <a:gd name="connsiteX12" fmla="*/ 1383344 w 3035397"/>
                <a:gd name="connsiteY12" fmla="*/ 1957581 h 3312214"/>
                <a:gd name="connsiteX13" fmla="*/ 1348792 w 3035397"/>
                <a:gd name="connsiteY13" fmla="*/ 2017807 h 3312214"/>
                <a:gd name="connsiteX14" fmla="*/ 1226610 w 3035397"/>
                <a:gd name="connsiteY14" fmla="*/ 2091443 h 3312214"/>
                <a:gd name="connsiteX15" fmla="*/ 1188266 w 3035397"/>
                <a:gd name="connsiteY15" fmla="*/ 2095308 h 3312214"/>
                <a:gd name="connsiteX16" fmla="*/ 1165861 w 3035397"/>
                <a:gd name="connsiteY16" fmla="*/ 2142979 h 3312214"/>
                <a:gd name="connsiteX17" fmla="*/ 1138174 w 3035397"/>
                <a:gd name="connsiteY17" fmla="*/ 2182475 h 3312214"/>
                <a:gd name="connsiteX18" fmla="*/ 863568 w 3035397"/>
                <a:gd name="connsiteY18" fmla="*/ 2394407 h 3312214"/>
                <a:gd name="connsiteX19" fmla="*/ 84899 w 3035397"/>
                <a:gd name="connsiteY19" fmla="*/ 3257848 h 3312214"/>
                <a:gd name="connsiteX20" fmla="*/ 222 w 3035397"/>
                <a:gd name="connsiteY20" fmla="*/ 3304520 h 3312214"/>
                <a:gd name="connsiteX21" fmla="*/ 1007714 w 3035397"/>
                <a:gd name="connsiteY21" fmla="*/ 2012203 h 3312214"/>
                <a:gd name="connsiteX22" fmla="*/ 1013278 w 3035397"/>
                <a:gd name="connsiteY22" fmla="*/ 2005442 h 3312214"/>
                <a:gd name="connsiteX23" fmla="*/ 985947 w 3035397"/>
                <a:gd name="connsiteY23" fmla="*/ 1964905 h 3312214"/>
                <a:gd name="connsiteX24" fmla="*/ 969105 w 3035397"/>
                <a:gd name="connsiteY24" fmla="*/ 1881484 h 3312214"/>
                <a:gd name="connsiteX25" fmla="*/ 985947 w 3035397"/>
                <a:gd name="connsiteY25" fmla="*/ 1798064 h 3312214"/>
                <a:gd name="connsiteX26" fmla="*/ 1006213 w 3035397"/>
                <a:gd name="connsiteY26" fmla="*/ 1768005 h 3312214"/>
                <a:gd name="connsiteX27" fmla="*/ 996490 w 3035397"/>
                <a:gd name="connsiteY27" fmla="*/ 1751706 h 3312214"/>
                <a:gd name="connsiteX28" fmla="*/ 959580 w 3035397"/>
                <a:gd name="connsiteY28" fmla="*/ 1667172 h 3312214"/>
                <a:gd name="connsiteX29" fmla="*/ 902430 w 3035397"/>
                <a:gd name="connsiteY29" fmla="*/ 1295697 h 3312214"/>
                <a:gd name="connsiteX30" fmla="*/ 492855 w 3035397"/>
                <a:gd name="connsiteY30" fmla="*/ 105072 h 3312214"/>
                <a:gd name="connsiteX31" fmla="*/ 492855 w 3035397"/>
                <a:gd name="connsiteY31" fmla="*/ 297 h 3312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035397" h="3312214">
                  <a:moveTo>
                    <a:pt x="492855" y="297"/>
                  </a:moveTo>
                  <a:cubicBezTo>
                    <a:pt x="544647" y="8929"/>
                    <a:pt x="1097097" y="1402193"/>
                    <a:pt x="1200227" y="1663354"/>
                  </a:cubicBezTo>
                  <a:lnTo>
                    <a:pt x="1202492" y="1669095"/>
                  </a:lnTo>
                  <a:lnTo>
                    <a:pt x="1226610" y="1671526"/>
                  </a:lnTo>
                  <a:cubicBezTo>
                    <a:pt x="1268463" y="1680090"/>
                    <a:pt x="1305873" y="1700855"/>
                    <a:pt x="1334960" y="1729943"/>
                  </a:cubicBezTo>
                  <a:lnTo>
                    <a:pt x="1368660" y="1779926"/>
                  </a:lnTo>
                  <a:lnTo>
                    <a:pt x="1374535" y="1779459"/>
                  </a:lnTo>
                  <a:cubicBezTo>
                    <a:pt x="1419269" y="1776186"/>
                    <a:pt x="1512531" y="1771400"/>
                    <a:pt x="1542891" y="1785473"/>
                  </a:cubicBezTo>
                  <a:cubicBezTo>
                    <a:pt x="1583277" y="1804333"/>
                    <a:pt x="1775301" y="1912441"/>
                    <a:pt x="1849120" y="1944922"/>
                  </a:cubicBezTo>
                  <a:cubicBezTo>
                    <a:pt x="1923034" y="1977402"/>
                    <a:pt x="2899156" y="2259056"/>
                    <a:pt x="2953734" y="2288203"/>
                  </a:cubicBezTo>
                  <a:cubicBezTo>
                    <a:pt x="3008312" y="2317349"/>
                    <a:pt x="3048603" y="2328303"/>
                    <a:pt x="3031363" y="2345067"/>
                  </a:cubicBezTo>
                  <a:cubicBezTo>
                    <a:pt x="2995644" y="2379982"/>
                    <a:pt x="1571080" y="2006950"/>
                    <a:pt x="1393227" y="1960184"/>
                  </a:cubicBezTo>
                  <a:lnTo>
                    <a:pt x="1383344" y="1957581"/>
                  </a:lnTo>
                  <a:lnTo>
                    <a:pt x="1348792" y="2017807"/>
                  </a:lnTo>
                  <a:cubicBezTo>
                    <a:pt x="1318219" y="2054853"/>
                    <a:pt x="1275439" y="2081451"/>
                    <a:pt x="1226610" y="2091443"/>
                  </a:cubicBezTo>
                  <a:lnTo>
                    <a:pt x="1188266" y="2095308"/>
                  </a:lnTo>
                  <a:lnTo>
                    <a:pt x="1165861" y="2142979"/>
                  </a:lnTo>
                  <a:cubicBezTo>
                    <a:pt x="1156302" y="2160705"/>
                    <a:pt x="1146723" y="2175236"/>
                    <a:pt x="1138174" y="2182475"/>
                  </a:cubicBezTo>
                  <a:cubicBezTo>
                    <a:pt x="1103979" y="2211431"/>
                    <a:pt x="924338" y="2340686"/>
                    <a:pt x="863568" y="2394407"/>
                  </a:cubicBezTo>
                  <a:cubicBezTo>
                    <a:pt x="802894" y="2448127"/>
                    <a:pt x="134524" y="3220415"/>
                    <a:pt x="84899" y="3257848"/>
                  </a:cubicBezTo>
                  <a:cubicBezTo>
                    <a:pt x="35274" y="3295281"/>
                    <a:pt x="8318" y="3327475"/>
                    <a:pt x="222" y="3304520"/>
                  </a:cubicBezTo>
                  <a:cubicBezTo>
                    <a:pt x="-15447" y="3260181"/>
                    <a:pt x="802937" y="2261244"/>
                    <a:pt x="1007714" y="2012203"/>
                  </a:cubicBezTo>
                  <a:lnTo>
                    <a:pt x="1013278" y="2005442"/>
                  </a:lnTo>
                  <a:lnTo>
                    <a:pt x="985947" y="1964905"/>
                  </a:lnTo>
                  <a:cubicBezTo>
                    <a:pt x="975102" y="1939264"/>
                    <a:pt x="969105" y="1911074"/>
                    <a:pt x="969105" y="1881484"/>
                  </a:cubicBezTo>
                  <a:cubicBezTo>
                    <a:pt x="969105" y="1851894"/>
                    <a:pt x="975102" y="1823704"/>
                    <a:pt x="985947" y="1798064"/>
                  </a:cubicBezTo>
                  <a:lnTo>
                    <a:pt x="1006213" y="1768005"/>
                  </a:lnTo>
                  <a:lnTo>
                    <a:pt x="996490" y="1751706"/>
                  </a:lnTo>
                  <a:cubicBezTo>
                    <a:pt x="981012" y="1724322"/>
                    <a:pt x="964343" y="1690984"/>
                    <a:pt x="959580" y="1667172"/>
                  </a:cubicBezTo>
                  <a:cubicBezTo>
                    <a:pt x="950055" y="1619547"/>
                    <a:pt x="921480" y="1381422"/>
                    <a:pt x="902430" y="1295697"/>
                  </a:cubicBezTo>
                  <a:cubicBezTo>
                    <a:pt x="883380" y="1209972"/>
                    <a:pt x="502380" y="171747"/>
                    <a:pt x="492855" y="105072"/>
                  </a:cubicBezTo>
                  <a:cubicBezTo>
                    <a:pt x="483330" y="38397"/>
                    <a:pt x="467043" y="-3989"/>
                    <a:pt x="492855" y="29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25400" dist="254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050" name="자유형: 도형 1049">
            <a:extLst>
              <a:ext uri="{FF2B5EF4-FFF2-40B4-BE49-F238E27FC236}">
                <a16:creationId xmlns:a16="http://schemas.microsoft.com/office/drawing/2014/main" id="{3D26FCB3-9781-4DD5-A1F5-B92592EF0B5A}"/>
              </a:ext>
            </a:extLst>
          </p:cNvPr>
          <p:cNvSpPr/>
          <p:nvPr/>
        </p:nvSpPr>
        <p:spPr>
          <a:xfrm>
            <a:off x="2571754" y="2306357"/>
            <a:ext cx="504650" cy="333766"/>
          </a:xfrm>
          <a:custGeom>
            <a:avLst/>
            <a:gdLst>
              <a:gd name="connsiteX0" fmla="*/ 1302976 w 1960635"/>
              <a:gd name="connsiteY0" fmla="*/ 1288967 h 1296729"/>
              <a:gd name="connsiteX1" fmla="*/ 1062143 w 1960635"/>
              <a:gd name="connsiteY1" fmla="*/ 1289609 h 1296729"/>
              <a:gd name="connsiteX2" fmla="*/ 404366 w 1960635"/>
              <a:gd name="connsiteY2" fmla="*/ 1296294 h 1296729"/>
              <a:gd name="connsiteX3" fmla="*/ 220093 w 1960635"/>
              <a:gd name="connsiteY3" fmla="*/ 1270906 h 1296729"/>
              <a:gd name="connsiteX4" fmla="*/ 7219 w 1960635"/>
              <a:gd name="connsiteY4" fmla="*/ 1011947 h 1296729"/>
              <a:gd name="connsiteX5" fmla="*/ 303006 w 1960635"/>
              <a:gd name="connsiteY5" fmla="*/ 590119 h 1296729"/>
              <a:gd name="connsiteX6" fmla="*/ 408672 w 1960635"/>
              <a:gd name="connsiteY6" fmla="*/ 589926 h 1296729"/>
              <a:gd name="connsiteX7" fmla="*/ 438881 w 1960635"/>
              <a:gd name="connsiteY7" fmla="*/ 572829 h 1296729"/>
              <a:gd name="connsiteX8" fmla="*/ 773104 w 1960635"/>
              <a:gd name="connsiteY8" fmla="*/ 338038 h 1296729"/>
              <a:gd name="connsiteX9" fmla="*/ 810704 w 1960635"/>
              <a:gd name="connsiteY9" fmla="*/ 312714 h 1296729"/>
              <a:gd name="connsiteX10" fmla="*/ 1018951 w 1960635"/>
              <a:gd name="connsiteY10" fmla="*/ 61789 h 1296729"/>
              <a:gd name="connsiteX11" fmla="*/ 1209651 w 1960635"/>
              <a:gd name="connsiteY11" fmla="*/ 2208 h 1296729"/>
              <a:gd name="connsiteX12" fmla="*/ 1529862 w 1960635"/>
              <a:gd name="connsiteY12" fmla="*/ 94826 h 1296729"/>
              <a:gd name="connsiteX13" fmla="*/ 1710728 w 1960635"/>
              <a:gd name="connsiteY13" fmla="*/ 411438 h 1296729"/>
              <a:gd name="connsiteX14" fmla="*/ 1701730 w 1960635"/>
              <a:gd name="connsiteY14" fmla="*/ 566595 h 1296729"/>
              <a:gd name="connsiteX15" fmla="*/ 1715613 w 1960635"/>
              <a:gd name="connsiteY15" fmla="*/ 591983 h 1296729"/>
              <a:gd name="connsiteX16" fmla="*/ 1957732 w 1960635"/>
              <a:gd name="connsiteY16" fmla="*/ 891820 h 1296729"/>
              <a:gd name="connsiteX17" fmla="*/ 1878483 w 1960635"/>
              <a:gd name="connsiteY17" fmla="*/ 1154570 h 1296729"/>
              <a:gd name="connsiteX18" fmla="*/ 1671071 w 1960635"/>
              <a:gd name="connsiteY18" fmla="*/ 1278554 h 1296729"/>
              <a:gd name="connsiteX19" fmla="*/ 1534169 w 1960635"/>
              <a:gd name="connsiteY19" fmla="*/ 1289224 h 1296729"/>
              <a:gd name="connsiteX20" fmla="*/ 1302912 w 1960635"/>
              <a:gd name="connsiteY20" fmla="*/ 1288967 h 1296729"/>
              <a:gd name="connsiteX21" fmla="*/ 1302976 w 1960635"/>
              <a:gd name="connsiteY21" fmla="*/ 1288967 h 1296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60635" h="1296729">
                <a:moveTo>
                  <a:pt x="1302976" y="1288967"/>
                </a:moveTo>
                <a:cubicBezTo>
                  <a:pt x="1222698" y="1288967"/>
                  <a:pt x="1142228" y="1285624"/>
                  <a:pt x="1062143" y="1289609"/>
                </a:cubicBezTo>
                <a:cubicBezTo>
                  <a:pt x="842905" y="1300536"/>
                  <a:pt x="623539" y="1291088"/>
                  <a:pt x="404366" y="1296294"/>
                </a:cubicBezTo>
                <a:cubicBezTo>
                  <a:pt x="340799" y="1297836"/>
                  <a:pt x="278968" y="1296551"/>
                  <a:pt x="220093" y="1270906"/>
                </a:cubicBezTo>
                <a:cubicBezTo>
                  <a:pt x="105301" y="1220836"/>
                  <a:pt x="31450" y="1134067"/>
                  <a:pt x="7219" y="1011947"/>
                </a:cubicBezTo>
                <a:cubicBezTo>
                  <a:pt x="-32952" y="809549"/>
                  <a:pt x="98488" y="624055"/>
                  <a:pt x="303006" y="590119"/>
                </a:cubicBezTo>
                <a:cubicBezTo>
                  <a:pt x="337393" y="584399"/>
                  <a:pt x="373707" y="586777"/>
                  <a:pt x="408672" y="589926"/>
                </a:cubicBezTo>
                <a:cubicBezTo>
                  <a:pt x="425962" y="591469"/>
                  <a:pt x="432518" y="589412"/>
                  <a:pt x="438881" y="572829"/>
                </a:cubicBezTo>
                <a:cubicBezTo>
                  <a:pt x="494221" y="427956"/>
                  <a:pt x="619747" y="339902"/>
                  <a:pt x="773104" y="338038"/>
                </a:cubicBezTo>
                <a:cubicBezTo>
                  <a:pt x="792772" y="337780"/>
                  <a:pt x="803634" y="333089"/>
                  <a:pt x="810704" y="312714"/>
                </a:cubicBezTo>
                <a:cubicBezTo>
                  <a:pt x="848754" y="203384"/>
                  <a:pt x="919712" y="119636"/>
                  <a:pt x="1018951" y="61789"/>
                </a:cubicBezTo>
                <a:cubicBezTo>
                  <a:pt x="1077247" y="27789"/>
                  <a:pt x="1140749" y="8571"/>
                  <a:pt x="1209651" y="2208"/>
                </a:cubicBezTo>
                <a:cubicBezTo>
                  <a:pt x="1329714" y="-8847"/>
                  <a:pt x="1436794" y="21554"/>
                  <a:pt x="1529862" y="94826"/>
                </a:cubicBezTo>
                <a:cubicBezTo>
                  <a:pt x="1631800" y="175104"/>
                  <a:pt x="1695495" y="278777"/>
                  <a:pt x="1710728" y="411438"/>
                </a:cubicBezTo>
                <a:cubicBezTo>
                  <a:pt x="1716834" y="464785"/>
                  <a:pt x="1711435" y="515433"/>
                  <a:pt x="1701730" y="566595"/>
                </a:cubicBezTo>
                <a:cubicBezTo>
                  <a:pt x="1698902" y="581571"/>
                  <a:pt x="1701923" y="586905"/>
                  <a:pt x="1715613" y="591983"/>
                </a:cubicBezTo>
                <a:cubicBezTo>
                  <a:pt x="1855601" y="643852"/>
                  <a:pt x="1938578" y="744440"/>
                  <a:pt x="1957732" y="891820"/>
                </a:cubicBezTo>
                <a:cubicBezTo>
                  <a:pt x="1970394" y="989066"/>
                  <a:pt x="1941214" y="1078470"/>
                  <a:pt x="1878483" y="1154570"/>
                </a:cubicBezTo>
                <a:cubicBezTo>
                  <a:pt x="1824428" y="1220129"/>
                  <a:pt x="1755720" y="1264285"/>
                  <a:pt x="1671071" y="1278554"/>
                </a:cubicBezTo>
                <a:cubicBezTo>
                  <a:pt x="1626016" y="1286139"/>
                  <a:pt x="1580253" y="1289802"/>
                  <a:pt x="1534169" y="1289224"/>
                </a:cubicBezTo>
                <a:cubicBezTo>
                  <a:pt x="1457104" y="1288260"/>
                  <a:pt x="1379976" y="1288967"/>
                  <a:pt x="1302912" y="1288967"/>
                </a:cubicBezTo>
                <a:cubicBezTo>
                  <a:pt x="1302976" y="1288902"/>
                  <a:pt x="1302976" y="1288902"/>
                  <a:pt x="1302976" y="1288967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6421" cap="flat">
            <a:noFill/>
            <a:prstDash val="solid"/>
            <a:miter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051" name="자유형: 도형 1050">
            <a:extLst>
              <a:ext uri="{FF2B5EF4-FFF2-40B4-BE49-F238E27FC236}">
                <a16:creationId xmlns:a16="http://schemas.microsoft.com/office/drawing/2014/main" id="{FE5500A5-6C82-4146-AF8B-7B437B1CF9EE}"/>
              </a:ext>
            </a:extLst>
          </p:cNvPr>
          <p:cNvSpPr/>
          <p:nvPr/>
        </p:nvSpPr>
        <p:spPr>
          <a:xfrm flipH="1">
            <a:off x="4852967" y="2255288"/>
            <a:ext cx="507686" cy="335774"/>
          </a:xfrm>
          <a:custGeom>
            <a:avLst/>
            <a:gdLst>
              <a:gd name="connsiteX0" fmla="*/ 1302976 w 1960635"/>
              <a:gd name="connsiteY0" fmla="*/ 1288967 h 1296729"/>
              <a:gd name="connsiteX1" fmla="*/ 1062143 w 1960635"/>
              <a:gd name="connsiteY1" fmla="*/ 1289609 h 1296729"/>
              <a:gd name="connsiteX2" fmla="*/ 404366 w 1960635"/>
              <a:gd name="connsiteY2" fmla="*/ 1296294 h 1296729"/>
              <a:gd name="connsiteX3" fmla="*/ 220093 w 1960635"/>
              <a:gd name="connsiteY3" fmla="*/ 1270906 h 1296729"/>
              <a:gd name="connsiteX4" fmla="*/ 7219 w 1960635"/>
              <a:gd name="connsiteY4" fmla="*/ 1011947 h 1296729"/>
              <a:gd name="connsiteX5" fmla="*/ 303006 w 1960635"/>
              <a:gd name="connsiteY5" fmla="*/ 590119 h 1296729"/>
              <a:gd name="connsiteX6" fmla="*/ 408672 w 1960635"/>
              <a:gd name="connsiteY6" fmla="*/ 589926 h 1296729"/>
              <a:gd name="connsiteX7" fmla="*/ 438881 w 1960635"/>
              <a:gd name="connsiteY7" fmla="*/ 572829 h 1296729"/>
              <a:gd name="connsiteX8" fmla="*/ 773104 w 1960635"/>
              <a:gd name="connsiteY8" fmla="*/ 338038 h 1296729"/>
              <a:gd name="connsiteX9" fmla="*/ 810704 w 1960635"/>
              <a:gd name="connsiteY9" fmla="*/ 312714 h 1296729"/>
              <a:gd name="connsiteX10" fmla="*/ 1018951 w 1960635"/>
              <a:gd name="connsiteY10" fmla="*/ 61789 h 1296729"/>
              <a:gd name="connsiteX11" fmla="*/ 1209651 w 1960635"/>
              <a:gd name="connsiteY11" fmla="*/ 2208 h 1296729"/>
              <a:gd name="connsiteX12" fmla="*/ 1529862 w 1960635"/>
              <a:gd name="connsiteY12" fmla="*/ 94826 h 1296729"/>
              <a:gd name="connsiteX13" fmla="*/ 1710728 w 1960635"/>
              <a:gd name="connsiteY13" fmla="*/ 411438 h 1296729"/>
              <a:gd name="connsiteX14" fmla="*/ 1701730 w 1960635"/>
              <a:gd name="connsiteY14" fmla="*/ 566595 h 1296729"/>
              <a:gd name="connsiteX15" fmla="*/ 1715613 w 1960635"/>
              <a:gd name="connsiteY15" fmla="*/ 591983 h 1296729"/>
              <a:gd name="connsiteX16" fmla="*/ 1957732 w 1960635"/>
              <a:gd name="connsiteY16" fmla="*/ 891820 h 1296729"/>
              <a:gd name="connsiteX17" fmla="*/ 1878483 w 1960635"/>
              <a:gd name="connsiteY17" fmla="*/ 1154570 h 1296729"/>
              <a:gd name="connsiteX18" fmla="*/ 1671071 w 1960635"/>
              <a:gd name="connsiteY18" fmla="*/ 1278554 h 1296729"/>
              <a:gd name="connsiteX19" fmla="*/ 1534169 w 1960635"/>
              <a:gd name="connsiteY19" fmla="*/ 1289224 h 1296729"/>
              <a:gd name="connsiteX20" fmla="*/ 1302912 w 1960635"/>
              <a:gd name="connsiteY20" fmla="*/ 1288967 h 1296729"/>
              <a:gd name="connsiteX21" fmla="*/ 1302976 w 1960635"/>
              <a:gd name="connsiteY21" fmla="*/ 1288967 h 1296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60635" h="1296729">
                <a:moveTo>
                  <a:pt x="1302976" y="1288967"/>
                </a:moveTo>
                <a:cubicBezTo>
                  <a:pt x="1222698" y="1288967"/>
                  <a:pt x="1142228" y="1285624"/>
                  <a:pt x="1062143" y="1289609"/>
                </a:cubicBezTo>
                <a:cubicBezTo>
                  <a:pt x="842905" y="1300536"/>
                  <a:pt x="623539" y="1291088"/>
                  <a:pt x="404366" y="1296294"/>
                </a:cubicBezTo>
                <a:cubicBezTo>
                  <a:pt x="340799" y="1297836"/>
                  <a:pt x="278968" y="1296551"/>
                  <a:pt x="220093" y="1270906"/>
                </a:cubicBezTo>
                <a:cubicBezTo>
                  <a:pt x="105301" y="1220836"/>
                  <a:pt x="31450" y="1134067"/>
                  <a:pt x="7219" y="1011947"/>
                </a:cubicBezTo>
                <a:cubicBezTo>
                  <a:pt x="-32952" y="809549"/>
                  <a:pt x="98488" y="624055"/>
                  <a:pt x="303006" y="590119"/>
                </a:cubicBezTo>
                <a:cubicBezTo>
                  <a:pt x="337393" y="584399"/>
                  <a:pt x="373707" y="586777"/>
                  <a:pt x="408672" y="589926"/>
                </a:cubicBezTo>
                <a:cubicBezTo>
                  <a:pt x="425962" y="591469"/>
                  <a:pt x="432518" y="589412"/>
                  <a:pt x="438881" y="572829"/>
                </a:cubicBezTo>
                <a:cubicBezTo>
                  <a:pt x="494221" y="427956"/>
                  <a:pt x="619747" y="339902"/>
                  <a:pt x="773104" y="338038"/>
                </a:cubicBezTo>
                <a:cubicBezTo>
                  <a:pt x="792772" y="337780"/>
                  <a:pt x="803634" y="333089"/>
                  <a:pt x="810704" y="312714"/>
                </a:cubicBezTo>
                <a:cubicBezTo>
                  <a:pt x="848754" y="203384"/>
                  <a:pt x="919712" y="119636"/>
                  <a:pt x="1018951" y="61789"/>
                </a:cubicBezTo>
                <a:cubicBezTo>
                  <a:pt x="1077247" y="27789"/>
                  <a:pt x="1140749" y="8571"/>
                  <a:pt x="1209651" y="2208"/>
                </a:cubicBezTo>
                <a:cubicBezTo>
                  <a:pt x="1329714" y="-8847"/>
                  <a:pt x="1436794" y="21554"/>
                  <a:pt x="1529862" y="94826"/>
                </a:cubicBezTo>
                <a:cubicBezTo>
                  <a:pt x="1631800" y="175104"/>
                  <a:pt x="1695495" y="278777"/>
                  <a:pt x="1710728" y="411438"/>
                </a:cubicBezTo>
                <a:cubicBezTo>
                  <a:pt x="1716834" y="464785"/>
                  <a:pt x="1711435" y="515433"/>
                  <a:pt x="1701730" y="566595"/>
                </a:cubicBezTo>
                <a:cubicBezTo>
                  <a:pt x="1698902" y="581571"/>
                  <a:pt x="1701923" y="586905"/>
                  <a:pt x="1715613" y="591983"/>
                </a:cubicBezTo>
                <a:cubicBezTo>
                  <a:pt x="1855601" y="643852"/>
                  <a:pt x="1938578" y="744440"/>
                  <a:pt x="1957732" y="891820"/>
                </a:cubicBezTo>
                <a:cubicBezTo>
                  <a:pt x="1970394" y="989066"/>
                  <a:pt x="1941214" y="1078470"/>
                  <a:pt x="1878483" y="1154570"/>
                </a:cubicBezTo>
                <a:cubicBezTo>
                  <a:pt x="1824428" y="1220129"/>
                  <a:pt x="1755720" y="1264285"/>
                  <a:pt x="1671071" y="1278554"/>
                </a:cubicBezTo>
                <a:cubicBezTo>
                  <a:pt x="1626016" y="1286139"/>
                  <a:pt x="1580253" y="1289802"/>
                  <a:pt x="1534169" y="1289224"/>
                </a:cubicBezTo>
                <a:cubicBezTo>
                  <a:pt x="1457104" y="1288260"/>
                  <a:pt x="1379976" y="1288967"/>
                  <a:pt x="1302912" y="1288967"/>
                </a:cubicBezTo>
                <a:cubicBezTo>
                  <a:pt x="1302976" y="1288902"/>
                  <a:pt x="1302976" y="1288902"/>
                  <a:pt x="1302976" y="1288967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6421" cap="flat">
            <a:noFill/>
            <a:prstDash val="solid"/>
            <a:miter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052" name="자유형: 도형 1051">
            <a:extLst>
              <a:ext uri="{FF2B5EF4-FFF2-40B4-BE49-F238E27FC236}">
                <a16:creationId xmlns:a16="http://schemas.microsoft.com/office/drawing/2014/main" id="{D9033257-7FAD-4E51-9F74-DA478B5CC6F2}"/>
              </a:ext>
            </a:extLst>
          </p:cNvPr>
          <p:cNvSpPr/>
          <p:nvPr/>
        </p:nvSpPr>
        <p:spPr>
          <a:xfrm>
            <a:off x="6266968" y="2233360"/>
            <a:ext cx="504650" cy="333766"/>
          </a:xfrm>
          <a:custGeom>
            <a:avLst/>
            <a:gdLst>
              <a:gd name="connsiteX0" fmla="*/ 1302976 w 1960635"/>
              <a:gd name="connsiteY0" fmla="*/ 1288967 h 1296729"/>
              <a:gd name="connsiteX1" fmla="*/ 1062143 w 1960635"/>
              <a:gd name="connsiteY1" fmla="*/ 1289609 h 1296729"/>
              <a:gd name="connsiteX2" fmla="*/ 404366 w 1960635"/>
              <a:gd name="connsiteY2" fmla="*/ 1296294 h 1296729"/>
              <a:gd name="connsiteX3" fmla="*/ 220093 w 1960635"/>
              <a:gd name="connsiteY3" fmla="*/ 1270906 h 1296729"/>
              <a:gd name="connsiteX4" fmla="*/ 7219 w 1960635"/>
              <a:gd name="connsiteY4" fmla="*/ 1011947 h 1296729"/>
              <a:gd name="connsiteX5" fmla="*/ 303006 w 1960635"/>
              <a:gd name="connsiteY5" fmla="*/ 590119 h 1296729"/>
              <a:gd name="connsiteX6" fmla="*/ 408672 w 1960635"/>
              <a:gd name="connsiteY6" fmla="*/ 589926 h 1296729"/>
              <a:gd name="connsiteX7" fmla="*/ 438881 w 1960635"/>
              <a:gd name="connsiteY7" fmla="*/ 572829 h 1296729"/>
              <a:gd name="connsiteX8" fmla="*/ 773104 w 1960635"/>
              <a:gd name="connsiteY8" fmla="*/ 338038 h 1296729"/>
              <a:gd name="connsiteX9" fmla="*/ 810704 w 1960635"/>
              <a:gd name="connsiteY9" fmla="*/ 312714 h 1296729"/>
              <a:gd name="connsiteX10" fmla="*/ 1018951 w 1960635"/>
              <a:gd name="connsiteY10" fmla="*/ 61789 h 1296729"/>
              <a:gd name="connsiteX11" fmla="*/ 1209651 w 1960635"/>
              <a:gd name="connsiteY11" fmla="*/ 2208 h 1296729"/>
              <a:gd name="connsiteX12" fmla="*/ 1529862 w 1960635"/>
              <a:gd name="connsiteY12" fmla="*/ 94826 h 1296729"/>
              <a:gd name="connsiteX13" fmla="*/ 1710728 w 1960635"/>
              <a:gd name="connsiteY13" fmla="*/ 411438 h 1296729"/>
              <a:gd name="connsiteX14" fmla="*/ 1701730 w 1960635"/>
              <a:gd name="connsiteY14" fmla="*/ 566595 h 1296729"/>
              <a:gd name="connsiteX15" fmla="*/ 1715613 w 1960635"/>
              <a:gd name="connsiteY15" fmla="*/ 591983 h 1296729"/>
              <a:gd name="connsiteX16" fmla="*/ 1957732 w 1960635"/>
              <a:gd name="connsiteY16" fmla="*/ 891820 h 1296729"/>
              <a:gd name="connsiteX17" fmla="*/ 1878483 w 1960635"/>
              <a:gd name="connsiteY17" fmla="*/ 1154570 h 1296729"/>
              <a:gd name="connsiteX18" fmla="*/ 1671071 w 1960635"/>
              <a:gd name="connsiteY18" fmla="*/ 1278554 h 1296729"/>
              <a:gd name="connsiteX19" fmla="*/ 1534169 w 1960635"/>
              <a:gd name="connsiteY19" fmla="*/ 1289224 h 1296729"/>
              <a:gd name="connsiteX20" fmla="*/ 1302912 w 1960635"/>
              <a:gd name="connsiteY20" fmla="*/ 1288967 h 1296729"/>
              <a:gd name="connsiteX21" fmla="*/ 1302976 w 1960635"/>
              <a:gd name="connsiteY21" fmla="*/ 1288967 h 1296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60635" h="1296729">
                <a:moveTo>
                  <a:pt x="1302976" y="1288967"/>
                </a:moveTo>
                <a:cubicBezTo>
                  <a:pt x="1222698" y="1288967"/>
                  <a:pt x="1142228" y="1285624"/>
                  <a:pt x="1062143" y="1289609"/>
                </a:cubicBezTo>
                <a:cubicBezTo>
                  <a:pt x="842905" y="1300536"/>
                  <a:pt x="623539" y="1291088"/>
                  <a:pt x="404366" y="1296294"/>
                </a:cubicBezTo>
                <a:cubicBezTo>
                  <a:pt x="340799" y="1297836"/>
                  <a:pt x="278968" y="1296551"/>
                  <a:pt x="220093" y="1270906"/>
                </a:cubicBezTo>
                <a:cubicBezTo>
                  <a:pt x="105301" y="1220836"/>
                  <a:pt x="31450" y="1134067"/>
                  <a:pt x="7219" y="1011947"/>
                </a:cubicBezTo>
                <a:cubicBezTo>
                  <a:pt x="-32952" y="809549"/>
                  <a:pt x="98488" y="624055"/>
                  <a:pt x="303006" y="590119"/>
                </a:cubicBezTo>
                <a:cubicBezTo>
                  <a:pt x="337393" y="584399"/>
                  <a:pt x="373707" y="586777"/>
                  <a:pt x="408672" y="589926"/>
                </a:cubicBezTo>
                <a:cubicBezTo>
                  <a:pt x="425962" y="591469"/>
                  <a:pt x="432518" y="589412"/>
                  <a:pt x="438881" y="572829"/>
                </a:cubicBezTo>
                <a:cubicBezTo>
                  <a:pt x="494221" y="427956"/>
                  <a:pt x="619747" y="339902"/>
                  <a:pt x="773104" y="338038"/>
                </a:cubicBezTo>
                <a:cubicBezTo>
                  <a:pt x="792772" y="337780"/>
                  <a:pt x="803634" y="333089"/>
                  <a:pt x="810704" y="312714"/>
                </a:cubicBezTo>
                <a:cubicBezTo>
                  <a:pt x="848754" y="203384"/>
                  <a:pt x="919712" y="119636"/>
                  <a:pt x="1018951" y="61789"/>
                </a:cubicBezTo>
                <a:cubicBezTo>
                  <a:pt x="1077247" y="27789"/>
                  <a:pt x="1140749" y="8571"/>
                  <a:pt x="1209651" y="2208"/>
                </a:cubicBezTo>
                <a:cubicBezTo>
                  <a:pt x="1329714" y="-8847"/>
                  <a:pt x="1436794" y="21554"/>
                  <a:pt x="1529862" y="94826"/>
                </a:cubicBezTo>
                <a:cubicBezTo>
                  <a:pt x="1631800" y="175104"/>
                  <a:pt x="1695495" y="278777"/>
                  <a:pt x="1710728" y="411438"/>
                </a:cubicBezTo>
                <a:cubicBezTo>
                  <a:pt x="1716834" y="464785"/>
                  <a:pt x="1711435" y="515433"/>
                  <a:pt x="1701730" y="566595"/>
                </a:cubicBezTo>
                <a:cubicBezTo>
                  <a:pt x="1698902" y="581571"/>
                  <a:pt x="1701923" y="586905"/>
                  <a:pt x="1715613" y="591983"/>
                </a:cubicBezTo>
                <a:cubicBezTo>
                  <a:pt x="1855601" y="643852"/>
                  <a:pt x="1938578" y="744440"/>
                  <a:pt x="1957732" y="891820"/>
                </a:cubicBezTo>
                <a:cubicBezTo>
                  <a:pt x="1970394" y="989066"/>
                  <a:pt x="1941214" y="1078470"/>
                  <a:pt x="1878483" y="1154570"/>
                </a:cubicBezTo>
                <a:cubicBezTo>
                  <a:pt x="1824428" y="1220129"/>
                  <a:pt x="1755720" y="1264285"/>
                  <a:pt x="1671071" y="1278554"/>
                </a:cubicBezTo>
                <a:cubicBezTo>
                  <a:pt x="1626016" y="1286139"/>
                  <a:pt x="1580253" y="1289802"/>
                  <a:pt x="1534169" y="1289224"/>
                </a:cubicBezTo>
                <a:cubicBezTo>
                  <a:pt x="1457104" y="1288260"/>
                  <a:pt x="1379976" y="1288967"/>
                  <a:pt x="1302912" y="1288967"/>
                </a:cubicBezTo>
                <a:cubicBezTo>
                  <a:pt x="1302976" y="1288902"/>
                  <a:pt x="1302976" y="1288902"/>
                  <a:pt x="1302976" y="1288967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6421" cap="flat">
            <a:noFill/>
            <a:prstDash val="solid"/>
            <a:miter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053" name="자유형: 도형 1052">
            <a:extLst>
              <a:ext uri="{FF2B5EF4-FFF2-40B4-BE49-F238E27FC236}">
                <a16:creationId xmlns:a16="http://schemas.microsoft.com/office/drawing/2014/main" id="{106031B3-B356-4410-8C35-243E6C184291}"/>
              </a:ext>
            </a:extLst>
          </p:cNvPr>
          <p:cNvSpPr/>
          <p:nvPr/>
        </p:nvSpPr>
        <p:spPr>
          <a:xfrm flipH="1">
            <a:off x="9616078" y="2247159"/>
            <a:ext cx="507686" cy="335774"/>
          </a:xfrm>
          <a:custGeom>
            <a:avLst/>
            <a:gdLst>
              <a:gd name="connsiteX0" fmla="*/ 1302976 w 1960635"/>
              <a:gd name="connsiteY0" fmla="*/ 1288967 h 1296729"/>
              <a:gd name="connsiteX1" fmla="*/ 1062143 w 1960635"/>
              <a:gd name="connsiteY1" fmla="*/ 1289609 h 1296729"/>
              <a:gd name="connsiteX2" fmla="*/ 404366 w 1960635"/>
              <a:gd name="connsiteY2" fmla="*/ 1296294 h 1296729"/>
              <a:gd name="connsiteX3" fmla="*/ 220093 w 1960635"/>
              <a:gd name="connsiteY3" fmla="*/ 1270906 h 1296729"/>
              <a:gd name="connsiteX4" fmla="*/ 7219 w 1960635"/>
              <a:gd name="connsiteY4" fmla="*/ 1011947 h 1296729"/>
              <a:gd name="connsiteX5" fmla="*/ 303006 w 1960635"/>
              <a:gd name="connsiteY5" fmla="*/ 590119 h 1296729"/>
              <a:gd name="connsiteX6" fmla="*/ 408672 w 1960635"/>
              <a:gd name="connsiteY6" fmla="*/ 589926 h 1296729"/>
              <a:gd name="connsiteX7" fmla="*/ 438881 w 1960635"/>
              <a:gd name="connsiteY7" fmla="*/ 572829 h 1296729"/>
              <a:gd name="connsiteX8" fmla="*/ 773104 w 1960635"/>
              <a:gd name="connsiteY8" fmla="*/ 338038 h 1296729"/>
              <a:gd name="connsiteX9" fmla="*/ 810704 w 1960635"/>
              <a:gd name="connsiteY9" fmla="*/ 312714 h 1296729"/>
              <a:gd name="connsiteX10" fmla="*/ 1018951 w 1960635"/>
              <a:gd name="connsiteY10" fmla="*/ 61789 h 1296729"/>
              <a:gd name="connsiteX11" fmla="*/ 1209651 w 1960635"/>
              <a:gd name="connsiteY11" fmla="*/ 2208 h 1296729"/>
              <a:gd name="connsiteX12" fmla="*/ 1529862 w 1960635"/>
              <a:gd name="connsiteY12" fmla="*/ 94826 h 1296729"/>
              <a:gd name="connsiteX13" fmla="*/ 1710728 w 1960635"/>
              <a:gd name="connsiteY13" fmla="*/ 411438 h 1296729"/>
              <a:gd name="connsiteX14" fmla="*/ 1701730 w 1960635"/>
              <a:gd name="connsiteY14" fmla="*/ 566595 h 1296729"/>
              <a:gd name="connsiteX15" fmla="*/ 1715613 w 1960635"/>
              <a:gd name="connsiteY15" fmla="*/ 591983 h 1296729"/>
              <a:gd name="connsiteX16" fmla="*/ 1957732 w 1960635"/>
              <a:gd name="connsiteY16" fmla="*/ 891820 h 1296729"/>
              <a:gd name="connsiteX17" fmla="*/ 1878483 w 1960635"/>
              <a:gd name="connsiteY17" fmla="*/ 1154570 h 1296729"/>
              <a:gd name="connsiteX18" fmla="*/ 1671071 w 1960635"/>
              <a:gd name="connsiteY18" fmla="*/ 1278554 h 1296729"/>
              <a:gd name="connsiteX19" fmla="*/ 1534169 w 1960635"/>
              <a:gd name="connsiteY19" fmla="*/ 1289224 h 1296729"/>
              <a:gd name="connsiteX20" fmla="*/ 1302912 w 1960635"/>
              <a:gd name="connsiteY20" fmla="*/ 1288967 h 1296729"/>
              <a:gd name="connsiteX21" fmla="*/ 1302976 w 1960635"/>
              <a:gd name="connsiteY21" fmla="*/ 1288967 h 1296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60635" h="1296729">
                <a:moveTo>
                  <a:pt x="1302976" y="1288967"/>
                </a:moveTo>
                <a:cubicBezTo>
                  <a:pt x="1222698" y="1288967"/>
                  <a:pt x="1142228" y="1285624"/>
                  <a:pt x="1062143" y="1289609"/>
                </a:cubicBezTo>
                <a:cubicBezTo>
                  <a:pt x="842905" y="1300536"/>
                  <a:pt x="623539" y="1291088"/>
                  <a:pt x="404366" y="1296294"/>
                </a:cubicBezTo>
                <a:cubicBezTo>
                  <a:pt x="340799" y="1297836"/>
                  <a:pt x="278968" y="1296551"/>
                  <a:pt x="220093" y="1270906"/>
                </a:cubicBezTo>
                <a:cubicBezTo>
                  <a:pt x="105301" y="1220836"/>
                  <a:pt x="31450" y="1134067"/>
                  <a:pt x="7219" y="1011947"/>
                </a:cubicBezTo>
                <a:cubicBezTo>
                  <a:pt x="-32952" y="809549"/>
                  <a:pt x="98488" y="624055"/>
                  <a:pt x="303006" y="590119"/>
                </a:cubicBezTo>
                <a:cubicBezTo>
                  <a:pt x="337393" y="584399"/>
                  <a:pt x="373707" y="586777"/>
                  <a:pt x="408672" y="589926"/>
                </a:cubicBezTo>
                <a:cubicBezTo>
                  <a:pt x="425962" y="591469"/>
                  <a:pt x="432518" y="589412"/>
                  <a:pt x="438881" y="572829"/>
                </a:cubicBezTo>
                <a:cubicBezTo>
                  <a:pt x="494221" y="427956"/>
                  <a:pt x="619747" y="339902"/>
                  <a:pt x="773104" y="338038"/>
                </a:cubicBezTo>
                <a:cubicBezTo>
                  <a:pt x="792772" y="337780"/>
                  <a:pt x="803634" y="333089"/>
                  <a:pt x="810704" y="312714"/>
                </a:cubicBezTo>
                <a:cubicBezTo>
                  <a:pt x="848754" y="203384"/>
                  <a:pt x="919712" y="119636"/>
                  <a:pt x="1018951" y="61789"/>
                </a:cubicBezTo>
                <a:cubicBezTo>
                  <a:pt x="1077247" y="27789"/>
                  <a:pt x="1140749" y="8571"/>
                  <a:pt x="1209651" y="2208"/>
                </a:cubicBezTo>
                <a:cubicBezTo>
                  <a:pt x="1329714" y="-8847"/>
                  <a:pt x="1436794" y="21554"/>
                  <a:pt x="1529862" y="94826"/>
                </a:cubicBezTo>
                <a:cubicBezTo>
                  <a:pt x="1631800" y="175104"/>
                  <a:pt x="1695495" y="278777"/>
                  <a:pt x="1710728" y="411438"/>
                </a:cubicBezTo>
                <a:cubicBezTo>
                  <a:pt x="1716834" y="464785"/>
                  <a:pt x="1711435" y="515433"/>
                  <a:pt x="1701730" y="566595"/>
                </a:cubicBezTo>
                <a:cubicBezTo>
                  <a:pt x="1698902" y="581571"/>
                  <a:pt x="1701923" y="586905"/>
                  <a:pt x="1715613" y="591983"/>
                </a:cubicBezTo>
                <a:cubicBezTo>
                  <a:pt x="1855601" y="643852"/>
                  <a:pt x="1938578" y="744440"/>
                  <a:pt x="1957732" y="891820"/>
                </a:cubicBezTo>
                <a:cubicBezTo>
                  <a:pt x="1970394" y="989066"/>
                  <a:pt x="1941214" y="1078470"/>
                  <a:pt x="1878483" y="1154570"/>
                </a:cubicBezTo>
                <a:cubicBezTo>
                  <a:pt x="1824428" y="1220129"/>
                  <a:pt x="1755720" y="1264285"/>
                  <a:pt x="1671071" y="1278554"/>
                </a:cubicBezTo>
                <a:cubicBezTo>
                  <a:pt x="1626016" y="1286139"/>
                  <a:pt x="1580253" y="1289802"/>
                  <a:pt x="1534169" y="1289224"/>
                </a:cubicBezTo>
                <a:cubicBezTo>
                  <a:pt x="1457104" y="1288260"/>
                  <a:pt x="1379976" y="1288967"/>
                  <a:pt x="1302912" y="1288967"/>
                </a:cubicBezTo>
                <a:cubicBezTo>
                  <a:pt x="1302976" y="1288902"/>
                  <a:pt x="1302976" y="1288902"/>
                  <a:pt x="1302976" y="1288967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6421" cap="flat">
            <a:noFill/>
            <a:prstDash val="solid"/>
            <a:miter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1054" name="그룹 1053">
            <a:extLst>
              <a:ext uri="{FF2B5EF4-FFF2-40B4-BE49-F238E27FC236}">
                <a16:creationId xmlns:a16="http://schemas.microsoft.com/office/drawing/2014/main" id="{295DED70-2AE5-409D-8034-C3EE9F9C1DED}"/>
              </a:ext>
            </a:extLst>
          </p:cNvPr>
          <p:cNvGrpSpPr/>
          <p:nvPr/>
        </p:nvGrpSpPr>
        <p:grpSpPr>
          <a:xfrm>
            <a:off x="1493034" y="3403353"/>
            <a:ext cx="582229" cy="689262"/>
            <a:chOff x="4033336" y="4711275"/>
            <a:chExt cx="1702700" cy="201571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55" name="Freeform: Shape 150">
              <a:extLst>
                <a:ext uri="{FF2B5EF4-FFF2-40B4-BE49-F238E27FC236}">
                  <a16:creationId xmlns:a16="http://schemas.microsoft.com/office/drawing/2014/main" id="{EC904209-BEAD-4CDD-A298-13D582FD9995}"/>
                </a:ext>
              </a:extLst>
            </p:cNvPr>
            <p:cNvSpPr/>
            <p:nvPr/>
          </p:nvSpPr>
          <p:spPr>
            <a:xfrm>
              <a:off x="4033336" y="4711275"/>
              <a:ext cx="1702700" cy="1641424"/>
            </a:xfrm>
            <a:custGeom>
              <a:avLst/>
              <a:gdLst>
                <a:gd name="connsiteX0" fmla="*/ 770040 w 1652354"/>
                <a:gd name="connsiteY0" fmla="*/ 1519263 h 1592891"/>
                <a:gd name="connsiteX1" fmla="*/ 222189 w 1652354"/>
                <a:gd name="connsiteY1" fmla="*/ 1504204 h 1592891"/>
                <a:gd name="connsiteX2" fmla="*/ 283873 w 1652354"/>
                <a:gd name="connsiteY2" fmla="*/ 633601 h 1592891"/>
                <a:gd name="connsiteX3" fmla="*/ 328524 w 1652354"/>
                <a:gd name="connsiteY3" fmla="*/ 552058 h 1592891"/>
                <a:gd name="connsiteX4" fmla="*/ 750838 w 1652354"/>
                <a:gd name="connsiteY4" fmla="*/ 4536 h 1592891"/>
                <a:gd name="connsiteX5" fmla="*/ 1328938 w 1652354"/>
                <a:gd name="connsiteY5" fmla="*/ 422707 h 1592891"/>
                <a:gd name="connsiteX6" fmla="*/ 1330582 w 1652354"/>
                <a:gd name="connsiteY6" fmla="*/ 564289 h 1592891"/>
                <a:gd name="connsiteX7" fmla="*/ 1370434 w 1652354"/>
                <a:gd name="connsiteY7" fmla="*/ 635508 h 1592891"/>
                <a:gd name="connsiteX8" fmla="*/ 1650179 w 1652354"/>
                <a:gd name="connsiteY8" fmla="*/ 1134301 h 1592891"/>
                <a:gd name="connsiteX9" fmla="*/ 1287641 w 1652354"/>
                <a:gd name="connsiteY9" fmla="*/ 1571214 h 1592891"/>
                <a:gd name="connsiteX10" fmla="*/ 893078 w 1652354"/>
                <a:gd name="connsiteY10" fmla="*/ 1526563 h 1592891"/>
                <a:gd name="connsiteX11" fmla="*/ 770040 w 1652354"/>
                <a:gd name="connsiteY11" fmla="*/ 1519263 h 1592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2354" h="1592891">
                  <a:moveTo>
                    <a:pt x="770040" y="1519263"/>
                  </a:moveTo>
                  <a:cubicBezTo>
                    <a:pt x="584595" y="1617707"/>
                    <a:pt x="399809" y="1622047"/>
                    <a:pt x="222189" y="1504204"/>
                  </a:cubicBezTo>
                  <a:cubicBezTo>
                    <a:pt x="-100037" y="1290417"/>
                    <a:pt x="-65185" y="802803"/>
                    <a:pt x="283873" y="633601"/>
                  </a:cubicBezTo>
                  <a:cubicBezTo>
                    <a:pt x="323855" y="614201"/>
                    <a:pt x="333456" y="597104"/>
                    <a:pt x="328524" y="552058"/>
                  </a:cubicBezTo>
                  <a:cubicBezTo>
                    <a:pt x="299984" y="289673"/>
                    <a:pt x="497529" y="36561"/>
                    <a:pt x="750838" y="4536"/>
                  </a:cubicBezTo>
                  <a:cubicBezTo>
                    <a:pt x="1034726" y="-31370"/>
                    <a:pt x="1286194" y="149406"/>
                    <a:pt x="1328938" y="422707"/>
                  </a:cubicBezTo>
                  <a:cubicBezTo>
                    <a:pt x="1336173" y="468936"/>
                    <a:pt x="1334529" y="517402"/>
                    <a:pt x="1330582" y="564289"/>
                  </a:cubicBezTo>
                  <a:cubicBezTo>
                    <a:pt x="1327558" y="600260"/>
                    <a:pt x="1335384" y="618213"/>
                    <a:pt x="1370434" y="635508"/>
                  </a:cubicBezTo>
                  <a:cubicBezTo>
                    <a:pt x="1561073" y="729611"/>
                    <a:pt x="1669315" y="926103"/>
                    <a:pt x="1650179" y="1134301"/>
                  </a:cubicBezTo>
                  <a:cubicBezTo>
                    <a:pt x="1631568" y="1336975"/>
                    <a:pt x="1487619" y="1511372"/>
                    <a:pt x="1287641" y="1571214"/>
                  </a:cubicBezTo>
                  <a:cubicBezTo>
                    <a:pt x="1150202" y="1612314"/>
                    <a:pt x="1019206" y="1589233"/>
                    <a:pt x="893078" y="1526563"/>
                  </a:cubicBezTo>
                  <a:cubicBezTo>
                    <a:pt x="853490" y="1503284"/>
                    <a:pt x="804170" y="1503284"/>
                    <a:pt x="770040" y="1519263"/>
                  </a:cubicBezTo>
                  <a:close/>
                </a:path>
              </a:pathLst>
            </a:custGeom>
            <a:solidFill>
              <a:schemeClr val="accent1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6" name="Freeform: Shape 151">
              <a:extLst>
                <a:ext uri="{FF2B5EF4-FFF2-40B4-BE49-F238E27FC236}">
                  <a16:creationId xmlns:a16="http://schemas.microsoft.com/office/drawing/2014/main" id="{E181EB71-9F7A-4A76-87DB-96B4259C3897}"/>
                </a:ext>
              </a:extLst>
            </p:cNvPr>
            <p:cNvSpPr/>
            <p:nvPr/>
          </p:nvSpPr>
          <p:spPr>
            <a:xfrm>
              <a:off x="4493538" y="5499842"/>
              <a:ext cx="789252" cy="1227146"/>
            </a:xfrm>
            <a:custGeom>
              <a:avLst/>
              <a:gdLst>
                <a:gd name="connsiteX0" fmla="*/ 323445 w 765915"/>
                <a:gd name="connsiteY0" fmla="*/ 754015 h 1190862"/>
                <a:gd name="connsiteX1" fmla="*/ 240653 w 765915"/>
                <a:gd name="connsiteY1" fmla="*/ 514844 h 1190862"/>
                <a:gd name="connsiteX2" fmla="*/ 20816 w 765915"/>
                <a:gd name="connsiteY2" fmla="*/ 301254 h 1190862"/>
                <a:gd name="connsiteX3" fmla="*/ 16673 w 765915"/>
                <a:gd name="connsiteY3" fmla="*/ 211556 h 1190862"/>
                <a:gd name="connsiteX4" fmla="*/ 100123 w 765915"/>
                <a:gd name="connsiteY4" fmla="*/ 215305 h 1190862"/>
                <a:gd name="connsiteX5" fmla="*/ 328772 w 765915"/>
                <a:gd name="connsiteY5" fmla="*/ 438825 h 1190862"/>
                <a:gd name="connsiteX6" fmla="*/ 326405 w 765915"/>
                <a:gd name="connsiteY6" fmla="*/ 74380 h 1190862"/>
                <a:gd name="connsiteX7" fmla="*/ 381709 w 765915"/>
                <a:gd name="connsiteY7" fmla="*/ 5 h 1190862"/>
                <a:gd name="connsiteX8" fmla="*/ 445891 w 765915"/>
                <a:gd name="connsiteY8" fmla="*/ 75498 h 1190862"/>
                <a:gd name="connsiteX9" fmla="*/ 447141 w 765915"/>
                <a:gd name="connsiteY9" fmla="*/ 433038 h 1190862"/>
                <a:gd name="connsiteX10" fmla="*/ 657114 w 765915"/>
                <a:gd name="connsiteY10" fmla="*/ 218330 h 1190862"/>
                <a:gd name="connsiteX11" fmla="*/ 749179 w 765915"/>
                <a:gd name="connsiteY11" fmla="*/ 210175 h 1190862"/>
                <a:gd name="connsiteX12" fmla="*/ 741551 w 765915"/>
                <a:gd name="connsiteY12" fmla="*/ 302306 h 1190862"/>
                <a:gd name="connsiteX13" fmla="*/ 510600 w 765915"/>
                <a:gd name="connsiteY13" fmla="*/ 531087 h 1190862"/>
                <a:gd name="connsiteX14" fmla="*/ 445563 w 765915"/>
                <a:gd name="connsiteY14" fmla="*/ 690425 h 1190862"/>
                <a:gd name="connsiteX15" fmla="*/ 445168 w 765915"/>
                <a:gd name="connsiteY15" fmla="*/ 1103861 h 1190862"/>
                <a:gd name="connsiteX16" fmla="*/ 383419 w 765915"/>
                <a:gd name="connsiteY16" fmla="*/ 1190862 h 1190862"/>
                <a:gd name="connsiteX17" fmla="*/ 325616 w 765915"/>
                <a:gd name="connsiteY17" fmla="*/ 1102414 h 1190862"/>
                <a:gd name="connsiteX18" fmla="*/ 323445 w 765915"/>
                <a:gd name="connsiteY18" fmla="*/ 754015 h 119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65915" h="1190862">
                  <a:moveTo>
                    <a:pt x="323445" y="754015"/>
                  </a:moveTo>
                  <a:cubicBezTo>
                    <a:pt x="319697" y="583498"/>
                    <a:pt x="330416" y="595466"/>
                    <a:pt x="240653" y="514844"/>
                  </a:cubicBezTo>
                  <a:cubicBezTo>
                    <a:pt x="175550" y="458093"/>
                    <a:pt x="78751" y="363003"/>
                    <a:pt x="20816" y="301254"/>
                  </a:cubicBezTo>
                  <a:cubicBezTo>
                    <a:pt x="-5028" y="276593"/>
                    <a:pt x="-7264" y="237400"/>
                    <a:pt x="16673" y="211556"/>
                  </a:cubicBezTo>
                  <a:cubicBezTo>
                    <a:pt x="40281" y="185647"/>
                    <a:pt x="80065" y="196103"/>
                    <a:pt x="100123" y="215305"/>
                  </a:cubicBezTo>
                  <a:cubicBezTo>
                    <a:pt x="155493" y="270938"/>
                    <a:pt x="267746" y="377207"/>
                    <a:pt x="328772" y="438825"/>
                  </a:cubicBezTo>
                  <a:cubicBezTo>
                    <a:pt x="328772" y="359057"/>
                    <a:pt x="328049" y="143363"/>
                    <a:pt x="326405" y="74380"/>
                  </a:cubicBezTo>
                  <a:cubicBezTo>
                    <a:pt x="325418" y="33345"/>
                    <a:pt x="342713" y="5"/>
                    <a:pt x="381709" y="5"/>
                  </a:cubicBezTo>
                  <a:cubicBezTo>
                    <a:pt x="427545" y="-456"/>
                    <a:pt x="445825" y="32293"/>
                    <a:pt x="445891" y="75498"/>
                  </a:cubicBezTo>
                  <a:cubicBezTo>
                    <a:pt x="446023" y="175980"/>
                    <a:pt x="447141" y="404498"/>
                    <a:pt x="447141" y="433038"/>
                  </a:cubicBezTo>
                  <a:cubicBezTo>
                    <a:pt x="498697" y="381679"/>
                    <a:pt x="632191" y="243648"/>
                    <a:pt x="657114" y="218330"/>
                  </a:cubicBezTo>
                  <a:cubicBezTo>
                    <a:pt x="685655" y="189395"/>
                    <a:pt x="724979" y="186436"/>
                    <a:pt x="749179" y="210175"/>
                  </a:cubicBezTo>
                  <a:cubicBezTo>
                    <a:pt x="773511" y="234901"/>
                    <a:pt x="771603" y="272714"/>
                    <a:pt x="741551" y="302306"/>
                  </a:cubicBezTo>
                  <a:cubicBezTo>
                    <a:pt x="664282" y="378325"/>
                    <a:pt x="590959" y="458553"/>
                    <a:pt x="510600" y="531087"/>
                  </a:cubicBezTo>
                  <a:cubicBezTo>
                    <a:pt x="445563" y="595401"/>
                    <a:pt x="447996" y="586720"/>
                    <a:pt x="445563" y="690425"/>
                  </a:cubicBezTo>
                  <a:cubicBezTo>
                    <a:pt x="447339" y="718241"/>
                    <a:pt x="445168" y="989635"/>
                    <a:pt x="445168" y="1103861"/>
                  </a:cubicBezTo>
                  <a:cubicBezTo>
                    <a:pt x="445168" y="1148249"/>
                    <a:pt x="441617" y="1190796"/>
                    <a:pt x="383419" y="1190862"/>
                  </a:cubicBezTo>
                  <a:cubicBezTo>
                    <a:pt x="322262" y="1190928"/>
                    <a:pt x="325812" y="1144764"/>
                    <a:pt x="325616" y="1102414"/>
                  </a:cubicBezTo>
                  <a:cubicBezTo>
                    <a:pt x="325023" y="986281"/>
                    <a:pt x="324168" y="870148"/>
                    <a:pt x="323445" y="754015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057" name="그룹 1056">
            <a:extLst>
              <a:ext uri="{FF2B5EF4-FFF2-40B4-BE49-F238E27FC236}">
                <a16:creationId xmlns:a16="http://schemas.microsoft.com/office/drawing/2014/main" id="{6AA1AAA1-E24D-4AEA-A5BA-AEFB3BBA41F7}"/>
              </a:ext>
            </a:extLst>
          </p:cNvPr>
          <p:cNvGrpSpPr/>
          <p:nvPr/>
        </p:nvGrpSpPr>
        <p:grpSpPr>
          <a:xfrm>
            <a:off x="6790358" y="3358102"/>
            <a:ext cx="488938" cy="734513"/>
            <a:chOff x="792728" y="4579359"/>
            <a:chExt cx="1429877" cy="2148049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58" name="Freeform: Shape 148">
              <a:extLst>
                <a:ext uri="{FF2B5EF4-FFF2-40B4-BE49-F238E27FC236}">
                  <a16:creationId xmlns:a16="http://schemas.microsoft.com/office/drawing/2014/main" id="{642CC3B5-14D2-4F85-8E2E-6D908311C63F}"/>
                </a:ext>
              </a:extLst>
            </p:cNvPr>
            <p:cNvSpPr/>
            <p:nvPr/>
          </p:nvSpPr>
          <p:spPr>
            <a:xfrm>
              <a:off x="792728" y="4579359"/>
              <a:ext cx="1429877" cy="1432715"/>
            </a:xfrm>
            <a:custGeom>
              <a:avLst/>
              <a:gdLst>
                <a:gd name="connsiteX0" fmla="*/ 708609 w 1387598"/>
                <a:gd name="connsiteY0" fmla="*/ 1390351 h 1390351"/>
                <a:gd name="connsiteX1" fmla="*/ 359880 w 1387598"/>
                <a:gd name="connsiteY1" fmla="*/ 1354183 h 1390351"/>
                <a:gd name="connsiteX2" fmla="*/ 3787 w 1387598"/>
                <a:gd name="connsiteY2" fmla="*/ 836187 h 1390351"/>
                <a:gd name="connsiteX3" fmla="*/ 278666 w 1387598"/>
                <a:gd name="connsiteY3" fmla="*/ 216197 h 1390351"/>
                <a:gd name="connsiteX4" fmla="*/ 1112641 w 1387598"/>
                <a:gd name="connsiteY4" fmla="*/ 218762 h 1390351"/>
                <a:gd name="connsiteX5" fmla="*/ 1387520 w 1387598"/>
                <a:gd name="connsiteY5" fmla="*/ 898002 h 1390351"/>
                <a:gd name="connsiteX6" fmla="*/ 1051221 w 1387598"/>
                <a:gd name="connsiteY6" fmla="*/ 1349843 h 1390351"/>
                <a:gd name="connsiteX7" fmla="*/ 708609 w 1387598"/>
                <a:gd name="connsiteY7" fmla="*/ 1390351 h 1390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87598" h="1390351">
                  <a:moveTo>
                    <a:pt x="708609" y="1390351"/>
                  </a:moveTo>
                  <a:cubicBezTo>
                    <a:pt x="617793" y="1390088"/>
                    <a:pt x="447539" y="1379566"/>
                    <a:pt x="359880" y="1354183"/>
                  </a:cubicBezTo>
                  <a:cubicBezTo>
                    <a:pt x="94931" y="1277440"/>
                    <a:pt x="-23306" y="1110803"/>
                    <a:pt x="3787" y="836187"/>
                  </a:cubicBezTo>
                  <a:cubicBezTo>
                    <a:pt x="27001" y="600765"/>
                    <a:pt x="118408" y="390791"/>
                    <a:pt x="278666" y="216197"/>
                  </a:cubicBezTo>
                  <a:cubicBezTo>
                    <a:pt x="543681" y="-72492"/>
                    <a:pt x="849862" y="-72492"/>
                    <a:pt x="1112641" y="218762"/>
                  </a:cubicBezTo>
                  <a:cubicBezTo>
                    <a:pt x="1285262" y="410059"/>
                    <a:pt x="1383641" y="636867"/>
                    <a:pt x="1387520" y="898002"/>
                  </a:cubicBezTo>
                  <a:cubicBezTo>
                    <a:pt x="1391006" y="1133688"/>
                    <a:pt x="1277569" y="1283425"/>
                    <a:pt x="1051221" y="1349843"/>
                  </a:cubicBezTo>
                  <a:cubicBezTo>
                    <a:pt x="956197" y="1377857"/>
                    <a:pt x="844207" y="1390351"/>
                    <a:pt x="708609" y="1390351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9" name="Freeform: Shape 149">
              <a:extLst>
                <a:ext uri="{FF2B5EF4-FFF2-40B4-BE49-F238E27FC236}">
                  <a16:creationId xmlns:a16="http://schemas.microsoft.com/office/drawing/2014/main" id="{1D3CE41B-299A-49E6-B6B2-FF4CDCBE0E1D}"/>
                </a:ext>
              </a:extLst>
            </p:cNvPr>
            <p:cNvSpPr/>
            <p:nvPr/>
          </p:nvSpPr>
          <p:spPr>
            <a:xfrm>
              <a:off x="1111624" y="5433626"/>
              <a:ext cx="792506" cy="1293782"/>
            </a:xfrm>
            <a:custGeom>
              <a:avLst/>
              <a:gdLst>
                <a:gd name="connsiteX0" fmla="*/ 280576 w 769074"/>
                <a:gd name="connsiteY0" fmla="*/ 367482 h 1255527"/>
                <a:gd name="connsiteX1" fmla="*/ 25096 w 769074"/>
                <a:gd name="connsiteY1" fmla="*/ 105229 h 1255527"/>
                <a:gd name="connsiteX2" fmla="*/ 17336 w 769074"/>
                <a:gd name="connsiteY2" fmla="*/ 24212 h 1255527"/>
                <a:gd name="connsiteX3" fmla="*/ 109533 w 769074"/>
                <a:gd name="connsiteY3" fmla="*/ 22634 h 1255527"/>
                <a:gd name="connsiteX4" fmla="*/ 347323 w 769074"/>
                <a:gd name="connsiteY4" fmla="*/ 261542 h 1255527"/>
                <a:gd name="connsiteX5" fmla="*/ 420843 w 769074"/>
                <a:gd name="connsiteY5" fmla="*/ 262989 h 1255527"/>
                <a:gd name="connsiteX6" fmla="*/ 654556 w 769074"/>
                <a:gd name="connsiteY6" fmla="*/ 28355 h 1255527"/>
                <a:gd name="connsiteX7" fmla="*/ 740044 w 769074"/>
                <a:gd name="connsiteY7" fmla="*/ 7641 h 1255527"/>
                <a:gd name="connsiteX8" fmla="*/ 768650 w 769074"/>
                <a:gd name="connsiteY8" fmla="*/ 74519 h 1255527"/>
                <a:gd name="connsiteX9" fmla="*/ 736165 w 769074"/>
                <a:gd name="connsiteY9" fmla="*/ 122130 h 1255527"/>
                <a:gd name="connsiteX10" fmla="*/ 484039 w 769074"/>
                <a:gd name="connsiteY10" fmla="*/ 376360 h 1255527"/>
                <a:gd name="connsiteX11" fmla="*/ 450501 w 769074"/>
                <a:gd name="connsiteY11" fmla="*/ 561344 h 1255527"/>
                <a:gd name="connsiteX12" fmla="*/ 446358 w 769074"/>
                <a:gd name="connsiteY12" fmla="*/ 1192580 h 1255527"/>
                <a:gd name="connsiteX13" fmla="*/ 384280 w 769074"/>
                <a:gd name="connsiteY13" fmla="*/ 1255513 h 1255527"/>
                <a:gd name="connsiteX14" fmla="*/ 327331 w 769074"/>
                <a:gd name="connsiteY14" fmla="*/ 1189423 h 1255527"/>
                <a:gd name="connsiteX15" fmla="*/ 328844 w 769074"/>
                <a:gd name="connsiteY15" fmla="*/ 559635 h 1255527"/>
                <a:gd name="connsiteX16" fmla="*/ 280576 w 769074"/>
                <a:gd name="connsiteY16" fmla="*/ 367482 h 125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9074" h="1255527">
                  <a:moveTo>
                    <a:pt x="280576" y="367482"/>
                  </a:moveTo>
                  <a:cubicBezTo>
                    <a:pt x="191536" y="284230"/>
                    <a:pt x="110453" y="192494"/>
                    <a:pt x="25096" y="105229"/>
                  </a:cubicBezTo>
                  <a:cubicBezTo>
                    <a:pt x="-419" y="79122"/>
                    <a:pt x="-12059" y="54725"/>
                    <a:pt x="17336" y="24212"/>
                  </a:cubicBezTo>
                  <a:cubicBezTo>
                    <a:pt x="47915" y="-7418"/>
                    <a:pt x="78625" y="-8076"/>
                    <a:pt x="109533" y="22634"/>
                  </a:cubicBezTo>
                  <a:cubicBezTo>
                    <a:pt x="189234" y="101876"/>
                    <a:pt x="269923" y="180196"/>
                    <a:pt x="347323" y="261542"/>
                  </a:cubicBezTo>
                  <a:cubicBezTo>
                    <a:pt x="375139" y="290740"/>
                    <a:pt x="391448" y="294094"/>
                    <a:pt x="420843" y="262989"/>
                  </a:cubicBezTo>
                  <a:cubicBezTo>
                    <a:pt x="496665" y="182761"/>
                    <a:pt x="575906" y="105821"/>
                    <a:pt x="654556" y="28355"/>
                  </a:cubicBezTo>
                  <a:cubicBezTo>
                    <a:pt x="678229" y="5076"/>
                    <a:pt x="707887" y="-9852"/>
                    <a:pt x="740044" y="7641"/>
                  </a:cubicBezTo>
                  <a:cubicBezTo>
                    <a:pt x="764245" y="20793"/>
                    <a:pt x="770952" y="47097"/>
                    <a:pt x="768650" y="74519"/>
                  </a:cubicBezTo>
                  <a:cubicBezTo>
                    <a:pt x="766874" y="96549"/>
                    <a:pt x="749777" y="108386"/>
                    <a:pt x="736165" y="122130"/>
                  </a:cubicBezTo>
                  <a:cubicBezTo>
                    <a:pt x="673692" y="185128"/>
                    <a:pt x="553153" y="321647"/>
                    <a:pt x="484039" y="376360"/>
                  </a:cubicBezTo>
                  <a:cubicBezTo>
                    <a:pt x="430181" y="439556"/>
                    <a:pt x="454775" y="436794"/>
                    <a:pt x="450501" y="561344"/>
                  </a:cubicBezTo>
                  <a:cubicBezTo>
                    <a:pt x="449252" y="754089"/>
                    <a:pt x="447542" y="1174956"/>
                    <a:pt x="446358" y="1192580"/>
                  </a:cubicBezTo>
                  <a:cubicBezTo>
                    <a:pt x="443794" y="1230984"/>
                    <a:pt x="426433" y="1256236"/>
                    <a:pt x="384280" y="1255513"/>
                  </a:cubicBezTo>
                  <a:cubicBezTo>
                    <a:pt x="341141" y="1254789"/>
                    <a:pt x="327266" y="1228156"/>
                    <a:pt x="327331" y="1189423"/>
                  </a:cubicBezTo>
                  <a:cubicBezTo>
                    <a:pt x="327397" y="1000559"/>
                    <a:pt x="329304" y="748499"/>
                    <a:pt x="328844" y="559635"/>
                  </a:cubicBezTo>
                  <a:cubicBezTo>
                    <a:pt x="326542" y="465531"/>
                    <a:pt x="343180" y="426009"/>
                    <a:pt x="280576" y="367482"/>
                  </a:cubicBezTo>
                  <a:close/>
                </a:path>
              </a:pathLst>
            </a:custGeom>
            <a:solidFill>
              <a:srgbClr val="9960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60" name="그룹 1059">
            <a:extLst>
              <a:ext uri="{FF2B5EF4-FFF2-40B4-BE49-F238E27FC236}">
                <a16:creationId xmlns:a16="http://schemas.microsoft.com/office/drawing/2014/main" id="{52CFE6BB-A102-47B7-8C8D-8E24EC4078A9}"/>
              </a:ext>
            </a:extLst>
          </p:cNvPr>
          <p:cNvGrpSpPr/>
          <p:nvPr/>
        </p:nvGrpSpPr>
        <p:grpSpPr>
          <a:xfrm>
            <a:off x="2608523" y="3321879"/>
            <a:ext cx="625492" cy="770736"/>
            <a:chOff x="4947736" y="1119889"/>
            <a:chExt cx="1829222" cy="225398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61" name="자유형: 도형 1060">
              <a:extLst>
                <a:ext uri="{FF2B5EF4-FFF2-40B4-BE49-F238E27FC236}">
                  <a16:creationId xmlns:a16="http://schemas.microsoft.com/office/drawing/2014/main" id="{3CB79ED3-5949-46B9-85F7-3C2B3E51016C}"/>
                </a:ext>
              </a:extLst>
            </p:cNvPr>
            <p:cNvSpPr/>
            <p:nvPr/>
          </p:nvSpPr>
          <p:spPr>
            <a:xfrm>
              <a:off x="4947736" y="1119889"/>
              <a:ext cx="1829222" cy="1720736"/>
            </a:xfrm>
            <a:custGeom>
              <a:avLst/>
              <a:gdLst>
                <a:gd name="connsiteX0" fmla="*/ 1957388 w 1957387"/>
                <a:gd name="connsiteY0" fmla="*/ 934045 h 1841301"/>
                <a:gd name="connsiteX1" fmla="*/ 1814798 w 1957387"/>
                <a:gd name="connsiteY1" fmla="*/ 690872 h 1841301"/>
                <a:gd name="connsiteX2" fmla="*/ 1821799 w 1957387"/>
                <a:gd name="connsiteY2" fmla="*/ 621935 h 1841301"/>
                <a:gd name="connsiteX3" fmla="*/ 1481114 w 1957387"/>
                <a:gd name="connsiteY3" fmla="*/ 281249 h 1841301"/>
                <a:gd name="connsiteX4" fmla="*/ 1425321 w 1957387"/>
                <a:gd name="connsiteY4" fmla="*/ 285893 h 1841301"/>
                <a:gd name="connsiteX5" fmla="*/ 967192 w 1957387"/>
                <a:gd name="connsiteY5" fmla="*/ 0 h 1841301"/>
                <a:gd name="connsiteX6" fmla="*/ 488847 w 1957387"/>
                <a:gd name="connsiteY6" fmla="*/ 333042 h 1841301"/>
                <a:gd name="connsiteX7" fmla="*/ 428625 w 1957387"/>
                <a:gd name="connsiteY7" fmla="*/ 326827 h 1841301"/>
                <a:gd name="connsiteX8" fmla="*/ 135731 w 1957387"/>
                <a:gd name="connsiteY8" fmla="*/ 619720 h 1841301"/>
                <a:gd name="connsiteX9" fmla="*/ 205597 w 1957387"/>
                <a:gd name="connsiteY9" fmla="*/ 809530 h 1841301"/>
                <a:gd name="connsiteX10" fmla="*/ 0 w 1957387"/>
                <a:gd name="connsiteY10" fmla="*/ 1191220 h 1841301"/>
                <a:gd name="connsiteX11" fmla="*/ 443341 w 1957387"/>
                <a:gd name="connsiteY11" fmla="*/ 1648063 h 1841301"/>
                <a:gd name="connsiteX12" fmla="*/ 785813 w 1957387"/>
                <a:gd name="connsiteY12" fmla="*/ 1841302 h 1841301"/>
                <a:gd name="connsiteX13" fmla="*/ 1025628 w 1957387"/>
                <a:gd name="connsiteY13" fmla="*/ 1761435 h 1841301"/>
                <a:gd name="connsiteX14" fmla="*/ 1293090 w 1957387"/>
                <a:gd name="connsiteY14" fmla="*/ 1834158 h 1841301"/>
                <a:gd name="connsiteX15" fmla="*/ 1821728 w 1957387"/>
                <a:gd name="connsiteY15" fmla="*/ 1305520 h 1841301"/>
                <a:gd name="connsiteX16" fmla="*/ 1806940 w 1957387"/>
                <a:gd name="connsiteY16" fmla="*/ 1181362 h 1841301"/>
                <a:gd name="connsiteX17" fmla="*/ 1957388 w 1957387"/>
                <a:gd name="connsiteY17" fmla="*/ 934045 h 1841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57387" h="1841301">
                  <a:moveTo>
                    <a:pt x="1957388" y="934045"/>
                  </a:moveTo>
                  <a:cubicBezTo>
                    <a:pt x="1957388" y="829604"/>
                    <a:pt x="1899880" y="738592"/>
                    <a:pt x="1814798" y="690872"/>
                  </a:cubicBezTo>
                  <a:cubicBezTo>
                    <a:pt x="1819371" y="668584"/>
                    <a:pt x="1821799" y="645581"/>
                    <a:pt x="1821799" y="621935"/>
                  </a:cubicBezTo>
                  <a:cubicBezTo>
                    <a:pt x="1821799" y="433769"/>
                    <a:pt x="1669280" y="281249"/>
                    <a:pt x="1481114" y="281249"/>
                  </a:cubicBezTo>
                  <a:cubicBezTo>
                    <a:pt x="1462112" y="281249"/>
                    <a:pt x="1443466" y="282893"/>
                    <a:pt x="1425321" y="285893"/>
                  </a:cubicBezTo>
                  <a:cubicBezTo>
                    <a:pt x="1342382" y="116586"/>
                    <a:pt x="1168432" y="0"/>
                    <a:pt x="967192" y="0"/>
                  </a:cubicBezTo>
                  <a:cubicBezTo>
                    <a:pt x="747736" y="0"/>
                    <a:pt x="560784" y="138589"/>
                    <a:pt x="488847" y="333042"/>
                  </a:cubicBezTo>
                  <a:cubicBezTo>
                    <a:pt x="469416" y="328970"/>
                    <a:pt x="449271" y="326827"/>
                    <a:pt x="428625" y="326827"/>
                  </a:cubicBezTo>
                  <a:cubicBezTo>
                    <a:pt x="266891" y="326827"/>
                    <a:pt x="135731" y="457986"/>
                    <a:pt x="135731" y="619720"/>
                  </a:cubicBezTo>
                  <a:cubicBezTo>
                    <a:pt x="135731" y="692158"/>
                    <a:pt x="162092" y="758380"/>
                    <a:pt x="205597" y="809530"/>
                  </a:cubicBezTo>
                  <a:cubicBezTo>
                    <a:pt x="81725" y="891326"/>
                    <a:pt x="0" y="1031700"/>
                    <a:pt x="0" y="1191220"/>
                  </a:cubicBezTo>
                  <a:cubicBezTo>
                    <a:pt x="0" y="1439037"/>
                    <a:pt x="197239" y="1640705"/>
                    <a:pt x="443341" y="1648063"/>
                  </a:cubicBezTo>
                  <a:cubicBezTo>
                    <a:pt x="513421" y="1763863"/>
                    <a:pt x="640580" y="1841302"/>
                    <a:pt x="785813" y="1841302"/>
                  </a:cubicBezTo>
                  <a:cubicBezTo>
                    <a:pt x="875824" y="1841302"/>
                    <a:pt x="958834" y="1811584"/>
                    <a:pt x="1025628" y="1761435"/>
                  </a:cubicBezTo>
                  <a:cubicBezTo>
                    <a:pt x="1104138" y="1807583"/>
                    <a:pt x="1195507" y="1834158"/>
                    <a:pt x="1293090" y="1834158"/>
                  </a:cubicBezTo>
                  <a:cubicBezTo>
                    <a:pt x="1585055" y="1834158"/>
                    <a:pt x="1821728" y="1597485"/>
                    <a:pt x="1821728" y="1305520"/>
                  </a:cubicBezTo>
                  <a:cubicBezTo>
                    <a:pt x="1821728" y="1262729"/>
                    <a:pt x="1816513" y="1221224"/>
                    <a:pt x="1806940" y="1181362"/>
                  </a:cubicBezTo>
                  <a:cubicBezTo>
                    <a:pt x="1896308" y="1134928"/>
                    <a:pt x="1957388" y="1041630"/>
                    <a:pt x="1957388" y="934045"/>
                  </a:cubicBezTo>
                  <a:close/>
                </a:path>
              </a:pathLst>
            </a:custGeom>
            <a:solidFill>
              <a:schemeClr val="accent4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62" name="Freeform: Shape 151">
              <a:extLst>
                <a:ext uri="{FF2B5EF4-FFF2-40B4-BE49-F238E27FC236}">
                  <a16:creationId xmlns:a16="http://schemas.microsoft.com/office/drawing/2014/main" id="{C8BA211F-7475-4235-AAD3-F9C77844F609}"/>
                </a:ext>
              </a:extLst>
            </p:cNvPr>
            <p:cNvSpPr/>
            <p:nvPr/>
          </p:nvSpPr>
          <p:spPr>
            <a:xfrm>
              <a:off x="5449758" y="2146724"/>
              <a:ext cx="789252" cy="1227146"/>
            </a:xfrm>
            <a:custGeom>
              <a:avLst/>
              <a:gdLst>
                <a:gd name="connsiteX0" fmla="*/ 323445 w 765915"/>
                <a:gd name="connsiteY0" fmla="*/ 754015 h 1190862"/>
                <a:gd name="connsiteX1" fmla="*/ 240653 w 765915"/>
                <a:gd name="connsiteY1" fmla="*/ 514844 h 1190862"/>
                <a:gd name="connsiteX2" fmla="*/ 20816 w 765915"/>
                <a:gd name="connsiteY2" fmla="*/ 301254 h 1190862"/>
                <a:gd name="connsiteX3" fmla="*/ 16673 w 765915"/>
                <a:gd name="connsiteY3" fmla="*/ 211556 h 1190862"/>
                <a:gd name="connsiteX4" fmla="*/ 100123 w 765915"/>
                <a:gd name="connsiteY4" fmla="*/ 215305 h 1190862"/>
                <a:gd name="connsiteX5" fmla="*/ 328772 w 765915"/>
                <a:gd name="connsiteY5" fmla="*/ 438825 h 1190862"/>
                <a:gd name="connsiteX6" fmla="*/ 326405 w 765915"/>
                <a:gd name="connsiteY6" fmla="*/ 74380 h 1190862"/>
                <a:gd name="connsiteX7" fmla="*/ 381709 w 765915"/>
                <a:gd name="connsiteY7" fmla="*/ 5 h 1190862"/>
                <a:gd name="connsiteX8" fmla="*/ 445891 w 765915"/>
                <a:gd name="connsiteY8" fmla="*/ 75498 h 1190862"/>
                <a:gd name="connsiteX9" fmla="*/ 447141 w 765915"/>
                <a:gd name="connsiteY9" fmla="*/ 433038 h 1190862"/>
                <a:gd name="connsiteX10" fmla="*/ 657114 w 765915"/>
                <a:gd name="connsiteY10" fmla="*/ 218330 h 1190862"/>
                <a:gd name="connsiteX11" fmla="*/ 749179 w 765915"/>
                <a:gd name="connsiteY11" fmla="*/ 210175 h 1190862"/>
                <a:gd name="connsiteX12" fmla="*/ 741551 w 765915"/>
                <a:gd name="connsiteY12" fmla="*/ 302306 h 1190862"/>
                <a:gd name="connsiteX13" fmla="*/ 510600 w 765915"/>
                <a:gd name="connsiteY13" fmla="*/ 531087 h 1190862"/>
                <a:gd name="connsiteX14" fmla="*/ 445563 w 765915"/>
                <a:gd name="connsiteY14" fmla="*/ 690425 h 1190862"/>
                <a:gd name="connsiteX15" fmla="*/ 445168 w 765915"/>
                <a:gd name="connsiteY15" fmla="*/ 1103861 h 1190862"/>
                <a:gd name="connsiteX16" fmla="*/ 383419 w 765915"/>
                <a:gd name="connsiteY16" fmla="*/ 1190862 h 1190862"/>
                <a:gd name="connsiteX17" fmla="*/ 325616 w 765915"/>
                <a:gd name="connsiteY17" fmla="*/ 1102414 h 1190862"/>
                <a:gd name="connsiteX18" fmla="*/ 323445 w 765915"/>
                <a:gd name="connsiteY18" fmla="*/ 754015 h 119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65915" h="1190862">
                  <a:moveTo>
                    <a:pt x="323445" y="754015"/>
                  </a:moveTo>
                  <a:cubicBezTo>
                    <a:pt x="319697" y="583498"/>
                    <a:pt x="330416" y="595466"/>
                    <a:pt x="240653" y="514844"/>
                  </a:cubicBezTo>
                  <a:cubicBezTo>
                    <a:pt x="175550" y="458093"/>
                    <a:pt x="78751" y="363003"/>
                    <a:pt x="20816" y="301254"/>
                  </a:cubicBezTo>
                  <a:cubicBezTo>
                    <a:pt x="-5028" y="276593"/>
                    <a:pt x="-7264" y="237400"/>
                    <a:pt x="16673" y="211556"/>
                  </a:cubicBezTo>
                  <a:cubicBezTo>
                    <a:pt x="40281" y="185647"/>
                    <a:pt x="80065" y="196103"/>
                    <a:pt x="100123" y="215305"/>
                  </a:cubicBezTo>
                  <a:cubicBezTo>
                    <a:pt x="155493" y="270938"/>
                    <a:pt x="267746" y="377207"/>
                    <a:pt x="328772" y="438825"/>
                  </a:cubicBezTo>
                  <a:cubicBezTo>
                    <a:pt x="328772" y="359057"/>
                    <a:pt x="328049" y="143363"/>
                    <a:pt x="326405" y="74380"/>
                  </a:cubicBezTo>
                  <a:cubicBezTo>
                    <a:pt x="325418" y="33345"/>
                    <a:pt x="342713" y="5"/>
                    <a:pt x="381709" y="5"/>
                  </a:cubicBezTo>
                  <a:cubicBezTo>
                    <a:pt x="427545" y="-456"/>
                    <a:pt x="445825" y="32293"/>
                    <a:pt x="445891" y="75498"/>
                  </a:cubicBezTo>
                  <a:cubicBezTo>
                    <a:pt x="446023" y="175980"/>
                    <a:pt x="447141" y="404498"/>
                    <a:pt x="447141" y="433038"/>
                  </a:cubicBezTo>
                  <a:cubicBezTo>
                    <a:pt x="498697" y="381679"/>
                    <a:pt x="632191" y="243648"/>
                    <a:pt x="657114" y="218330"/>
                  </a:cubicBezTo>
                  <a:cubicBezTo>
                    <a:pt x="685655" y="189395"/>
                    <a:pt x="724979" y="186436"/>
                    <a:pt x="749179" y="210175"/>
                  </a:cubicBezTo>
                  <a:cubicBezTo>
                    <a:pt x="773511" y="234901"/>
                    <a:pt x="771603" y="272714"/>
                    <a:pt x="741551" y="302306"/>
                  </a:cubicBezTo>
                  <a:cubicBezTo>
                    <a:pt x="664282" y="378325"/>
                    <a:pt x="590959" y="458553"/>
                    <a:pt x="510600" y="531087"/>
                  </a:cubicBezTo>
                  <a:cubicBezTo>
                    <a:pt x="445563" y="595401"/>
                    <a:pt x="447996" y="586720"/>
                    <a:pt x="445563" y="690425"/>
                  </a:cubicBezTo>
                  <a:cubicBezTo>
                    <a:pt x="447339" y="718241"/>
                    <a:pt x="445168" y="989635"/>
                    <a:pt x="445168" y="1103861"/>
                  </a:cubicBezTo>
                  <a:cubicBezTo>
                    <a:pt x="445168" y="1148249"/>
                    <a:pt x="441617" y="1190796"/>
                    <a:pt x="383419" y="1190862"/>
                  </a:cubicBezTo>
                  <a:cubicBezTo>
                    <a:pt x="322262" y="1190928"/>
                    <a:pt x="325812" y="1144764"/>
                    <a:pt x="325616" y="1102414"/>
                  </a:cubicBezTo>
                  <a:cubicBezTo>
                    <a:pt x="325023" y="986281"/>
                    <a:pt x="324168" y="870148"/>
                    <a:pt x="323445" y="754015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063" name="그룹 1062">
            <a:extLst>
              <a:ext uri="{FF2B5EF4-FFF2-40B4-BE49-F238E27FC236}">
                <a16:creationId xmlns:a16="http://schemas.microsoft.com/office/drawing/2014/main" id="{6A85DA67-14E9-4C5A-A27E-E0E11E29B8F8}"/>
              </a:ext>
            </a:extLst>
          </p:cNvPr>
          <p:cNvGrpSpPr/>
          <p:nvPr/>
        </p:nvGrpSpPr>
        <p:grpSpPr>
          <a:xfrm>
            <a:off x="6082942" y="3269267"/>
            <a:ext cx="579835" cy="823348"/>
            <a:chOff x="859277" y="1033453"/>
            <a:chExt cx="1695702" cy="240784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64" name="자유형: 도형 1063">
              <a:extLst>
                <a:ext uri="{FF2B5EF4-FFF2-40B4-BE49-F238E27FC236}">
                  <a16:creationId xmlns:a16="http://schemas.microsoft.com/office/drawing/2014/main" id="{1EBBA123-8E2A-4A3D-B219-600850423CC7}"/>
                </a:ext>
              </a:extLst>
            </p:cNvPr>
            <p:cNvSpPr/>
            <p:nvPr/>
          </p:nvSpPr>
          <p:spPr>
            <a:xfrm>
              <a:off x="859277" y="1033453"/>
              <a:ext cx="1695702" cy="1769139"/>
            </a:xfrm>
            <a:custGeom>
              <a:avLst/>
              <a:gdLst>
                <a:gd name="connsiteX0" fmla="*/ 1814513 w 1814512"/>
                <a:gd name="connsiteY0" fmla="*/ 942975 h 1893093"/>
                <a:gd name="connsiteX1" fmla="*/ 1502188 w 1814512"/>
                <a:gd name="connsiteY1" fmla="*/ 595003 h 1893093"/>
                <a:gd name="connsiteX2" fmla="*/ 1585913 w 1814512"/>
                <a:gd name="connsiteY2" fmla="*/ 392906 h 1893093"/>
                <a:gd name="connsiteX3" fmla="*/ 1300163 w 1814512"/>
                <a:gd name="connsiteY3" fmla="*/ 107156 h 1893093"/>
                <a:gd name="connsiteX4" fmla="*/ 1119283 w 1814512"/>
                <a:gd name="connsiteY4" fmla="*/ 171736 h 1893093"/>
                <a:gd name="connsiteX5" fmla="*/ 857250 w 1814512"/>
                <a:gd name="connsiteY5" fmla="*/ 0 h 1893093"/>
                <a:gd name="connsiteX6" fmla="*/ 573857 w 1814512"/>
                <a:gd name="connsiteY6" fmla="*/ 249531 h 1893093"/>
                <a:gd name="connsiteX7" fmla="*/ 478631 w 1814512"/>
                <a:gd name="connsiteY7" fmla="*/ 235744 h 1893093"/>
                <a:gd name="connsiteX8" fmla="*/ 142875 w 1814512"/>
                <a:gd name="connsiteY8" fmla="*/ 571500 h 1893093"/>
                <a:gd name="connsiteX9" fmla="*/ 201882 w 1814512"/>
                <a:gd name="connsiteY9" fmla="*/ 761524 h 1893093"/>
                <a:gd name="connsiteX10" fmla="*/ 0 w 1814512"/>
                <a:gd name="connsiteY10" fmla="*/ 1078706 h 1893093"/>
                <a:gd name="connsiteX11" fmla="*/ 278892 w 1814512"/>
                <a:gd name="connsiteY11" fmla="*/ 1421463 h 1893093"/>
                <a:gd name="connsiteX12" fmla="*/ 257175 w 1814512"/>
                <a:gd name="connsiteY12" fmla="*/ 1543050 h 1893093"/>
                <a:gd name="connsiteX13" fmla="*/ 607219 w 1814512"/>
                <a:gd name="connsiteY13" fmla="*/ 1893094 h 1893093"/>
                <a:gd name="connsiteX14" fmla="*/ 904542 w 1814512"/>
                <a:gd name="connsiteY14" fmla="*/ 1727787 h 1893093"/>
                <a:gd name="connsiteX15" fmla="*/ 1143000 w 1814512"/>
                <a:gd name="connsiteY15" fmla="*/ 1821656 h 1893093"/>
                <a:gd name="connsiteX16" fmla="*/ 1493044 w 1814512"/>
                <a:gd name="connsiteY16" fmla="*/ 1471613 h 1893093"/>
                <a:gd name="connsiteX17" fmla="*/ 1443680 w 1814512"/>
                <a:gd name="connsiteY17" fmla="*/ 1292376 h 1893093"/>
                <a:gd name="connsiteX18" fmla="*/ 1464469 w 1814512"/>
                <a:gd name="connsiteY18" fmla="*/ 1293019 h 1893093"/>
                <a:gd name="connsiteX19" fmla="*/ 1814513 w 1814512"/>
                <a:gd name="connsiteY19" fmla="*/ 942975 h 1893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14512" h="1893093">
                  <a:moveTo>
                    <a:pt x="1814513" y="942975"/>
                  </a:moveTo>
                  <a:cubicBezTo>
                    <a:pt x="1814513" y="762381"/>
                    <a:pt x="1677781" y="613791"/>
                    <a:pt x="1502188" y="595003"/>
                  </a:cubicBezTo>
                  <a:cubicBezTo>
                    <a:pt x="1553908" y="543282"/>
                    <a:pt x="1585913" y="471845"/>
                    <a:pt x="1585913" y="392906"/>
                  </a:cubicBezTo>
                  <a:cubicBezTo>
                    <a:pt x="1585913" y="235101"/>
                    <a:pt x="1457968" y="107156"/>
                    <a:pt x="1300163" y="107156"/>
                  </a:cubicBezTo>
                  <a:cubicBezTo>
                    <a:pt x="1231511" y="107156"/>
                    <a:pt x="1168574" y="131373"/>
                    <a:pt x="1119283" y="171736"/>
                  </a:cubicBezTo>
                  <a:cubicBezTo>
                    <a:pt x="1075277" y="70652"/>
                    <a:pt x="974550" y="0"/>
                    <a:pt x="857250" y="0"/>
                  </a:cubicBezTo>
                  <a:cubicBezTo>
                    <a:pt x="711731" y="0"/>
                    <a:pt x="591645" y="108799"/>
                    <a:pt x="573857" y="249531"/>
                  </a:cubicBezTo>
                  <a:cubicBezTo>
                    <a:pt x="543639" y="240601"/>
                    <a:pt x="511706" y="235744"/>
                    <a:pt x="478631" y="235744"/>
                  </a:cubicBezTo>
                  <a:cubicBezTo>
                    <a:pt x="293179" y="235744"/>
                    <a:pt x="142875" y="386048"/>
                    <a:pt x="142875" y="571500"/>
                  </a:cubicBezTo>
                  <a:cubicBezTo>
                    <a:pt x="142875" y="642080"/>
                    <a:pt x="164663" y="707517"/>
                    <a:pt x="201882" y="761524"/>
                  </a:cubicBezTo>
                  <a:cubicBezTo>
                    <a:pt x="82653" y="817316"/>
                    <a:pt x="0" y="938332"/>
                    <a:pt x="0" y="1078706"/>
                  </a:cubicBezTo>
                  <a:cubicBezTo>
                    <a:pt x="0" y="1247656"/>
                    <a:pt x="119658" y="1388602"/>
                    <a:pt x="278892" y="1421463"/>
                  </a:cubicBezTo>
                  <a:cubicBezTo>
                    <a:pt x="264890" y="1459325"/>
                    <a:pt x="257175" y="1500259"/>
                    <a:pt x="257175" y="1543050"/>
                  </a:cubicBezTo>
                  <a:cubicBezTo>
                    <a:pt x="257175" y="1736360"/>
                    <a:pt x="413908" y="1893094"/>
                    <a:pt x="607219" y="1893094"/>
                  </a:cubicBezTo>
                  <a:cubicBezTo>
                    <a:pt x="732734" y="1893094"/>
                    <a:pt x="842748" y="1827014"/>
                    <a:pt x="904542" y="1727787"/>
                  </a:cubicBezTo>
                  <a:cubicBezTo>
                    <a:pt x="967049" y="1786009"/>
                    <a:pt x="1050846" y="1821656"/>
                    <a:pt x="1143000" y="1821656"/>
                  </a:cubicBezTo>
                  <a:cubicBezTo>
                    <a:pt x="1336310" y="1821656"/>
                    <a:pt x="1493044" y="1664922"/>
                    <a:pt x="1493044" y="1471613"/>
                  </a:cubicBezTo>
                  <a:cubicBezTo>
                    <a:pt x="1493044" y="1406104"/>
                    <a:pt x="1474970" y="1344811"/>
                    <a:pt x="1443680" y="1292376"/>
                  </a:cubicBezTo>
                  <a:cubicBezTo>
                    <a:pt x="1450538" y="1292805"/>
                    <a:pt x="1457468" y="1293019"/>
                    <a:pt x="1464469" y="1293019"/>
                  </a:cubicBezTo>
                  <a:cubicBezTo>
                    <a:pt x="1657779" y="1293019"/>
                    <a:pt x="1814513" y="1136285"/>
                    <a:pt x="1814513" y="94297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65" name="Freeform: Shape 149">
              <a:extLst>
                <a:ext uri="{FF2B5EF4-FFF2-40B4-BE49-F238E27FC236}">
                  <a16:creationId xmlns:a16="http://schemas.microsoft.com/office/drawing/2014/main" id="{2F3CBEE6-0AC6-45B8-8C11-16DE3435CE09}"/>
                </a:ext>
              </a:extLst>
            </p:cNvPr>
            <p:cNvSpPr/>
            <p:nvPr/>
          </p:nvSpPr>
          <p:spPr>
            <a:xfrm>
              <a:off x="1260466" y="2147515"/>
              <a:ext cx="792506" cy="1293782"/>
            </a:xfrm>
            <a:custGeom>
              <a:avLst/>
              <a:gdLst>
                <a:gd name="connsiteX0" fmla="*/ 280576 w 769074"/>
                <a:gd name="connsiteY0" fmla="*/ 367482 h 1255527"/>
                <a:gd name="connsiteX1" fmla="*/ 25096 w 769074"/>
                <a:gd name="connsiteY1" fmla="*/ 105229 h 1255527"/>
                <a:gd name="connsiteX2" fmla="*/ 17336 w 769074"/>
                <a:gd name="connsiteY2" fmla="*/ 24212 h 1255527"/>
                <a:gd name="connsiteX3" fmla="*/ 109533 w 769074"/>
                <a:gd name="connsiteY3" fmla="*/ 22634 h 1255527"/>
                <a:gd name="connsiteX4" fmla="*/ 347323 w 769074"/>
                <a:gd name="connsiteY4" fmla="*/ 261542 h 1255527"/>
                <a:gd name="connsiteX5" fmla="*/ 420843 w 769074"/>
                <a:gd name="connsiteY5" fmla="*/ 262989 h 1255527"/>
                <a:gd name="connsiteX6" fmla="*/ 654556 w 769074"/>
                <a:gd name="connsiteY6" fmla="*/ 28355 h 1255527"/>
                <a:gd name="connsiteX7" fmla="*/ 740044 w 769074"/>
                <a:gd name="connsiteY7" fmla="*/ 7641 h 1255527"/>
                <a:gd name="connsiteX8" fmla="*/ 768650 w 769074"/>
                <a:gd name="connsiteY8" fmla="*/ 74519 h 1255527"/>
                <a:gd name="connsiteX9" fmla="*/ 736165 w 769074"/>
                <a:gd name="connsiteY9" fmla="*/ 122130 h 1255527"/>
                <a:gd name="connsiteX10" fmla="*/ 484039 w 769074"/>
                <a:gd name="connsiteY10" fmla="*/ 376360 h 1255527"/>
                <a:gd name="connsiteX11" fmla="*/ 450501 w 769074"/>
                <a:gd name="connsiteY11" fmla="*/ 561344 h 1255527"/>
                <a:gd name="connsiteX12" fmla="*/ 446358 w 769074"/>
                <a:gd name="connsiteY12" fmla="*/ 1192580 h 1255527"/>
                <a:gd name="connsiteX13" fmla="*/ 384280 w 769074"/>
                <a:gd name="connsiteY13" fmla="*/ 1255513 h 1255527"/>
                <a:gd name="connsiteX14" fmla="*/ 327331 w 769074"/>
                <a:gd name="connsiteY14" fmla="*/ 1189423 h 1255527"/>
                <a:gd name="connsiteX15" fmla="*/ 328844 w 769074"/>
                <a:gd name="connsiteY15" fmla="*/ 559635 h 1255527"/>
                <a:gd name="connsiteX16" fmla="*/ 280576 w 769074"/>
                <a:gd name="connsiteY16" fmla="*/ 367482 h 125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9074" h="1255527">
                  <a:moveTo>
                    <a:pt x="280576" y="367482"/>
                  </a:moveTo>
                  <a:cubicBezTo>
                    <a:pt x="191536" y="284230"/>
                    <a:pt x="110453" y="192494"/>
                    <a:pt x="25096" y="105229"/>
                  </a:cubicBezTo>
                  <a:cubicBezTo>
                    <a:pt x="-419" y="79122"/>
                    <a:pt x="-12059" y="54725"/>
                    <a:pt x="17336" y="24212"/>
                  </a:cubicBezTo>
                  <a:cubicBezTo>
                    <a:pt x="47915" y="-7418"/>
                    <a:pt x="78625" y="-8076"/>
                    <a:pt x="109533" y="22634"/>
                  </a:cubicBezTo>
                  <a:cubicBezTo>
                    <a:pt x="189234" y="101876"/>
                    <a:pt x="269923" y="180196"/>
                    <a:pt x="347323" y="261542"/>
                  </a:cubicBezTo>
                  <a:cubicBezTo>
                    <a:pt x="375139" y="290740"/>
                    <a:pt x="391448" y="294094"/>
                    <a:pt x="420843" y="262989"/>
                  </a:cubicBezTo>
                  <a:cubicBezTo>
                    <a:pt x="496665" y="182761"/>
                    <a:pt x="575906" y="105821"/>
                    <a:pt x="654556" y="28355"/>
                  </a:cubicBezTo>
                  <a:cubicBezTo>
                    <a:pt x="678229" y="5076"/>
                    <a:pt x="707887" y="-9852"/>
                    <a:pt x="740044" y="7641"/>
                  </a:cubicBezTo>
                  <a:cubicBezTo>
                    <a:pt x="764245" y="20793"/>
                    <a:pt x="770952" y="47097"/>
                    <a:pt x="768650" y="74519"/>
                  </a:cubicBezTo>
                  <a:cubicBezTo>
                    <a:pt x="766874" y="96549"/>
                    <a:pt x="749777" y="108386"/>
                    <a:pt x="736165" y="122130"/>
                  </a:cubicBezTo>
                  <a:cubicBezTo>
                    <a:pt x="673692" y="185128"/>
                    <a:pt x="553153" y="321647"/>
                    <a:pt x="484039" y="376360"/>
                  </a:cubicBezTo>
                  <a:cubicBezTo>
                    <a:pt x="430181" y="439556"/>
                    <a:pt x="454775" y="436794"/>
                    <a:pt x="450501" y="561344"/>
                  </a:cubicBezTo>
                  <a:cubicBezTo>
                    <a:pt x="449252" y="754089"/>
                    <a:pt x="447542" y="1174956"/>
                    <a:pt x="446358" y="1192580"/>
                  </a:cubicBezTo>
                  <a:cubicBezTo>
                    <a:pt x="443794" y="1230984"/>
                    <a:pt x="426433" y="1256236"/>
                    <a:pt x="384280" y="1255513"/>
                  </a:cubicBezTo>
                  <a:cubicBezTo>
                    <a:pt x="341141" y="1254789"/>
                    <a:pt x="327266" y="1228156"/>
                    <a:pt x="327331" y="1189423"/>
                  </a:cubicBezTo>
                  <a:cubicBezTo>
                    <a:pt x="327397" y="1000559"/>
                    <a:pt x="329304" y="748499"/>
                    <a:pt x="328844" y="559635"/>
                  </a:cubicBezTo>
                  <a:cubicBezTo>
                    <a:pt x="326542" y="465531"/>
                    <a:pt x="343180" y="426009"/>
                    <a:pt x="280576" y="367482"/>
                  </a:cubicBezTo>
                  <a:close/>
                </a:path>
              </a:pathLst>
            </a:custGeom>
            <a:solidFill>
              <a:srgbClr val="9960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66" name="그룹 1065">
            <a:extLst>
              <a:ext uri="{FF2B5EF4-FFF2-40B4-BE49-F238E27FC236}">
                <a16:creationId xmlns:a16="http://schemas.microsoft.com/office/drawing/2014/main" id="{3581191B-361C-4DEA-9DF4-9FBAC1BAB271}"/>
              </a:ext>
            </a:extLst>
          </p:cNvPr>
          <p:cNvGrpSpPr/>
          <p:nvPr/>
        </p:nvGrpSpPr>
        <p:grpSpPr>
          <a:xfrm>
            <a:off x="5510948" y="3331939"/>
            <a:ext cx="542238" cy="760676"/>
            <a:chOff x="2867826" y="1531933"/>
            <a:chExt cx="1585749" cy="222456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67" name="자유형: 도형 1066">
              <a:extLst>
                <a:ext uri="{FF2B5EF4-FFF2-40B4-BE49-F238E27FC236}">
                  <a16:creationId xmlns:a16="http://schemas.microsoft.com/office/drawing/2014/main" id="{E7051099-A80B-44DA-8374-F3567CAEC2E4}"/>
                </a:ext>
              </a:extLst>
            </p:cNvPr>
            <p:cNvSpPr/>
            <p:nvPr/>
          </p:nvSpPr>
          <p:spPr>
            <a:xfrm>
              <a:off x="2867826" y="1531933"/>
              <a:ext cx="1585749" cy="1608916"/>
            </a:xfrm>
            <a:custGeom>
              <a:avLst/>
              <a:gdLst>
                <a:gd name="connsiteX0" fmla="*/ 1696855 w 1696854"/>
                <a:gd name="connsiteY0" fmla="*/ 1024271 h 1721643"/>
                <a:gd name="connsiteX1" fmla="*/ 1498402 w 1696854"/>
                <a:gd name="connsiteY1" fmla="*/ 687014 h 1721643"/>
                <a:gd name="connsiteX2" fmla="*/ 1582555 w 1696854"/>
                <a:gd name="connsiteY2" fmla="*/ 452342 h 1721643"/>
                <a:gd name="connsiteX3" fmla="*/ 1213295 w 1696854"/>
                <a:gd name="connsiteY3" fmla="*/ 83082 h 1721643"/>
                <a:gd name="connsiteX4" fmla="*/ 1024771 w 1696854"/>
                <a:gd name="connsiteY4" fmla="*/ 134803 h 1721643"/>
                <a:gd name="connsiteX5" fmla="*/ 753451 w 1696854"/>
                <a:gd name="connsiteY5" fmla="*/ 0 h 1721643"/>
                <a:gd name="connsiteX6" fmla="*/ 417981 w 1696854"/>
                <a:gd name="connsiteY6" fmla="*/ 281464 h 1721643"/>
                <a:gd name="connsiteX7" fmla="*/ 410980 w 1696854"/>
                <a:gd name="connsiteY7" fmla="*/ 281321 h 1721643"/>
                <a:gd name="connsiteX8" fmla="*/ 10930 w 1696854"/>
                <a:gd name="connsiteY8" fmla="*/ 681371 h 1721643"/>
                <a:gd name="connsiteX9" fmla="*/ 77724 w 1696854"/>
                <a:gd name="connsiteY9" fmla="*/ 902684 h 1721643"/>
                <a:gd name="connsiteX10" fmla="*/ 0 w 1696854"/>
                <a:gd name="connsiteY10" fmla="*/ 1106138 h 1721643"/>
                <a:gd name="connsiteX11" fmla="*/ 305538 w 1696854"/>
                <a:gd name="connsiteY11" fmla="*/ 1411677 h 1721643"/>
                <a:gd name="connsiteX12" fmla="*/ 318183 w 1696854"/>
                <a:gd name="connsiteY12" fmla="*/ 1411391 h 1721643"/>
                <a:gd name="connsiteX13" fmla="*/ 611076 w 1696854"/>
                <a:gd name="connsiteY13" fmla="*/ 1702927 h 1721643"/>
                <a:gd name="connsiteX14" fmla="*/ 881610 w 1696854"/>
                <a:gd name="connsiteY14" fmla="*/ 1522405 h 1721643"/>
                <a:gd name="connsiteX15" fmla="*/ 1160717 w 1696854"/>
                <a:gd name="connsiteY15" fmla="*/ 1721644 h 1721643"/>
                <a:gd name="connsiteX16" fmla="*/ 1455825 w 1696854"/>
                <a:gd name="connsiteY16" fmla="*/ 1426536 h 1721643"/>
                <a:gd name="connsiteX17" fmla="*/ 1452610 w 1696854"/>
                <a:gd name="connsiteY17" fmla="*/ 1383102 h 1721643"/>
                <a:gd name="connsiteX18" fmla="*/ 1696855 w 1696854"/>
                <a:gd name="connsiteY18" fmla="*/ 1024271 h 1721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96854" h="1721643">
                  <a:moveTo>
                    <a:pt x="1696855" y="1024271"/>
                  </a:moveTo>
                  <a:cubicBezTo>
                    <a:pt x="1696855" y="879181"/>
                    <a:pt x="1616702" y="752880"/>
                    <a:pt x="1498402" y="687014"/>
                  </a:cubicBezTo>
                  <a:cubicBezTo>
                    <a:pt x="1550980" y="623221"/>
                    <a:pt x="1582555" y="541425"/>
                    <a:pt x="1582555" y="452342"/>
                  </a:cubicBezTo>
                  <a:cubicBezTo>
                    <a:pt x="1582555" y="248388"/>
                    <a:pt x="1417249" y="83082"/>
                    <a:pt x="1213295" y="83082"/>
                  </a:cubicBezTo>
                  <a:cubicBezTo>
                    <a:pt x="1144429" y="83082"/>
                    <a:pt x="1079992" y="102013"/>
                    <a:pt x="1024771" y="134803"/>
                  </a:cubicBezTo>
                  <a:cubicBezTo>
                    <a:pt x="962620" y="52935"/>
                    <a:pt x="864251" y="0"/>
                    <a:pt x="753451" y="0"/>
                  </a:cubicBezTo>
                  <a:cubicBezTo>
                    <a:pt x="585502" y="0"/>
                    <a:pt x="446056" y="121587"/>
                    <a:pt x="417981" y="281464"/>
                  </a:cubicBezTo>
                  <a:cubicBezTo>
                    <a:pt x="415623" y="281392"/>
                    <a:pt x="413337" y="281321"/>
                    <a:pt x="410980" y="281321"/>
                  </a:cubicBezTo>
                  <a:cubicBezTo>
                    <a:pt x="190024" y="281321"/>
                    <a:pt x="10930" y="460415"/>
                    <a:pt x="10930" y="681371"/>
                  </a:cubicBezTo>
                  <a:cubicBezTo>
                    <a:pt x="10930" y="763238"/>
                    <a:pt x="35576" y="839248"/>
                    <a:pt x="77724" y="902684"/>
                  </a:cubicBezTo>
                  <a:cubicBezTo>
                    <a:pt x="29432" y="956620"/>
                    <a:pt x="0" y="1027914"/>
                    <a:pt x="0" y="1106138"/>
                  </a:cubicBezTo>
                  <a:cubicBezTo>
                    <a:pt x="0" y="1274874"/>
                    <a:pt x="136803" y="1411677"/>
                    <a:pt x="305538" y="1411677"/>
                  </a:cubicBezTo>
                  <a:cubicBezTo>
                    <a:pt x="309753" y="1411677"/>
                    <a:pt x="313968" y="1411534"/>
                    <a:pt x="318183" y="1411391"/>
                  </a:cubicBezTo>
                  <a:cubicBezTo>
                    <a:pt x="318897" y="1572554"/>
                    <a:pt x="449699" y="1702927"/>
                    <a:pt x="611076" y="1702927"/>
                  </a:cubicBezTo>
                  <a:cubicBezTo>
                    <a:pt x="733020" y="1702927"/>
                    <a:pt x="837533" y="1628418"/>
                    <a:pt x="881610" y="1522405"/>
                  </a:cubicBezTo>
                  <a:cubicBezTo>
                    <a:pt x="921401" y="1638348"/>
                    <a:pt x="1031272" y="1721644"/>
                    <a:pt x="1160717" y="1721644"/>
                  </a:cubicBezTo>
                  <a:cubicBezTo>
                    <a:pt x="1323737" y="1721644"/>
                    <a:pt x="1455825" y="1589484"/>
                    <a:pt x="1455825" y="1426536"/>
                  </a:cubicBezTo>
                  <a:cubicBezTo>
                    <a:pt x="1455825" y="1411819"/>
                    <a:pt x="1454682" y="1397318"/>
                    <a:pt x="1452610" y="1383102"/>
                  </a:cubicBezTo>
                  <a:cubicBezTo>
                    <a:pt x="1595628" y="1326666"/>
                    <a:pt x="1696855" y="1187363"/>
                    <a:pt x="1696855" y="1024271"/>
                  </a:cubicBezTo>
                  <a:close/>
                </a:path>
              </a:pathLst>
            </a:custGeom>
            <a:solidFill>
              <a:schemeClr val="accent1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68" name="Freeform: Shape 147">
              <a:extLst>
                <a:ext uri="{FF2B5EF4-FFF2-40B4-BE49-F238E27FC236}">
                  <a16:creationId xmlns:a16="http://schemas.microsoft.com/office/drawing/2014/main" id="{0BE6F01C-76C3-4E3C-BFC0-2D31F114FC87}"/>
                </a:ext>
              </a:extLst>
            </p:cNvPr>
            <p:cNvSpPr/>
            <p:nvPr/>
          </p:nvSpPr>
          <p:spPr>
            <a:xfrm flipH="1">
              <a:off x="3565240" y="2462986"/>
              <a:ext cx="463268" cy="1293508"/>
            </a:xfrm>
            <a:custGeom>
              <a:avLst/>
              <a:gdLst>
                <a:gd name="connsiteX0" fmla="*/ 219921 w 449570"/>
                <a:gd name="connsiteY0" fmla="*/ 304364 h 1255262"/>
                <a:gd name="connsiteX1" fmla="*/ 30400 w 449570"/>
                <a:gd name="connsiteY1" fmla="*/ 117604 h 1255262"/>
                <a:gd name="connsiteX2" fmla="*/ 20207 w 449570"/>
                <a:gd name="connsiteY2" fmla="*/ 21199 h 1255262"/>
                <a:gd name="connsiteX3" fmla="*/ 117401 w 449570"/>
                <a:gd name="connsiteY3" fmla="*/ 29880 h 1255262"/>
                <a:gd name="connsiteX4" fmla="*/ 322245 w 449570"/>
                <a:gd name="connsiteY4" fmla="*/ 236039 h 1255262"/>
                <a:gd name="connsiteX5" fmla="*/ 322310 w 449570"/>
                <a:gd name="connsiteY5" fmla="*/ 140883 h 1255262"/>
                <a:gd name="connsiteX6" fmla="*/ 385638 w 449570"/>
                <a:gd name="connsiteY6" fmla="*/ 63615 h 1255262"/>
                <a:gd name="connsiteX7" fmla="*/ 449492 w 449570"/>
                <a:gd name="connsiteY7" fmla="*/ 140226 h 1255262"/>
                <a:gd name="connsiteX8" fmla="*/ 446598 w 449570"/>
                <a:gd name="connsiteY8" fmla="*/ 1184766 h 1255262"/>
                <a:gd name="connsiteX9" fmla="*/ 386230 w 449570"/>
                <a:gd name="connsiteY9" fmla="*/ 1255261 h 1255262"/>
                <a:gd name="connsiteX10" fmla="*/ 326059 w 449570"/>
                <a:gd name="connsiteY10" fmla="*/ 1184963 h 1255262"/>
                <a:gd name="connsiteX11" fmla="*/ 325598 w 449570"/>
                <a:gd name="connsiteY11" fmla="*/ 648489 h 1255262"/>
                <a:gd name="connsiteX12" fmla="*/ 219921 w 449570"/>
                <a:gd name="connsiteY12" fmla="*/ 304364 h 1255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9570" h="1255262">
                  <a:moveTo>
                    <a:pt x="219921" y="304364"/>
                  </a:moveTo>
                  <a:cubicBezTo>
                    <a:pt x="151399" y="248796"/>
                    <a:pt x="93858" y="179682"/>
                    <a:pt x="30400" y="117604"/>
                  </a:cubicBezTo>
                  <a:cubicBezTo>
                    <a:pt x="-574" y="87354"/>
                    <a:pt x="-14186" y="57170"/>
                    <a:pt x="20207" y="21199"/>
                  </a:cubicBezTo>
                  <a:cubicBezTo>
                    <a:pt x="55915" y="-16087"/>
                    <a:pt x="88532" y="1603"/>
                    <a:pt x="117401" y="29880"/>
                  </a:cubicBezTo>
                  <a:cubicBezTo>
                    <a:pt x="181846" y="93207"/>
                    <a:pt x="244845" y="157915"/>
                    <a:pt x="322245" y="236039"/>
                  </a:cubicBezTo>
                  <a:cubicBezTo>
                    <a:pt x="322245" y="192900"/>
                    <a:pt x="321982" y="166859"/>
                    <a:pt x="322310" y="140883"/>
                  </a:cubicBezTo>
                  <a:cubicBezTo>
                    <a:pt x="322837" y="98205"/>
                    <a:pt x="340264" y="63812"/>
                    <a:pt x="385638" y="63615"/>
                  </a:cubicBezTo>
                  <a:cubicBezTo>
                    <a:pt x="430881" y="63418"/>
                    <a:pt x="449294" y="97284"/>
                    <a:pt x="449492" y="140226"/>
                  </a:cubicBezTo>
                  <a:cubicBezTo>
                    <a:pt x="450083" y="280230"/>
                    <a:pt x="447190" y="1165169"/>
                    <a:pt x="446598" y="1184766"/>
                  </a:cubicBezTo>
                  <a:cubicBezTo>
                    <a:pt x="445480" y="1224354"/>
                    <a:pt x="432722" y="1255130"/>
                    <a:pt x="386230" y="1255261"/>
                  </a:cubicBezTo>
                  <a:cubicBezTo>
                    <a:pt x="339474" y="1255459"/>
                    <a:pt x="326191" y="1224551"/>
                    <a:pt x="326059" y="1184963"/>
                  </a:cubicBezTo>
                  <a:cubicBezTo>
                    <a:pt x="325598" y="1006160"/>
                    <a:pt x="325993" y="827292"/>
                    <a:pt x="325598" y="648489"/>
                  </a:cubicBezTo>
                  <a:cubicBezTo>
                    <a:pt x="313762" y="367757"/>
                    <a:pt x="338422" y="414842"/>
                    <a:pt x="219921" y="304364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69" name="그룹 1068">
            <a:extLst>
              <a:ext uri="{FF2B5EF4-FFF2-40B4-BE49-F238E27FC236}">
                <a16:creationId xmlns:a16="http://schemas.microsoft.com/office/drawing/2014/main" id="{D00CD7C9-86F0-44F3-8E49-00038E470543}"/>
              </a:ext>
            </a:extLst>
          </p:cNvPr>
          <p:cNvGrpSpPr/>
          <p:nvPr/>
        </p:nvGrpSpPr>
        <p:grpSpPr>
          <a:xfrm>
            <a:off x="4014329" y="3419092"/>
            <a:ext cx="780908" cy="673523"/>
            <a:chOff x="7246574" y="1302630"/>
            <a:chExt cx="2283731" cy="196968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70" name="자유형: 도형 1069">
              <a:extLst>
                <a:ext uri="{FF2B5EF4-FFF2-40B4-BE49-F238E27FC236}">
                  <a16:creationId xmlns:a16="http://schemas.microsoft.com/office/drawing/2014/main" id="{62FA68A9-BEE1-4149-A75E-73E5A9C0EB06}"/>
                </a:ext>
              </a:extLst>
            </p:cNvPr>
            <p:cNvSpPr/>
            <p:nvPr/>
          </p:nvSpPr>
          <p:spPr>
            <a:xfrm>
              <a:off x="7246574" y="1302630"/>
              <a:ext cx="2283731" cy="1451120"/>
            </a:xfrm>
            <a:custGeom>
              <a:avLst/>
              <a:gdLst>
                <a:gd name="connsiteX0" fmla="*/ 1632347 w 3429000"/>
                <a:gd name="connsiteY0" fmla="*/ 0 h 2178844"/>
                <a:gd name="connsiteX1" fmla="*/ 2506095 w 3429000"/>
                <a:gd name="connsiteY1" fmla="*/ 412599 h 2178844"/>
                <a:gd name="connsiteX2" fmla="*/ 2574154 w 3429000"/>
                <a:gd name="connsiteY2" fmla="*/ 523962 h 2178844"/>
                <a:gd name="connsiteX3" fmla="*/ 2621756 w 3429000"/>
                <a:gd name="connsiteY3" fmla="*/ 521494 h 2178844"/>
                <a:gd name="connsiteX4" fmla="*/ 3429000 w 3429000"/>
                <a:gd name="connsiteY4" fmla="*/ 1350169 h 2178844"/>
                <a:gd name="connsiteX5" fmla="*/ 2621756 w 3429000"/>
                <a:gd name="connsiteY5" fmla="*/ 2178844 h 2178844"/>
                <a:gd name="connsiteX6" fmla="*/ 2050948 w 3429000"/>
                <a:gd name="connsiteY6" fmla="*/ 1936131 h 2178844"/>
                <a:gd name="connsiteX7" fmla="*/ 1961251 w 3429000"/>
                <a:gd name="connsiteY7" fmla="*/ 1824531 h 2178844"/>
                <a:gd name="connsiteX8" fmla="*/ 1945686 w 3429000"/>
                <a:gd name="connsiteY8" fmla="*/ 1829590 h 2178844"/>
                <a:gd name="connsiteX9" fmla="*/ 1632347 w 3429000"/>
                <a:gd name="connsiteY9" fmla="*/ 1871663 h 2178844"/>
                <a:gd name="connsiteX10" fmla="*/ 1222198 w 3429000"/>
                <a:gd name="connsiteY10" fmla="*/ 1798121 h 2178844"/>
                <a:gd name="connsiteX11" fmla="*/ 1212822 w 3429000"/>
                <a:gd name="connsiteY11" fmla="*/ 1794109 h 2178844"/>
                <a:gd name="connsiteX12" fmla="*/ 1146344 w 3429000"/>
                <a:gd name="connsiteY12" fmla="*/ 1864396 h 2178844"/>
                <a:gd name="connsiteX13" fmla="*/ 671513 w 3429000"/>
                <a:gd name="connsiteY13" fmla="*/ 2035969 h 2178844"/>
                <a:gd name="connsiteX14" fmla="*/ 0 w 3429000"/>
                <a:gd name="connsiteY14" fmla="*/ 1450182 h 2178844"/>
                <a:gd name="connsiteX15" fmla="*/ 536180 w 3429000"/>
                <a:gd name="connsiteY15" fmla="*/ 876295 h 2178844"/>
                <a:gd name="connsiteX16" fmla="*/ 582260 w 3429000"/>
                <a:gd name="connsiteY16" fmla="*/ 872243 h 2178844"/>
                <a:gd name="connsiteX17" fmla="*/ 584084 w 3429000"/>
                <a:gd name="connsiteY17" fmla="*/ 840148 h 2178844"/>
                <a:gd name="connsiteX18" fmla="*/ 1632347 w 3429000"/>
                <a:gd name="connsiteY18" fmla="*/ 0 h 2178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29000" h="2178844">
                  <a:moveTo>
                    <a:pt x="1632347" y="0"/>
                  </a:moveTo>
                  <a:cubicBezTo>
                    <a:pt x="1996063" y="0"/>
                    <a:pt x="2316737" y="163666"/>
                    <a:pt x="2506095" y="412599"/>
                  </a:cubicBezTo>
                  <a:lnTo>
                    <a:pt x="2574154" y="523962"/>
                  </a:lnTo>
                  <a:lnTo>
                    <a:pt x="2621756" y="521494"/>
                  </a:lnTo>
                  <a:cubicBezTo>
                    <a:pt x="3067585" y="521494"/>
                    <a:pt x="3429000" y="892504"/>
                    <a:pt x="3429000" y="1350169"/>
                  </a:cubicBezTo>
                  <a:cubicBezTo>
                    <a:pt x="3429000" y="1807834"/>
                    <a:pt x="3067585" y="2178844"/>
                    <a:pt x="2621756" y="2178844"/>
                  </a:cubicBezTo>
                  <a:cubicBezTo>
                    <a:pt x="2398842" y="2178844"/>
                    <a:pt x="2197031" y="2086092"/>
                    <a:pt x="2050948" y="1936131"/>
                  </a:cubicBezTo>
                  <a:lnTo>
                    <a:pt x="1961251" y="1824531"/>
                  </a:lnTo>
                  <a:lnTo>
                    <a:pt x="1945686" y="1829590"/>
                  </a:lnTo>
                  <a:cubicBezTo>
                    <a:pt x="1846703" y="1856933"/>
                    <a:pt x="1741462" y="1871663"/>
                    <a:pt x="1632347" y="1871663"/>
                  </a:cubicBezTo>
                  <a:cubicBezTo>
                    <a:pt x="1486861" y="1871663"/>
                    <a:pt x="1348262" y="1845476"/>
                    <a:pt x="1222198" y="1798121"/>
                  </a:cubicBezTo>
                  <a:lnTo>
                    <a:pt x="1212822" y="1794109"/>
                  </a:lnTo>
                  <a:lnTo>
                    <a:pt x="1146344" y="1864396"/>
                  </a:lnTo>
                  <a:cubicBezTo>
                    <a:pt x="1024824" y="1970403"/>
                    <a:pt x="856946" y="2035969"/>
                    <a:pt x="671513" y="2035969"/>
                  </a:cubicBezTo>
                  <a:cubicBezTo>
                    <a:pt x="300646" y="2035969"/>
                    <a:pt x="0" y="1773703"/>
                    <a:pt x="0" y="1450182"/>
                  </a:cubicBezTo>
                  <a:cubicBezTo>
                    <a:pt x="0" y="1167100"/>
                    <a:pt x="230182" y="930918"/>
                    <a:pt x="536180" y="876295"/>
                  </a:cubicBezTo>
                  <a:lnTo>
                    <a:pt x="582260" y="872243"/>
                  </a:lnTo>
                  <a:lnTo>
                    <a:pt x="584084" y="840148"/>
                  </a:lnTo>
                  <a:cubicBezTo>
                    <a:pt x="638045" y="368249"/>
                    <a:pt x="1086775" y="0"/>
                    <a:pt x="1632347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1071" name="자유형: 도형 1070">
              <a:extLst>
                <a:ext uri="{FF2B5EF4-FFF2-40B4-BE49-F238E27FC236}">
                  <a16:creationId xmlns:a16="http://schemas.microsoft.com/office/drawing/2014/main" id="{F3438308-84F6-4B2A-953D-07D86A554D4B}"/>
                </a:ext>
              </a:extLst>
            </p:cNvPr>
            <p:cNvSpPr/>
            <p:nvPr/>
          </p:nvSpPr>
          <p:spPr>
            <a:xfrm rot="18218718">
              <a:off x="7641268" y="2283023"/>
              <a:ext cx="1074428" cy="904160"/>
            </a:xfrm>
            <a:custGeom>
              <a:avLst/>
              <a:gdLst>
                <a:gd name="connsiteX0" fmla="*/ 1032338 w 1074428"/>
                <a:gd name="connsiteY0" fmla="*/ 195629 h 904160"/>
                <a:gd name="connsiteX1" fmla="*/ 1014466 w 1074428"/>
                <a:gd name="connsiteY1" fmla="*/ 284629 h 904160"/>
                <a:gd name="connsiteX2" fmla="*/ 661120 w 1074428"/>
                <a:gd name="connsiteY2" fmla="*/ 519794 h 904160"/>
                <a:gd name="connsiteX3" fmla="*/ 1045272 w 1074428"/>
                <a:gd name="connsiteY3" fmla="*/ 770087 h 904160"/>
                <a:gd name="connsiteX4" fmla="*/ 1064012 w 1074428"/>
                <a:gd name="connsiteY4" fmla="*/ 858909 h 904160"/>
                <a:gd name="connsiteX5" fmla="*/ 975191 w 1074428"/>
                <a:gd name="connsiteY5" fmla="*/ 877649 h 904160"/>
                <a:gd name="connsiteX6" fmla="*/ 544786 w 1074428"/>
                <a:gd name="connsiteY6" fmla="*/ 597218 h 904160"/>
                <a:gd name="connsiteX7" fmla="*/ 99758 w 1074428"/>
                <a:gd name="connsiteY7" fmla="*/ 893401 h 904160"/>
                <a:gd name="connsiteX8" fmla="*/ 10758 w 1074428"/>
                <a:gd name="connsiteY8" fmla="*/ 875529 h 904160"/>
                <a:gd name="connsiteX9" fmla="*/ 10759 w 1074428"/>
                <a:gd name="connsiteY9" fmla="*/ 875529 h 904160"/>
                <a:gd name="connsiteX10" fmla="*/ 28632 w 1074428"/>
                <a:gd name="connsiteY10" fmla="*/ 786529 h 904160"/>
                <a:gd name="connsiteX11" fmla="*/ 538520 w 1074428"/>
                <a:gd name="connsiteY11" fmla="*/ 447178 h 904160"/>
                <a:gd name="connsiteX12" fmla="*/ 535469 w 1074428"/>
                <a:gd name="connsiteY12" fmla="*/ 439811 h 904160"/>
                <a:gd name="connsiteX13" fmla="*/ 535469 w 1074428"/>
                <a:gd name="connsiteY13" fmla="*/ 64189 h 904160"/>
                <a:gd name="connsiteX14" fmla="*/ 599658 w 1074428"/>
                <a:gd name="connsiteY14" fmla="*/ 0 h 904160"/>
                <a:gd name="connsiteX15" fmla="*/ 663847 w 1074428"/>
                <a:gd name="connsiteY15" fmla="*/ 64189 h 904160"/>
                <a:gd name="connsiteX16" fmla="*/ 663846 w 1074428"/>
                <a:gd name="connsiteY16" fmla="*/ 363769 h 904160"/>
                <a:gd name="connsiteX17" fmla="*/ 943338 w 1074428"/>
                <a:gd name="connsiteY17" fmla="*/ 177756 h 904160"/>
                <a:gd name="connsiteX18" fmla="*/ 1032338 w 1074428"/>
                <a:gd name="connsiteY18" fmla="*/ 195629 h 90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74428" h="904160">
                  <a:moveTo>
                    <a:pt x="1032338" y="195629"/>
                  </a:moveTo>
                  <a:cubicBezTo>
                    <a:pt x="1051980" y="225141"/>
                    <a:pt x="1043978" y="264987"/>
                    <a:pt x="1014466" y="284629"/>
                  </a:cubicBezTo>
                  <a:lnTo>
                    <a:pt x="661120" y="519794"/>
                  </a:lnTo>
                  <a:lnTo>
                    <a:pt x="1045272" y="770087"/>
                  </a:lnTo>
                  <a:cubicBezTo>
                    <a:pt x="1074975" y="789440"/>
                    <a:pt x="1083365" y="829206"/>
                    <a:pt x="1064012" y="858909"/>
                  </a:cubicBezTo>
                  <a:cubicBezTo>
                    <a:pt x="1044659" y="888611"/>
                    <a:pt x="1004893" y="897001"/>
                    <a:pt x="975191" y="877649"/>
                  </a:cubicBezTo>
                  <a:lnTo>
                    <a:pt x="544786" y="597218"/>
                  </a:lnTo>
                  <a:lnTo>
                    <a:pt x="99758" y="893401"/>
                  </a:lnTo>
                  <a:cubicBezTo>
                    <a:pt x="70246" y="913043"/>
                    <a:pt x="30400" y="905041"/>
                    <a:pt x="10758" y="875529"/>
                  </a:cubicBezTo>
                  <a:lnTo>
                    <a:pt x="10759" y="875529"/>
                  </a:lnTo>
                  <a:cubicBezTo>
                    <a:pt x="-8882" y="846016"/>
                    <a:pt x="-881" y="806170"/>
                    <a:pt x="28632" y="786529"/>
                  </a:cubicBezTo>
                  <a:lnTo>
                    <a:pt x="538520" y="447178"/>
                  </a:lnTo>
                  <a:lnTo>
                    <a:pt x="535469" y="439811"/>
                  </a:lnTo>
                  <a:lnTo>
                    <a:pt x="535469" y="64189"/>
                  </a:lnTo>
                  <a:cubicBezTo>
                    <a:pt x="535469" y="28738"/>
                    <a:pt x="564207" y="0"/>
                    <a:pt x="599658" y="0"/>
                  </a:cubicBezTo>
                  <a:cubicBezTo>
                    <a:pt x="635109" y="0"/>
                    <a:pt x="663847" y="28738"/>
                    <a:pt x="663847" y="64189"/>
                  </a:cubicBezTo>
                  <a:lnTo>
                    <a:pt x="663846" y="363769"/>
                  </a:lnTo>
                  <a:lnTo>
                    <a:pt x="943338" y="177756"/>
                  </a:lnTo>
                  <a:cubicBezTo>
                    <a:pt x="972850" y="158115"/>
                    <a:pt x="1012697" y="166116"/>
                    <a:pt x="1032338" y="195629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72" name="그룹 1071">
            <a:extLst>
              <a:ext uri="{FF2B5EF4-FFF2-40B4-BE49-F238E27FC236}">
                <a16:creationId xmlns:a16="http://schemas.microsoft.com/office/drawing/2014/main" id="{62AC9ED5-73AA-4107-899E-F7D0B6B62F77}"/>
              </a:ext>
            </a:extLst>
          </p:cNvPr>
          <p:cNvGrpSpPr/>
          <p:nvPr/>
        </p:nvGrpSpPr>
        <p:grpSpPr>
          <a:xfrm>
            <a:off x="5069095" y="3347335"/>
            <a:ext cx="532195" cy="745280"/>
            <a:chOff x="9525063" y="1321970"/>
            <a:chExt cx="1556378" cy="217953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73" name="자유형: 도형 1072">
              <a:extLst>
                <a:ext uri="{FF2B5EF4-FFF2-40B4-BE49-F238E27FC236}">
                  <a16:creationId xmlns:a16="http://schemas.microsoft.com/office/drawing/2014/main" id="{E4F3DEDA-EAE8-4692-9F57-A4EFF410E103}"/>
                </a:ext>
              </a:extLst>
            </p:cNvPr>
            <p:cNvSpPr/>
            <p:nvPr/>
          </p:nvSpPr>
          <p:spPr>
            <a:xfrm>
              <a:off x="9525063" y="1321970"/>
              <a:ext cx="1556378" cy="1552471"/>
            </a:xfrm>
            <a:custGeom>
              <a:avLst/>
              <a:gdLst>
                <a:gd name="connsiteX0" fmla="*/ 2707481 w 2714414"/>
                <a:gd name="connsiteY0" fmla="*/ 1635919 h 2707599"/>
                <a:gd name="connsiteX1" fmla="*/ 1432322 w 2714414"/>
                <a:gd name="connsiteY1" fmla="*/ 2707481 h 2707599"/>
                <a:gd name="connsiteX2" fmla="*/ 385763 w 2714414"/>
                <a:gd name="connsiteY2" fmla="*/ 2471738 h 2707599"/>
                <a:gd name="connsiteX3" fmla="*/ 0 w 2714414"/>
                <a:gd name="connsiteY3" fmla="*/ 1557338 h 2707599"/>
                <a:gd name="connsiteX4" fmla="*/ 1450181 w 2714414"/>
                <a:gd name="connsiteY4" fmla="*/ 0 h 2707599"/>
                <a:gd name="connsiteX5" fmla="*/ 2707481 w 2714414"/>
                <a:gd name="connsiteY5" fmla="*/ 1635919 h 2707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14414" h="2707599">
                  <a:moveTo>
                    <a:pt x="2707481" y="1635919"/>
                  </a:moveTo>
                  <a:cubicBezTo>
                    <a:pt x="2633186" y="2398800"/>
                    <a:pt x="1893094" y="2714625"/>
                    <a:pt x="1432322" y="2707481"/>
                  </a:cubicBezTo>
                  <a:cubicBezTo>
                    <a:pt x="1094494" y="2702267"/>
                    <a:pt x="620649" y="2678978"/>
                    <a:pt x="385763" y="2471738"/>
                  </a:cubicBezTo>
                  <a:cubicBezTo>
                    <a:pt x="109156" y="2227636"/>
                    <a:pt x="0" y="1955316"/>
                    <a:pt x="0" y="1557338"/>
                  </a:cubicBezTo>
                  <a:cubicBezTo>
                    <a:pt x="0" y="821531"/>
                    <a:pt x="650081" y="0"/>
                    <a:pt x="1450181" y="0"/>
                  </a:cubicBezTo>
                  <a:cubicBezTo>
                    <a:pt x="2185988" y="0"/>
                    <a:pt x="2786063" y="828675"/>
                    <a:pt x="2707481" y="1635919"/>
                  </a:cubicBezTo>
                  <a:close/>
                </a:path>
              </a:pathLst>
            </a:custGeom>
            <a:solidFill>
              <a:schemeClr val="accent2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74" name="자유형: 도형 1073">
              <a:extLst>
                <a:ext uri="{FF2B5EF4-FFF2-40B4-BE49-F238E27FC236}">
                  <a16:creationId xmlns:a16="http://schemas.microsoft.com/office/drawing/2014/main" id="{F232EB9E-530F-4835-A0AD-A2E1DC016104}"/>
                </a:ext>
              </a:extLst>
            </p:cNvPr>
            <p:cNvSpPr/>
            <p:nvPr/>
          </p:nvSpPr>
          <p:spPr>
            <a:xfrm>
              <a:off x="9900911" y="2176137"/>
              <a:ext cx="809673" cy="1325370"/>
            </a:xfrm>
            <a:custGeom>
              <a:avLst/>
              <a:gdLst>
                <a:gd name="connsiteX0" fmla="*/ 728860 w 809673"/>
                <a:gd name="connsiteY0" fmla="*/ 2197 h 1325370"/>
                <a:gd name="connsiteX1" fmla="*/ 777568 w 809673"/>
                <a:gd name="connsiteY1" fmla="*/ 8610 h 1325370"/>
                <a:gd name="connsiteX2" fmla="*/ 801063 w 809673"/>
                <a:gd name="connsiteY2" fmla="*/ 96294 h 1325370"/>
                <a:gd name="connsiteX3" fmla="*/ 469250 w 809673"/>
                <a:gd name="connsiteY3" fmla="*/ 671008 h 1325370"/>
                <a:gd name="connsiteX4" fmla="*/ 462383 w 809673"/>
                <a:gd name="connsiteY4" fmla="*/ 678793 h 1325370"/>
                <a:gd name="connsiteX5" fmla="*/ 462154 w 809673"/>
                <a:gd name="connsiteY5" fmla="*/ 761073 h 1325370"/>
                <a:gd name="connsiteX6" fmla="*/ 460205 w 809673"/>
                <a:gd name="connsiteY6" fmla="*/ 1252727 h 1325370"/>
                <a:gd name="connsiteX7" fmla="*/ 397998 w 809673"/>
                <a:gd name="connsiteY7" fmla="*/ 1325370 h 1325370"/>
                <a:gd name="connsiteX8" fmla="*/ 335994 w 809673"/>
                <a:gd name="connsiteY8" fmla="*/ 1252930 h 1325370"/>
                <a:gd name="connsiteX9" fmla="*/ 335519 w 809673"/>
                <a:gd name="connsiteY9" fmla="*/ 700111 h 1325370"/>
                <a:gd name="connsiteX10" fmla="*/ 226622 w 809673"/>
                <a:gd name="connsiteY10" fmla="*/ 345501 h 1325370"/>
                <a:gd name="connsiteX11" fmla="*/ 31326 w 809673"/>
                <a:gd name="connsiteY11" fmla="*/ 153050 h 1325370"/>
                <a:gd name="connsiteX12" fmla="*/ 20823 w 809673"/>
                <a:gd name="connsiteY12" fmla="*/ 53708 h 1325370"/>
                <a:gd name="connsiteX13" fmla="*/ 120978 w 809673"/>
                <a:gd name="connsiteY13" fmla="*/ 62654 h 1325370"/>
                <a:gd name="connsiteX14" fmla="*/ 332064 w 809673"/>
                <a:gd name="connsiteY14" fmla="*/ 275094 h 1325370"/>
                <a:gd name="connsiteX15" fmla="*/ 332131 w 809673"/>
                <a:gd name="connsiteY15" fmla="*/ 177039 h 1325370"/>
                <a:gd name="connsiteX16" fmla="*/ 397388 w 809673"/>
                <a:gd name="connsiteY16" fmla="*/ 97416 h 1325370"/>
                <a:gd name="connsiteX17" fmla="*/ 463188 w 809673"/>
                <a:gd name="connsiteY17" fmla="*/ 176362 h 1325370"/>
                <a:gd name="connsiteX18" fmla="*/ 463065 w 809673"/>
                <a:gd name="connsiteY18" fmla="*/ 402568 h 1325370"/>
                <a:gd name="connsiteX19" fmla="*/ 463013 w 809673"/>
                <a:gd name="connsiteY19" fmla="*/ 425056 h 1325370"/>
                <a:gd name="connsiteX20" fmla="*/ 689884 w 809673"/>
                <a:gd name="connsiteY20" fmla="*/ 32105 h 1325370"/>
                <a:gd name="connsiteX21" fmla="*/ 728860 w 809673"/>
                <a:gd name="connsiteY21" fmla="*/ 2197 h 1325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09673" h="1325370">
                  <a:moveTo>
                    <a:pt x="728860" y="2197"/>
                  </a:moveTo>
                  <a:cubicBezTo>
                    <a:pt x="744728" y="-2054"/>
                    <a:pt x="762217" y="-253"/>
                    <a:pt x="777568" y="8610"/>
                  </a:cubicBezTo>
                  <a:cubicBezTo>
                    <a:pt x="808269" y="26336"/>
                    <a:pt x="818788" y="65593"/>
                    <a:pt x="801063" y="96294"/>
                  </a:cubicBezTo>
                  <a:cubicBezTo>
                    <a:pt x="690459" y="287866"/>
                    <a:pt x="579854" y="479436"/>
                    <a:pt x="469250" y="671008"/>
                  </a:cubicBezTo>
                  <a:lnTo>
                    <a:pt x="462383" y="678793"/>
                  </a:lnTo>
                  <a:lnTo>
                    <a:pt x="462154" y="761073"/>
                  </a:lnTo>
                  <a:cubicBezTo>
                    <a:pt x="461408" y="1009606"/>
                    <a:pt x="460510" y="1242630"/>
                    <a:pt x="460205" y="1252727"/>
                  </a:cubicBezTo>
                  <a:cubicBezTo>
                    <a:pt x="459053" y="1293521"/>
                    <a:pt x="445907" y="1325235"/>
                    <a:pt x="397998" y="1325370"/>
                  </a:cubicBezTo>
                  <a:cubicBezTo>
                    <a:pt x="349817" y="1325574"/>
                    <a:pt x="336130" y="1293724"/>
                    <a:pt x="335994" y="1252930"/>
                  </a:cubicBezTo>
                  <a:cubicBezTo>
                    <a:pt x="335519" y="1068679"/>
                    <a:pt x="335926" y="884362"/>
                    <a:pt x="335519" y="700111"/>
                  </a:cubicBezTo>
                  <a:cubicBezTo>
                    <a:pt x="323322" y="410825"/>
                    <a:pt x="348733" y="459345"/>
                    <a:pt x="226622" y="345501"/>
                  </a:cubicBezTo>
                  <a:cubicBezTo>
                    <a:pt x="156012" y="288240"/>
                    <a:pt x="96718" y="217020"/>
                    <a:pt x="31326" y="153050"/>
                  </a:cubicBezTo>
                  <a:cubicBezTo>
                    <a:pt x="-591" y="121879"/>
                    <a:pt x="-14618" y="90775"/>
                    <a:pt x="20823" y="53708"/>
                  </a:cubicBezTo>
                  <a:cubicBezTo>
                    <a:pt x="57619" y="15286"/>
                    <a:pt x="91229" y="33515"/>
                    <a:pt x="120978" y="62654"/>
                  </a:cubicBezTo>
                  <a:cubicBezTo>
                    <a:pt x="187387" y="127910"/>
                    <a:pt x="252305" y="194590"/>
                    <a:pt x="332064" y="275094"/>
                  </a:cubicBezTo>
                  <a:cubicBezTo>
                    <a:pt x="332064" y="230641"/>
                    <a:pt x="331793" y="203806"/>
                    <a:pt x="332131" y="177039"/>
                  </a:cubicBezTo>
                  <a:cubicBezTo>
                    <a:pt x="332674" y="133060"/>
                    <a:pt x="350632" y="97619"/>
                    <a:pt x="397388" y="97416"/>
                  </a:cubicBezTo>
                  <a:cubicBezTo>
                    <a:pt x="444010" y="97213"/>
                    <a:pt x="462984" y="132111"/>
                    <a:pt x="463188" y="176362"/>
                  </a:cubicBezTo>
                  <a:cubicBezTo>
                    <a:pt x="463340" y="212429"/>
                    <a:pt x="463268" y="296474"/>
                    <a:pt x="463065" y="402568"/>
                  </a:cubicBezTo>
                  <a:lnTo>
                    <a:pt x="463013" y="425056"/>
                  </a:lnTo>
                  <a:lnTo>
                    <a:pt x="689884" y="32105"/>
                  </a:lnTo>
                  <a:cubicBezTo>
                    <a:pt x="698747" y="16754"/>
                    <a:pt x="712993" y="6449"/>
                    <a:pt x="728860" y="2197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075" name="그룹 1074">
            <a:extLst>
              <a:ext uri="{FF2B5EF4-FFF2-40B4-BE49-F238E27FC236}">
                <a16:creationId xmlns:a16="http://schemas.microsoft.com/office/drawing/2014/main" id="{98F89251-3AF9-410A-8ECA-7C6E573B03FC}"/>
              </a:ext>
            </a:extLst>
          </p:cNvPr>
          <p:cNvGrpSpPr/>
          <p:nvPr/>
        </p:nvGrpSpPr>
        <p:grpSpPr>
          <a:xfrm>
            <a:off x="8441534" y="3321879"/>
            <a:ext cx="625492" cy="770736"/>
            <a:chOff x="4947736" y="1119889"/>
            <a:chExt cx="1829222" cy="225398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76" name="자유형: 도형 1075">
              <a:extLst>
                <a:ext uri="{FF2B5EF4-FFF2-40B4-BE49-F238E27FC236}">
                  <a16:creationId xmlns:a16="http://schemas.microsoft.com/office/drawing/2014/main" id="{FD899C46-E4C1-43F1-9C98-749EB7FA1909}"/>
                </a:ext>
              </a:extLst>
            </p:cNvPr>
            <p:cNvSpPr/>
            <p:nvPr/>
          </p:nvSpPr>
          <p:spPr>
            <a:xfrm>
              <a:off x="4947736" y="1119889"/>
              <a:ext cx="1829222" cy="1720736"/>
            </a:xfrm>
            <a:custGeom>
              <a:avLst/>
              <a:gdLst>
                <a:gd name="connsiteX0" fmla="*/ 1957388 w 1957387"/>
                <a:gd name="connsiteY0" fmla="*/ 934045 h 1841301"/>
                <a:gd name="connsiteX1" fmla="*/ 1814798 w 1957387"/>
                <a:gd name="connsiteY1" fmla="*/ 690872 h 1841301"/>
                <a:gd name="connsiteX2" fmla="*/ 1821799 w 1957387"/>
                <a:gd name="connsiteY2" fmla="*/ 621935 h 1841301"/>
                <a:gd name="connsiteX3" fmla="*/ 1481114 w 1957387"/>
                <a:gd name="connsiteY3" fmla="*/ 281249 h 1841301"/>
                <a:gd name="connsiteX4" fmla="*/ 1425321 w 1957387"/>
                <a:gd name="connsiteY4" fmla="*/ 285893 h 1841301"/>
                <a:gd name="connsiteX5" fmla="*/ 967192 w 1957387"/>
                <a:gd name="connsiteY5" fmla="*/ 0 h 1841301"/>
                <a:gd name="connsiteX6" fmla="*/ 488847 w 1957387"/>
                <a:gd name="connsiteY6" fmla="*/ 333042 h 1841301"/>
                <a:gd name="connsiteX7" fmla="*/ 428625 w 1957387"/>
                <a:gd name="connsiteY7" fmla="*/ 326827 h 1841301"/>
                <a:gd name="connsiteX8" fmla="*/ 135731 w 1957387"/>
                <a:gd name="connsiteY8" fmla="*/ 619720 h 1841301"/>
                <a:gd name="connsiteX9" fmla="*/ 205597 w 1957387"/>
                <a:gd name="connsiteY9" fmla="*/ 809530 h 1841301"/>
                <a:gd name="connsiteX10" fmla="*/ 0 w 1957387"/>
                <a:gd name="connsiteY10" fmla="*/ 1191220 h 1841301"/>
                <a:gd name="connsiteX11" fmla="*/ 443341 w 1957387"/>
                <a:gd name="connsiteY11" fmla="*/ 1648063 h 1841301"/>
                <a:gd name="connsiteX12" fmla="*/ 785813 w 1957387"/>
                <a:gd name="connsiteY12" fmla="*/ 1841302 h 1841301"/>
                <a:gd name="connsiteX13" fmla="*/ 1025628 w 1957387"/>
                <a:gd name="connsiteY13" fmla="*/ 1761435 h 1841301"/>
                <a:gd name="connsiteX14" fmla="*/ 1293090 w 1957387"/>
                <a:gd name="connsiteY14" fmla="*/ 1834158 h 1841301"/>
                <a:gd name="connsiteX15" fmla="*/ 1821728 w 1957387"/>
                <a:gd name="connsiteY15" fmla="*/ 1305520 h 1841301"/>
                <a:gd name="connsiteX16" fmla="*/ 1806940 w 1957387"/>
                <a:gd name="connsiteY16" fmla="*/ 1181362 h 1841301"/>
                <a:gd name="connsiteX17" fmla="*/ 1957388 w 1957387"/>
                <a:gd name="connsiteY17" fmla="*/ 934045 h 1841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57387" h="1841301">
                  <a:moveTo>
                    <a:pt x="1957388" y="934045"/>
                  </a:moveTo>
                  <a:cubicBezTo>
                    <a:pt x="1957388" y="829604"/>
                    <a:pt x="1899880" y="738592"/>
                    <a:pt x="1814798" y="690872"/>
                  </a:cubicBezTo>
                  <a:cubicBezTo>
                    <a:pt x="1819371" y="668584"/>
                    <a:pt x="1821799" y="645581"/>
                    <a:pt x="1821799" y="621935"/>
                  </a:cubicBezTo>
                  <a:cubicBezTo>
                    <a:pt x="1821799" y="433769"/>
                    <a:pt x="1669280" y="281249"/>
                    <a:pt x="1481114" y="281249"/>
                  </a:cubicBezTo>
                  <a:cubicBezTo>
                    <a:pt x="1462112" y="281249"/>
                    <a:pt x="1443466" y="282893"/>
                    <a:pt x="1425321" y="285893"/>
                  </a:cubicBezTo>
                  <a:cubicBezTo>
                    <a:pt x="1342382" y="116586"/>
                    <a:pt x="1168432" y="0"/>
                    <a:pt x="967192" y="0"/>
                  </a:cubicBezTo>
                  <a:cubicBezTo>
                    <a:pt x="747736" y="0"/>
                    <a:pt x="560784" y="138589"/>
                    <a:pt x="488847" y="333042"/>
                  </a:cubicBezTo>
                  <a:cubicBezTo>
                    <a:pt x="469416" y="328970"/>
                    <a:pt x="449271" y="326827"/>
                    <a:pt x="428625" y="326827"/>
                  </a:cubicBezTo>
                  <a:cubicBezTo>
                    <a:pt x="266891" y="326827"/>
                    <a:pt x="135731" y="457986"/>
                    <a:pt x="135731" y="619720"/>
                  </a:cubicBezTo>
                  <a:cubicBezTo>
                    <a:pt x="135731" y="692158"/>
                    <a:pt x="162092" y="758380"/>
                    <a:pt x="205597" y="809530"/>
                  </a:cubicBezTo>
                  <a:cubicBezTo>
                    <a:pt x="81725" y="891326"/>
                    <a:pt x="0" y="1031700"/>
                    <a:pt x="0" y="1191220"/>
                  </a:cubicBezTo>
                  <a:cubicBezTo>
                    <a:pt x="0" y="1439037"/>
                    <a:pt x="197239" y="1640705"/>
                    <a:pt x="443341" y="1648063"/>
                  </a:cubicBezTo>
                  <a:cubicBezTo>
                    <a:pt x="513421" y="1763863"/>
                    <a:pt x="640580" y="1841302"/>
                    <a:pt x="785813" y="1841302"/>
                  </a:cubicBezTo>
                  <a:cubicBezTo>
                    <a:pt x="875824" y="1841302"/>
                    <a:pt x="958834" y="1811584"/>
                    <a:pt x="1025628" y="1761435"/>
                  </a:cubicBezTo>
                  <a:cubicBezTo>
                    <a:pt x="1104138" y="1807583"/>
                    <a:pt x="1195507" y="1834158"/>
                    <a:pt x="1293090" y="1834158"/>
                  </a:cubicBezTo>
                  <a:cubicBezTo>
                    <a:pt x="1585055" y="1834158"/>
                    <a:pt x="1821728" y="1597485"/>
                    <a:pt x="1821728" y="1305520"/>
                  </a:cubicBezTo>
                  <a:cubicBezTo>
                    <a:pt x="1821728" y="1262729"/>
                    <a:pt x="1816513" y="1221224"/>
                    <a:pt x="1806940" y="1181362"/>
                  </a:cubicBezTo>
                  <a:cubicBezTo>
                    <a:pt x="1896308" y="1134928"/>
                    <a:pt x="1957388" y="1041630"/>
                    <a:pt x="1957388" y="934045"/>
                  </a:cubicBezTo>
                  <a:close/>
                </a:path>
              </a:pathLst>
            </a:custGeom>
            <a:solidFill>
              <a:schemeClr val="accent4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77" name="Freeform: Shape 151">
              <a:extLst>
                <a:ext uri="{FF2B5EF4-FFF2-40B4-BE49-F238E27FC236}">
                  <a16:creationId xmlns:a16="http://schemas.microsoft.com/office/drawing/2014/main" id="{3FD556F5-59A2-4BB0-B95A-F66073C331EC}"/>
                </a:ext>
              </a:extLst>
            </p:cNvPr>
            <p:cNvSpPr/>
            <p:nvPr/>
          </p:nvSpPr>
          <p:spPr>
            <a:xfrm>
              <a:off x="5449758" y="2146724"/>
              <a:ext cx="789252" cy="1227146"/>
            </a:xfrm>
            <a:custGeom>
              <a:avLst/>
              <a:gdLst>
                <a:gd name="connsiteX0" fmla="*/ 323445 w 765915"/>
                <a:gd name="connsiteY0" fmla="*/ 754015 h 1190862"/>
                <a:gd name="connsiteX1" fmla="*/ 240653 w 765915"/>
                <a:gd name="connsiteY1" fmla="*/ 514844 h 1190862"/>
                <a:gd name="connsiteX2" fmla="*/ 20816 w 765915"/>
                <a:gd name="connsiteY2" fmla="*/ 301254 h 1190862"/>
                <a:gd name="connsiteX3" fmla="*/ 16673 w 765915"/>
                <a:gd name="connsiteY3" fmla="*/ 211556 h 1190862"/>
                <a:gd name="connsiteX4" fmla="*/ 100123 w 765915"/>
                <a:gd name="connsiteY4" fmla="*/ 215305 h 1190862"/>
                <a:gd name="connsiteX5" fmla="*/ 328772 w 765915"/>
                <a:gd name="connsiteY5" fmla="*/ 438825 h 1190862"/>
                <a:gd name="connsiteX6" fmla="*/ 326405 w 765915"/>
                <a:gd name="connsiteY6" fmla="*/ 74380 h 1190862"/>
                <a:gd name="connsiteX7" fmla="*/ 381709 w 765915"/>
                <a:gd name="connsiteY7" fmla="*/ 5 h 1190862"/>
                <a:gd name="connsiteX8" fmla="*/ 445891 w 765915"/>
                <a:gd name="connsiteY8" fmla="*/ 75498 h 1190862"/>
                <a:gd name="connsiteX9" fmla="*/ 447141 w 765915"/>
                <a:gd name="connsiteY9" fmla="*/ 433038 h 1190862"/>
                <a:gd name="connsiteX10" fmla="*/ 657114 w 765915"/>
                <a:gd name="connsiteY10" fmla="*/ 218330 h 1190862"/>
                <a:gd name="connsiteX11" fmla="*/ 749179 w 765915"/>
                <a:gd name="connsiteY11" fmla="*/ 210175 h 1190862"/>
                <a:gd name="connsiteX12" fmla="*/ 741551 w 765915"/>
                <a:gd name="connsiteY12" fmla="*/ 302306 h 1190862"/>
                <a:gd name="connsiteX13" fmla="*/ 510600 w 765915"/>
                <a:gd name="connsiteY13" fmla="*/ 531087 h 1190862"/>
                <a:gd name="connsiteX14" fmla="*/ 445563 w 765915"/>
                <a:gd name="connsiteY14" fmla="*/ 690425 h 1190862"/>
                <a:gd name="connsiteX15" fmla="*/ 445168 w 765915"/>
                <a:gd name="connsiteY15" fmla="*/ 1103861 h 1190862"/>
                <a:gd name="connsiteX16" fmla="*/ 383419 w 765915"/>
                <a:gd name="connsiteY16" fmla="*/ 1190862 h 1190862"/>
                <a:gd name="connsiteX17" fmla="*/ 325616 w 765915"/>
                <a:gd name="connsiteY17" fmla="*/ 1102414 h 1190862"/>
                <a:gd name="connsiteX18" fmla="*/ 323445 w 765915"/>
                <a:gd name="connsiteY18" fmla="*/ 754015 h 119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65915" h="1190862">
                  <a:moveTo>
                    <a:pt x="323445" y="754015"/>
                  </a:moveTo>
                  <a:cubicBezTo>
                    <a:pt x="319697" y="583498"/>
                    <a:pt x="330416" y="595466"/>
                    <a:pt x="240653" y="514844"/>
                  </a:cubicBezTo>
                  <a:cubicBezTo>
                    <a:pt x="175550" y="458093"/>
                    <a:pt x="78751" y="363003"/>
                    <a:pt x="20816" y="301254"/>
                  </a:cubicBezTo>
                  <a:cubicBezTo>
                    <a:pt x="-5028" y="276593"/>
                    <a:pt x="-7264" y="237400"/>
                    <a:pt x="16673" y="211556"/>
                  </a:cubicBezTo>
                  <a:cubicBezTo>
                    <a:pt x="40281" y="185647"/>
                    <a:pt x="80065" y="196103"/>
                    <a:pt x="100123" y="215305"/>
                  </a:cubicBezTo>
                  <a:cubicBezTo>
                    <a:pt x="155493" y="270938"/>
                    <a:pt x="267746" y="377207"/>
                    <a:pt x="328772" y="438825"/>
                  </a:cubicBezTo>
                  <a:cubicBezTo>
                    <a:pt x="328772" y="359057"/>
                    <a:pt x="328049" y="143363"/>
                    <a:pt x="326405" y="74380"/>
                  </a:cubicBezTo>
                  <a:cubicBezTo>
                    <a:pt x="325418" y="33345"/>
                    <a:pt x="342713" y="5"/>
                    <a:pt x="381709" y="5"/>
                  </a:cubicBezTo>
                  <a:cubicBezTo>
                    <a:pt x="427545" y="-456"/>
                    <a:pt x="445825" y="32293"/>
                    <a:pt x="445891" y="75498"/>
                  </a:cubicBezTo>
                  <a:cubicBezTo>
                    <a:pt x="446023" y="175980"/>
                    <a:pt x="447141" y="404498"/>
                    <a:pt x="447141" y="433038"/>
                  </a:cubicBezTo>
                  <a:cubicBezTo>
                    <a:pt x="498697" y="381679"/>
                    <a:pt x="632191" y="243648"/>
                    <a:pt x="657114" y="218330"/>
                  </a:cubicBezTo>
                  <a:cubicBezTo>
                    <a:pt x="685655" y="189395"/>
                    <a:pt x="724979" y="186436"/>
                    <a:pt x="749179" y="210175"/>
                  </a:cubicBezTo>
                  <a:cubicBezTo>
                    <a:pt x="773511" y="234901"/>
                    <a:pt x="771603" y="272714"/>
                    <a:pt x="741551" y="302306"/>
                  </a:cubicBezTo>
                  <a:cubicBezTo>
                    <a:pt x="664282" y="378325"/>
                    <a:pt x="590959" y="458553"/>
                    <a:pt x="510600" y="531087"/>
                  </a:cubicBezTo>
                  <a:cubicBezTo>
                    <a:pt x="445563" y="595401"/>
                    <a:pt x="447996" y="586720"/>
                    <a:pt x="445563" y="690425"/>
                  </a:cubicBezTo>
                  <a:cubicBezTo>
                    <a:pt x="447339" y="718241"/>
                    <a:pt x="445168" y="989635"/>
                    <a:pt x="445168" y="1103861"/>
                  </a:cubicBezTo>
                  <a:cubicBezTo>
                    <a:pt x="445168" y="1148249"/>
                    <a:pt x="441617" y="1190796"/>
                    <a:pt x="383419" y="1190862"/>
                  </a:cubicBezTo>
                  <a:cubicBezTo>
                    <a:pt x="322262" y="1190928"/>
                    <a:pt x="325812" y="1144764"/>
                    <a:pt x="325616" y="1102414"/>
                  </a:cubicBezTo>
                  <a:cubicBezTo>
                    <a:pt x="325023" y="986281"/>
                    <a:pt x="324168" y="870148"/>
                    <a:pt x="323445" y="754015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078" name="그룹 1077">
            <a:extLst>
              <a:ext uri="{FF2B5EF4-FFF2-40B4-BE49-F238E27FC236}">
                <a16:creationId xmlns:a16="http://schemas.microsoft.com/office/drawing/2014/main" id="{34F3AEA8-8BA3-43FF-A181-88F8DEDDBEC9}"/>
              </a:ext>
            </a:extLst>
          </p:cNvPr>
          <p:cNvGrpSpPr/>
          <p:nvPr/>
        </p:nvGrpSpPr>
        <p:grpSpPr>
          <a:xfrm>
            <a:off x="7174032" y="3419092"/>
            <a:ext cx="780908" cy="673523"/>
            <a:chOff x="7246574" y="1302630"/>
            <a:chExt cx="2283731" cy="196968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79" name="자유형: 도형 1078">
              <a:extLst>
                <a:ext uri="{FF2B5EF4-FFF2-40B4-BE49-F238E27FC236}">
                  <a16:creationId xmlns:a16="http://schemas.microsoft.com/office/drawing/2014/main" id="{20DBB536-C67A-4BB3-9B6B-50ECA53DDE5C}"/>
                </a:ext>
              </a:extLst>
            </p:cNvPr>
            <p:cNvSpPr/>
            <p:nvPr/>
          </p:nvSpPr>
          <p:spPr>
            <a:xfrm>
              <a:off x="7246574" y="1302630"/>
              <a:ext cx="2283731" cy="1451120"/>
            </a:xfrm>
            <a:custGeom>
              <a:avLst/>
              <a:gdLst>
                <a:gd name="connsiteX0" fmla="*/ 1632347 w 3429000"/>
                <a:gd name="connsiteY0" fmla="*/ 0 h 2178844"/>
                <a:gd name="connsiteX1" fmla="*/ 2506095 w 3429000"/>
                <a:gd name="connsiteY1" fmla="*/ 412599 h 2178844"/>
                <a:gd name="connsiteX2" fmla="*/ 2574154 w 3429000"/>
                <a:gd name="connsiteY2" fmla="*/ 523962 h 2178844"/>
                <a:gd name="connsiteX3" fmla="*/ 2621756 w 3429000"/>
                <a:gd name="connsiteY3" fmla="*/ 521494 h 2178844"/>
                <a:gd name="connsiteX4" fmla="*/ 3429000 w 3429000"/>
                <a:gd name="connsiteY4" fmla="*/ 1350169 h 2178844"/>
                <a:gd name="connsiteX5" fmla="*/ 2621756 w 3429000"/>
                <a:gd name="connsiteY5" fmla="*/ 2178844 h 2178844"/>
                <a:gd name="connsiteX6" fmla="*/ 2050948 w 3429000"/>
                <a:gd name="connsiteY6" fmla="*/ 1936131 h 2178844"/>
                <a:gd name="connsiteX7" fmla="*/ 1961251 w 3429000"/>
                <a:gd name="connsiteY7" fmla="*/ 1824531 h 2178844"/>
                <a:gd name="connsiteX8" fmla="*/ 1945686 w 3429000"/>
                <a:gd name="connsiteY8" fmla="*/ 1829590 h 2178844"/>
                <a:gd name="connsiteX9" fmla="*/ 1632347 w 3429000"/>
                <a:gd name="connsiteY9" fmla="*/ 1871663 h 2178844"/>
                <a:gd name="connsiteX10" fmla="*/ 1222198 w 3429000"/>
                <a:gd name="connsiteY10" fmla="*/ 1798121 h 2178844"/>
                <a:gd name="connsiteX11" fmla="*/ 1212822 w 3429000"/>
                <a:gd name="connsiteY11" fmla="*/ 1794109 h 2178844"/>
                <a:gd name="connsiteX12" fmla="*/ 1146344 w 3429000"/>
                <a:gd name="connsiteY12" fmla="*/ 1864396 h 2178844"/>
                <a:gd name="connsiteX13" fmla="*/ 671513 w 3429000"/>
                <a:gd name="connsiteY13" fmla="*/ 2035969 h 2178844"/>
                <a:gd name="connsiteX14" fmla="*/ 0 w 3429000"/>
                <a:gd name="connsiteY14" fmla="*/ 1450182 h 2178844"/>
                <a:gd name="connsiteX15" fmla="*/ 536180 w 3429000"/>
                <a:gd name="connsiteY15" fmla="*/ 876295 h 2178844"/>
                <a:gd name="connsiteX16" fmla="*/ 582260 w 3429000"/>
                <a:gd name="connsiteY16" fmla="*/ 872243 h 2178844"/>
                <a:gd name="connsiteX17" fmla="*/ 584084 w 3429000"/>
                <a:gd name="connsiteY17" fmla="*/ 840148 h 2178844"/>
                <a:gd name="connsiteX18" fmla="*/ 1632347 w 3429000"/>
                <a:gd name="connsiteY18" fmla="*/ 0 h 2178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29000" h="2178844">
                  <a:moveTo>
                    <a:pt x="1632347" y="0"/>
                  </a:moveTo>
                  <a:cubicBezTo>
                    <a:pt x="1996063" y="0"/>
                    <a:pt x="2316737" y="163666"/>
                    <a:pt x="2506095" y="412599"/>
                  </a:cubicBezTo>
                  <a:lnTo>
                    <a:pt x="2574154" y="523962"/>
                  </a:lnTo>
                  <a:lnTo>
                    <a:pt x="2621756" y="521494"/>
                  </a:lnTo>
                  <a:cubicBezTo>
                    <a:pt x="3067585" y="521494"/>
                    <a:pt x="3429000" y="892504"/>
                    <a:pt x="3429000" y="1350169"/>
                  </a:cubicBezTo>
                  <a:cubicBezTo>
                    <a:pt x="3429000" y="1807834"/>
                    <a:pt x="3067585" y="2178844"/>
                    <a:pt x="2621756" y="2178844"/>
                  </a:cubicBezTo>
                  <a:cubicBezTo>
                    <a:pt x="2398842" y="2178844"/>
                    <a:pt x="2197031" y="2086092"/>
                    <a:pt x="2050948" y="1936131"/>
                  </a:cubicBezTo>
                  <a:lnTo>
                    <a:pt x="1961251" y="1824531"/>
                  </a:lnTo>
                  <a:lnTo>
                    <a:pt x="1945686" y="1829590"/>
                  </a:lnTo>
                  <a:cubicBezTo>
                    <a:pt x="1846703" y="1856933"/>
                    <a:pt x="1741462" y="1871663"/>
                    <a:pt x="1632347" y="1871663"/>
                  </a:cubicBezTo>
                  <a:cubicBezTo>
                    <a:pt x="1486861" y="1871663"/>
                    <a:pt x="1348262" y="1845476"/>
                    <a:pt x="1222198" y="1798121"/>
                  </a:cubicBezTo>
                  <a:lnTo>
                    <a:pt x="1212822" y="1794109"/>
                  </a:lnTo>
                  <a:lnTo>
                    <a:pt x="1146344" y="1864396"/>
                  </a:lnTo>
                  <a:cubicBezTo>
                    <a:pt x="1024824" y="1970403"/>
                    <a:pt x="856946" y="2035969"/>
                    <a:pt x="671513" y="2035969"/>
                  </a:cubicBezTo>
                  <a:cubicBezTo>
                    <a:pt x="300646" y="2035969"/>
                    <a:pt x="0" y="1773703"/>
                    <a:pt x="0" y="1450182"/>
                  </a:cubicBezTo>
                  <a:cubicBezTo>
                    <a:pt x="0" y="1167100"/>
                    <a:pt x="230182" y="930918"/>
                    <a:pt x="536180" y="876295"/>
                  </a:cubicBezTo>
                  <a:lnTo>
                    <a:pt x="582260" y="872243"/>
                  </a:lnTo>
                  <a:lnTo>
                    <a:pt x="584084" y="840148"/>
                  </a:lnTo>
                  <a:cubicBezTo>
                    <a:pt x="638045" y="368249"/>
                    <a:pt x="1086775" y="0"/>
                    <a:pt x="1632347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1080" name="자유형: 도형 1079">
              <a:extLst>
                <a:ext uri="{FF2B5EF4-FFF2-40B4-BE49-F238E27FC236}">
                  <a16:creationId xmlns:a16="http://schemas.microsoft.com/office/drawing/2014/main" id="{8CC62C21-CF6B-47A5-B0E1-98094549D190}"/>
                </a:ext>
              </a:extLst>
            </p:cNvPr>
            <p:cNvSpPr/>
            <p:nvPr/>
          </p:nvSpPr>
          <p:spPr>
            <a:xfrm rot="18218718">
              <a:off x="7641268" y="2283023"/>
              <a:ext cx="1074428" cy="904160"/>
            </a:xfrm>
            <a:custGeom>
              <a:avLst/>
              <a:gdLst>
                <a:gd name="connsiteX0" fmla="*/ 1032338 w 1074428"/>
                <a:gd name="connsiteY0" fmla="*/ 195629 h 904160"/>
                <a:gd name="connsiteX1" fmla="*/ 1014466 w 1074428"/>
                <a:gd name="connsiteY1" fmla="*/ 284629 h 904160"/>
                <a:gd name="connsiteX2" fmla="*/ 661120 w 1074428"/>
                <a:gd name="connsiteY2" fmla="*/ 519794 h 904160"/>
                <a:gd name="connsiteX3" fmla="*/ 1045272 w 1074428"/>
                <a:gd name="connsiteY3" fmla="*/ 770087 h 904160"/>
                <a:gd name="connsiteX4" fmla="*/ 1064012 w 1074428"/>
                <a:gd name="connsiteY4" fmla="*/ 858909 h 904160"/>
                <a:gd name="connsiteX5" fmla="*/ 975191 w 1074428"/>
                <a:gd name="connsiteY5" fmla="*/ 877649 h 904160"/>
                <a:gd name="connsiteX6" fmla="*/ 544786 w 1074428"/>
                <a:gd name="connsiteY6" fmla="*/ 597218 h 904160"/>
                <a:gd name="connsiteX7" fmla="*/ 99758 w 1074428"/>
                <a:gd name="connsiteY7" fmla="*/ 893401 h 904160"/>
                <a:gd name="connsiteX8" fmla="*/ 10758 w 1074428"/>
                <a:gd name="connsiteY8" fmla="*/ 875529 h 904160"/>
                <a:gd name="connsiteX9" fmla="*/ 10759 w 1074428"/>
                <a:gd name="connsiteY9" fmla="*/ 875529 h 904160"/>
                <a:gd name="connsiteX10" fmla="*/ 28632 w 1074428"/>
                <a:gd name="connsiteY10" fmla="*/ 786529 h 904160"/>
                <a:gd name="connsiteX11" fmla="*/ 538520 w 1074428"/>
                <a:gd name="connsiteY11" fmla="*/ 447178 h 904160"/>
                <a:gd name="connsiteX12" fmla="*/ 535469 w 1074428"/>
                <a:gd name="connsiteY12" fmla="*/ 439811 h 904160"/>
                <a:gd name="connsiteX13" fmla="*/ 535469 w 1074428"/>
                <a:gd name="connsiteY13" fmla="*/ 64189 h 904160"/>
                <a:gd name="connsiteX14" fmla="*/ 599658 w 1074428"/>
                <a:gd name="connsiteY14" fmla="*/ 0 h 904160"/>
                <a:gd name="connsiteX15" fmla="*/ 663847 w 1074428"/>
                <a:gd name="connsiteY15" fmla="*/ 64189 h 904160"/>
                <a:gd name="connsiteX16" fmla="*/ 663846 w 1074428"/>
                <a:gd name="connsiteY16" fmla="*/ 363769 h 904160"/>
                <a:gd name="connsiteX17" fmla="*/ 943338 w 1074428"/>
                <a:gd name="connsiteY17" fmla="*/ 177756 h 904160"/>
                <a:gd name="connsiteX18" fmla="*/ 1032338 w 1074428"/>
                <a:gd name="connsiteY18" fmla="*/ 195629 h 90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74428" h="904160">
                  <a:moveTo>
                    <a:pt x="1032338" y="195629"/>
                  </a:moveTo>
                  <a:cubicBezTo>
                    <a:pt x="1051980" y="225141"/>
                    <a:pt x="1043978" y="264987"/>
                    <a:pt x="1014466" y="284629"/>
                  </a:cubicBezTo>
                  <a:lnTo>
                    <a:pt x="661120" y="519794"/>
                  </a:lnTo>
                  <a:lnTo>
                    <a:pt x="1045272" y="770087"/>
                  </a:lnTo>
                  <a:cubicBezTo>
                    <a:pt x="1074975" y="789440"/>
                    <a:pt x="1083365" y="829206"/>
                    <a:pt x="1064012" y="858909"/>
                  </a:cubicBezTo>
                  <a:cubicBezTo>
                    <a:pt x="1044659" y="888611"/>
                    <a:pt x="1004893" y="897001"/>
                    <a:pt x="975191" y="877649"/>
                  </a:cubicBezTo>
                  <a:lnTo>
                    <a:pt x="544786" y="597218"/>
                  </a:lnTo>
                  <a:lnTo>
                    <a:pt x="99758" y="893401"/>
                  </a:lnTo>
                  <a:cubicBezTo>
                    <a:pt x="70246" y="913043"/>
                    <a:pt x="30400" y="905041"/>
                    <a:pt x="10758" y="875529"/>
                  </a:cubicBezTo>
                  <a:lnTo>
                    <a:pt x="10759" y="875529"/>
                  </a:lnTo>
                  <a:cubicBezTo>
                    <a:pt x="-8882" y="846016"/>
                    <a:pt x="-881" y="806170"/>
                    <a:pt x="28632" y="786529"/>
                  </a:cubicBezTo>
                  <a:lnTo>
                    <a:pt x="538520" y="447178"/>
                  </a:lnTo>
                  <a:lnTo>
                    <a:pt x="535469" y="439811"/>
                  </a:lnTo>
                  <a:lnTo>
                    <a:pt x="535469" y="64189"/>
                  </a:lnTo>
                  <a:cubicBezTo>
                    <a:pt x="535469" y="28738"/>
                    <a:pt x="564207" y="0"/>
                    <a:pt x="599658" y="0"/>
                  </a:cubicBezTo>
                  <a:cubicBezTo>
                    <a:pt x="635109" y="0"/>
                    <a:pt x="663847" y="28738"/>
                    <a:pt x="663847" y="64189"/>
                  </a:cubicBezTo>
                  <a:lnTo>
                    <a:pt x="663846" y="363769"/>
                  </a:lnTo>
                  <a:lnTo>
                    <a:pt x="943338" y="177756"/>
                  </a:lnTo>
                  <a:cubicBezTo>
                    <a:pt x="972850" y="158115"/>
                    <a:pt x="1012697" y="166116"/>
                    <a:pt x="1032338" y="195629"/>
                  </a:cubicBezTo>
                  <a:close/>
                </a:path>
              </a:pathLst>
            </a:custGeom>
            <a:solidFill>
              <a:srgbClr val="996026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81" name="그룹 1080">
            <a:extLst>
              <a:ext uri="{FF2B5EF4-FFF2-40B4-BE49-F238E27FC236}">
                <a16:creationId xmlns:a16="http://schemas.microsoft.com/office/drawing/2014/main" id="{9D81C339-1382-4860-9F8F-A40250D4EC74}"/>
              </a:ext>
            </a:extLst>
          </p:cNvPr>
          <p:cNvGrpSpPr/>
          <p:nvPr/>
        </p:nvGrpSpPr>
        <p:grpSpPr>
          <a:xfrm>
            <a:off x="9357183" y="3347335"/>
            <a:ext cx="532195" cy="745280"/>
            <a:chOff x="9525063" y="1321970"/>
            <a:chExt cx="1556378" cy="217953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82" name="자유형: 도형 1081">
              <a:extLst>
                <a:ext uri="{FF2B5EF4-FFF2-40B4-BE49-F238E27FC236}">
                  <a16:creationId xmlns:a16="http://schemas.microsoft.com/office/drawing/2014/main" id="{E83635B8-3265-4031-AAE9-924EDED513F8}"/>
                </a:ext>
              </a:extLst>
            </p:cNvPr>
            <p:cNvSpPr/>
            <p:nvPr/>
          </p:nvSpPr>
          <p:spPr>
            <a:xfrm>
              <a:off x="9525063" y="1321970"/>
              <a:ext cx="1556378" cy="1552471"/>
            </a:xfrm>
            <a:custGeom>
              <a:avLst/>
              <a:gdLst>
                <a:gd name="connsiteX0" fmla="*/ 2707481 w 2714414"/>
                <a:gd name="connsiteY0" fmla="*/ 1635919 h 2707599"/>
                <a:gd name="connsiteX1" fmla="*/ 1432322 w 2714414"/>
                <a:gd name="connsiteY1" fmla="*/ 2707481 h 2707599"/>
                <a:gd name="connsiteX2" fmla="*/ 385763 w 2714414"/>
                <a:gd name="connsiteY2" fmla="*/ 2471738 h 2707599"/>
                <a:gd name="connsiteX3" fmla="*/ 0 w 2714414"/>
                <a:gd name="connsiteY3" fmla="*/ 1557338 h 2707599"/>
                <a:gd name="connsiteX4" fmla="*/ 1450181 w 2714414"/>
                <a:gd name="connsiteY4" fmla="*/ 0 h 2707599"/>
                <a:gd name="connsiteX5" fmla="*/ 2707481 w 2714414"/>
                <a:gd name="connsiteY5" fmla="*/ 1635919 h 2707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14414" h="2707599">
                  <a:moveTo>
                    <a:pt x="2707481" y="1635919"/>
                  </a:moveTo>
                  <a:cubicBezTo>
                    <a:pt x="2633186" y="2398800"/>
                    <a:pt x="1893094" y="2714625"/>
                    <a:pt x="1432322" y="2707481"/>
                  </a:cubicBezTo>
                  <a:cubicBezTo>
                    <a:pt x="1094494" y="2702267"/>
                    <a:pt x="620649" y="2678978"/>
                    <a:pt x="385763" y="2471738"/>
                  </a:cubicBezTo>
                  <a:cubicBezTo>
                    <a:pt x="109156" y="2227636"/>
                    <a:pt x="0" y="1955316"/>
                    <a:pt x="0" y="1557338"/>
                  </a:cubicBezTo>
                  <a:cubicBezTo>
                    <a:pt x="0" y="821531"/>
                    <a:pt x="650081" y="0"/>
                    <a:pt x="1450181" y="0"/>
                  </a:cubicBezTo>
                  <a:cubicBezTo>
                    <a:pt x="2185988" y="0"/>
                    <a:pt x="2786063" y="828675"/>
                    <a:pt x="2707481" y="163591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83" name="자유형: 도형 1082">
              <a:extLst>
                <a:ext uri="{FF2B5EF4-FFF2-40B4-BE49-F238E27FC236}">
                  <a16:creationId xmlns:a16="http://schemas.microsoft.com/office/drawing/2014/main" id="{F31CBD96-A60F-486F-959E-6E23CDF05E66}"/>
                </a:ext>
              </a:extLst>
            </p:cNvPr>
            <p:cNvSpPr/>
            <p:nvPr/>
          </p:nvSpPr>
          <p:spPr>
            <a:xfrm>
              <a:off x="9900911" y="2176137"/>
              <a:ext cx="809673" cy="1325370"/>
            </a:xfrm>
            <a:custGeom>
              <a:avLst/>
              <a:gdLst>
                <a:gd name="connsiteX0" fmla="*/ 728860 w 809673"/>
                <a:gd name="connsiteY0" fmla="*/ 2197 h 1325370"/>
                <a:gd name="connsiteX1" fmla="*/ 777568 w 809673"/>
                <a:gd name="connsiteY1" fmla="*/ 8610 h 1325370"/>
                <a:gd name="connsiteX2" fmla="*/ 801063 w 809673"/>
                <a:gd name="connsiteY2" fmla="*/ 96294 h 1325370"/>
                <a:gd name="connsiteX3" fmla="*/ 469250 w 809673"/>
                <a:gd name="connsiteY3" fmla="*/ 671008 h 1325370"/>
                <a:gd name="connsiteX4" fmla="*/ 462383 w 809673"/>
                <a:gd name="connsiteY4" fmla="*/ 678793 h 1325370"/>
                <a:gd name="connsiteX5" fmla="*/ 462154 w 809673"/>
                <a:gd name="connsiteY5" fmla="*/ 761073 h 1325370"/>
                <a:gd name="connsiteX6" fmla="*/ 460205 w 809673"/>
                <a:gd name="connsiteY6" fmla="*/ 1252727 h 1325370"/>
                <a:gd name="connsiteX7" fmla="*/ 397998 w 809673"/>
                <a:gd name="connsiteY7" fmla="*/ 1325370 h 1325370"/>
                <a:gd name="connsiteX8" fmla="*/ 335994 w 809673"/>
                <a:gd name="connsiteY8" fmla="*/ 1252930 h 1325370"/>
                <a:gd name="connsiteX9" fmla="*/ 335519 w 809673"/>
                <a:gd name="connsiteY9" fmla="*/ 700111 h 1325370"/>
                <a:gd name="connsiteX10" fmla="*/ 226622 w 809673"/>
                <a:gd name="connsiteY10" fmla="*/ 345501 h 1325370"/>
                <a:gd name="connsiteX11" fmla="*/ 31326 w 809673"/>
                <a:gd name="connsiteY11" fmla="*/ 153050 h 1325370"/>
                <a:gd name="connsiteX12" fmla="*/ 20823 w 809673"/>
                <a:gd name="connsiteY12" fmla="*/ 53708 h 1325370"/>
                <a:gd name="connsiteX13" fmla="*/ 120978 w 809673"/>
                <a:gd name="connsiteY13" fmla="*/ 62654 h 1325370"/>
                <a:gd name="connsiteX14" fmla="*/ 332064 w 809673"/>
                <a:gd name="connsiteY14" fmla="*/ 275094 h 1325370"/>
                <a:gd name="connsiteX15" fmla="*/ 332131 w 809673"/>
                <a:gd name="connsiteY15" fmla="*/ 177039 h 1325370"/>
                <a:gd name="connsiteX16" fmla="*/ 397388 w 809673"/>
                <a:gd name="connsiteY16" fmla="*/ 97416 h 1325370"/>
                <a:gd name="connsiteX17" fmla="*/ 463188 w 809673"/>
                <a:gd name="connsiteY17" fmla="*/ 176362 h 1325370"/>
                <a:gd name="connsiteX18" fmla="*/ 463065 w 809673"/>
                <a:gd name="connsiteY18" fmla="*/ 402568 h 1325370"/>
                <a:gd name="connsiteX19" fmla="*/ 463013 w 809673"/>
                <a:gd name="connsiteY19" fmla="*/ 425056 h 1325370"/>
                <a:gd name="connsiteX20" fmla="*/ 689884 w 809673"/>
                <a:gd name="connsiteY20" fmla="*/ 32105 h 1325370"/>
                <a:gd name="connsiteX21" fmla="*/ 728860 w 809673"/>
                <a:gd name="connsiteY21" fmla="*/ 2197 h 1325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09673" h="1325370">
                  <a:moveTo>
                    <a:pt x="728860" y="2197"/>
                  </a:moveTo>
                  <a:cubicBezTo>
                    <a:pt x="744728" y="-2054"/>
                    <a:pt x="762217" y="-253"/>
                    <a:pt x="777568" y="8610"/>
                  </a:cubicBezTo>
                  <a:cubicBezTo>
                    <a:pt x="808269" y="26336"/>
                    <a:pt x="818788" y="65593"/>
                    <a:pt x="801063" y="96294"/>
                  </a:cubicBezTo>
                  <a:cubicBezTo>
                    <a:pt x="690459" y="287866"/>
                    <a:pt x="579854" y="479436"/>
                    <a:pt x="469250" y="671008"/>
                  </a:cubicBezTo>
                  <a:lnTo>
                    <a:pt x="462383" y="678793"/>
                  </a:lnTo>
                  <a:lnTo>
                    <a:pt x="462154" y="761073"/>
                  </a:lnTo>
                  <a:cubicBezTo>
                    <a:pt x="461408" y="1009606"/>
                    <a:pt x="460510" y="1242630"/>
                    <a:pt x="460205" y="1252727"/>
                  </a:cubicBezTo>
                  <a:cubicBezTo>
                    <a:pt x="459053" y="1293521"/>
                    <a:pt x="445907" y="1325235"/>
                    <a:pt x="397998" y="1325370"/>
                  </a:cubicBezTo>
                  <a:cubicBezTo>
                    <a:pt x="349817" y="1325574"/>
                    <a:pt x="336130" y="1293724"/>
                    <a:pt x="335994" y="1252930"/>
                  </a:cubicBezTo>
                  <a:cubicBezTo>
                    <a:pt x="335519" y="1068679"/>
                    <a:pt x="335926" y="884362"/>
                    <a:pt x="335519" y="700111"/>
                  </a:cubicBezTo>
                  <a:cubicBezTo>
                    <a:pt x="323322" y="410825"/>
                    <a:pt x="348733" y="459345"/>
                    <a:pt x="226622" y="345501"/>
                  </a:cubicBezTo>
                  <a:cubicBezTo>
                    <a:pt x="156012" y="288240"/>
                    <a:pt x="96718" y="217020"/>
                    <a:pt x="31326" y="153050"/>
                  </a:cubicBezTo>
                  <a:cubicBezTo>
                    <a:pt x="-591" y="121879"/>
                    <a:pt x="-14618" y="90775"/>
                    <a:pt x="20823" y="53708"/>
                  </a:cubicBezTo>
                  <a:cubicBezTo>
                    <a:pt x="57619" y="15286"/>
                    <a:pt x="91229" y="33515"/>
                    <a:pt x="120978" y="62654"/>
                  </a:cubicBezTo>
                  <a:cubicBezTo>
                    <a:pt x="187387" y="127910"/>
                    <a:pt x="252305" y="194590"/>
                    <a:pt x="332064" y="275094"/>
                  </a:cubicBezTo>
                  <a:cubicBezTo>
                    <a:pt x="332064" y="230641"/>
                    <a:pt x="331793" y="203806"/>
                    <a:pt x="332131" y="177039"/>
                  </a:cubicBezTo>
                  <a:cubicBezTo>
                    <a:pt x="332674" y="133060"/>
                    <a:pt x="350632" y="97619"/>
                    <a:pt x="397388" y="97416"/>
                  </a:cubicBezTo>
                  <a:cubicBezTo>
                    <a:pt x="444010" y="97213"/>
                    <a:pt x="462984" y="132111"/>
                    <a:pt x="463188" y="176362"/>
                  </a:cubicBezTo>
                  <a:cubicBezTo>
                    <a:pt x="463340" y="212429"/>
                    <a:pt x="463268" y="296474"/>
                    <a:pt x="463065" y="402568"/>
                  </a:cubicBezTo>
                  <a:lnTo>
                    <a:pt x="463013" y="425056"/>
                  </a:lnTo>
                  <a:lnTo>
                    <a:pt x="689884" y="32105"/>
                  </a:lnTo>
                  <a:cubicBezTo>
                    <a:pt x="698747" y="16754"/>
                    <a:pt x="712993" y="6449"/>
                    <a:pt x="728860" y="2197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084" name="그룹 1083">
            <a:extLst>
              <a:ext uri="{FF2B5EF4-FFF2-40B4-BE49-F238E27FC236}">
                <a16:creationId xmlns:a16="http://schemas.microsoft.com/office/drawing/2014/main" id="{BBE5218D-21CF-4616-99AA-DEDCF0F7E2F7}"/>
              </a:ext>
            </a:extLst>
          </p:cNvPr>
          <p:cNvGrpSpPr/>
          <p:nvPr/>
        </p:nvGrpSpPr>
        <p:grpSpPr>
          <a:xfrm>
            <a:off x="10334673" y="3291501"/>
            <a:ext cx="579835" cy="823348"/>
            <a:chOff x="859277" y="1033453"/>
            <a:chExt cx="1695702" cy="240784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85" name="자유형: 도형 1084">
              <a:extLst>
                <a:ext uri="{FF2B5EF4-FFF2-40B4-BE49-F238E27FC236}">
                  <a16:creationId xmlns:a16="http://schemas.microsoft.com/office/drawing/2014/main" id="{21310730-CAFC-4609-B141-B7AD036B9842}"/>
                </a:ext>
              </a:extLst>
            </p:cNvPr>
            <p:cNvSpPr/>
            <p:nvPr/>
          </p:nvSpPr>
          <p:spPr>
            <a:xfrm>
              <a:off x="859277" y="1033453"/>
              <a:ext cx="1695702" cy="1769139"/>
            </a:xfrm>
            <a:custGeom>
              <a:avLst/>
              <a:gdLst>
                <a:gd name="connsiteX0" fmla="*/ 1814513 w 1814512"/>
                <a:gd name="connsiteY0" fmla="*/ 942975 h 1893093"/>
                <a:gd name="connsiteX1" fmla="*/ 1502188 w 1814512"/>
                <a:gd name="connsiteY1" fmla="*/ 595003 h 1893093"/>
                <a:gd name="connsiteX2" fmla="*/ 1585913 w 1814512"/>
                <a:gd name="connsiteY2" fmla="*/ 392906 h 1893093"/>
                <a:gd name="connsiteX3" fmla="*/ 1300163 w 1814512"/>
                <a:gd name="connsiteY3" fmla="*/ 107156 h 1893093"/>
                <a:gd name="connsiteX4" fmla="*/ 1119283 w 1814512"/>
                <a:gd name="connsiteY4" fmla="*/ 171736 h 1893093"/>
                <a:gd name="connsiteX5" fmla="*/ 857250 w 1814512"/>
                <a:gd name="connsiteY5" fmla="*/ 0 h 1893093"/>
                <a:gd name="connsiteX6" fmla="*/ 573857 w 1814512"/>
                <a:gd name="connsiteY6" fmla="*/ 249531 h 1893093"/>
                <a:gd name="connsiteX7" fmla="*/ 478631 w 1814512"/>
                <a:gd name="connsiteY7" fmla="*/ 235744 h 1893093"/>
                <a:gd name="connsiteX8" fmla="*/ 142875 w 1814512"/>
                <a:gd name="connsiteY8" fmla="*/ 571500 h 1893093"/>
                <a:gd name="connsiteX9" fmla="*/ 201882 w 1814512"/>
                <a:gd name="connsiteY9" fmla="*/ 761524 h 1893093"/>
                <a:gd name="connsiteX10" fmla="*/ 0 w 1814512"/>
                <a:gd name="connsiteY10" fmla="*/ 1078706 h 1893093"/>
                <a:gd name="connsiteX11" fmla="*/ 278892 w 1814512"/>
                <a:gd name="connsiteY11" fmla="*/ 1421463 h 1893093"/>
                <a:gd name="connsiteX12" fmla="*/ 257175 w 1814512"/>
                <a:gd name="connsiteY12" fmla="*/ 1543050 h 1893093"/>
                <a:gd name="connsiteX13" fmla="*/ 607219 w 1814512"/>
                <a:gd name="connsiteY13" fmla="*/ 1893094 h 1893093"/>
                <a:gd name="connsiteX14" fmla="*/ 904542 w 1814512"/>
                <a:gd name="connsiteY14" fmla="*/ 1727787 h 1893093"/>
                <a:gd name="connsiteX15" fmla="*/ 1143000 w 1814512"/>
                <a:gd name="connsiteY15" fmla="*/ 1821656 h 1893093"/>
                <a:gd name="connsiteX16" fmla="*/ 1493044 w 1814512"/>
                <a:gd name="connsiteY16" fmla="*/ 1471613 h 1893093"/>
                <a:gd name="connsiteX17" fmla="*/ 1443680 w 1814512"/>
                <a:gd name="connsiteY17" fmla="*/ 1292376 h 1893093"/>
                <a:gd name="connsiteX18" fmla="*/ 1464469 w 1814512"/>
                <a:gd name="connsiteY18" fmla="*/ 1293019 h 1893093"/>
                <a:gd name="connsiteX19" fmla="*/ 1814513 w 1814512"/>
                <a:gd name="connsiteY19" fmla="*/ 942975 h 1893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14512" h="1893093">
                  <a:moveTo>
                    <a:pt x="1814513" y="942975"/>
                  </a:moveTo>
                  <a:cubicBezTo>
                    <a:pt x="1814513" y="762381"/>
                    <a:pt x="1677781" y="613791"/>
                    <a:pt x="1502188" y="595003"/>
                  </a:cubicBezTo>
                  <a:cubicBezTo>
                    <a:pt x="1553908" y="543282"/>
                    <a:pt x="1585913" y="471845"/>
                    <a:pt x="1585913" y="392906"/>
                  </a:cubicBezTo>
                  <a:cubicBezTo>
                    <a:pt x="1585913" y="235101"/>
                    <a:pt x="1457968" y="107156"/>
                    <a:pt x="1300163" y="107156"/>
                  </a:cubicBezTo>
                  <a:cubicBezTo>
                    <a:pt x="1231511" y="107156"/>
                    <a:pt x="1168574" y="131373"/>
                    <a:pt x="1119283" y="171736"/>
                  </a:cubicBezTo>
                  <a:cubicBezTo>
                    <a:pt x="1075277" y="70652"/>
                    <a:pt x="974550" y="0"/>
                    <a:pt x="857250" y="0"/>
                  </a:cubicBezTo>
                  <a:cubicBezTo>
                    <a:pt x="711731" y="0"/>
                    <a:pt x="591645" y="108799"/>
                    <a:pt x="573857" y="249531"/>
                  </a:cubicBezTo>
                  <a:cubicBezTo>
                    <a:pt x="543639" y="240601"/>
                    <a:pt x="511706" y="235744"/>
                    <a:pt x="478631" y="235744"/>
                  </a:cubicBezTo>
                  <a:cubicBezTo>
                    <a:pt x="293179" y="235744"/>
                    <a:pt x="142875" y="386048"/>
                    <a:pt x="142875" y="571500"/>
                  </a:cubicBezTo>
                  <a:cubicBezTo>
                    <a:pt x="142875" y="642080"/>
                    <a:pt x="164663" y="707517"/>
                    <a:pt x="201882" y="761524"/>
                  </a:cubicBezTo>
                  <a:cubicBezTo>
                    <a:pt x="82653" y="817316"/>
                    <a:pt x="0" y="938332"/>
                    <a:pt x="0" y="1078706"/>
                  </a:cubicBezTo>
                  <a:cubicBezTo>
                    <a:pt x="0" y="1247656"/>
                    <a:pt x="119658" y="1388602"/>
                    <a:pt x="278892" y="1421463"/>
                  </a:cubicBezTo>
                  <a:cubicBezTo>
                    <a:pt x="264890" y="1459325"/>
                    <a:pt x="257175" y="1500259"/>
                    <a:pt x="257175" y="1543050"/>
                  </a:cubicBezTo>
                  <a:cubicBezTo>
                    <a:pt x="257175" y="1736360"/>
                    <a:pt x="413908" y="1893094"/>
                    <a:pt x="607219" y="1893094"/>
                  </a:cubicBezTo>
                  <a:cubicBezTo>
                    <a:pt x="732734" y="1893094"/>
                    <a:pt x="842748" y="1827014"/>
                    <a:pt x="904542" y="1727787"/>
                  </a:cubicBezTo>
                  <a:cubicBezTo>
                    <a:pt x="967049" y="1786009"/>
                    <a:pt x="1050846" y="1821656"/>
                    <a:pt x="1143000" y="1821656"/>
                  </a:cubicBezTo>
                  <a:cubicBezTo>
                    <a:pt x="1336310" y="1821656"/>
                    <a:pt x="1493044" y="1664922"/>
                    <a:pt x="1493044" y="1471613"/>
                  </a:cubicBezTo>
                  <a:cubicBezTo>
                    <a:pt x="1493044" y="1406104"/>
                    <a:pt x="1474970" y="1344811"/>
                    <a:pt x="1443680" y="1292376"/>
                  </a:cubicBezTo>
                  <a:cubicBezTo>
                    <a:pt x="1450538" y="1292805"/>
                    <a:pt x="1457468" y="1293019"/>
                    <a:pt x="1464469" y="1293019"/>
                  </a:cubicBezTo>
                  <a:cubicBezTo>
                    <a:pt x="1657779" y="1293019"/>
                    <a:pt x="1814513" y="1136285"/>
                    <a:pt x="1814513" y="94297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86" name="Freeform: Shape 149">
              <a:extLst>
                <a:ext uri="{FF2B5EF4-FFF2-40B4-BE49-F238E27FC236}">
                  <a16:creationId xmlns:a16="http://schemas.microsoft.com/office/drawing/2014/main" id="{5021FCE2-85D3-4AE4-B20B-08B791821BF9}"/>
                </a:ext>
              </a:extLst>
            </p:cNvPr>
            <p:cNvSpPr/>
            <p:nvPr/>
          </p:nvSpPr>
          <p:spPr>
            <a:xfrm>
              <a:off x="1260466" y="2147515"/>
              <a:ext cx="792506" cy="1293782"/>
            </a:xfrm>
            <a:custGeom>
              <a:avLst/>
              <a:gdLst>
                <a:gd name="connsiteX0" fmla="*/ 280576 w 769074"/>
                <a:gd name="connsiteY0" fmla="*/ 367482 h 1255527"/>
                <a:gd name="connsiteX1" fmla="*/ 25096 w 769074"/>
                <a:gd name="connsiteY1" fmla="*/ 105229 h 1255527"/>
                <a:gd name="connsiteX2" fmla="*/ 17336 w 769074"/>
                <a:gd name="connsiteY2" fmla="*/ 24212 h 1255527"/>
                <a:gd name="connsiteX3" fmla="*/ 109533 w 769074"/>
                <a:gd name="connsiteY3" fmla="*/ 22634 h 1255527"/>
                <a:gd name="connsiteX4" fmla="*/ 347323 w 769074"/>
                <a:gd name="connsiteY4" fmla="*/ 261542 h 1255527"/>
                <a:gd name="connsiteX5" fmla="*/ 420843 w 769074"/>
                <a:gd name="connsiteY5" fmla="*/ 262989 h 1255527"/>
                <a:gd name="connsiteX6" fmla="*/ 654556 w 769074"/>
                <a:gd name="connsiteY6" fmla="*/ 28355 h 1255527"/>
                <a:gd name="connsiteX7" fmla="*/ 740044 w 769074"/>
                <a:gd name="connsiteY7" fmla="*/ 7641 h 1255527"/>
                <a:gd name="connsiteX8" fmla="*/ 768650 w 769074"/>
                <a:gd name="connsiteY8" fmla="*/ 74519 h 1255527"/>
                <a:gd name="connsiteX9" fmla="*/ 736165 w 769074"/>
                <a:gd name="connsiteY9" fmla="*/ 122130 h 1255527"/>
                <a:gd name="connsiteX10" fmla="*/ 484039 w 769074"/>
                <a:gd name="connsiteY10" fmla="*/ 376360 h 1255527"/>
                <a:gd name="connsiteX11" fmla="*/ 450501 w 769074"/>
                <a:gd name="connsiteY11" fmla="*/ 561344 h 1255527"/>
                <a:gd name="connsiteX12" fmla="*/ 446358 w 769074"/>
                <a:gd name="connsiteY12" fmla="*/ 1192580 h 1255527"/>
                <a:gd name="connsiteX13" fmla="*/ 384280 w 769074"/>
                <a:gd name="connsiteY13" fmla="*/ 1255513 h 1255527"/>
                <a:gd name="connsiteX14" fmla="*/ 327331 w 769074"/>
                <a:gd name="connsiteY14" fmla="*/ 1189423 h 1255527"/>
                <a:gd name="connsiteX15" fmla="*/ 328844 w 769074"/>
                <a:gd name="connsiteY15" fmla="*/ 559635 h 1255527"/>
                <a:gd name="connsiteX16" fmla="*/ 280576 w 769074"/>
                <a:gd name="connsiteY16" fmla="*/ 367482 h 125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9074" h="1255527">
                  <a:moveTo>
                    <a:pt x="280576" y="367482"/>
                  </a:moveTo>
                  <a:cubicBezTo>
                    <a:pt x="191536" y="284230"/>
                    <a:pt x="110453" y="192494"/>
                    <a:pt x="25096" y="105229"/>
                  </a:cubicBezTo>
                  <a:cubicBezTo>
                    <a:pt x="-419" y="79122"/>
                    <a:pt x="-12059" y="54725"/>
                    <a:pt x="17336" y="24212"/>
                  </a:cubicBezTo>
                  <a:cubicBezTo>
                    <a:pt x="47915" y="-7418"/>
                    <a:pt x="78625" y="-8076"/>
                    <a:pt x="109533" y="22634"/>
                  </a:cubicBezTo>
                  <a:cubicBezTo>
                    <a:pt x="189234" y="101876"/>
                    <a:pt x="269923" y="180196"/>
                    <a:pt x="347323" y="261542"/>
                  </a:cubicBezTo>
                  <a:cubicBezTo>
                    <a:pt x="375139" y="290740"/>
                    <a:pt x="391448" y="294094"/>
                    <a:pt x="420843" y="262989"/>
                  </a:cubicBezTo>
                  <a:cubicBezTo>
                    <a:pt x="496665" y="182761"/>
                    <a:pt x="575906" y="105821"/>
                    <a:pt x="654556" y="28355"/>
                  </a:cubicBezTo>
                  <a:cubicBezTo>
                    <a:pt x="678229" y="5076"/>
                    <a:pt x="707887" y="-9852"/>
                    <a:pt x="740044" y="7641"/>
                  </a:cubicBezTo>
                  <a:cubicBezTo>
                    <a:pt x="764245" y="20793"/>
                    <a:pt x="770952" y="47097"/>
                    <a:pt x="768650" y="74519"/>
                  </a:cubicBezTo>
                  <a:cubicBezTo>
                    <a:pt x="766874" y="96549"/>
                    <a:pt x="749777" y="108386"/>
                    <a:pt x="736165" y="122130"/>
                  </a:cubicBezTo>
                  <a:cubicBezTo>
                    <a:pt x="673692" y="185128"/>
                    <a:pt x="553153" y="321647"/>
                    <a:pt x="484039" y="376360"/>
                  </a:cubicBezTo>
                  <a:cubicBezTo>
                    <a:pt x="430181" y="439556"/>
                    <a:pt x="454775" y="436794"/>
                    <a:pt x="450501" y="561344"/>
                  </a:cubicBezTo>
                  <a:cubicBezTo>
                    <a:pt x="449252" y="754089"/>
                    <a:pt x="447542" y="1174956"/>
                    <a:pt x="446358" y="1192580"/>
                  </a:cubicBezTo>
                  <a:cubicBezTo>
                    <a:pt x="443794" y="1230984"/>
                    <a:pt x="426433" y="1256236"/>
                    <a:pt x="384280" y="1255513"/>
                  </a:cubicBezTo>
                  <a:cubicBezTo>
                    <a:pt x="341141" y="1254789"/>
                    <a:pt x="327266" y="1228156"/>
                    <a:pt x="327331" y="1189423"/>
                  </a:cubicBezTo>
                  <a:cubicBezTo>
                    <a:pt x="327397" y="1000559"/>
                    <a:pt x="329304" y="748499"/>
                    <a:pt x="328844" y="559635"/>
                  </a:cubicBezTo>
                  <a:cubicBezTo>
                    <a:pt x="326542" y="465531"/>
                    <a:pt x="343180" y="426009"/>
                    <a:pt x="280576" y="367482"/>
                  </a:cubicBezTo>
                  <a:close/>
                </a:path>
              </a:pathLst>
            </a:custGeom>
            <a:solidFill>
              <a:srgbClr val="9960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87" name="그룹 1086">
            <a:extLst>
              <a:ext uri="{FF2B5EF4-FFF2-40B4-BE49-F238E27FC236}">
                <a16:creationId xmlns:a16="http://schemas.microsoft.com/office/drawing/2014/main" id="{EDDD6210-78D2-4BAB-B3DB-6B62171B4359}"/>
              </a:ext>
            </a:extLst>
          </p:cNvPr>
          <p:cNvGrpSpPr/>
          <p:nvPr/>
        </p:nvGrpSpPr>
        <p:grpSpPr>
          <a:xfrm>
            <a:off x="9762679" y="3354173"/>
            <a:ext cx="542238" cy="760676"/>
            <a:chOff x="2867826" y="1531933"/>
            <a:chExt cx="1585749" cy="222456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88" name="자유형: 도형 1087">
              <a:extLst>
                <a:ext uri="{FF2B5EF4-FFF2-40B4-BE49-F238E27FC236}">
                  <a16:creationId xmlns:a16="http://schemas.microsoft.com/office/drawing/2014/main" id="{265DEBEF-5442-4F14-80EB-6190A8D0A49B}"/>
                </a:ext>
              </a:extLst>
            </p:cNvPr>
            <p:cNvSpPr/>
            <p:nvPr/>
          </p:nvSpPr>
          <p:spPr>
            <a:xfrm>
              <a:off x="2867826" y="1531933"/>
              <a:ext cx="1585749" cy="1608916"/>
            </a:xfrm>
            <a:custGeom>
              <a:avLst/>
              <a:gdLst>
                <a:gd name="connsiteX0" fmla="*/ 1696855 w 1696854"/>
                <a:gd name="connsiteY0" fmla="*/ 1024271 h 1721643"/>
                <a:gd name="connsiteX1" fmla="*/ 1498402 w 1696854"/>
                <a:gd name="connsiteY1" fmla="*/ 687014 h 1721643"/>
                <a:gd name="connsiteX2" fmla="*/ 1582555 w 1696854"/>
                <a:gd name="connsiteY2" fmla="*/ 452342 h 1721643"/>
                <a:gd name="connsiteX3" fmla="*/ 1213295 w 1696854"/>
                <a:gd name="connsiteY3" fmla="*/ 83082 h 1721643"/>
                <a:gd name="connsiteX4" fmla="*/ 1024771 w 1696854"/>
                <a:gd name="connsiteY4" fmla="*/ 134803 h 1721643"/>
                <a:gd name="connsiteX5" fmla="*/ 753451 w 1696854"/>
                <a:gd name="connsiteY5" fmla="*/ 0 h 1721643"/>
                <a:gd name="connsiteX6" fmla="*/ 417981 w 1696854"/>
                <a:gd name="connsiteY6" fmla="*/ 281464 h 1721643"/>
                <a:gd name="connsiteX7" fmla="*/ 410980 w 1696854"/>
                <a:gd name="connsiteY7" fmla="*/ 281321 h 1721643"/>
                <a:gd name="connsiteX8" fmla="*/ 10930 w 1696854"/>
                <a:gd name="connsiteY8" fmla="*/ 681371 h 1721643"/>
                <a:gd name="connsiteX9" fmla="*/ 77724 w 1696854"/>
                <a:gd name="connsiteY9" fmla="*/ 902684 h 1721643"/>
                <a:gd name="connsiteX10" fmla="*/ 0 w 1696854"/>
                <a:gd name="connsiteY10" fmla="*/ 1106138 h 1721643"/>
                <a:gd name="connsiteX11" fmla="*/ 305538 w 1696854"/>
                <a:gd name="connsiteY11" fmla="*/ 1411677 h 1721643"/>
                <a:gd name="connsiteX12" fmla="*/ 318183 w 1696854"/>
                <a:gd name="connsiteY12" fmla="*/ 1411391 h 1721643"/>
                <a:gd name="connsiteX13" fmla="*/ 611076 w 1696854"/>
                <a:gd name="connsiteY13" fmla="*/ 1702927 h 1721643"/>
                <a:gd name="connsiteX14" fmla="*/ 881610 w 1696854"/>
                <a:gd name="connsiteY14" fmla="*/ 1522405 h 1721643"/>
                <a:gd name="connsiteX15" fmla="*/ 1160717 w 1696854"/>
                <a:gd name="connsiteY15" fmla="*/ 1721644 h 1721643"/>
                <a:gd name="connsiteX16" fmla="*/ 1455825 w 1696854"/>
                <a:gd name="connsiteY16" fmla="*/ 1426536 h 1721643"/>
                <a:gd name="connsiteX17" fmla="*/ 1452610 w 1696854"/>
                <a:gd name="connsiteY17" fmla="*/ 1383102 h 1721643"/>
                <a:gd name="connsiteX18" fmla="*/ 1696855 w 1696854"/>
                <a:gd name="connsiteY18" fmla="*/ 1024271 h 1721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96854" h="1721643">
                  <a:moveTo>
                    <a:pt x="1696855" y="1024271"/>
                  </a:moveTo>
                  <a:cubicBezTo>
                    <a:pt x="1696855" y="879181"/>
                    <a:pt x="1616702" y="752880"/>
                    <a:pt x="1498402" y="687014"/>
                  </a:cubicBezTo>
                  <a:cubicBezTo>
                    <a:pt x="1550980" y="623221"/>
                    <a:pt x="1582555" y="541425"/>
                    <a:pt x="1582555" y="452342"/>
                  </a:cubicBezTo>
                  <a:cubicBezTo>
                    <a:pt x="1582555" y="248388"/>
                    <a:pt x="1417249" y="83082"/>
                    <a:pt x="1213295" y="83082"/>
                  </a:cubicBezTo>
                  <a:cubicBezTo>
                    <a:pt x="1144429" y="83082"/>
                    <a:pt x="1079992" y="102013"/>
                    <a:pt x="1024771" y="134803"/>
                  </a:cubicBezTo>
                  <a:cubicBezTo>
                    <a:pt x="962620" y="52935"/>
                    <a:pt x="864251" y="0"/>
                    <a:pt x="753451" y="0"/>
                  </a:cubicBezTo>
                  <a:cubicBezTo>
                    <a:pt x="585502" y="0"/>
                    <a:pt x="446056" y="121587"/>
                    <a:pt x="417981" y="281464"/>
                  </a:cubicBezTo>
                  <a:cubicBezTo>
                    <a:pt x="415623" y="281392"/>
                    <a:pt x="413337" y="281321"/>
                    <a:pt x="410980" y="281321"/>
                  </a:cubicBezTo>
                  <a:cubicBezTo>
                    <a:pt x="190024" y="281321"/>
                    <a:pt x="10930" y="460415"/>
                    <a:pt x="10930" y="681371"/>
                  </a:cubicBezTo>
                  <a:cubicBezTo>
                    <a:pt x="10930" y="763238"/>
                    <a:pt x="35576" y="839248"/>
                    <a:pt x="77724" y="902684"/>
                  </a:cubicBezTo>
                  <a:cubicBezTo>
                    <a:pt x="29432" y="956620"/>
                    <a:pt x="0" y="1027914"/>
                    <a:pt x="0" y="1106138"/>
                  </a:cubicBezTo>
                  <a:cubicBezTo>
                    <a:pt x="0" y="1274874"/>
                    <a:pt x="136803" y="1411677"/>
                    <a:pt x="305538" y="1411677"/>
                  </a:cubicBezTo>
                  <a:cubicBezTo>
                    <a:pt x="309753" y="1411677"/>
                    <a:pt x="313968" y="1411534"/>
                    <a:pt x="318183" y="1411391"/>
                  </a:cubicBezTo>
                  <a:cubicBezTo>
                    <a:pt x="318897" y="1572554"/>
                    <a:pt x="449699" y="1702927"/>
                    <a:pt x="611076" y="1702927"/>
                  </a:cubicBezTo>
                  <a:cubicBezTo>
                    <a:pt x="733020" y="1702927"/>
                    <a:pt x="837533" y="1628418"/>
                    <a:pt x="881610" y="1522405"/>
                  </a:cubicBezTo>
                  <a:cubicBezTo>
                    <a:pt x="921401" y="1638348"/>
                    <a:pt x="1031272" y="1721644"/>
                    <a:pt x="1160717" y="1721644"/>
                  </a:cubicBezTo>
                  <a:cubicBezTo>
                    <a:pt x="1323737" y="1721644"/>
                    <a:pt x="1455825" y="1589484"/>
                    <a:pt x="1455825" y="1426536"/>
                  </a:cubicBezTo>
                  <a:cubicBezTo>
                    <a:pt x="1455825" y="1411819"/>
                    <a:pt x="1454682" y="1397318"/>
                    <a:pt x="1452610" y="1383102"/>
                  </a:cubicBezTo>
                  <a:cubicBezTo>
                    <a:pt x="1595628" y="1326666"/>
                    <a:pt x="1696855" y="1187363"/>
                    <a:pt x="1696855" y="1024271"/>
                  </a:cubicBezTo>
                  <a:close/>
                </a:path>
              </a:pathLst>
            </a:custGeom>
            <a:solidFill>
              <a:schemeClr val="accent1"/>
            </a:solidFill>
            <a:ln w="71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089" name="Freeform: Shape 147">
              <a:extLst>
                <a:ext uri="{FF2B5EF4-FFF2-40B4-BE49-F238E27FC236}">
                  <a16:creationId xmlns:a16="http://schemas.microsoft.com/office/drawing/2014/main" id="{1170BCAA-0A7B-4A46-A5B4-8CD70B486F3E}"/>
                </a:ext>
              </a:extLst>
            </p:cNvPr>
            <p:cNvSpPr/>
            <p:nvPr/>
          </p:nvSpPr>
          <p:spPr>
            <a:xfrm flipH="1">
              <a:off x="3565240" y="2462986"/>
              <a:ext cx="463268" cy="1293508"/>
            </a:xfrm>
            <a:custGeom>
              <a:avLst/>
              <a:gdLst>
                <a:gd name="connsiteX0" fmla="*/ 219921 w 449570"/>
                <a:gd name="connsiteY0" fmla="*/ 304364 h 1255262"/>
                <a:gd name="connsiteX1" fmla="*/ 30400 w 449570"/>
                <a:gd name="connsiteY1" fmla="*/ 117604 h 1255262"/>
                <a:gd name="connsiteX2" fmla="*/ 20207 w 449570"/>
                <a:gd name="connsiteY2" fmla="*/ 21199 h 1255262"/>
                <a:gd name="connsiteX3" fmla="*/ 117401 w 449570"/>
                <a:gd name="connsiteY3" fmla="*/ 29880 h 1255262"/>
                <a:gd name="connsiteX4" fmla="*/ 322245 w 449570"/>
                <a:gd name="connsiteY4" fmla="*/ 236039 h 1255262"/>
                <a:gd name="connsiteX5" fmla="*/ 322310 w 449570"/>
                <a:gd name="connsiteY5" fmla="*/ 140883 h 1255262"/>
                <a:gd name="connsiteX6" fmla="*/ 385638 w 449570"/>
                <a:gd name="connsiteY6" fmla="*/ 63615 h 1255262"/>
                <a:gd name="connsiteX7" fmla="*/ 449492 w 449570"/>
                <a:gd name="connsiteY7" fmla="*/ 140226 h 1255262"/>
                <a:gd name="connsiteX8" fmla="*/ 446598 w 449570"/>
                <a:gd name="connsiteY8" fmla="*/ 1184766 h 1255262"/>
                <a:gd name="connsiteX9" fmla="*/ 386230 w 449570"/>
                <a:gd name="connsiteY9" fmla="*/ 1255261 h 1255262"/>
                <a:gd name="connsiteX10" fmla="*/ 326059 w 449570"/>
                <a:gd name="connsiteY10" fmla="*/ 1184963 h 1255262"/>
                <a:gd name="connsiteX11" fmla="*/ 325598 w 449570"/>
                <a:gd name="connsiteY11" fmla="*/ 648489 h 1255262"/>
                <a:gd name="connsiteX12" fmla="*/ 219921 w 449570"/>
                <a:gd name="connsiteY12" fmla="*/ 304364 h 1255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9570" h="1255262">
                  <a:moveTo>
                    <a:pt x="219921" y="304364"/>
                  </a:moveTo>
                  <a:cubicBezTo>
                    <a:pt x="151399" y="248796"/>
                    <a:pt x="93858" y="179682"/>
                    <a:pt x="30400" y="117604"/>
                  </a:cubicBezTo>
                  <a:cubicBezTo>
                    <a:pt x="-574" y="87354"/>
                    <a:pt x="-14186" y="57170"/>
                    <a:pt x="20207" y="21199"/>
                  </a:cubicBezTo>
                  <a:cubicBezTo>
                    <a:pt x="55915" y="-16087"/>
                    <a:pt x="88532" y="1603"/>
                    <a:pt x="117401" y="29880"/>
                  </a:cubicBezTo>
                  <a:cubicBezTo>
                    <a:pt x="181846" y="93207"/>
                    <a:pt x="244845" y="157915"/>
                    <a:pt x="322245" y="236039"/>
                  </a:cubicBezTo>
                  <a:cubicBezTo>
                    <a:pt x="322245" y="192900"/>
                    <a:pt x="321982" y="166859"/>
                    <a:pt x="322310" y="140883"/>
                  </a:cubicBezTo>
                  <a:cubicBezTo>
                    <a:pt x="322837" y="98205"/>
                    <a:pt x="340264" y="63812"/>
                    <a:pt x="385638" y="63615"/>
                  </a:cubicBezTo>
                  <a:cubicBezTo>
                    <a:pt x="430881" y="63418"/>
                    <a:pt x="449294" y="97284"/>
                    <a:pt x="449492" y="140226"/>
                  </a:cubicBezTo>
                  <a:cubicBezTo>
                    <a:pt x="450083" y="280230"/>
                    <a:pt x="447190" y="1165169"/>
                    <a:pt x="446598" y="1184766"/>
                  </a:cubicBezTo>
                  <a:cubicBezTo>
                    <a:pt x="445480" y="1224354"/>
                    <a:pt x="432722" y="1255130"/>
                    <a:pt x="386230" y="1255261"/>
                  </a:cubicBezTo>
                  <a:cubicBezTo>
                    <a:pt x="339474" y="1255459"/>
                    <a:pt x="326191" y="1224551"/>
                    <a:pt x="326059" y="1184963"/>
                  </a:cubicBezTo>
                  <a:cubicBezTo>
                    <a:pt x="325598" y="1006160"/>
                    <a:pt x="325993" y="827292"/>
                    <a:pt x="325598" y="648489"/>
                  </a:cubicBezTo>
                  <a:cubicBezTo>
                    <a:pt x="313762" y="367757"/>
                    <a:pt x="338422" y="414842"/>
                    <a:pt x="219921" y="304364"/>
                  </a:cubicBezTo>
                  <a:close/>
                </a:path>
              </a:pathLst>
            </a:custGeom>
            <a:solidFill>
              <a:srgbClr val="996127"/>
            </a:solidFill>
            <a:ln w="65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90" name="그룹 1089">
            <a:extLst>
              <a:ext uri="{FF2B5EF4-FFF2-40B4-BE49-F238E27FC236}">
                <a16:creationId xmlns:a16="http://schemas.microsoft.com/office/drawing/2014/main" id="{D5329093-8C31-4323-95AD-12E02EC97DA1}"/>
              </a:ext>
            </a:extLst>
          </p:cNvPr>
          <p:cNvGrpSpPr/>
          <p:nvPr/>
        </p:nvGrpSpPr>
        <p:grpSpPr>
          <a:xfrm>
            <a:off x="186977" y="4106434"/>
            <a:ext cx="11818046" cy="688307"/>
            <a:chOff x="211180" y="3084846"/>
            <a:chExt cx="12248776" cy="688307"/>
          </a:xfrm>
        </p:grpSpPr>
        <p:grpSp>
          <p:nvGrpSpPr>
            <p:cNvPr id="1091" name="그룹 1090">
              <a:extLst>
                <a:ext uri="{FF2B5EF4-FFF2-40B4-BE49-F238E27FC236}">
                  <a16:creationId xmlns:a16="http://schemas.microsoft.com/office/drawing/2014/main" id="{638010B5-C749-4E72-ADD7-60B9A6FB41D9}"/>
                </a:ext>
              </a:extLst>
            </p:cNvPr>
            <p:cNvGrpSpPr/>
            <p:nvPr/>
          </p:nvGrpSpPr>
          <p:grpSpPr>
            <a:xfrm>
              <a:off x="9749005" y="3084846"/>
              <a:ext cx="2710951" cy="688303"/>
              <a:chOff x="0" y="3702953"/>
              <a:chExt cx="4767554" cy="777839"/>
            </a:xfrm>
          </p:grpSpPr>
          <p:sp>
            <p:nvSpPr>
              <p:cNvPr id="1104" name="Arrow: Right 6">
                <a:extLst>
                  <a:ext uri="{FF2B5EF4-FFF2-40B4-BE49-F238E27FC236}">
                    <a16:creationId xmlns:a16="http://schemas.microsoft.com/office/drawing/2014/main" id="{3BBD5382-B401-4737-8540-96C3B9BEB7A3}"/>
                  </a:ext>
                </a:extLst>
              </p:cNvPr>
              <p:cNvSpPr/>
              <p:nvPr/>
            </p:nvSpPr>
            <p:spPr>
              <a:xfrm>
                <a:off x="0" y="3702953"/>
                <a:ext cx="4767554" cy="777839"/>
              </a:xfrm>
              <a:prstGeom prst="homePlate">
                <a:avLst/>
              </a:prstGeom>
              <a:solidFill>
                <a:schemeClr val="accent6"/>
              </a:solidFill>
              <a:ln w="349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05" name="직선 연결선 1104">
                <a:extLst>
                  <a:ext uri="{FF2B5EF4-FFF2-40B4-BE49-F238E27FC236}">
                    <a16:creationId xmlns:a16="http://schemas.microsoft.com/office/drawing/2014/main" id="{5E7FBE6B-11EA-46DA-AA28-C91EB92BE1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4091877"/>
                <a:ext cx="4767554" cy="0"/>
              </a:xfrm>
              <a:prstGeom prst="line">
                <a:avLst/>
              </a:prstGeom>
              <a:ln w="44450">
                <a:solidFill>
                  <a:schemeClr val="bg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2" name="그룹 1091">
              <a:extLst>
                <a:ext uri="{FF2B5EF4-FFF2-40B4-BE49-F238E27FC236}">
                  <a16:creationId xmlns:a16="http://schemas.microsoft.com/office/drawing/2014/main" id="{D5CA16F6-AB3B-4886-AAEA-AE1C0A1DB2D0}"/>
                </a:ext>
              </a:extLst>
            </p:cNvPr>
            <p:cNvGrpSpPr/>
            <p:nvPr/>
          </p:nvGrpSpPr>
          <p:grpSpPr>
            <a:xfrm>
              <a:off x="7364549" y="3084847"/>
              <a:ext cx="2710951" cy="688303"/>
              <a:chOff x="0" y="3702954"/>
              <a:chExt cx="4767554" cy="777839"/>
            </a:xfrm>
          </p:grpSpPr>
          <p:sp>
            <p:nvSpPr>
              <p:cNvPr id="1102" name="Arrow: Right 6">
                <a:extLst>
                  <a:ext uri="{FF2B5EF4-FFF2-40B4-BE49-F238E27FC236}">
                    <a16:creationId xmlns:a16="http://schemas.microsoft.com/office/drawing/2014/main" id="{C3B32B4E-2A0C-4E94-A0DD-6B3000F44486}"/>
                  </a:ext>
                </a:extLst>
              </p:cNvPr>
              <p:cNvSpPr/>
              <p:nvPr/>
            </p:nvSpPr>
            <p:spPr>
              <a:xfrm>
                <a:off x="0" y="3702954"/>
                <a:ext cx="4767554" cy="777839"/>
              </a:xfrm>
              <a:prstGeom prst="homePlate">
                <a:avLst/>
              </a:prstGeom>
              <a:solidFill>
                <a:schemeClr val="accent5"/>
              </a:solidFill>
              <a:ln w="349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03" name="직선 연결선 1102">
                <a:extLst>
                  <a:ext uri="{FF2B5EF4-FFF2-40B4-BE49-F238E27FC236}">
                    <a16:creationId xmlns:a16="http://schemas.microsoft.com/office/drawing/2014/main" id="{60925EE1-37AE-40EB-90C0-513EE6B960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4091877"/>
                <a:ext cx="4767554" cy="0"/>
              </a:xfrm>
              <a:prstGeom prst="line">
                <a:avLst/>
              </a:prstGeom>
              <a:ln w="44450">
                <a:solidFill>
                  <a:schemeClr val="bg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3" name="그룹 1092">
              <a:extLst>
                <a:ext uri="{FF2B5EF4-FFF2-40B4-BE49-F238E27FC236}">
                  <a16:creationId xmlns:a16="http://schemas.microsoft.com/office/drawing/2014/main" id="{C0877713-4741-4CD8-8634-DE4DC9AAE8F3}"/>
                </a:ext>
              </a:extLst>
            </p:cNvPr>
            <p:cNvGrpSpPr/>
            <p:nvPr/>
          </p:nvGrpSpPr>
          <p:grpSpPr>
            <a:xfrm>
              <a:off x="4980092" y="3084849"/>
              <a:ext cx="2710951" cy="688303"/>
              <a:chOff x="0" y="3702956"/>
              <a:chExt cx="4767554" cy="777839"/>
            </a:xfrm>
          </p:grpSpPr>
          <p:sp>
            <p:nvSpPr>
              <p:cNvPr id="1100" name="Arrow: Right 6">
                <a:extLst>
                  <a:ext uri="{FF2B5EF4-FFF2-40B4-BE49-F238E27FC236}">
                    <a16:creationId xmlns:a16="http://schemas.microsoft.com/office/drawing/2014/main" id="{86BB1101-1A9A-4137-A0DA-18FD3E975F22}"/>
                  </a:ext>
                </a:extLst>
              </p:cNvPr>
              <p:cNvSpPr/>
              <p:nvPr/>
            </p:nvSpPr>
            <p:spPr>
              <a:xfrm>
                <a:off x="0" y="3702956"/>
                <a:ext cx="4767554" cy="777839"/>
              </a:xfrm>
              <a:prstGeom prst="homePlate">
                <a:avLst/>
              </a:prstGeom>
              <a:solidFill>
                <a:schemeClr val="accent4"/>
              </a:solidFill>
              <a:ln w="349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01" name="직선 연결선 1100">
                <a:extLst>
                  <a:ext uri="{FF2B5EF4-FFF2-40B4-BE49-F238E27FC236}">
                    <a16:creationId xmlns:a16="http://schemas.microsoft.com/office/drawing/2014/main" id="{81361A3C-05F2-4FF9-8F6D-FBE59937E5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4091877"/>
                <a:ext cx="4767554" cy="0"/>
              </a:xfrm>
              <a:prstGeom prst="line">
                <a:avLst/>
              </a:prstGeom>
              <a:ln w="44450">
                <a:solidFill>
                  <a:schemeClr val="bg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4" name="그룹 1093">
              <a:extLst>
                <a:ext uri="{FF2B5EF4-FFF2-40B4-BE49-F238E27FC236}">
                  <a16:creationId xmlns:a16="http://schemas.microsoft.com/office/drawing/2014/main" id="{25D78DD5-44AD-4763-803B-06EADC557533}"/>
                </a:ext>
              </a:extLst>
            </p:cNvPr>
            <p:cNvGrpSpPr/>
            <p:nvPr/>
          </p:nvGrpSpPr>
          <p:grpSpPr>
            <a:xfrm>
              <a:off x="2595636" y="3084850"/>
              <a:ext cx="2710951" cy="688303"/>
              <a:chOff x="0" y="3702957"/>
              <a:chExt cx="4767554" cy="777839"/>
            </a:xfrm>
          </p:grpSpPr>
          <p:sp>
            <p:nvSpPr>
              <p:cNvPr id="1098" name="Arrow: Right 6">
                <a:extLst>
                  <a:ext uri="{FF2B5EF4-FFF2-40B4-BE49-F238E27FC236}">
                    <a16:creationId xmlns:a16="http://schemas.microsoft.com/office/drawing/2014/main" id="{10EE7EA5-9AF3-46A5-956F-30B4C86C9823}"/>
                  </a:ext>
                </a:extLst>
              </p:cNvPr>
              <p:cNvSpPr/>
              <p:nvPr/>
            </p:nvSpPr>
            <p:spPr>
              <a:xfrm>
                <a:off x="0" y="3702957"/>
                <a:ext cx="4767554" cy="777839"/>
              </a:xfrm>
              <a:prstGeom prst="homePlate">
                <a:avLst/>
              </a:prstGeom>
              <a:solidFill>
                <a:schemeClr val="accent2"/>
              </a:solidFill>
              <a:ln w="349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99" name="직선 연결선 1098">
                <a:extLst>
                  <a:ext uri="{FF2B5EF4-FFF2-40B4-BE49-F238E27FC236}">
                    <a16:creationId xmlns:a16="http://schemas.microsoft.com/office/drawing/2014/main" id="{23F99CEA-1010-4F4B-A439-D490C0F713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4091877"/>
                <a:ext cx="4767554" cy="0"/>
              </a:xfrm>
              <a:prstGeom prst="line">
                <a:avLst/>
              </a:prstGeom>
              <a:ln w="44450">
                <a:solidFill>
                  <a:schemeClr val="bg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5" name="그룹 1094">
              <a:extLst>
                <a:ext uri="{FF2B5EF4-FFF2-40B4-BE49-F238E27FC236}">
                  <a16:creationId xmlns:a16="http://schemas.microsoft.com/office/drawing/2014/main" id="{9CB625FC-5418-47B9-A061-E45BE7F3C727}"/>
                </a:ext>
              </a:extLst>
            </p:cNvPr>
            <p:cNvGrpSpPr/>
            <p:nvPr/>
          </p:nvGrpSpPr>
          <p:grpSpPr>
            <a:xfrm>
              <a:off x="211180" y="3084850"/>
              <a:ext cx="2710951" cy="688303"/>
              <a:chOff x="0" y="3702958"/>
              <a:chExt cx="4767554" cy="777839"/>
            </a:xfrm>
          </p:grpSpPr>
          <p:sp>
            <p:nvSpPr>
              <p:cNvPr id="1096" name="Arrow: Right 6">
                <a:extLst>
                  <a:ext uri="{FF2B5EF4-FFF2-40B4-BE49-F238E27FC236}">
                    <a16:creationId xmlns:a16="http://schemas.microsoft.com/office/drawing/2014/main" id="{42B74684-54FA-4407-BC9F-80300010D907}"/>
                  </a:ext>
                </a:extLst>
              </p:cNvPr>
              <p:cNvSpPr/>
              <p:nvPr/>
            </p:nvSpPr>
            <p:spPr>
              <a:xfrm>
                <a:off x="0" y="3702958"/>
                <a:ext cx="4767554" cy="777839"/>
              </a:xfrm>
              <a:prstGeom prst="homePlate">
                <a:avLst/>
              </a:prstGeom>
              <a:solidFill>
                <a:schemeClr val="accent1"/>
              </a:solidFill>
              <a:ln w="349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97" name="직선 연결선 1096">
                <a:extLst>
                  <a:ext uri="{FF2B5EF4-FFF2-40B4-BE49-F238E27FC236}">
                    <a16:creationId xmlns:a16="http://schemas.microsoft.com/office/drawing/2014/main" id="{AFEFA6E6-3C30-403A-AB9E-101C391C8B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4091877"/>
                <a:ext cx="4767554" cy="0"/>
              </a:xfrm>
              <a:prstGeom prst="line">
                <a:avLst/>
              </a:prstGeom>
              <a:ln w="44450">
                <a:solidFill>
                  <a:schemeClr val="bg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06" name="TextBox 1105">
            <a:extLst>
              <a:ext uri="{FF2B5EF4-FFF2-40B4-BE49-F238E27FC236}">
                <a16:creationId xmlns:a16="http://schemas.microsoft.com/office/drawing/2014/main" id="{910696C5-DD4E-42C6-B848-D73A3F7B13F4}"/>
              </a:ext>
            </a:extLst>
          </p:cNvPr>
          <p:cNvSpPr txBox="1"/>
          <p:nvPr/>
        </p:nvSpPr>
        <p:spPr>
          <a:xfrm>
            <a:off x="5535779" y="4869778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107" name="TextBox 1106">
            <a:extLst>
              <a:ext uri="{FF2B5EF4-FFF2-40B4-BE49-F238E27FC236}">
                <a16:creationId xmlns:a16="http://schemas.microsoft.com/office/drawing/2014/main" id="{10090FEB-8EEE-4D4E-A501-6B15A13024BA}"/>
              </a:ext>
            </a:extLst>
          </p:cNvPr>
          <p:cNvSpPr txBox="1"/>
          <p:nvPr/>
        </p:nvSpPr>
        <p:spPr>
          <a:xfrm>
            <a:off x="7736655" y="4869778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108" name="TextBox 1107">
            <a:extLst>
              <a:ext uri="{FF2B5EF4-FFF2-40B4-BE49-F238E27FC236}">
                <a16:creationId xmlns:a16="http://schemas.microsoft.com/office/drawing/2014/main" id="{7A6F7DE3-760B-4ED0-9976-247B3B93F548}"/>
              </a:ext>
            </a:extLst>
          </p:cNvPr>
          <p:cNvSpPr txBox="1"/>
          <p:nvPr/>
        </p:nvSpPr>
        <p:spPr>
          <a:xfrm>
            <a:off x="9937532" y="4869778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2025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109" name="TextBox 1108">
            <a:extLst>
              <a:ext uri="{FF2B5EF4-FFF2-40B4-BE49-F238E27FC236}">
                <a16:creationId xmlns:a16="http://schemas.microsoft.com/office/drawing/2014/main" id="{374E5B37-88EA-4C60-9EC9-E7E6BBF5CC95}"/>
              </a:ext>
            </a:extLst>
          </p:cNvPr>
          <p:cNvSpPr txBox="1"/>
          <p:nvPr/>
        </p:nvSpPr>
        <p:spPr>
          <a:xfrm>
            <a:off x="3334903" y="4869778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110" name="TextBox 1109">
            <a:extLst>
              <a:ext uri="{FF2B5EF4-FFF2-40B4-BE49-F238E27FC236}">
                <a16:creationId xmlns:a16="http://schemas.microsoft.com/office/drawing/2014/main" id="{03519E5F-5DEB-4B64-8F0C-1980C879DE86}"/>
              </a:ext>
            </a:extLst>
          </p:cNvPr>
          <p:cNvSpPr txBox="1"/>
          <p:nvPr/>
        </p:nvSpPr>
        <p:spPr>
          <a:xfrm>
            <a:off x="1134027" y="4869778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111" name="Group 45">
            <a:extLst>
              <a:ext uri="{FF2B5EF4-FFF2-40B4-BE49-F238E27FC236}">
                <a16:creationId xmlns:a16="http://schemas.microsoft.com/office/drawing/2014/main" id="{BA546491-EADE-4951-A4B3-ADAFF5072BCF}"/>
              </a:ext>
            </a:extLst>
          </p:cNvPr>
          <p:cNvGrpSpPr/>
          <p:nvPr/>
        </p:nvGrpSpPr>
        <p:grpSpPr>
          <a:xfrm>
            <a:off x="9602050" y="5382999"/>
            <a:ext cx="1815812" cy="923330"/>
            <a:chOff x="3017859" y="4283314"/>
            <a:chExt cx="1890849" cy="923330"/>
          </a:xfrm>
        </p:grpSpPr>
        <p:sp>
          <p:nvSpPr>
            <p:cNvPr id="1112" name="TextBox 1111">
              <a:extLst>
                <a:ext uri="{FF2B5EF4-FFF2-40B4-BE49-F238E27FC236}">
                  <a16:creationId xmlns:a16="http://schemas.microsoft.com/office/drawing/2014/main" id="{2B20AAE4-691D-4165-83E1-E04FEEDE372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3" name="TextBox 1112">
              <a:extLst>
                <a:ext uri="{FF2B5EF4-FFF2-40B4-BE49-F238E27FC236}">
                  <a16:creationId xmlns:a16="http://schemas.microsoft.com/office/drawing/2014/main" id="{76EDAD66-5037-486A-9945-B43434EFEF3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4" name="Group 60">
            <a:extLst>
              <a:ext uri="{FF2B5EF4-FFF2-40B4-BE49-F238E27FC236}">
                <a16:creationId xmlns:a16="http://schemas.microsoft.com/office/drawing/2014/main" id="{43333112-CBE2-4562-81E4-422043ECE6CA}"/>
              </a:ext>
            </a:extLst>
          </p:cNvPr>
          <p:cNvGrpSpPr/>
          <p:nvPr/>
        </p:nvGrpSpPr>
        <p:grpSpPr>
          <a:xfrm>
            <a:off x="798545" y="5382999"/>
            <a:ext cx="1815812" cy="923330"/>
            <a:chOff x="3017859" y="4283314"/>
            <a:chExt cx="1890849" cy="923330"/>
          </a:xfrm>
        </p:grpSpPr>
        <p:sp>
          <p:nvSpPr>
            <p:cNvPr id="1115" name="TextBox 1114">
              <a:extLst>
                <a:ext uri="{FF2B5EF4-FFF2-40B4-BE49-F238E27FC236}">
                  <a16:creationId xmlns:a16="http://schemas.microsoft.com/office/drawing/2014/main" id="{9CFE202D-8EDB-44A7-B756-A1F4E89CB590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6" name="TextBox 1115">
              <a:extLst>
                <a:ext uri="{FF2B5EF4-FFF2-40B4-BE49-F238E27FC236}">
                  <a16:creationId xmlns:a16="http://schemas.microsoft.com/office/drawing/2014/main" id="{3D559004-89DE-4162-A1F3-EA3449695C2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7" name="Group 63">
            <a:extLst>
              <a:ext uri="{FF2B5EF4-FFF2-40B4-BE49-F238E27FC236}">
                <a16:creationId xmlns:a16="http://schemas.microsoft.com/office/drawing/2014/main" id="{1CC0FBD0-086E-437A-9B15-216B98C5F7B5}"/>
              </a:ext>
            </a:extLst>
          </p:cNvPr>
          <p:cNvGrpSpPr/>
          <p:nvPr/>
        </p:nvGrpSpPr>
        <p:grpSpPr>
          <a:xfrm>
            <a:off x="2992032" y="5382999"/>
            <a:ext cx="1815812" cy="923330"/>
            <a:chOff x="3017859" y="4283314"/>
            <a:chExt cx="1890849" cy="923330"/>
          </a:xfrm>
        </p:grpSpPr>
        <p:sp>
          <p:nvSpPr>
            <p:cNvPr id="1118" name="TextBox 1117">
              <a:extLst>
                <a:ext uri="{FF2B5EF4-FFF2-40B4-BE49-F238E27FC236}">
                  <a16:creationId xmlns:a16="http://schemas.microsoft.com/office/drawing/2014/main" id="{C40AAF22-BF88-460B-88C2-A767C0841E7E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9" name="TextBox 1118">
              <a:extLst>
                <a:ext uri="{FF2B5EF4-FFF2-40B4-BE49-F238E27FC236}">
                  <a16:creationId xmlns:a16="http://schemas.microsoft.com/office/drawing/2014/main" id="{B6F112E3-AAD1-4940-84A8-C4ADCEB75C67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0" name="Group 66">
            <a:extLst>
              <a:ext uri="{FF2B5EF4-FFF2-40B4-BE49-F238E27FC236}">
                <a16:creationId xmlns:a16="http://schemas.microsoft.com/office/drawing/2014/main" id="{7958AB9B-778C-46A6-8F1C-385D539C5CBF}"/>
              </a:ext>
            </a:extLst>
          </p:cNvPr>
          <p:cNvGrpSpPr/>
          <p:nvPr/>
        </p:nvGrpSpPr>
        <p:grpSpPr>
          <a:xfrm>
            <a:off x="5185519" y="5382999"/>
            <a:ext cx="1845367" cy="923330"/>
            <a:chOff x="3017861" y="4283314"/>
            <a:chExt cx="1921626" cy="923330"/>
          </a:xfrm>
        </p:grpSpPr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6072DF63-412C-4712-8F0D-10418C97D295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2" name="TextBox 1121">
              <a:extLst>
                <a:ext uri="{FF2B5EF4-FFF2-40B4-BE49-F238E27FC236}">
                  <a16:creationId xmlns:a16="http://schemas.microsoft.com/office/drawing/2014/main" id="{8D18886F-7611-4015-8BD5-2EA58849B81D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3" name="Group 69">
            <a:extLst>
              <a:ext uri="{FF2B5EF4-FFF2-40B4-BE49-F238E27FC236}">
                <a16:creationId xmlns:a16="http://schemas.microsoft.com/office/drawing/2014/main" id="{BDF17DC6-F4C5-43D7-B11B-575358074E8E}"/>
              </a:ext>
            </a:extLst>
          </p:cNvPr>
          <p:cNvGrpSpPr/>
          <p:nvPr/>
        </p:nvGrpSpPr>
        <p:grpSpPr>
          <a:xfrm>
            <a:off x="7408561" y="5382999"/>
            <a:ext cx="1815812" cy="923330"/>
            <a:chOff x="3017859" y="4283314"/>
            <a:chExt cx="1890849" cy="923330"/>
          </a:xfrm>
        </p:grpSpPr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5B9DF6A2-A8AB-4BC1-B81D-C4C725A639E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5" name="TextBox 1124">
              <a:extLst>
                <a:ext uri="{FF2B5EF4-FFF2-40B4-BE49-F238E27FC236}">
                  <a16:creationId xmlns:a16="http://schemas.microsoft.com/office/drawing/2014/main" id="{EC66F7EC-F95D-45F3-95CE-F315EC4FA501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100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2024-02-21T17:31:26Z</dcterms:modified>
</cp:coreProperties>
</file>