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662" name="그룹 2661">
            <a:extLst>
              <a:ext uri="{FF2B5EF4-FFF2-40B4-BE49-F238E27FC236}">
                <a16:creationId xmlns:a16="http://schemas.microsoft.com/office/drawing/2014/main" id="{341E0D3E-0B69-4004-B6E1-C3D237A9640B}"/>
              </a:ext>
            </a:extLst>
          </p:cNvPr>
          <p:cNvGrpSpPr/>
          <p:nvPr/>
        </p:nvGrpSpPr>
        <p:grpSpPr>
          <a:xfrm>
            <a:off x="0" y="2239082"/>
            <a:ext cx="12209417" cy="4374295"/>
            <a:chOff x="-193286" y="474960"/>
            <a:chExt cx="14376601" cy="5150736"/>
          </a:xfrm>
        </p:grpSpPr>
        <p:sp>
          <p:nvSpPr>
            <p:cNvPr id="2663" name="자유형: 도형 2662">
              <a:extLst>
                <a:ext uri="{FF2B5EF4-FFF2-40B4-BE49-F238E27FC236}">
                  <a16:creationId xmlns:a16="http://schemas.microsoft.com/office/drawing/2014/main" id="{91592041-46B6-44F7-B3B8-AF3C36669476}"/>
                </a:ext>
              </a:extLst>
            </p:cNvPr>
            <p:cNvSpPr/>
            <p:nvPr/>
          </p:nvSpPr>
          <p:spPr>
            <a:xfrm flipH="1">
              <a:off x="-193286" y="2413452"/>
              <a:ext cx="10537156" cy="1853606"/>
            </a:xfrm>
            <a:custGeom>
              <a:avLst/>
              <a:gdLst>
                <a:gd name="connsiteX0" fmla="*/ 8342440 w 8342725"/>
                <a:gd name="connsiteY0" fmla="*/ 1606911 h 1666156"/>
                <a:gd name="connsiteX1" fmla="*/ 8342440 w 8342725"/>
                <a:gd name="connsiteY1" fmla="*/ 360342 h 1666156"/>
                <a:gd name="connsiteX2" fmla="*/ 7088378 w 8342725"/>
                <a:gd name="connsiteY2" fmla="*/ 205085 h 1666156"/>
                <a:gd name="connsiteX3" fmla="*/ 6434011 w 8342725"/>
                <a:gd name="connsiteY3" fmla="*/ 84753 h 1666156"/>
                <a:gd name="connsiteX4" fmla="*/ 5856034 w 8342725"/>
                <a:gd name="connsiteY4" fmla="*/ 5314 h 1666156"/>
                <a:gd name="connsiteX5" fmla="*/ 5348859 w 8342725"/>
                <a:gd name="connsiteY5" fmla="*/ 147681 h 1666156"/>
                <a:gd name="connsiteX6" fmla="*/ 4376039 w 8342725"/>
                <a:gd name="connsiteY6" fmla="*/ 394252 h 1666156"/>
                <a:gd name="connsiteX7" fmla="*/ 3386519 w 8342725"/>
                <a:gd name="connsiteY7" fmla="*/ 339896 h 1666156"/>
                <a:gd name="connsiteX8" fmla="*/ 2171573 w 8342725"/>
                <a:gd name="connsiteY8" fmla="*/ 556494 h 1666156"/>
                <a:gd name="connsiteX9" fmla="*/ 1202500 w 8342725"/>
                <a:gd name="connsiteY9" fmla="*/ 843768 h 1666156"/>
                <a:gd name="connsiteX10" fmla="*/ 501333 w 8342725"/>
                <a:gd name="connsiteY10" fmla="*/ 1042967 h 1666156"/>
                <a:gd name="connsiteX11" fmla="*/ 15494 w 8342725"/>
                <a:gd name="connsiteY11" fmla="*/ 1140694 h 1666156"/>
                <a:gd name="connsiteX12" fmla="*/ 0 w 8342725"/>
                <a:gd name="connsiteY12" fmla="*/ 1155172 h 1666156"/>
                <a:gd name="connsiteX13" fmla="*/ 223647 w 8342725"/>
                <a:gd name="connsiteY13" fmla="*/ 1191748 h 1666156"/>
                <a:gd name="connsiteX14" fmla="*/ 780352 w 8342725"/>
                <a:gd name="connsiteY14" fmla="*/ 1268012 h 1666156"/>
                <a:gd name="connsiteX15" fmla="*/ 1654175 w 8342725"/>
                <a:gd name="connsiteY15" fmla="*/ 1349546 h 1666156"/>
                <a:gd name="connsiteX16" fmla="*/ 2918079 w 8342725"/>
                <a:gd name="connsiteY16" fmla="*/ 1381105 h 1666156"/>
                <a:gd name="connsiteX17" fmla="*/ 4105529 w 8342725"/>
                <a:gd name="connsiteY17" fmla="*/ 1444732 h 1666156"/>
                <a:gd name="connsiteX18" fmla="*/ 5273739 w 8342725"/>
                <a:gd name="connsiteY18" fmla="*/ 1525504 h 1666156"/>
                <a:gd name="connsiteX19" fmla="*/ 5915724 w 8342725"/>
                <a:gd name="connsiteY19" fmla="*/ 1666157 h 1666156"/>
                <a:gd name="connsiteX20" fmla="*/ 6159754 w 8342725"/>
                <a:gd name="connsiteY20" fmla="*/ 1609578 h 1666156"/>
                <a:gd name="connsiteX21" fmla="*/ 6784912 w 8342725"/>
                <a:gd name="connsiteY21" fmla="*/ 1529695 h 1666156"/>
                <a:gd name="connsiteX22" fmla="*/ 7276719 w 8342725"/>
                <a:gd name="connsiteY22" fmla="*/ 1537315 h 1666156"/>
                <a:gd name="connsiteX23" fmla="*/ 8331200 w 8342725"/>
                <a:gd name="connsiteY23" fmla="*/ 1632819 h 1666156"/>
                <a:gd name="connsiteX24" fmla="*/ 8342440 w 8342725"/>
                <a:gd name="connsiteY24" fmla="*/ 1630152 h 1666156"/>
                <a:gd name="connsiteX25" fmla="*/ 8342440 w 8342725"/>
                <a:gd name="connsiteY25" fmla="*/ 1616246 h 1666156"/>
                <a:gd name="connsiteX26" fmla="*/ 8342440 w 8342725"/>
                <a:gd name="connsiteY26" fmla="*/ 1606911 h 1666156"/>
                <a:gd name="connsiteX27" fmla="*/ 6284341 w 8342725"/>
                <a:gd name="connsiteY27" fmla="*/ 79990 h 1666156"/>
                <a:gd name="connsiteX28" fmla="*/ 6284151 w 8342725"/>
                <a:gd name="connsiteY28" fmla="*/ 79863 h 1666156"/>
                <a:gd name="connsiteX29" fmla="*/ 6284405 w 8342725"/>
                <a:gd name="connsiteY29" fmla="*/ 79736 h 1666156"/>
                <a:gd name="connsiteX30" fmla="*/ 6284341 w 8342725"/>
                <a:gd name="connsiteY30" fmla="*/ 79990 h 1666156"/>
                <a:gd name="connsiteX0" fmla="*/ 8342440 w 8342725"/>
                <a:gd name="connsiteY0" fmla="*/ 1606911 h 1666157"/>
                <a:gd name="connsiteX1" fmla="*/ 8342440 w 8342725"/>
                <a:gd name="connsiteY1" fmla="*/ 360342 h 1666157"/>
                <a:gd name="connsiteX2" fmla="*/ 7088378 w 8342725"/>
                <a:gd name="connsiteY2" fmla="*/ 205085 h 1666157"/>
                <a:gd name="connsiteX3" fmla="*/ 6434011 w 8342725"/>
                <a:gd name="connsiteY3" fmla="*/ 84753 h 1666157"/>
                <a:gd name="connsiteX4" fmla="*/ 5856034 w 8342725"/>
                <a:gd name="connsiteY4" fmla="*/ 5314 h 1666157"/>
                <a:gd name="connsiteX5" fmla="*/ 5348859 w 8342725"/>
                <a:gd name="connsiteY5" fmla="*/ 147681 h 1666157"/>
                <a:gd name="connsiteX6" fmla="*/ 4376039 w 8342725"/>
                <a:gd name="connsiteY6" fmla="*/ 394252 h 1666157"/>
                <a:gd name="connsiteX7" fmla="*/ 3386519 w 8342725"/>
                <a:gd name="connsiteY7" fmla="*/ 339896 h 1666157"/>
                <a:gd name="connsiteX8" fmla="*/ 2171573 w 8342725"/>
                <a:gd name="connsiteY8" fmla="*/ 556494 h 1666157"/>
                <a:gd name="connsiteX9" fmla="*/ 1202500 w 8342725"/>
                <a:gd name="connsiteY9" fmla="*/ 843768 h 1666157"/>
                <a:gd name="connsiteX10" fmla="*/ 501333 w 8342725"/>
                <a:gd name="connsiteY10" fmla="*/ 1042967 h 1666157"/>
                <a:gd name="connsiteX11" fmla="*/ 15494 w 8342725"/>
                <a:gd name="connsiteY11" fmla="*/ 1140694 h 1666157"/>
                <a:gd name="connsiteX12" fmla="*/ 0 w 8342725"/>
                <a:gd name="connsiteY12" fmla="*/ 1155172 h 1666157"/>
                <a:gd name="connsiteX13" fmla="*/ 780352 w 8342725"/>
                <a:gd name="connsiteY13" fmla="*/ 1268012 h 1666157"/>
                <a:gd name="connsiteX14" fmla="*/ 1654175 w 8342725"/>
                <a:gd name="connsiteY14" fmla="*/ 1349546 h 1666157"/>
                <a:gd name="connsiteX15" fmla="*/ 2918079 w 8342725"/>
                <a:gd name="connsiteY15" fmla="*/ 1381105 h 1666157"/>
                <a:gd name="connsiteX16" fmla="*/ 4105529 w 8342725"/>
                <a:gd name="connsiteY16" fmla="*/ 1444732 h 1666157"/>
                <a:gd name="connsiteX17" fmla="*/ 5273739 w 8342725"/>
                <a:gd name="connsiteY17" fmla="*/ 1525504 h 1666157"/>
                <a:gd name="connsiteX18" fmla="*/ 5915724 w 8342725"/>
                <a:gd name="connsiteY18" fmla="*/ 1666157 h 1666157"/>
                <a:gd name="connsiteX19" fmla="*/ 6159754 w 8342725"/>
                <a:gd name="connsiteY19" fmla="*/ 1609578 h 1666157"/>
                <a:gd name="connsiteX20" fmla="*/ 6784912 w 8342725"/>
                <a:gd name="connsiteY20" fmla="*/ 1529695 h 1666157"/>
                <a:gd name="connsiteX21" fmla="*/ 7276719 w 8342725"/>
                <a:gd name="connsiteY21" fmla="*/ 1537315 h 1666157"/>
                <a:gd name="connsiteX22" fmla="*/ 8331200 w 8342725"/>
                <a:gd name="connsiteY22" fmla="*/ 1632819 h 1666157"/>
                <a:gd name="connsiteX23" fmla="*/ 8342440 w 8342725"/>
                <a:gd name="connsiteY23" fmla="*/ 1630152 h 1666157"/>
                <a:gd name="connsiteX24" fmla="*/ 8342440 w 8342725"/>
                <a:gd name="connsiteY24" fmla="*/ 1616246 h 1666157"/>
                <a:gd name="connsiteX25" fmla="*/ 8342440 w 8342725"/>
                <a:gd name="connsiteY25" fmla="*/ 1606911 h 1666157"/>
                <a:gd name="connsiteX26" fmla="*/ 6284341 w 8342725"/>
                <a:gd name="connsiteY26" fmla="*/ 79990 h 1666157"/>
                <a:gd name="connsiteX27" fmla="*/ 6284151 w 8342725"/>
                <a:gd name="connsiteY27" fmla="*/ 79863 h 1666157"/>
                <a:gd name="connsiteX28" fmla="*/ 6284405 w 8342725"/>
                <a:gd name="connsiteY28" fmla="*/ 79736 h 1666157"/>
                <a:gd name="connsiteX29" fmla="*/ 6284341 w 8342725"/>
                <a:gd name="connsiteY29" fmla="*/ 79990 h 1666157"/>
                <a:gd name="connsiteX0" fmla="*/ 8342440 w 8342725"/>
                <a:gd name="connsiteY0" fmla="*/ 1606911 h 1666157"/>
                <a:gd name="connsiteX1" fmla="*/ 8342440 w 8342725"/>
                <a:gd name="connsiteY1" fmla="*/ 360342 h 1666157"/>
                <a:gd name="connsiteX2" fmla="*/ 7088378 w 8342725"/>
                <a:gd name="connsiteY2" fmla="*/ 205085 h 1666157"/>
                <a:gd name="connsiteX3" fmla="*/ 6434011 w 8342725"/>
                <a:gd name="connsiteY3" fmla="*/ 84753 h 1666157"/>
                <a:gd name="connsiteX4" fmla="*/ 5856034 w 8342725"/>
                <a:gd name="connsiteY4" fmla="*/ 5314 h 1666157"/>
                <a:gd name="connsiteX5" fmla="*/ 5348859 w 8342725"/>
                <a:gd name="connsiteY5" fmla="*/ 147681 h 1666157"/>
                <a:gd name="connsiteX6" fmla="*/ 4376039 w 8342725"/>
                <a:gd name="connsiteY6" fmla="*/ 394252 h 1666157"/>
                <a:gd name="connsiteX7" fmla="*/ 3386519 w 8342725"/>
                <a:gd name="connsiteY7" fmla="*/ 339896 h 1666157"/>
                <a:gd name="connsiteX8" fmla="*/ 2171573 w 8342725"/>
                <a:gd name="connsiteY8" fmla="*/ 556494 h 1666157"/>
                <a:gd name="connsiteX9" fmla="*/ 1202500 w 8342725"/>
                <a:gd name="connsiteY9" fmla="*/ 843768 h 1666157"/>
                <a:gd name="connsiteX10" fmla="*/ 501333 w 8342725"/>
                <a:gd name="connsiteY10" fmla="*/ 1042967 h 1666157"/>
                <a:gd name="connsiteX11" fmla="*/ 15494 w 8342725"/>
                <a:gd name="connsiteY11" fmla="*/ 1140694 h 1666157"/>
                <a:gd name="connsiteX12" fmla="*/ 0 w 8342725"/>
                <a:gd name="connsiteY12" fmla="*/ 1155172 h 1666157"/>
                <a:gd name="connsiteX13" fmla="*/ 1654175 w 8342725"/>
                <a:gd name="connsiteY13" fmla="*/ 1349546 h 1666157"/>
                <a:gd name="connsiteX14" fmla="*/ 2918079 w 8342725"/>
                <a:gd name="connsiteY14" fmla="*/ 1381105 h 1666157"/>
                <a:gd name="connsiteX15" fmla="*/ 4105529 w 8342725"/>
                <a:gd name="connsiteY15" fmla="*/ 1444732 h 1666157"/>
                <a:gd name="connsiteX16" fmla="*/ 5273739 w 8342725"/>
                <a:gd name="connsiteY16" fmla="*/ 1525504 h 1666157"/>
                <a:gd name="connsiteX17" fmla="*/ 5915724 w 8342725"/>
                <a:gd name="connsiteY17" fmla="*/ 1666157 h 1666157"/>
                <a:gd name="connsiteX18" fmla="*/ 6159754 w 8342725"/>
                <a:gd name="connsiteY18" fmla="*/ 1609578 h 1666157"/>
                <a:gd name="connsiteX19" fmla="*/ 6784912 w 8342725"/>
                <a:gd name="connsiteY19" fmla="*/ 1529695 h 1666157"/>
                <a:gd name="connsiteX20" fmla="*/ 7276719 w 8342725"/>
                <a:gd name="connsiteY20" fmla="*/ 1537315 h 1666157"/>
                <a:gd name="connsiteX21" fmla="*/ 8331200 w 8342725"/>
                <a:gd name="connsiteY21" fmla="*/ 1632819 h 1666157"/>
                <a:gd name="connsiteX22" fmla="*/ 8342440 w 8342725"/>
                <a:gd name="connsiteY22" fmla="*/ 1630152 h 1666157"/>
                <a:gd name="connsiteX23" fmla="*/ 8342440 w 8342725"/>
                <a:gd name="connsiteY23" fmla="*/ 1616246 h 1666157"/>
                <a:gd name="connsiteX24" fmla="*/ 8342440 w 8342725"/>
                <a:gd name="connsiteY24" fmla="*/ 1606911 h 1666157"/>
                <a:gd name="connsiteX25" fmla="*/ 6284341 w 8342725"/>
                <a:gd name="connsiteY25" fmla="*/ 79990 h 1666157"/>
                <a:gd name="connsiteX26" fmla="*/ 6284151 w 8342725"/>
                <a:gd name="connsiteY26" fmla="*/ 79863 h 1666157"/>
                <a:gd name="connsiteX27" fmla="*/ 6284405 w 8342725"/>
                <a:gd name="connsiteY27" fmla="*/ 79736 h 1666157"/>
                <a:gd name="connsiteX28" fmla="*/ 6284341 w 8342725"/>
                <a:gd name="connsiteY28" fmla="*/ 79990 h 1666157"/>
                <a:gd name="connsiteX0" fmla="*/ 8342440 w 8342725"/>
                <a:gd name="connsiteY0" fmla="*/ 1606911 h 1666157"/>
                <a:gd name="connsiteX1" fmla="*/ 8342440 w 8342725"/>
                <a:gd name="connsiteY1" fmla="*/ 360342 h 1666157"/>
                <a:gd name="connsiteX2" fmla="*/ 7088378 w 8342725"/>
                <a:gd name="connsiteY2" fmla="*/ 205085 h 1666157"/>
                <a:gd name="connsiteX3" fmla="*/ 6434011 w 8342725"/>
                <a:gd name="connsiteY3" fmla="*/ 84753 h 1666157"/>
                <a:gd name="connsiteX4" fmla="*/ 5856034 w 8342725"/>
                <a:gd name="connsiteY4" fmla="*/ 5314 h 1666157"/>
                <a:gd name="connsiteX5" fmla="*/ 5348859 w 8342725"/>
                <a:gd name="connsiteY5" fmla="*/ 147681 h 1666157"/>
                <a:gd name="connsiteX6" fmla="*/ 4376039 w 8342725"/>
                <a:gd name="connsiteY6" fmla="*/ 394252 h 1666157"/>
                <a:gd name="connsiteX7" fmla="*/ 3386519 w 8342725"/>
                <a:gd name="connsiteY7" fmla="*/ 339896 h 1666157"/>
                <a:gd name="connsiteX8" fmla="*/ 2171573 w 8342725"/>
                <a:gd name="connsiteY8" fmla="*/ 556494 h 1666157"/>
                <a:gd name="connsiteX9" fmla="*/ 1202500 w 8342725"/>
                <a:gd name="connsiteY9" fmla="*/ 843768 h 1666157"/>
                <a:gd name="connsiteX10" fmla="*/ 501333 w 8342725"/>
                <a:gd name="connsiteY10" fmla="*/ 1042967 h 1666157"/>
                <a:gd name="connsiteX11" fmla="*/ 15494 w 8342725"/>
                <a:gd name="connsiteY11" fmla="*/ 1140694 h 1666157"/>
                <a:gd name="connsiteX12" fmla="*/ 0 w 8342725"/>
                <a:gd name="connsiteY12" fmla="*/ 1155172 h 1666157"/>
                <a:gd name="connsiteX13" fmla="*/ 2918079 w 8342725"/>
                <a:gd name="connsiteY13" fmla="*/ 1381105 h 1666157"/>
                <a:gd name="connsiteX14" fmla="*/ 4105529 w 8342725"/>
                <a:gd name="connsiteY14" fmla="*/ 1444732 h 1666157"/>
                <a:gd name="connsiteX15" fmla="*/ 5273739 w 8342725"/>
                <a:gd name="connsiteY15" fmla="*/ 1525504 h 1666157"/>
                <a:gd name="connsiteX16" fmla="*/ 5915724 w 8342725"/>
                <a:gd name="connsiteY16" fmla="*/ 1666157 h 1666157"/>
                <a:gd name="connsiteX17" fmla="*/ 6159754 w 8342725"/>
                <a:gd name="connsiteY17" fmla="*/ 1609578 h 1666157"/>
                <a:gd name="connsiteX18" fmla="*/ 6784912 w 8342725"/>
                <a:gd name="connsiteY18" fmla="*/ 1529695 h 1666157"/>
                <a:gd name="connsiteX19" fmla="*/ 7276719 w 8342725"/>
                <a:gd name="connsiteY19" fmla="*/ 1537315 h 1666157"/>
                <a:gd name="connsiteX20" fmla="*/ 8331200 w 8342725"/>
                <a:gd name="connsiteY20" fmla="*/ 1632819 h 1666157"/>
                <a:gd name="connsiteX21" fmla="*/ 8342440 w 8342725"/>
                <a:gd name="connsiteY21" fmla="*/ 1630152 h 1666157"/>
                <a:gd name="connsiteX22" fmla="*/ 8342440 w 8342725"/>
                <a:gd name="connsiteY22" fmla="*/ 1616246 h 1666157"/>
                <a:gd name="connsiteX23" fmla="*/ 8342440 w 8342725"/>
                <a:gd name="connsiteY23" fmla="*/ 1606911 h 1666157"/>
                <a:gd name="connsiteX24" fmla="*/ 6284341 w 8342725"/>
                <a:gd name="connsiteY24" fmla="*/ 79990 h 1666157"/>
                <a:gd name="connsiteX25" fmla="*/ 6284151 w 8342725"/>
                <a:gd name="connsiteY25" fmla="*/ 79863 h 1666157"/>
                <a:gd name="connsiteX26" fmla="*/ 6284405 w 8342725"/>
                <a:gd name="connsiteY26" fmla="*/ 79736 h 1666157"/>
                <a:gd name="connsiteX27" fmla="*/ 6284341 w 8342725"/>
                <a:gd name="connsiteY27" fmla="*/ 79990 h 1666157"/>
                <a:gd name="connsiteX0" fmla="*/ 8342440 w 8342725"/>
                <a:gd name="connsiteY0" fmla="*/ 1606911 h 1666157"/>
                <a:gd name="connsiteX1" fmla="*/ 8342440 w 8342725"/>
                <a:gd name="connsiteY1" fmla="*/ 360342 h 1666157"/>
                <a:gd name="connsiteX2" fmla="*/ 7088378 w 8342725"/>
                <a:gd name="connsiteY2" fmla="*/ 205085 h 1666157"/>
                <a:gd name="connsiteX3" fmla="*/ 6434011 w 8342725"/>
                <a:gd name="connsiteY3" fmla="*/ 84753 h 1666157"/>
                <a:gd name="connsiteX4" fmla="*/ 5856034 w 8342725"/>
                <a:gd name="connsiteY4" fmla="*/ 5314 h 1666157"/>
                <a:gd name="connsiteX5" fmla="*/ 5348859 w 8342725"/>
                <a:gd name="connsiteY5" fmla="*/ 147681 h 1666157"/>
                <a:gd name="connsiteX6" fmla="*/ 4376039 w 8342725"/>
                <a:gd name="connsiteY6" fmla="*/ 394252 h 1666157"/>
                <a:gd name="connsiteX7" fmla="*/ 3386519 w 8342725"/>
                <a:gd name="connsiteY7" fmla="*/ 339896 h 1666157"/>
                <a:gd name="connsiteX8" fmla="*/ 2171573 w 8342725"/>
                <a:gd name="connsiteY8" fmla="*/ 556494 h 1666157"/>
                <a:gd name="connsiteX9" fmla="*/ 1202500 w 8342725"/>
                <a:gd name="connsiteY9" fmla="*/ 843768 h 1666157"/>
                <a:gd name="connsiteX10" fmla="*/ 501333 w 8342725"/>
                <a:gd name="connsiteY10" fmla="*/ 1042967 h 1666157"/>
                <a:gd name="connsiteX11" fmla="*/ 15494 w 8342725"/>
                <a:gd name="connsiteY11" fmla="*/ 1140694 h 1666157"/>
                <a:gd name="connsiteX12" fmla="*/ 0 w 8342725"/>
                <a:gd name="connsiteY12" fmla="*/ 1155172 h 1666157"/>
                <a:gd name="connsiteX13" fmla="*/ 2261800 w 8342725"/>
                <a:gd name="connsiteY13" fmla="*/ 1606700 h 1666157"/>
                <a:gd name="connsiteX14" fmla="*/ 4105529 w 8342725"/>
                <a:gd name="connsiteY14" fmla="*/ 1444732 h 1666157"/>
                <a:gd name="connsiteX15" fmla="*/ 5273739 w 8342725"/>
                <a:gd name="connsiteY15" fmla="*/ 1525504 h 1666157"/>
                <a:gd name="connsiteX16" fmla="*/ 5915724 w 8342725"/>
                <a:gd name="connsiteY16" fmla="*/ 1666157 h 1666157"/>
                <a:gd name="connsiteX17" fmla="*/ 6159754 w 8342725"/>
                <a:gd name="connsiteY17" fmla="*/ 1609578 h 1666157"/>
                <a:gd name="connsiteX18" fmla="*/ 6784912 w 8342725"/>
                <a:gd name="connsiteY18" fmla="*/ 1529695 h 1666157"/>
                <a:gd name="connsiteX19" fmla="*/ 7276719 w 8342725"/>
                <a:gd name="connsiteY19" fmla="*/ 1537315 h 1666157"/>
                <a:gd name="connsiteX20" fmla="*/ 8331200 w 8342725"/>
                <a:gd name="connsiteY20" fmla="*/ 1632819 h 1666157"/>
                <a:gd name="connsiteX21" fmla="*/ 8342440 w 8342725"/>
                <a:gd name="connsiteY21" fmla="*/ 1630152 h 1666157"/>
                <a:gd name="connsiteX22" fmla="*/ 8342440 w 8342725"/>
                <a:gd name="connsiteY22" fmla="*/ 1616246 h 1666157"/>
                <a:gd name="connsiteX23" fmla="*/ 8342440 w 8342725"/>
                <a:gd name="connsiteY23" fmla="*/ 1606911 h 1666157"/>
                <a:gd name="connsiteX24" fmla="*/ 6284341 w 8342725"/>
                <a:gd name="connsiteY24" fmla="*/ 79990 h 1666157"/>
                <a:gd name="connsiteX25" fmla="*/ 6284151 w 8342725"/>
                <a:gd name="connsiteY25" fmla="*/ 79863 h 1666157"/>
                <a:gd name="connsiteX26" fmla="*/ 6284405 w 8342725"/>
                <a:gd name="connsiteY26" fmla="*/ 79736 h 1666157"/>
                <a:gd name="connsiteX27" fmla="*/ 6284341 w 8342725"/>
                <a:gd name="connsiteY27" fmla="*/ 79990 h 1666157"/>
                <a:gd name="connsiteX0" fmla="*/ 8342440 w 8342725"/>
                <a:gd name="connsiteY0" fmla="*/ 1606911 h 1666157"/>
                <a:gd name="connsiteX1" fmla="*/ 8342440 w 8342725"/>
                <a:gd name="connsiteY1" fmla="*/ 360342 h 1666157"/>
                <a:gd name="connsiteX2" fmla="*/ 7088378 w 8342725"/>
                <a:gd name="connsiteY2" fmla="*/ 205085 h 1666157"/>
                <a:gd name="connsiteX3" fmla="*/ 6434011 w 8342725"/>
                <a:gd name="connsiteY3" fmla="*/ 84753 h 1666157"/>
                <a:gd name="connsiteX4" fmla="*/ 5856034 w 8342725"/>
                <a:gd name="connsiteY4" fmla="*/ 5314 h 1666157"/>
                <a:gd name="connsiteX5" fmla="*/ 5348859 w 8342725"/>
                <a:gd name="connsiteY5" fmla="*/ 147681 h 1666157"/>
                <a:gd name="connsiteX6" fmla="*/ 4376039 w 8342725"/>
                <a:gd name="connsiteY6" fmla="*/ 394252 h 1666157"/>
                <a:gd name="connsiteX7" fmla="*/ 3386519 w 8342725"/>
                <a:gd name="connsiteY7" fmla="*/ 339896 h 1666157"/>
                <a:gd name="connsiteX8" fmla="*/ 2171573 w 8342725"/>
                <a:gd name="connsiteY8" fmla="*/ 556494 h 1666157"/>
                <a:gd name="connsiteX9" fmla="*/ 1202500 w 8342725"/>
                <a:gd name="connsiteY9" fmla="*/ 843768 h 1666157"/>
                <a:gd name="connsiteX10" fmla="*/ 501333 w 8342725"/>
                <a:gd name="connsiteY10" fmla="*/ 1042967 h 1666157"/>
                <a:gd name="connsiteX11" fmla="*/ 15494 w 8342725"/>
                <a:gd name="connsiteY11" fmla="*/ 1140694 h 1666157"/>
                <a:gd name="connsiteX12" fmla="*/ 0 w 8342725"/>
                <a:gd name="connsiteY12" fmla="*/ 1155172 h 1666157"/>
                <a:gd name="connsiteX13" fmla="*/ 2261800 w 8342725"/>
                <a:gd name="connsiteY13" fmla="*/ 1606700 h 1666157"/>
                <a:gd name="connsiteX14" fmla="*/ 4105529 w 8342725"/>
                <a:gd name="connsiteY14" fmla="*/ 1444732 h 1666157"/>
                <a:gd name="connsiteX15" fmla="*/ 5273739 w 8342725"/>
                <a:gd name="connsiteY15" fmla="*/ 1525504 h 1666157"/>
                <a:gd name="connsiteX16" fmla="*/ 5915724 w 8342725"/>
                <a:gd name="connsiteY16" fmla="*/ 1666157 h 1666157"/>
                <a:gd name="connsiteX17" fmla="*/ 6159754 w 8342725"/>
                <a:gd name="connsiteY17" fmla="*/ 1609578 h 1666157"/>
                <a:gd name="connsiteX18" fmla="*/ 6784912 w 8342725"/>
                <a:gd name="connsiteY18" fmla="*/ 1529695 h 1666157"/>
                <a:gd name="connsiteX19" fmla="*/ 7276719 w 8342725"/>
                <a:gd name="connsiteY19" fmla="*/ 1537315 h 1666157"/>
                <a:gd name="connsiteX20" fmla="*/ 8331200 w 8342725"/>
                <a:gd name="connsiteY20" fmla="*/ 1632819 h 1666157"/>
                <a:gd name="connsiteX21" fmla="*/ 8342440 w 8342725"/>
                <a:gd name="connsiteY21" fmla="*/ 1630152 h 1666157"/>
                <a:gd name="connsiteX22" fmla="*/ 8342440 w 8342725"/>
                <a:gd name="connsiteY22" fmla="*/ 1616246 h 1666157"/>
                <a:gd name="connsiteX23" fmla="*/ 8342440 w 8342725"/>
                <a:gd name="connsiteY23" fmla="*/ 1606911 h 1666157"/>
                <a:gd name="connsiteX24" fmla="*/ 6284341 w 8342725"/>
                <a:gd name="connsiteY24" fmla="*/ 79990 h 1666157"/>
                <a:gd name="connsiteX25" fmla="*/ 6284151 w 8342725"/>
                <a:gd name="connsiteY25" fmla="*/ 79863 h 1666157"/>
                <a:gd name="connsiteX26" fmla="*/ 6284405 w 8342725"/>
                <a:gd name="connsiteY26" fmla="*/ 79736 h 1666157"/>
                <a:gd name="connsiteX27" fmla="*/ 6284341 w 8342725"/>
                <a:gd name="connsiteY27" fmla="*/ 79990 h 1666157"/>
                <a:gd name="connsiteX0" fmla="*/ 10782976 w 10783261"/>
                <a:gd name="connsiteY0" fmla="*/ 1606911 h 1780437"/>
                <a:gd name="connsiteX1" fmla="*/ 10782976 w 10783261"/>
                <a:gd name="connsiteY1" fmla="*/ 360342 h 1780437"/>
                <a:gd name="connsiteX2" fmla="*/ 9528914 w 10783261"/>
                <a:gd name="connsiteY2" fmla="*/ 205085 h 1780437"/>
                <a:gd name="connsiteX3" fmla="*/ 8874547 w 10783261"/>
                <a:gd name="connsiteY3" fmla="*/ 84753 h 1780437"/>
                <a:gd name="connsiteX4" fmla="*/ 8296570 w 10783261"/>
                <a:gd name="connsiteY4" fmla="*/ 5314 h 1780437"/>
                <a:gd name="connsiteX5" fmla="*/ 7789395 w 10783261"/>
                <a:gd name="connsiteY5" fmla="*/ 147681 h 1780437"/>
                <a:gd name="connsiteX6" fmla="*/ 6816575 w 10783261"/>
                <a:gd name="connsiteY6" fmla="*/ 394252 h 1780437"/>
                <a:gd name="connsiteX7" fmla="*/ 5827055 w 10783261"/>
                <a:gd name="connsiteY7" fmla="*/ 339896 h 1780437"/>
                <a:gd name="connsiteX8" fmla="*/ 4612109 w 10783261"/>
                <a:gd name="connsiteY8" fmla="*/ 556494 h 1780437"/>
                <a:gd name="connsiteX9" fmla="*/ 3643036 w 10783261"/>
                <a:gd name="connsiteY9" fmla="*/ 843768 h 1780437"/>
                <a:gd name="connsiteX10" fmla="*/ 2941869 w 10783261"/>
                <a:gd name="connsiteY10" fmla="*/ 1042967 h 1780437"/>
                <a:gd name="connsiteX11" fmla="*/ 2456030 w 10783261"/>
                <a:gd name="connsiteY11" fmla="*/ 1140694 h 1780437"/>
                <a:gd name="connsiteX12" fmla="*/ 0 w 10783261"/>
                <a:gd name="connsiteY12" fmla="*/ 1729416 h 1780437"/>
                <a:gd name="connsiteX13" fmla="*/ 4702336 w 10783261"/>
                <a:gd name="connsiteY13" fmla="*/ 1606700 h 1780437"/>
                <a:gd name="connsiteX14" fmla="*/ 6546065 w 10783261"/>
                <a:gd name="connsiteY14" fmla="*/ 1444732 h 1780437"/>
                <a:gd name="connsiteX15" fmla="*/ 7714275 w 10783261"/>
                <a:gd name="connsiteY15" fmla="*/ 1525504 h 1780437"/>
                <a:gd name="connsiteX16" fmla="*/ 8356260 w 10783261"/>
                <a:gd name="connsiteY16" fmla="*/ 1666157 h 1780437"/>
                <a:gd name="connsiteX17" fmla="*/ 8600290 w 10783261"/>
                <a:gd name="connsiteY17" fmla="*/ 1609578 h 1780437"/>
                <a:gd name="connsiteX18" fmla="*/ 9225448 w 10783261"/>
                <a:gd name="connsiteY18" fmla="*/ 1529695 h 1780437"/>
                <a:gd name="connsiteX19" fmla="*/ 9717255 w 10783261"/>
                <a:gd name="connsiteY19" fmla="*/ 1537315 h 1780437"/>
                <a:gd name="connsiteX20" fmla="*/ 10771736 w 10783261"/>
                <a:gd name="connsiteY20" fmla="*/ 1632819 h 1780437"/>
                <a:gd name="connsiteX21" fmla="*/ 10782976 w 10783261"/>
                <a:gd name="connsiteY21" fmla="*/ 1630152 h 1780437"/>
                <a:gd name="connsiteX22" fmla="*/ 10782976 w 10783261"/>
                <a:gd name="connsiteY22" fmla="*/ 1616246 h 1780437"/>
                <a:gd name="connsiteX23" fmla="*/ 10782976 w 10783261"/>
                <a:gd name="connsiteY23" fmla="*/ 1606911 h 1780437"/>
                <a:gd name="connsiteX24" fmla="*/ 8724877 w 10783261"/>
                <a:gd name="connsiteY24" fmla="*/ 79990 h 1780437"/>
                <a:gd name="connsiteX25" fmla="*/ 8724687 w 10783261"/>
                <a:gd name="connsiteY25" fmla="*/ 79863 h 1780437"/>
                <a:gd name="connsiteX26" fmla="*/ 8724941 w 10783261"/>
                <a:gd name="connsiteY26" fmla="*/ 79736 h 1780437"/>
                <a:gd name="connsiteX27" fmla="*/ 8724877 w 10783261"/>
                <a:gd name="connsiteY27" fmla="*/ 79990 h 1780437"/>
                <a:gd name="connsiteX0" fmla="*/ 10805747 w 10806032"/>
                <a:gd name="connsiteY0" fmla="*/ 1606911 h 1757354"/>
                <a:gd name="connsiteX1" fmla="*/ 10805747 w 10806032"/>
                <a:gd name="connsiteY1" fmla="*/ 360342 h 1757354"/>
                <a:gd name="connsiteX2" fmla="*/ 9551685 w 10806032"/>
                <a:gd name="connsiteY2" fmla="*/ 205085 h 1757354"/>
                <a:gd name="connsiteX3" fmla="*/ 8897318 w 10806032"/>
                <a:gd name="connsiteY3" fmla="*/ 84753 h 1757354"/>
                <a:gd name="connsiteX4" fmla="*/ 8319341 w 10806032"/>
                <a:gd name="connsiteY4" fmla="*/ 5314 h 1757354"/>
                <a:gd name="connsiteX5" fmla="*/ 7812166 w 10806032"/>
                <a:gd name="connsiteY5" fmla="*/ 147681 h 1757354"/>
                <a:gd name="connsiteX6" fmla="*/ 6839346 w 10806032"/>
                <a:gd name="connsiteY6" fmla="*/ 394252 h 1757354"/>
                <a:gd name="connsiteX7" fmla="*/ 5849826 w 10806032"/>
                <a:gd name="connsiteY7" fmla="*/ 339896 h 1757354"/>
                <a:gd name="connsiteX8" fmla="*/ 4634880 w 10806032"/>
                <a:gd name="connsiteY8" fmla="*/ 556494 h 1757354"/>
                <a:gd name="connsiteX9" fmla="*/ 3665807 w 10806032"/>
                <a:gd name="connsiteY9" fmla="*/ 843768 h 1757354"/>
                <a:gd name="connsiteX10" fmla="*/ 2964640 w 10806032"/>
                <a:gd name="connsiteY10" fmla="*/ 1042967 h 1757354"/>
                <a:gd name="connsiteX11" fmla="*/ 22771 w 10806032"/>
                <a:gd name="connsiteY11" fmla="*/ 1729416 h 1757354"/>
                <a:gd name="connsiteX12" fmla="*/ 4725107 w 10806032"/>
                <a:gd name="connsiteY12" fmla="*/ 1606700 h 1757354"/>
                <a:gd name="connsiteX13" fmla="*/ 6568836 w 10806032"/>
                <a:gd name="connsiteY13" fmla="*/ 1444732 h 1757354"/>
                <a:gd name="connsiteX14" fmla="*/ 7737046 w 10806032"/>
                <a:gd name="connsiteY14" fmla="*/ 1525504 h 1757354"/>
                <a:gd name="connsiteX15" fmla="*/ 8379031 w 10806032"/>
                <a:gd name="connsiteY15" fmla="*/ 1666157 h 1757354"/>
                <a:gd name="connsiteX16" fmla="*/ 8623061 w 10806032"/>
                <a:gd name="connsiteY16" fmla="*/ 1609578 h 1757354"/>
                <a:gd name="connsiteX17" fmla="*/ 9248219 w 10806032"/>
                <a:gd name="connsiteY17" fmla="*/ 1529695 h 1757354"/>
                <a:gd name="connsiteX18" fmla="*/ 9740026 w 10806032"/>
                <a:gd name="connsiteY18" fmla="*/ 1537315 h 1757354"/>
                <a:gd name="connsiteX19" fmla="*/ 10794507 w 10806032"/>
                <a:gd name="connsiteY19" fmla="*/ 1632819 h 1757354"/>
                <a:gd name="connsiteX20" fmla="*/ 10805747 w 10806032"/>
                <a:gd name="connsiteY20" fmla="*/ 1630152 h 1757354"/>
                <a:gd name="connsiteX21" fmla="*/ 10805747 w 10806032"/>
                <a:gd name="connsiteY21" fmla="*/ 1616246 h 1757354"/>
                <a:gd name="connsiteX22" fmla="*/ 10805747 w 10806032"/>
                <a:gd name="connsiteY22" fmla="*/ 1606911 h 1757354"/>
                <a:gd name="connsiteX23" fmla="*/ 8747648 w 10806032"/>
                <a:gd name="connsiteY23" fmla="*/ 79990 h 1757354"/>
                <a:gd name="connsiteX24" fmla="*/ 8747458 w 10806032"/>
                <a:gd name="connsiteY24" fmla="*/ 79863 h 1757354"/>
                <a:gd name="connsiteX25" fmla="*/ 8747712 w 10806032"/>
                <a:gd name="connsiteY25" fmla="*/ 79736 h 1757354"/>
                <a:gd name="connsiteX26" fmla="*/ 8747648 w 10806032"/>
                <a:gd name="connsiteY26" fmla="*/ 79990 h 1757354"/>
                <a:gd name="connsiteX0" fmla="*/ 10782976 w 10783261"/>
                <a:gd name="connsiteY0" fmla="*/ 1606911 h 1757355"/>
                <a:gd name="connsiteX1" fmla="*/ 10782976 w 10783261"/>
                <a:gd name="connsiteY1" fmla="*/ 360342 h 1757355"/>
                <a:gd name="connsiteX2" fmla="*/ 9528914 w 10783261"/>
                <a:gd name="connsiteY2" fmla="*/ 205085 h 1757355"/>
                <a:gd name="connsiteX3" fmla="*/ 8874547 w 10783261"/>
                <a:gd name="connsiteY3" fmla="*/ 84753 h 1757355"/>
                <a:gd name="connsiteX4" fmla="*/ 8296570 w 10783261"/>
                <a:gd name="connsiteY4" fmla="*/ 5314 h 1757355"/>
                <a:gd name="connsiteX5" fmla="*/ 7789395 w 10783261"/>
                <a:gd name="connsiteY5" fmla="*/ 147681 h 1757355"/>
                <a:gd name="connsiteX6" fmla="*/ 6816575 w 10783261"/>
                <a:gd name="connsiteY6" fmla="*/ 394252 h 1757355"/>
                <a:gd name="connsiteX7" fmla="*/ 5827055 w 10783261"/>
                <a:gd name="connsiteY7" fmla="*/ 339896 h 1757355"/>
                <a:gd name="connsiteX8" fmla="*/ 4612109 w 10783261"/>
                <a:gd name="connsiteY8" fmla="*/ 556494 h 1757355"/>
                <a:gd name="connsiteX9" fmla="*/ 3643036 w 10783261"/>
                <a:gd name="connsiteY9" fmla="*/ 843768 h 1757355"/>
                <a:gd name="connsiteX10" fmla="*/ 2941869 w 10783261"/>
                <a:gd name="connsiteY10" fmla="*/ 1042967 h 1757355"/>
                <a:gd name="connsiteX11" fmla="*/ 0 w 10783261"/>
                <a:gd name="connsiteY11" fmla="*/ 1729416 h 1757355"/>
                <a:gd name="connsiteX12" fmla="*/ 4702336 w 10783261"/>
                <a:gd name="connsiteY12" fmla="*/ 1606700 h 1757355"/>
                <a:gd name="connsiteX13" fmla="*/ 6546065 w 10783261"/>
                <a:gd name="connsiteY13" fmla="*/ 1444732 h 1757355"/>
                <a:gd name="connsiteX14" fmla="*/ 7714275 w 10783261"/>
                <a:gd name="connsiteY14" fmla="*/ 1525504 h 1757355"/>
                <a:gd name="connsiteX15" fmla="*/ 8356260 w 10783261"/>
                <a:gd name="connsiteY15" fmla="*/ 1666157 h 1757355"/>
                <a:gd name="connsiteX16" fmla="*/ 8600290 w 10783261"/>
                <a:gd name="connsiteY16" fmla="*/ 1609578 h 1757355"/>
                <a:gd name="connsiteX17" fmla="*/ 9225448 w 10783261"/>
                <a:gd name="connsiteY17" fmla="*/ 1529695 h 1757355"/>
                <a:gd name="connsiteX18" fmla="*/ 9717255 w 10783261"/>
                <a:gd name="connsiteY18" fmla="*/ 1537315 h 1757355"/>
                <a:gd name="connsiteX19" fmla="*/ 10771736 w 10783261"/>
                <a:gd name="connsiteY19" fmla="*/ 1632819 h 1757355"/>
                <a:gd name="connsiteX20" fmla="*/ 10782976 w 10783261"/>
                <a:gd name="connsiteY20" fmla="*/ 1630152 h 1757355"/>
                <a:gd name="connsiteX21" fmla="*/ 10782976 w 10783261"/>
                <a:gd name="connsiteY21" fmla="*/ 1616246 h 1757355"/>
                <a:gd name="connsiteX22" fmla="*/ 10782976 w 10783261"/>
                <a:gd name="connsiteY22" fmla="*/ 1606911 h 1757355"/>
                <a:gd name="connsiteX23" fmla="*/ 8724877 w 10783261"/>
                <a:gd name="connsiteY23" fmla="*/ 79990 h 1757355"/>
                <a:gd name="connsiteX24" fmla="*/ 8724687 w 10783261"/>
                <a:gd name="connsiteY24" fmla="*/ 79863 h 1757355"/>
                <a:gd name="connsiteX25" fmla="*/ 8724941 w 10783261"/>
                <a:gd name="connsiteY25" fmla="*/ 79736 h 1757355"/>
                <a:gd name="connsiteX26" fmla="*/ 8724877 w 10783261"/>
                <a:gd name="connsiteY26" fmla="*/ 79990 h 1757355"/>
                <a:gd name="connsiteX0" fmla="*/ 10782976 w 10783261"/>
                <a:gd name="connsiteY0" fmla="*/ 1606911 h 1862101"/>
                <a:gd name="connsiteX1" fmla="*/ 10782976 w 10783261"/>
                <a:gd name="connsiteY1" fmla="*/ 360342 h 1862101"/>
                <a:gd name="connsiteX2" fmla="*/ 9528914 w 10783261"/>
                <a:gd name="connsiteY2" fmla="*/ 205085 h 1862101"/>
                <a:gd name="connsiteX3" fmla="*/ 8874547 w 10783261"/>
                <a:gd name="connsiteY3" fmla="*/ 84753 h 1862101"/>
                <a:gd name="connsiteX4" fmla="*/ 8296570 w 10783261"/>
                <a:gd name="connsiteY4" fmla="*/ 5314 h 1862101"/>
                <a:gd name="connsiteX5" fmla="*/ 7789395 w 10783261"/>
                <a:gd name="connsiteY5" fmla="*/ 147681 h 1862101"/>
                <a:gd name="connsiteX6" fmla="*/ 6816575 w 10783261"/>
                <a:gd name="connsiteY6" fmla="*/ 394252 h 1862101"/>
                <a:gd name="connsiteX7" fmla="*/ 5827055 w 10783261"/>
                <a:gd name="connsiteY7" fmla="*/ 339896 h 1862101"/>
                <a:gd name="connsiteX8" fmla="*/ 4612109 w 10783261"/>
                <a:gd name="connsiteY8" fmla="*/ 556494 h 1862101"/>
                <a:gd name="connsiteX9" fmla="*/ 3643036 w 10783261"/>
                <a:gd name="connsiteY9" fmla="*/ 843768 h 1862101"/>
                <a:gd name="connsiteX10" fmla="*/ 2941869 w 10783261"/>
                <a:gd name="connsiteY10" fmla="*/ 1042967 h 1862101"/>
                <a:gd name="connsiteX11" fmla="*/ 0 w 10783261"/>
                <a:gd name="connsiteY11" fmla="*/ 1729416 h 1862101"/>
                <a:gd name="connsiteX12" fmla="*/ 4702336 w 10783261"/>
                <a:gd name="connsiteY12" fmla="*/ 1606700 h 1862101"/>
                <a:gd name="connsiteX13" fmla="*/ 6546065 w 10783261"/>
                <a:gd name="connsiteY13" fmla="*/ 1444732 h 1862101"/>
                <a:gd name="connsiteX14" fmla="*/ 7714275 w 10783261"/>
                <a:gd name="connsiteY14" fmla="*/ 1525504 h 1862101"/>
                <a:gd name="connsiteX15" fmla="*/ 8356260 w 10783261"/>
                <a:gd name="connsiteY15" fmla="*/ 1666157 h 1862101"/>
                <a:gd name="connsiteX16" fmla="*/ 8600290 w 10783261"/>
                <a:gd name="connsiteY16" fmla="*/ 1609578 h 1862101"/>
                <a:gd name="connsiteX17" fmla="*/ 9225448 w 10783261"/>
                <a:gd name="connsiteY17" fmla="*/ 1529695 h 1862101"/>
                <a:gd name="connsiteX18" fmla="*/ 9717255 w 10783261"/>
                <a:gd name="connsiteY18" fmla="*/ 1537315 h 1862101"/>
                <a:gd name="connsiteX19" fmla="*/ 10771736 w 10783261"/>
                <a:gd name="connsiteY19" fmla="*/ 1632819 h 1862101"/>
                <a:gd name="connsiteX20" fmla="*/ 10782976 w 10783261"/>
                <a:gd name="connsiteY20" fmla="*/ 1630152 h 1862101"/>
                <a:gd name="connsiteX21" fmla="*/ 10782976 w 10783261"/>
                <a:gd name="connsiteY21" fmla="*/ 1616246 h 1862101"/>
                <a:gd name="connsiteX22" fmla="*/ 10782976 w 10783261"/>
                <a:gd name="connsiteY22" fmla="*/ 1606911 h 1862101"/>
                <a:gd name="connsiteX23" fmla="*/ 8724877 w 10783261"/>
                <a:gd name="connsiteY23" fmla="*/ 79990 h 1862101"/>
                <a:gd name="connsiteX24" fmla="*/ 8724687 w 10783261"/>
                <a:gd name="connsiteY24" fmla="*/ 79863 h 1862101"/>
                <a:gd name="connsiteX25" fmla="*/ 8724941 w 10783261"/>
                <a:gd name="connsiteY25" fmla="*/ 79736 h 1862101"/>
                <a:gd name="connsiteX26" fmla="*/ 8724877 w 10783261"/>
                <a:gd name="connsiteY26" fmla="*/ 79990 h 1862101"/>
                <a:gd name="connsiteX0" fmla="*/ 10444582 w 10444867"/>
                <a:gd name="connsiteY0" fmla="*/ 1606911 h 1862100"/>
                <a:gd name="connsiteX1" fmla="*/ 10444582 w 10444867"/>
                <a:gd name="connsiteY1" fmla="*/ 360342 h 1862100"/>
                <a:gd name="connsiteX2" fmla="*/ 9190520 w 10444867"/>
                <a:gd name="connsiteY2" fmla="*/ 205085 h 1862100"/>
                <a:gd name="connsiteX3" fmla="*/ 8536153 w 10444867"/>
                <a:gd name="connsiteY3" fmla="*/ 84753 h 1862100"/>
                <a:gd name="connsiteX4" fmla="*/ 7958176 w 10444867"/>
                <a:gd name="connsiteY4" fmla="*/ 5314 h 1862100"/>
                <a:gd name="connsiteX5" fmla="*/ 7451001 w 10444867"/>
                <a:gd name="connsiteY5" fmla="*/ 147681 h 1862100"/>
                <a:gd name="connsiteX6" fmla="*/ 6478181 w 10444867"/>
                <a:gd name="connsiteY6" fmla="*/ 394252 h 1862100"/>
                <a:gd name="connsiteX7" fmla="*/ 5488661 w 10444867"/>
                <a:gd name="connsiteY7" fmla="*/ 339896 h 1862100"/>
                <a:gd name="connsiteX8" fmla="*/ 4273715 w 10444867"/>
                <a:gd name="connsiteY8" fmla="*/ 556494 h 1862100"/>
                <a:gd name="connsiteX9" fmla="*/ 3304642 w 10444867"/>
                <a:gd name="connsiteY9" fmla="*/ 843768 h 1862100"/>
                <a:gd name="connsiteX10" fmla="*/ 2603475 w 10444867"/>
                <a:gd name="connsiteY10" fmla="*/ 1042967 h 1862100"/>
                <a:gd name="connsiteX11" fmla="*/ 0 w 10444867"/>
                <a:gd name="connsiteY11" fmla="*/ 1729415 h 1862100"/>
                <a:gd name="connsiteX12" fmla="*/ 4363942 w 10444867"/>
                <a:gd name="connsiteY12" fmla="*/ 1606700 h 1862100"/>
                <a:gd name="connsiteX13" fmla="*/ 6207671 w 10444867"/>
                <a:gd name="connsiteY13" fmla="*/ 1444732 h 1862100"/>
                <a:gd name="connsiteX14" fmla="*/ 7375881 w 10444867"/>
                <a:gd name="connsiteY14" fmla="*/ 1525504 h 1862100"/>
                <a:gd name="connsiteX15" fmla="*/ 8017866 w 10444867"/>
                <a:gd name="connsiteY15" fmla="*/ 1666157 h 1862100"/>
                <a:gd name="connsiteX16" fmla="*/ 8261896 w 10444867"/>
                <a:gd name="connsiteY16" fmla="*/ 1609578 h 1862100"/>
                <a:gd name="connsiteX17" fmla="*/ 8887054 w 10444867"/>
                <a:gd name="connsiteY17" fmla="*/ 1529695 h 1862100"/>
                <a:gd name="connsiteX18" fmla="*/ 9378861 w 10444867"/>
                <a:gd name="connsiteY18" fmla="*/ 1537315 h 1862100"/>
                <a:gd name="connsiteX19" fmla="*/ 10433342 w 10444867"/>
                <a:gd name="connsiteY19" fmla="*/ 1632819 h 1862100"/>
                <a:gd name="connsiteX20" fmla="*/ 10444582 w 10444867"/>
                <a:gd name="connsiteY20" fmla="*/ 1630152 h 1862100"/>
                <a:gd name="connsiteX21" fmla="*/ 10444582 w 10444867"/>
                <a:gd name="connsiteY21" fmla="*/ 1616246 h 1862100"/>
                <a:gd name="connsiteX22" fmla="*/ 10444582 w 10444867"/>
                <a:gd name="connsiteY22" fmla="*/ 1606911 h 1862100"/>
                <a:gd name="connsiteX23" fmla="*/ 8386483 w 10444867"/>
                <a:gd name="connsiteY23" fmla="*/ 79990 h 1862100"/>
                <a:gd name="connsiteX24" fmla="*/ 8386293 w 10444867"/>
                <a:gd name="connsiteY24" fmla="*/ 79863 h 1862100"/>
                <a:gd name="connsiteX25" fmla="*/ 8386547 w 10444867"/>
                <a:gd name="connsiteY25" fmla="*/ 79736 h 1862100"/>
                <a:gd name="connsiteX26" fmla="*/ 8386483 w 10444867"/>
                <a:gd name="connsiteY26" fmla="*/ 79990 h 1862100"/>
                <a:gd name="connsiteX0" fmla="*/ 10536871 w 10537156"/>
                <a:gd name="connsiteY0" fmla="*/ 1606911 h 1853606"/>
                <a:gd name="connsiteX1" fmla="*/ 10536871 w 10537156"/>
                <a:gd name="connsiteY1" fmla="*/ 360342 h 1853606"/>
                <a:gd name="connsiteX2" fmla="*/ 9282809 w 10537156"/>
                <a:gd name="connsiteY2" fmla="*/ 205085 h 1853606"/>
                <a:gd name="connsiteX3" fmla="*/ 8628442 w 10537156"/>
                <a:gd name="connsiteY3" fmla="*/ 84753 h 1853606"/>
                <a:gd name="connsiteX4" fmla="*/ 8050465 w 10537156"/>
                <a:gd name="connsiteY4" fmla="*/ 5314 h 1853606"/>
                <a:gd name="connsiteX5" fmla="*/ 7543290 w 10537156"/>
                <a:gd name="connsiteY5" fmla="*/ 147681 h 1853606"/>
                <a:gd name="connsiteX6" fmla="*/ 6570470 w 10537156"/>
                <a:gd name="connsiteY6" fmla="*/ 394252 h 1853606"/>
                <a:gd name="connsiteX7" fmla="*/ 5580950 w 10537156"/>
                <a:gd name="connsiteY7" fmla="*/ 339896 h 1853606"/>
                <a:gd name="connsiteX8" fmla="*/ 4366004 w 10537156"/>
                <a:gd name="connsiteY8" fmla="*/ 556494 h 1853606"/>
                <a:gd name="connsiteX9" fmla="*/ 3396931 w 10537156"/>
                <a:gd name="connsiteY9" fmla="*/ 843768 h 1853606"/>
                <a:gd name="connsiteX10" fmla="*/ 2695764 w 10537156"/>
                <a:gd name="connsiteY10" fmla="*/ 1042967 h 1853606"/>
                <a:gd name="connsiteX11" fmla="*/ 0 w 10537156"/>
                <a:gd name="connsiteY11" fmla="*/ 1719162 h 1853606"/>
                <a:gd name="connsiteX12" fmla="*/ 4456231 w 10537156"/>
                <a:gd name="connsiteY12" fmla="*/ 1606700 h 1853606"/>
                <a:gd name="connsiteX13" fmla="*/ 6299960 w 10537156"/>
                <a:gd name="connsiteY13" fmla="*/ 1444732 h 1853606"/>
                <a:gd name="connsiteX14" fmla="*/ 7468170 w 10537156"/>
                <a:gd name="connsiteY14" fmla="*/ 1525504 h 1853606"/>
                <a:gd name="connsiteX15" fmla="*/ 8110155 w 10537156"/>
                <a:gd name="connsiteY15" fmla="*/ 1666157 h 1853606"/>
                <a:gd name="connsiteX16" fmla="*/ 8354185 w 10537156"/>
                <a:gd name="connsiteY16" fmla="*/ 1609578 h 1853606"/>
                <a:gd name="connsiteX17" fmla="*/ 8979343 w 10537156"/>
                <a:gd name="connsiteY17" fmla="*/ 1529695 h 1853606"/>
                <a:gd name="connsiteX18" fmla="*/ 9471150 w 10537156"/>
                <a:gd name="connsiteY18" fmla="*/ 1537315 h 1853606"/>
                <a:gd name="connsiteX19" fmla="*/ 10525631 w 10537156"/>
                <a:gd name="connsiteY19" fmla="*/ 1632819 h 1853606"/>
                <a:gd name="connsiteX20" fmla="*/ 10536871 w 10537156"/>
                <a:gd name="connsiteY20" fmla="*/ 1630152 h 1853606"/>
                <a:gd name="connsiteX21" fmla="*/ 10536871 w 10537156"/>
                <a:gd name="connsiteY21" fmla="*/ 1616246 h 1853606"/>
                <a:gd name="connsiteX22" fmla="*/ 10536871 w 10537156"/>
                <a:gd name="connsiteY22" fmla="*/ 1606911 h 1853606"/>
                <a:gd name="connsiteX23" fmla="*/ 8478772 w 10537156"/>
                <a:gd name="connsiteY23" fmla="*/ 79990 h 1853606"/>
                <a:gd name="connsiteX24" fmla="*/ 8478582 w 10537156"/>
                <a:gd name="connsiteY24" fmla="*/ 79863 h 1853606"/>
                <a:gd name="connsiteX25" fmla="*/ 8478836 w 10537156"/>
                <a:gd name="connsiteY25" fmla="*/ 79736 h 1853606"/>
                <a:gd name="connsiteX26" fmla="*/ 8478772 w 10537156"/>
                <a:gd name="connsiteY26" fmla="*/ 79990 h 1853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10537156" h="1853606">
                  <a:moveTo>
                    <a:pt x="10536871" y="1606911"/>
                  </a:moveTo>
                  <a:lnTo>
                    <a:pt x="10536871" y="360342"/>
                  </a:lnTo>
                  <a:cubicBezTo>
                    <a:pt x="10536871" y="351262"/>
                    <a:pt x="9392791" y="222167"/>
                    <a:pt x="9282809" y="205085"/>
                  </a:cubicBezTo>
                  <a:cubicBezTo>
                    <a:pt x="9063607" y="171113"/>
                    <a:pt x="8845231" y="131870"/>
                    <a:pt x="8628442" y="84753"/>
                  </a:cubicBezTo>
                  <a:cubicBezTo>
                    <a:pt x="8430068" y="41636"/>
                    <a:pt x="8254300" y="-18245"/>
                    <a:pt x="8050465" y="5314"/>
                  </a:cubicBezTo>
                  <a:cubicBezTo>
                    <a:pt x="7881428" y="24809"/>
                    <a:pt x="7705342" y="97516"/>
                    <a:pt x="7543290" y="147681"/>
                  </a:cubicBezTo>
                  <a:cubicBezTo>
                    <a:pt x="7222742" y="246932"/>
                    <a:pt x="6903909" y="348024"/>
                    <a:pt x="6570470" y="394252"/>
                  </a:cubicBezTo>
                  <a:cubicBezTo>
                    <a:pt x="6237857" y="440353"/>
                    <a:pt x="5913562" y="338816"/>
                    <a:pt x="5580950" y="339896"/>
                  </a:cubicBezTo>
                  <a:cubicBezTo>
                    <a:pt x="5160643" y="341229"/>
                    <a:pt x="4770563" y="464864"/>
                    <a:pt x="4366004" y="556494"/>
                  </a:cubicBezTo>
                  <a:cubicBezTo>
                    <a:pt x="4364861" y="557256"/>
                    <a:pt x="3524693" y="803636"/>
                    <a:pt x="3396931" y="843768"/>
                  </a:cubicBezTo>
                  <a:cubicBezTo>
                    <a:pt x="3317619" y="868660"/>
                    <a:pt x="3261919" y="897068"/>
                    <a:pt x="2695764" y="1042967"/>
                  </a:cubicBezTo>
                  <a:lnTo>
                    <a:pt x="0" y="1719162"/>
                  </a:lnTo>
                  <a:cubicBezTo>
                    <a:pt x="2180213" y="2059222"/>
                    <a:pt x="3406238" y="1652438"/>
                    <a:pt x="4456231" y="1606700"/>
                  </a:cubicBezTo>
                  <a:cubicBezTo>
                    <a:pt x="5506224" y="1560962"/>
                    <a:pt x="5797970" y="1458265"/>
                    <a:pt x="6299960" y="1444732"/>
                  </a:cubicBezTo>
                  <a:cubicBezTo>
                    <a:pt x="6801950" y="1431199"/>
                    <a:pt x="7276590" y="1512741"/>
                    <a:pt x="7468170" y="1525504"/>
                  </a:cubicBezTo>
                  <a:cubicBezTo>
                    <a:pt x="7807006" y="1548110"/>
                    <a:pt x="8081897" y="1659426"/>
                    <a:pt x="8110155" y="1666157"/>
                  </a:cubicBezTo>
                  <a:cubicBezTo>
                    <a:pt x="8210802" y="1644059"/>
                    <a:pt x="8346883" y="1611229"/>
                    <a:pt x="8354185" y="1609578"/>
                  </a:cubicBezTo>
                  <a:cubicBezTo>
                    <a:pt x="8511665" y="1573574"/>
                    <a:pt x="8923336" y="1534013"/>
                    <a:pt x="8979343" y="1529695"/>
                  </a:cubicBezTo>
                  <a:cubicBezTo>
                    <a:pt x="9142475" y="1517059"/>
                    <a:pt x="9307955" y="1529759"/>
                    <a:pt x="9471150" y="1537315"/>
                  </a:cubicBezTo>
                  <a:cubicBezTo>
                    <a:pt x="9511092" y="1539157"/>
                    <a:pt x="10520234" y="1637645"/>
                    <a:pt x="10525631" y="1632819"/>
                  </a:cubicBezTo>
                  <a:cubicBezTo>
                    <a:pt x="10529378" y="1631867"/>
                    <a:pt x="10533125" y="1630978"/>
                    <a:pt x="10536871" y="1630152"/>
                  </a:cubicBezTo>
                  <a:lnTo>
                    <a:pt x="10536871" y="1616246"/>
                  </a:lnTo>
                  <a:cubicBezTo>
                    <a:pt x="10537251" y="1614595"/>
                    <a:pt x="10537251" y="1608435"/>
                    <a:pt x="10536871" y="1606911"/>
                  </a:cubicBezTo>
                  <a:close/>
                  <a:moveTo>
                    <a:pt x="8478772" y="79990"/>
                  </a:moveTo>
                  <a:cubicBezTo>
                    <a:pt x="8478709" y="79927"/>
                    <a:pt x="8478645" y="79927"/>
                    <a:pt x="8478582" y="79863"/>
                  </a:cubicBezTo>
                  <a:cubicBezTo>
                    <a:pt x="8478709" y="79800"/>
                    <a:pt x="8478772" y="79800"/>
                    <a:pt x="8478836" y="79736"/>
                  </a:cubicBezTo>
                  <a:cubicBezTo>
                    <a:pt x="8478836" y="79800"/>
                    <a:pt x="8478836" y="79927"/>
                    <a:pt x="8478772" y="79990"/>
                  </a:cubicBezTo>
                  <a:close/>
                </a:path>
              </a:pathLst>
            </a:custGeom>
            <a:solidFill>
              <a:schemeClr val="accent3"/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64" name="자유형: 도형 2663">
              <a:extLst>
                <a:ext uri="{FF2B5EF4-FFF2-40B4-BE49-F238E27FC236}">
                  <a16:creationId xmlns:a16="http://schemas.microsoft.com/office/drawing/2014/main" id="{19BC9750-EA6E-41CF-A48B-D3A59B3C0A6E}"/>
                </a:ext>
              </a:extLst>
            </p:cNvPr>
            <p:cNvSpPr/>
            <p:nvPr/>
          </p:nvSpPr>
          <p:spPr>
            <a:xfrm>
              <a:off x="-192721" y="5044222"/>
              <a:ext cx="14376036" cy="581474"/>
            </a:xfrm>
            <a:custGeom>
              <a:avLst/>
              <a:gdLst>
                <a:gd name="connsiteX0" fmla="*/ 12191477 w 12191858"/>
                <a:gd name="connsiteY0" fmla="*/ 140853 h 573440"/>
                <a:gd name="connsiteX1" fmla="*/ 12152933 w 12191858"/>
                <a:gd name="connsiteY1" fmla="*/ 121993 h 573440"/>
                <a:gd name="connsiteX2" fmla="*/ 11998437 w 12191858"/>
                <a:gd name="connsiteY2" fmla="*/ 105674 h 573440"/>
                <a:gd name="connsiteX3" fmla="*/ 11707734 w 12191858"/>
                <a:gd name="connsiteY3" fmla="*/ 83703 h 573440"/>
                <a:gd name="connsiteX4" fmla="*/ 11454179 w 12191858"/>
                <a:gd name="connsiteY4" fmla="*/ 75956 h 573440"/>
                <a:gd name="connsiteX5" fmla="*/ 11226658 w 12191858"/>
                <a:gd name="connsiteY5" fmla="*/ 59763 h 573440"/>
                <a:gd name="connsiteX6" fmla="*/ 10960911 w 12191858"/>
                <a:gd name="connsiteY6" fmla="*/ 62049 h 573440"/>
                <a:gd name="connsiteX7" fmla="*/ 10718405 w 12191858"/>
                <a:gd name="connsiteY7" fmla="*/ 90370 h 573440"/>
                <a:gd name="connsiteX8" fmla="*/ 10170526 w 12191858"/>
                <a:gd name="connsiteY8" fmla="*/ 194510 h 573440"/>
                <a:gd name="connsiteX9" fmla="*/ 9919829 w 12191858"/>
                <a:gd name="connsiteY9" fmla="*/ 249438 h 573440"/>
                <a:gd name="connsiteX10" fmla="*/ 9520223 w 12191858"/>
                <a:gd name="connsiteY10" fmla="*/ 298841 h 573440"/>
                <a:gd name="connsiteX11" fmla="*/ 9226535 w 12191858"/>
                <a:gd name="connsiteY11" fmla="*/ 323923 h 573440"/>
                <a:gd name="connsiteX12" fmla="*/ 8892018 w 12191858"/>
                <a:gd name="connsiteY12" fmla="*/ 296491 h 573440"/>
                <a:gd name="connsiteX13" fmla="*/ 8562707 w 12191858"/>
                <a:gd name="connsiteY13" fmla="*/ 247914 h 573440"/>
                <a:gd name="connsiteX14" fmla="*/ 8090711 w 12191858"/>
                <a:gd name="connsiteY14" fmla="*/ 254073 h 573440"/>
                <a:gd name="connsiteX15" fmla="*/ 7948344 w 12191858"/>
                <a:gd name="connsiteY15" fmla="*/ 261058 h 573440"/>
                <a:gd name="connsiteX16" fmla="*/ 7475396 w 12191858"/>
                <a:gd name="connsiteY16" fmla="*/ 211401 h 573440"/>
                <a:gd name="connsiteX17" fmla="*/ 6913802 w 12191858"/>
                <a:gd name="connsiteY17" fmla="*/ 111071 h 573440"/>
                <a:gd name="connsiteX18" fmla="*/ 6735367 w 12191858"/>
                <a:gd name="connsiteY18" fmla="*/ 67002 h 573440"/>
                <a:gd name="connsiteX19" fmla="*/ 6483272 w 12191858"/>
                <a:gd name="connsiteY19" fmla="*/ 41221 h 573440"/>
                <a:gd name="connsiteX20" fmla="*/ 6085635 w 12191858"/>
                <a:gd name="connsiteY20" fmla="*/ 8963 h 573440"/>
                <a:gd name="connsiteX21" fmla="*/ 5692697 w 12191858"/>
                <a:gd name="connsiteY21" fmla="*/ 264 h 573440"/>
                <a:gd name="connsiteX22" fmla="*/ 5280010 w 12191858"/>
                <a:gd name="connsiteY22" fmla="*/ 36078 h 573440"/>
                <a:gd name="connsiteX23" fmla="*/ 4687746 w 12191858"/>
                <a:gd name="connsiteY23" fmla="*/ 145298 h 573440"/>
                <a:gd name="connsiteX24" fmla="*/ 3709846 w 12191858"/>
                <a:gd name="connsiteY24" fmla="*/ 255915 h 573440"/>
                <a:gd name="connsiteX25" fmla="*/ 3007599 w 12191858"/>
                <a:gd name="connsiteY25" fmla="*/ 288109 h 573440"/>
                <a:gd name="connsiteX26" fmla="*/ 2736835 w 12191858"/>
                <a:gd name="connsiteY26" fmla="*/ 264106 h 573440"/>
                <a:gd name="connsiteX27" fmla="*/ 2147555 w 12191858"/>
                <a:gd name="connsiteY27" fmla="*/ 172476 h 573440"/>
                <a:gd name="connsiteX28" fmla="*/ 1107235 w 12191858"/>
                <a:gd name="connsiteY28" fmla="*/ 188097 h 573440"/>
                <a:gd name="connsiteX29" fmla="*/ 574343 w 12191858"/>
                <a:gd name="connsiteY29" fmla="*/ 317319 h 573440"/>
                <a:gd name="connsiteX30" fmla="*/ 126985 w 12191858"/>
                <a:gd name="connsiteY30" fmla="*/ 389265 h 573440"/>
                <a:gd name="connsiteX31" fmla="*/ 747 w 12191858"/>
                <a:gd name="connsiteY31" fmla="*/ 401203 h 573440"/>
                <a:gd name="connsiteX32" fmla="*/ 112 w 12191858"/>
                <a:gd name="connsiteY32" fmla="*/ 544014 h 573440"/>
                <a:gd name="connsiteX33" fmla="*/ 29322 w 12191858"/>
                <a:gd name="connsiteY33" fmla="*/ 573224 h 573440"/>
                <a:gd name="connsiteX34" fmla="*/ 4800840 w 12191858"/>
                <a:gd name="connsiteY34" fmla="*/ 572653 h 573440"/>
                <a:gd name="connsiteX35" fmla="*/ 4819890 w 12191858"/>
                <a:gd name="connsiteY35" fmla="*/ 572653 h 573440"/>
                <a:gd name="connsiteX36" fmla="*/ 4870690 w 12191858"/>
                <a:gd name="connsiteY36" fmla="*/ 572653 h 573440"/>
                <a:gd name="connsiteX37" fmla="*/ 12162839 w 12191858"/>
                <a:gd name="connsiteY37" fmla="*/ 572653 h 573440"/>
                <a:gd name="connsiteX38" fmla="*/ 12172364 w 12191858"/>
                <a:gd name="connsiteY38" fmla="*/ 572716 h 573440"/>
                <a:gd name="connsiteX39" fmla="*/ 12191858 w 12191858"/>
                <a:gd name="connsiteY39" fmla="*/ 553603 h 573440"/>
                <a:gd name="connsiteX40" fmla="*/ 12191477 w 12191858"/>
                <a:gd name="connsiteY40" fmla="*/ 140853 h 573440"/>
                <a:gd name="connsiteX0" fmla="*/ 12191477 w 14376035"/>
                <a:gd name="connsiteY0" fmla="*/ 140853 h 581474"/>
                <a:gd name="connsiteX1" fmla="*/ 12152933 w 14376035"/>
                <a:gd name="connsiteY1" fmla="*/ 121993 h 581474"/>
                <a:gd name="connsiteX2" fmla="*/ 11998437 w 14376035"/>
                <a:gd name="connsiteY2" fmla="*/ 105674 h 581474"/>
                <a:gd name="connsiteX3" fmla="*/ 11707734 w 14376035"/>
                <a:gd name="connsiteY3" fmla="*/ 83703 h 581474"/>
                <a:gd name="connsiteX4" fmla="*/ 11454179 w 14376035"/>
                <a:gd name="connsiteY4" fmla="*/ 75956 h 581474"/>
                <a:gd name="connsiteX5" fmla="*/ 11226658 w 14376035"/>
                <a:gd name="connsiteY5" fmla="*/ 59763 h 581474"/>
                <a:gd name="connsiteX6" fmla="*/ 10960911 w 14376035"/>
                <a:gd name="connsiteY6" fmla="*/ 62049 h 581474"/>
                <a:gd name="connsiteX7" fmla="*/ 10718405 w 14376035"/>
                <a:gd name="connsiteY7" fmla="*/ 90370 h 581474"/>
                <a:gd name="connsiteX8" fmla="*/ 10170526 w 14376035"/>
                <a:gd name="connsiteY8" fmla="*/ 194510 h 581474"/>
                <a:gd name="connsiteX9" fmla="*/ 9919829 w 14376035"/>
                <a:gd name="connsiteY9" fmla="*/ 249438 h 581474"/>
                <a:gd name="connsiteX10" fmla="*/ 9520223 w 14376035"/>
                <a:gd name="connsiteY10" fmla="*/ 298841 h 581474"/>
                <a:gd name="connsiteX11" fmla="*/ 9226535 w 14376035"/>
                <a:gd name="connsiteY11" fmla="*/ 323923 h 581474"/>
                <a:gd name="connsiteX12" fmla="*/ 8892018 w 14376035"/>
                <a:gd name="connsiteY12" fmla="*/ 296491 h 581474"/>
                <a:gd name="connsiteX13" fmla="*/ 8562707 w 14376035"/>
                <a:gd name="connsiteY13" fmla="*/ 247914 h 581474"/>
                <a:gd name="connsiteX14" fmla="*/ 8090711 w 14376035"/>
                <a:gd name="connsiteY14" fmla="*/ 254073 h 581474"/>
                <a:gd name="connsiteX15" fmla="*/ 7948344 w 14376035"/>
                <a:gd name="connsiteY15" fmla="*/ 261058 h 581474"/>
                <a:gd name="connsiteX16" fmla="*/ 7475396 w 14376035"/>
                <a:gd name="connsiteY16" fmla="*/ 211401 h 581474"/>
                <a:gd name="connsiteX17" fmla="*/ 6913802 w 14376035"/>
                <a:gd name="connsiteY17" fmla="*/ 111071 h 581474"/>
                <a:gd name="connsiteX18" fmla="*/ 6735367 w 14376035"/>
                <a:gd name="connsiteY18" fmla="*/ 67002 h 581474"/>
                <a:gd name="connsiteX19" fmla="*/ 6483272 w 14376035"/>
                <a:gd name="connsiteY19" fmla="*/ 41221 h 581474"/>
                <a:gd name="connsiteX20" fmla="*/ 6085635 w 14376035"/>
                <a:gd name="connsiteY20" fmla="*/ 8963 h 581474"/>
                <a:gd name="connsiteX21" fmla="*/ 5692697 w 14376035"/>
                <a:gd name="connsiteY21" fmla="*/ 264 h 581474"/>
                <a:gd name="connsiteX22" fmla="*/ 5280010 w 14376035"/>
                <a:gd name="connsiteY22" fmla="*/ 36078 h 581474"/>
                <a:gd name="connsiteX23" fmla="*/ 4687746 w 14376035"/>
                <a:gd name="connsiteY23" fmla="*/ 145298 h 581474"/>
                <a:gd name="connsiteX24" fmla="*/ 3709846 w 14376035"/>
                <a:gd name="connsiteY24" fmla="*/ 255915 h 581474"/>
                <a:gd name="connsiteX25" fmla="*/ 3007599 w 14376035"/>
                <a:gd name="connsiteY25" fmla="*/ 288109 h 581474"/>
                <a:gd name="connsiteX26" fmla="*/ 2736835 w 14376035"/>
                <a:gd name="connsiteY26" fmla="*/ 264106 h 581474"/>
                <a:gd name="connsiteX27" fmla="*/ 2147555 w 14376035"/>
                <a:gd name="connsiteY27" fmla="*/ 172476 h 581474"/>
                <a:gd name="connsiteX28" fmla="*/ 1107235 w 14376035"/>
                <a:gd name="connsiteY28" fmla="*/ 188097 h 581474"/>
                <a:gd name="connsiteX29" fmla="*/ 574343 w 14376035"/>
                <a:gd name="connsiteY29" fmla="*/ 317319 h 581474"/>
                <a:gd name="connsiteX30" fmla="*/ 126985 w 14376035"/>
                <a:gd name="connsiteY30" fmla="*/ 389265 h 581474"/>
                <a:gd name="connsiteX31" fmla="*/ 747 w 14376035"/>
                <a:gd name="connsiteY31" fmla="*/ 401203 h 581474"/>
                <a:gd name="connsiteX32" fmla="*/ 112 w 14376035"/>
                <a:gd name="connsiteY32" fmla="*/ 544014 h 581474"/>
                <a:gd name="connsiteX33" fmla="*/ 29322 w 14376035"/>
                <a:gd name="connsiteY33" fmla="*/ 573224 h 581474"/>
                <a:gd name="connsiteX34" fmla="*/ 4800840 w 14376035"/>
                <a:gd name="connsiteY34" fmla="*/ 572653 h 581474"/>
                <a:gd name="connsiteX35" fmla="*/ 4819890 w 14376035"/>
                <a:gd name="connsiteY35" fmla="*/ 572653 h 581474"/>
                <a:gd name="connsiteX36" fmla="*/ 4870690 w 14376035"/>
                <a:gd name="connsiteY36" fmla="*/ 572653 h 581474"/>
                <a:gd name="connsiteX37" fmla="*/ 12162839 w 14376035"/>
                <a:gd name="connsiteY37" fmla="*/ 572653 h 581474"/>
                <a:gd name="connsiteX38" fmla="*/ 12172364 w 14376035"/>
                <a:gd name="connsiteY38" fmla="*/ 572716 h 581474"/>
                <a:gd name="connsiteX39" fmla="*/ 14376035 w 14376035"/>
                <a:gd name="connsiteY39" fmla="*/ 574111 h 581474"/>
                <a:gd name="connsiteX40" fmla="*/ 12191477 w 14376035"/>
                <a:gd name="connsiteY40" fmla="*/ 140853 h 581474"/>
                <a:gd name="connsiteX0" fmla="*/ 14365400 w 14376035"/>
                <a:gd name="connsiteY0" fmla="*/ 325431 h 581474"/>
                <a:gd name="connsiteX1" fmla="*/ 12152933 w 14376035"/>
                <a:gd name="connsiteY1" fmla="*/ 121993 h 581474"/>
                <a:gd name="connsiteX2" fmla="*/ 11998437 w 14376035"/>
                <a:gd name="connsiteY2" fmla="*/ 105674 h 581474"/>
                <a:gd name="connsiteX3" fmla="*/ 11707734 w 14376035"/>
                <a:gd name="connsiteY3" fmla="*/ 83703 h 581474"/>
                <a:gd name="connsiteX4" fmla="*/ 11454179 w 14376035"/>
                <a:gd name="connsiteY4" fmla="*/ 75956 h 581474"/>
                <a:gd name="connsiteX5" fmla="*/ 11226658 w 14376035"/>
                <a:gd name="connsiteY5" fmla="*/ 59763 h 581474"/>
                <a:gd name="connsiteX6" fmla="*/ 10960911 w 14376035"/>
                <a:gd name="connsiteY6" fmla="*/ 62049 h 581474"/>
                <a:gd name="connsiteX7" fmla="*/ 10718405 w 14376035"/>
                <a:gd name="connsiteY7" fmla="*/ 90370 h 581474"/>
                <a:gd name="connsiteX8" fmla="*/ 10170526 w 14376035"/>
                <a:gd name="connsiteY8" fmla="*/ 194510 h 581474"/>
                <a:gd name="connsiteX9" fmla="*/ 9919829 w 14376035"/>
                <a:gd name="connsiteY9" fmla="*/ 249438 h 581474"/>
                <a:gd name="connsiteX10" fmla="*/ 9520223 w 14376035"/>
                <a:gd name="connsiteY10" fmla="*/ 298841 h 581474"/>
                <a:gd name="connsiteX11" fmla="*/ 9226535 w 14376035"/>
                <a:gd name="connsiteY11" fmla="*/ 323923 h 581474"/>
                <a:gd name="connsiteX12" fmla="*/ 8892018 w 14376035"/>
                <a:gd name="connsiteY12" fmla="*/ 296491 h 581474"/>
                <a:gd name="connsiteX13" fmla="*/ 8562707 w 14376035"/>
                <a:gd name="connsiteY13" fmla="*/ 247914 h 581474"/>
                <a:gd name="connsiteX14" fmla="*/ 8090711 w 14376035"/>
                <a:gd name="connsiteY14" fmla="*/ 254073 h 581474"/>
                <a:gd name="connsiteX15" fmla="*/ 7948344 w 14376035"/>
                <a:gd name="connsiteY15" fmla="*/ 261058 h 581474"/>
                <a:gd name="connsiteX16" fmla="*/ 7475396 w 14376035"/>
                <a:gd name="connsiteY16" fmla="*/ 211401 h 581474"/>
                <a:gd name="connsiteX17" fmla="*/ 6913802 w 14376035"/>
                <a:gd name="connsiteY17" fmla="*/ 111071 h 581474"/>
                <a:gd name="connsiteX18" fmla="*/ 6735367 w 14376035"/>
                <a:gd name="connsiteY18" fmla="*/ 67002 h 581474"/>
                <a:gd name="connsiteX19" fmla="*/ 6483272 w 14376035"/>
                <a:gd name="connsiteY19" fmla="*/ 41221 h 581474"/>
                <a:gd name="connsiteX20" fmla="*/ 6085635 w 14376035"/>
                <a:gd name="connsiteY20" fmla="*/ 8963 h 581474"/>
                <a:gd name="connsiteX21" fmla="*/ 5692697 w 14376035"/>
                <a:gd name="connsiteY21" fmla="*/ 264 h 581474"/>
                <a:gd name="connsiteX22" fmla="*/ 5280010 w 14376035"/>
                <a:gd name="connsiteY22" fmla="*/ 36078 h 581474"/>
                <a:gd name="connsiteX23" fmla="*/ 4687746 w 14376035"/>
                <a:gd name="connsiteY23" fmla="*/ 145298 h 581474"/>
                <a:gd name="connsiteX24" fmla="*/ 3709846 w 14376035"/>
                <a:gd name="connsiteY24" fmla="*/ 255915 h 581474"/>
                <a:gd name="connsiteX25" fmla="*/ 3007599 w 14376035"/>
                <a:gd name="connsiteY25" fmla="*/ 288109 h 581474"/>
                <a:gd name="connsiteX26" fmla="*/ 2736835 w 14376035"/>
                <a:gd name="connsiteY26" fmla="*/ 264106 h 581474"/>
                <a:gd name="connsiteX27" fmla="*/ 2147555 w 14376035"/>
                <a:gd name="connsiteY27" fmla="*/ 172476 h 581474"/>
                <a:gd name="connsiteX28" fmla="*/ 1107235 w 14376035"/>
                <a:gd name="connsiteY28" fmla="*/ 188097 h 581474"/>
                <a:gd name="connsiteX29" fmla="*/ 574343 w 14376035"/>
                <a:gd name="connsiteY29" fmla="*/ 317319 h 581474"/>
                <a:gd name="connsiteX30" fmla="*/ 126985 w 14376035"/>
                <a:gd name="connsiteY30" fmla="*/ 389265 h 581474"/>
                <a:gd name="connsiteX31" fmla="*/ 747 w 14376035"/>
                <a:gd name="connsiteY31" fmla="*/ 401203 h 581474"/>
                <a:gd name="connsiteX32" fmla="*/ 112 w 14376035"/>
                <a:gd name="connsiteY32" fmla="*/ 544014 h 581474"/>
                <a:gd name="connsiteX33" fmla="*/ 29322 w 14376035"/>
                <a:gd name="connsiteY33" fmla="*/ 573224 h 581474"/>
                <a:gd name="connsiteX34" fmla="*/ 4800840 w 14376035"/>
                <a:gd name="connsiteY34" fmla="*/ 572653 h 581474"/>
                <a:gd name="connsiteX35" fmla="*/ 4819890 w 14376035"/>
                <a:gd name="connsiteY35" fmla="*/ 572653 h 581474"/>
                <a:gd name="connsiteX36" fmla="*/ 4870690 w 14376035"/>
                <a:gd name="connsiteY36" fmla="*/ 572653 h 581474"/>
                <a:gd name="connsiteX37" fmla="*/ 12162839 w 14376035"/>
                <a:gd name="connsiteY37" fmla="*/ 572653 h 581474"/>
                <a:gd name="connsiteX38" fmla="*/ 12172364 w 14376035"/>
                <a:gd name="connsiteY38" fmla="*/ 572716 h 581474"/>
                <a:gd name="connsiteX39" fmla="*/ 14376035 w 14376035"/>
                <a:gd name="connsiteY39" fmla="*/ 574111 h 581474"/>
                <a:gd name="connsiteX40" fmla="*/ 14365400 w 14376035"/>
                <a:gd name="connsiteY40" fmla="*/ 325431 h 581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14376035" h="581474">
                  <a:moveTo>
                    <a:pt x="14365400" y="325431"/>
                  </a:moveTo>
                  <a:cubicBezTo>
                    <a:pt x="14355875" y="312286"/>
                    <a:pt x="12547427" y="158619"/>
                    <a:pt x="12152933" y="121993"/>
                  </a:cubicBezTo>
                  <a:cubicBezTo>
                    <a:pt x="11758439" y="85367"/>
                    <a:pt x="12049936" y="111008"/>
                    <a:pt x="11998437" y="105674"/>
                  </a:cubicBezTo>
                  <a:cubicBezTo>
                    <a:pt x="11901727" y="95577"/>
                    <a:pt x="11805461" y="81671"/>
                    <a:pt x="11707734" y="83703"/>
                  </a:cubicBezTo>
                  <a:lnTo>
                    <a:pt x="11454179" y="75956"/>
                  </a:lnTo>
                  <a:cubicBezTo>
                    <a:pt x="11378360" y="73670"/>
                    <a:pt x="11302033" y="70685"/>
                    <a:pt x="11226658" y="59763"/>
                  </a:cubicBezTo>
                  <a:cubicBezTo>
                    <a:pt x="11137822" y="46873"/>
                    <a:pt x="11049367" y="56271"/>
                    <a:pt x="10960911" y="62049"/>
                  </a:cubicBezTo>
                  <a:cubicBezTo>
                    <a:pt x="10879694" y="67383"/>
                    <a:pt x="10799240" y="80845"/>
                    <a:pt x="10718405" y="90370"/>
                  </a:cubicBezTo>
                  <a:cubicBezTo>
                    <a:pt x="10533302" y="112087"/>
                    <a:pt x="10349469" y="141361"/>
                    <a:pt x="10170526" y="194510"/>
                  </a:cubicBezTo>
                  <a:cubicBezTo>
                    <a:pt x="10088040" y="219021"/>
                    <a:pt x="10004474" y="236357"/>
                    <a:pt x="9919829" y="249438"/>
                  </a:cubicBezTo>
                  <a:cubicBezTo>
                    <a:pt x="9787113" y="270012"/>
                    <a:pt x="9653700" y="284744"/>
                    <a:pt x="9520223" y="298841"/>
                  </a:cubicBezTo>
                  <a:cubicBezTo>
                    <a:pt x="9422496" y="309128"/>
                    <a:pt x="9324580" y="318399"/>
                    <a:pt x="9226535" y="323923"/>
                  </a:cubicBezTo>
                  <a:cubicBezTo>
                    <a:pt x="9114204" y="330210"/>
                    <a:pt x="9003143" y="309890"/>
                    <a:pt x="8892018" y="296491"/>
                  </a:cubicBezTo>
                  <a:cubicBezTo>
                    <a:pt x="8781908" y="283220"/>
                    <a:pt x="8674149" y="254200"/>
                    <a:pt x="8562707" y="247914"/>
                  </a:cubicBezTo>
                  <a:cubicBezTo>
                    <a:pt x="8405163" y="238960"/>
                    <a:pt x="8247937" y="239913"/>
                    <a:pt x="8090711" y="254073"/>
                  </a:cubicBezTo>
                  <a:cubicBezTo>
                    <a:pt x="8043404" y="258328"/>
                    <a:pt x="7996032" y="265567"/>
                    <a:pt x="7948344" y="261058"/>
                  </a:cubicBezTo>
                  <a:cubicBezTo>
                    <a:pt x="7790546" y="246136"/>
                    <a:pt x="7632876" y="230261"/>
                    <a:pt x="7475396" y="211401"/>
                  </a:cubicBezTo>
                  <a:cubicBezTo>
                    <a:pt x="7286166" y="188732"/>
                    <a:pt x="7098841" y="157045"/>
                    <a:pt x="6913802" y="111071"/>
                  </a:cubicBezTo>
                  <a:cubicBezTo>
                    <a:pt x="6854303" y="96276"/>
                    <a:pt x="6796327" y="73670"/>
                    <a:pt x="6735367" y="67002"/>
                  </a:cubicBezTo>
                  <a:cubicBezTo>
                    <a:pt x="6651420" y="57858"/>
                    <a:pt x="6567473" y="47952"/>
                    <a:pt x="6483272" y="41221"/>
                  </a:cubicBezTo>
                  <a:cubicBezTo>
                    <a:pt x="6351129" y="25283"/>
                    <a:pt x="6218350" y="16202"/>
                    <a:pt x="6085635" y="8963"/>
                  </a:cubicBezTo>
                  <a:cubicBezTo>
                    <a:pt x="5954889" y="1851"/>
                    <a:pt x="5823697" y="2359"/>
                    <a:pt x="5692697" y="264"/>
                  </a:cubicBezTo>
                  <a:cubicBezTo>
                    <a:pt x="5553505" y="-1959"/>
                    <a:pt x="5416345" y="9852"/>
                    <a:pt x="5280010" y="36078"/>
                  </a:cubicBezTo>
                  <a:lnTo>
                    <a:pt x="4687746" y="145298"/>
                  </a:lnTo>
                  <a:cubicBezTo>
                    <a:pt x="4363896" y="205750"/>
                    <a:pt x="4036363" y="213751"/>
                    <a:pt x="3709846" y="255915"/>
                  </a:cubicBezTo>
                  <a:cubicBezTo>
                    <a:pt x="3475150" y="286204"/>
                    <a:pt x="3244264" y="304111"/>
                    <a:pt x="3007599" y="288109"/>
                  </a:cubicBezTo>
                  <a:cubicBezTo>
                    <a:pt x="2917112" y="282013"/>
                    <a:pt x="2826688" y="280680"/>
                    <a:pt x="2736835" y="264106"/>
                  </a:cubicBezTo>
                  <a:cubicBezTo>
                    <a:pt x="2542081" y="228165"/>
                    <a:pt x="2345168" y="191335"/>
                    <a:pt x="2147555" y="172476"/>
                  </a:cubicBezTo>
                  <a:cubicBezTo>
                    <a:pt x="1802306" y="139519"/>
                    <a:pt x="1450389" y="133614"/>
                    <a:pt x="1107235" y="188097"/>
                  </a:cubicBezTo>
                  <a:cubicBezTo>
                    <a:pt x="926387" y="216799"/>
                    <a:pt x="752079" y="274774"/>
                    <a:pt x="574343" y="317319"/>
                  </a:cubicBezTo>
                  <a:cubicBezTo>
                    <a:pt x="405814" y="357642"/>
                    <a:pt x="298308" y="367357"/>
                    <a:pt x="126985" y="389265"/>
                  </a:cubicBezTo>
                  <a:cubicBezTo>
                    <a:pt x="113142" y="391043"/>
                    <a:pt x="11542" y="390217"/>
                    <a:pt x="747" y="401203"/>
                  </a:cubicBezTo>
                  <a:cubicBezTo>
                    <a:pt x="747" y="448828"/>
                    <a:pt x="2271" y="496516"/>
                    <a:pt x="112" y="544014"/>
                  </a:cubicBezTo>
                  <a:cubicBezTo>
                    <a:pt x="-967" y="567954"/>
                    <a:pt x="5510" y="573224"/>
                    <a:pt x="29322" y="573224"/>
                  </a:cubicBezTo>
                  <a:lnTo>
                    <a:pt x="4800840" y="572653"/>
                  </a:lnTo>
                  <a:lnTo>
                    <a:pt x="4819890" y="572653"/>
                  </a:lnTo>
                  <a:lnTo>
                    <a:pt x="4870690" y="572653"/>
                  </a:lnTo>
                  <a:lnTo>
                    <a:pt x="12162839" y="572653"/>
                  </a:lnTo>
                  <a:cubicBezTo>
                    <a:pt x="12166014" y="572653"/>
                    <a:pt x="12169252" y="572145"/>
                    <a:pt x="12172364" y="572716"/>
                  </a:cubicBezTo>
                  <a:cubicBezTo>
                    <a:pt x="12188239" y="575701"/>
                    <a:pt x="14376099" y="589986"/>
                    <a:pt x="14376035" y="574111"/>
                  </a:cubicBezTo>
                  <a:cubicBezTo>
                    <a:pt x="14375337" y="436506"/>
                    <a:pt x="14365400" y="462972"/>
                    <a:pt x="14365400" y="325431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65" name="자유형: 도형 2664">
              <a:extLst>
                <a:ext uri="{FF2B5EF4-FFF2-40B4-BE49-F238E27FC236}">
                  <a16:creationId xmlns:a16="http://schemas.microsoft.com/office/drawing/2014/main" id="{005243D0-8ECC-46C2-9137-0DACB2700A3F}"/>
                </a:ext>
              </a:extLst>
            </p:cNvPr>
            <p:cNvSpPr/>
            <p:nvPr/>
          </p:nvSpPr>
          <p:spPr>
            <a:xfrm>
              <a:off x="-192226" y="4103878"/>
              <a:ext cx="14355032" cy="1341417"/>
            </a:xfrm>
            <a:custGeom>
              <a:avLst/>
              <a:gdLst>
                <a:gd name="connsiteX0" fmla="*/ 11458574 w 12191363"/>
                <a:gd name="connsiteY0" fmla="*/ 40091 h 1337396"/>
                <a:gd name="connsiteX1" fmla="*/ 11125262 w 12191363"/>
                <a:gd name="connsiteY1" fmla="*/ 12976 h 1337396"/>
                <a:gd name="connsiteX2" fmla="*/ 10633455 w 12191363"/>
                <a:gd name="connsiteY2" fmla="*/ 5356 h 1337396"/>
                <a:gd name="connsiteX3" fmla="*/ 10008297 w 12191363"/>
                <a:gd name="connsiteY3" fmla="*/ 85239 h 1337396"/>
                <a:gd name="connsiteX4" fmla="*/ 9497059 w 12191363"/>
                <a:gd name="connsiteY4" fmla="*/ 174012 h 1337396"/>
                <a:gd name="connsiteX5" fmla="*/ 7809927 w 12191363"/>
                <a:gd name="connsiteY5" fmla="*/ 119085 h 1337396"/>
                <a:gd name="connsiteX6" fmla="*/ 7374190 w 12191363"/>
                <a:gd name="connsiteY6" fmla="*/ 111910 h 1337396"/>
                <a:gd name="connsiteX7" fmla="*/ 6942327 w 12191363"/>
                <a:gd name="connsiteY7" fmla="*/ 174711 h 1337396"/>
                <a:gd name="connsiteX8" fmla="*/ 5733478 w 12191363"/>
                <a:gd name="connsiteY8" fmla="*/ 195349 h 1337396"/>
                <a:gd name="connsiteX9" fmla="*/ 5189981 w 12191363"/>
                <a:gd name="connsiteY9" fmla="*/ 240116 h 1337396"/>
                <a:gd name="connsiteX10" fmla="*/ 4510722 w 12191363"/>
                <a:gd name="connsiteY10" fmla="*/ 315808 h 1337396"/>
                <a:gd name="connsiteX11" fmla="*/ 4154296 w 12191363"/>
                <a:gd name="connsiteY11" fmla="*/ 388897 h 1337396"/>
                <a:gd name="connsiteX12" fmla="*/ 3926013 w 12191363"/>
                <a:gd name="connsiteY12" fmla="*/ 391056 h 1337396"/>
                <a:gd name="connsiteX13" fmla="*/ 2836480 w 12191363"/>
                <a:gd name="connsiteY13" fmla="*/ 298854 h 1337396"/>
                <a:gd name="connsiteX14" fmla="*/ 1552383 w 12191363"/>
                <a:gd name="connsiteY14" fmla="*/ 339176 h 1337396"/>
                <a:gd name="connsiteX15" fmla="*/ 679766 w 12191363"/>
                <a:gd name="connsiteY15" fmla="*/ 601685 h 1337396"/>
                <a:gd name="connsiteX16" fmla="*/ 269620 w 12191363"/>
                <a:gd name="connsiteY16" fmla="*/ 756562 h 1337396"/>
                <a:gd name="connsiteX17" fmla="*/ 253 w 12191363"/>
                <a:gd name="connsiteY17" fmla="*/ 810791 h 1337396"/>
                <a:gd name="connsiteX18" fmla="*/ 380 w 12191363"/>
                <a:gd name="connsiteY18" fmla="*/ 1337396 h 1337396"/>
                <a:gd name="connsiteX19" fmla="*/ 111251 w 12191363"/>
                <a:gd name="connsiteY19" fmla="*/ 1334475 h 1337396"/>
                <a:gd name="connsiteX20" fmla="*/ 842580 w 12191363"/>
                <a:gd name="connsiteY20" fmla="*/ 1188044 h 1337396"/>
                <a:gd name="connsiteX21" fmla="*/ 2006218 w 12191363"/>
                <a:gd name="connsiteY21" fmla="*/ 1115908 h 1337396"/>
                <a:gd name="connsiteX22" fmla="*/ 3650169 w 12191363"/>
                <a:gd name="connsiteY22" fmla="*/ 1213825 h 1337396"/>
                <a:gd name="connsiteX23" fmla="*/ 5231319 w 12191363"/>
                <a:gd name="connsiteY23" fmla="*/ 993861 h 1337396"/>
                <a:gd name="connsiteX24" fmla="*/ 5420930 w 12191363"/>
                <a:gd name="connsiteY24" fmla="*/ 966683 h 1337396"/>
                <a:gd name="connsiteX25" fmla="*/ 6578345 w 12191363"/>
                <a:gd name="connsiteY25" fmla="*/ 998052 h 1337396"/>
                <a:gd name="connsiteX26" fmla="*/ 6636321 w 12191363"/>
                <a:gd name="connsiteY26" fmla="*/ 1005862 h 1337396"/>
                <a:gd name="connsiteX27" fmla="*/ 7187310 w 12191363"/>
                <a:gd name="connsiteY27" fmla="*/ 1116797 h 1337396"/>
                <a:gd name="connsiteX28" fmla="*/ 7601330 w 12191363"/>
                <a:gd name="connsiteY28" fmla="*/ 1173185 h 1337396"/>
                <a:gd name="connsiteX29" fmla="*/ 8028558 w 12191363"/>
                <a:gd name="connsiteY29" fmla="*/ 1203030 h 1337396"/>
                <a:gd name="connsiteX30" fmla="*/ 8518333 w 12191363"/>
                <a:gd name="connsiteY30" fmla="*/ 1191283 h 1337396"/>
                <a:gd name="connsiteX31" fmla="*/ 9059544 w 12191363"/>
                <a:gd name="connsiteY31" fmla="*/ 1266403 h 1337396"/>
                <a:gd name="connsiteX32" fmla="*/ 9640125 w 12191363"/>
                <a:gd name="connsiteY32" fmla="*/ 1234018 h 1337396"/>
                <a:gd name="connsiteX33" fmla="*/ 10226420 w 12191363"/>
                <a:gd name="connsiteY33" fmla="*/ 1128481 h 1337396"/>
                <a:gd name="connsiteX34" fmla="*/ 11013312 w 12191363"/>
                <a:gd name="connsiteY34" fmla="*/ 1007006 h 1337396"/>
                <a:gd name="connsiteX35" fmla="*/ 11259692 w 12191363"/>
                <a:gd name="connsiteY35" fmla="*/ 1012340 h 1337396"/>
                <a:gd name="connsiteX36" fmla="*/ 11973939 w 12191363"/>
                <a:gd name="connsiteY36" fmla="*/ 1051710 h 1337396"/>
                <a:gd name="connsiteX37" fmla="*/ 12190729 w 12191363"/>
                <a:gd name="connsiteY37" fmla="*/ 1077300 h 1337396"/>
                <a:gd name="connsiteX38" fmla="*/ 12191363 w 12191363"/>
                <a:gd name="connsiteY38" fmla="*/ 125499 h 1337396"/>
                <a:gd name="connsiteX39" fmla="*/ 11458574 w 12191363"/>
                <a:gd name="connsiteY39" fmla="*/ 40091 h 1337396"/>
                <a:gd name="connsiteX0" fmla="*/ 11458574 w 12191363"/>
                <a:gd name="connsiteY0" fmla="*/ 40091 h 1337396"/>
                <a:gd name="connsiteX1" fmla="*/ 11125262 w 12191363"/>
                <a:gd name="connsiteY1" fmla="*/ 12976 h 1337396"/>
                <a:gd name="connsiteX2" fmla="*/ 10633455 w 12191363"/>
                <a:gd name="connsiteY2" fmla="*/ 5356 h 1337396"/>
                <a:gd name="connsiteX3" fmla="*/ 10008297 w 12191363"/>
                <a:gd name="connsiteY3" fmla="*/ 85239 h 1337396"/>
                <a:gd name="connsiteX4" fmla="*/ 9497059 w 12191363"/>
                <a:gd name="connsiteY4" fmla="*/ 174012 h 1337396"/>
                <a:gd name="connsiteX5" fmla="*/ 7809927 w 12191363"/>
                <a:gd name="connsiteY5" fmla="*/ 119085 h 1337396"/>
                <a:gd name="connsiteX6" fmla="*/ 7374190 w 12191363"/>
                <a:gd name="connsiteY6" fmla="*/ 111910 h 1337396"/>
                <a:gd name="connsiteX7" fmla="*/ 6942327 w 12191363"/>
                <a:gd name="connsiteY7" fmla="*/ 174711 h 1337396"/>
                <a:gd name="connsiteX8" fmla="*/ 5733478 w 12191363"/>
                <a:gd name="connsiteY8" fmla="*/ 195349 h 1337396"/>
                <a:gd name="connsiteX9" fmla="*/ 5189981 w 12191363"/>
                <a:gd name="connsiteY9" fmla="*/ 240116 h 1337396"/>
                <a:gd name="connsiteX10" fmla="*/ 4510722 w 12191363"/>
                <a:gd name="connsiteY10" fmla="*/ 315808 h 1337396"/>
                <a:gd name="connsiteX11" fmla="*/ 4154296 w 12191363"/>
                <a:gd name="connsiteY11" fmla="*/ 388897 h 1337396"/>
                <a:gd name="connsiteX12" fmla="*/ 3926013 w 12191363"/>
                <a:gd name="connsiteY12" fmla="*/ 391056 h 1337396"/>
                <a:gd name="connsiteX13" fmla="*/ 2836480 w 12191363"/>
                <a:gd name="connsiteY13" fmla="*/ 298854 h 1337396"/>
                <a:gd name="connsiteX14" fmla="*/ 1552383 w 12191363"/>
                <a:gd name="connsiteY14" fmla="*/ 339176 h 1337396"/>
                <a:gd name="connsiteX15" fmla="*/ 679766 w 12191363"/>
                <a:gd name="connsiteY15" fmla="*/ 601685 h 1337396"/>
                <a:gd name="connsiteX16" fmla="*/ 269620 w 12191363"/>
                <a:gd name="connsiteY16" fmla="*/ 756562 h 1337396"/>
                <a:gd name="connsiteX17" fmla="*/ 253 w 12191363"/>
                <a:gd name="connsiteY17" fmla="*/ 810791 h 1337396"/>
                <a:gd name="connsiteX18" fmla="*/ 380 w 12191363"/>
                <a:gd name="connsiteY18" fmla="*/ 1337396 h 1337396"/>
                <a:gd name="connsiteX19" fmla="*/ 111251 w 12191363"/>
                <a:gd name="connsiteY19" fmla="*/ 1334475 h 1337396"/>
                <a:gd name="connsiteX20" fmla="*/ 842580 w 12191363"/>
                <a:gd name="connsiteY20" fmla="*/ 1188044 h 1337396"/>
                <a:gd name="connsiteX21" fmla="*/ 2006218 w 12191363"/>
                <a:gd name="connsiteY21" fmla="*/ 1115908 h 1337396"/>
                <a:gd name="connsiteX22" fmla="*/ 3650169 w 12191363"/>
                <a:gd name="connsiteY22" fmla="*/ 1213825 h 1337396"/>
                <a:gd name="connsiteX23" fmla="*/ 5231319 w 12191363"/>
                <a:gd name="connsiteY23" fmla="*/ 993861 h 1337396"/>
                <a:gd name="connsiteX24" fmla="*/ 5420930 w 12191363"/>
                <a:gd name="connsiteY24" fmla="*/ 966683 h 1337396"/>
                <a:gd name="connsiteX25" fmla="*/ 6578345 w 12191363"/>
                <a:gd name="connsiteY25" fmla="*/ 998052 h 1337396"/>
                <a:gd name="connsiteX26" fmla="*/ 6636321 w 12191363"/>
                <a:gd name="connsiteY26" fmla="*/ 1005862 h 1337396"/>
                <a:gd name="connsiteX27" fmla="*/ 7187310 w 12191363"/>
                <a:gd name="connsiteY27" fmla="*/ 1116797 h 1337396"/>
                <a:gd name="connsiteX28" fmla="*/ 7601330 w 12191363"/>
                <a:gd name="connsiteY28" fmla="*/ 1173185 h 1337396"/>
                <a:gd name="connsiteX29" fmla="*/ 8028558 w 12191363"/>
                <a:gd name="connsiteY29" fmla="*/ 1203030 h 1337396"/>
                <a:gd name="connsiteX30" fmla="*/ 8518333 w 12191363"/>
                <a:gd name="connsiteY30" fmla="*/ 1191283 h 1337396"/>
                <a:gd name="connsiteX31" fmla="*/ 9059544 w 12191363"/>
                <a:gd name="connsiteY31" fmla="*/ 1266403 h 1337396"/>
                <a:gd name="connsiteX32" fmla="*/ 9640125 w 12191363"/>
                <a:gd name="connsiteY32" fmla="*/ 1234018 h 1337396"/>
                <a:gd name="connsiteX33" fmla="*/ 10226420 w 12191363"/>
                <a:gd name="connsiteY33" fmla="*/ 1128481 h 1337396"/>
                <a:gd name="connsiteX34" fmla="*/ 11013312 w 12191363"/>
                <a:gd name="connsiteY34" fmla="*/ 1007006 h 1337396"/>
                <a:gd name="connsiteX35" fmla="*/ 11259692 w 12191363"/>
                <a:gd name="connsiteY35" fmla="*/ 1012340 h 1337396"/>
                <a:gd name="connsiteX36" fmla="*/ 11973939 w 12191363"/>
                <a:gd name="connsiteY36" fmla="*/ 1051710 h 1337396"/>
                <a:gd name="connsiteX37" fmla="*/ 12190729 w 12191363"/>
                <a:gd name="connsiteY37" fmla="*/ 1077300 h 1337396"/>
                <a:gd name="connsiteX38" fmla="*/ 12191363 w 12191363"/>
                <a:gd name="connsiteY38" fmla="*/ 125499 h 1337396"/>
                <a:gd name="connsiteX39" fmla="*/ 11458574 w 12191363"/>
                <a:gd name="connsiteY39" fmla="*/ 40091 h 1337396"/>
                <a:gd name="connsiteX0" fmla="*/ 11458574 w 14355030"/>
                <a:gd name="connsiteY0" fmla="*/ 40091 h 1337396"/>
                <a:gd name="connsiteX1" fmla="*/ 11125262 w 14355030"/>
                <a:gd name="connsiteY1" fmla="*/ 12976 h 1337396"/>
                <a:gd name="connsiteX2" fmla="*/ 10633455 w 14355030"/>
                <a:gd name="connsiteY2" fmla="*/ 5356 h 1337396"/>
                <a:gd name="connsiteX3" fmla="*/ 10008297 w 14355030"/>
                <a:gd name="connsiteY3" fmla="*/ 85239 h 1337396"/>
                <a:gd name="connsiteX4" fmla="*/ 9497059 w 14355030"/>
                <a:gd name="connsiteY4" fmla="*/ 174012 h 1337396"/>
                <a:gd name="connsiteX5" fmla="*/ 7809927 w 14355030"/>
                <a:gd name="connsiteY5" fmla="*/ 119085 h 1337396"/>
                <a:gd name="connsiteX6" fmla="*/ 7374190 w 14355030"/>
                <a:gd name="connsiteY6" fmla="*/ 111910 h 1337396"/>
                <a:gd name="connsiteX7" fmla="*/ 6942327 w 14355030"/>
                <a:gd name="connsiteY7" fmla="*/ 174711 h 1337396"/>
                <a:gd name="connsiteX8" fmla="*/ 5733478 w 14355030"/>
                <a:gd name="connsiteY8" fmla="*/ 195349 h 1337396"/>
                <a:gd name="connsiteX9" fmla="*/ 5189981 w 14355030"/>
                <a:gd name="connsiteY9" fmla="*/ 240116 h 1337396"/>
                <a:gd name="connsiteX10" fmla="*/ 4510722 w 14355030"/>
                <a:gd name="connsiteY10" fmla="*/ 315808 h 1337396"/>
                <a:gd name="connsiteX11" fmla="*/ 4154296 w 14355030"/>
                <a:gd name="connsiteY11" fmla="*/ 388897 h 1337396"/>
                <a:gd name="connsiteX12" fmla="*/ 3926013 w 14355030"/>
                <a:gd name="connsiteY12" fmla="*/ 391056 h 1337396"/>
                <a:gd name="connsiteX13" fmla="*/ 2836480 w 14355030"/>
                <a:gd name="connsiteY13" fmla="*/ 298854 h 1337396"/>
                <a:gd name="connsiteX14" fmla="*/ 1552383 w 14355030"/>
                <a:gd name="connsiteY14" fmla="*/ 339176 h 1337396"/>
                <a:gd name="connsiteX15" fmla="*/ 679766 w 14355030"/>
                <a:gd name="connsiteY15" fmla="*/ 601685 h 1337396"/>
                <a:gd name="connsiteX16" fmla="*/ 269620 w 14355030"/>
                <a:gd name="connsiteY16" fmla="*/ 756562 h 1337396"/>
                <a:gd name="connsiteX17" fmla="*/ 253 w 14355030"/>
                <a:gd name="connsiteY17" fmla="*/ 810791 h 1337396"/>
                <a:gd name="connsiteX18" fmla="*/ 380 w 14355030"/>
                <a:gd name="connsiteY18" fmla="*/ 1337396 h 1337396"/>
                <a:gd name="connsiteX19" fmla="*/ 111251 w 14355030"/>
                <a:gd name="connsiteY19" fmla="*/ 1334475 h 1337396"/>
                <a:gd name="connsiteX20" fmla="*/ 842580 w 14355030"/>
                <a:gd name="connsiteY20" fmla="*/ 1188044 h 1337396"/>
                <a:gd name="connsiteX21" fmla="*/ 2006218 w 14355030"/>
                <a:gd name="connsiteY21" fmla="*/ 1115908 h 1337396"/>
                <a:gd name="connsiteX22" fmla="*/ 3650169 w 14355030"/>
                <a:gd name="connsiteY22" fmla="*/ 1213825 h 1337396"/>
                <a:gd name="connsiteX23" fmla="*/ 5231319 w 14355030"/>
                <a:gd name="connsiteY23" fmla="*/ 993861 h 1337396"/>
                <a:gd name="connsiteX24" fmla="*/ 5420930 w 14355030"/>
                <a:gd name="connsiteY24" fmla="*/ 966683 h 1337396"/>
                <a:gd name="connsiteX25" fmla="*/ 6578345 w 14355030"/>
                <a:gd name="connsiteY25" fmla="*/ 998052 h 1337396"/>
                <a:gd name="connsiteX26" fmla="*/ 6636321 w 14355030"/>
                <a:gd name="connsiteY26" fmla="*/ 1005862 h 1337396"/>
                <a:gd name="connsiteX27" fmla="*/ 7187310 w 14355030"/>
                <a:gd name="connsiteY27" fmla="*/ 1116797 h 1337396"/>
                <a:gd name="connsiteX28" fmla="*/ 7601330 w 14355030"/>
                <a:gd name="connsiteY28" fmla="*/ 1173185 h 1337396"/>
                <a:gd name="connsiteX29" fmla="*/ 8028558 w 14355030"/>
                <a:gd name="connsiteY29" fmla="*/ 1203030 h 1337396"/>
                <a:gd name="connsiteX30" fmla="*/ 8518333 w 14355030"/>
                <a:gd name="connsiteY30" fmla="*/ 1191283 h 1337396"/>
                <a:gd name="connsiteX31" fmla="*/ 9059544 w 14355030"/>
                <a:gd name="connsiteY31" fmla="*/ 1266403 h 1337396"/>
                <a:gd name="connsiteX32" fmla="*/ 9640125 w 14355030"/>
                <a:gd name="connsiteY32" fmla="*/ 1234018 h 1337396"/>
                <a:gd name="connsiteX33" fmla="*/ 10226420 w 14355030"/>
                <a:gd name="connsiteY33" fmla="*/ 1128481 h 1337396"/>
                <a:gd name="connsiteX34" fmla="*/ 11013312 w 14355030"/>
                <a:gd name="connsiteY34" fmla="*/ 1007006 h 1337396"/>
                <a:gd name="connsiteX35" fmla="*/ 11259692 w 14355030"/>
                <a:gd name="connsiteY35" fmla="*/ 1012340 h 1337396"/>
                <a:gd name="connsiteX36" fmla="*/ 11973939 w 14355030"/>
                <a:gd name="connsiteY36" fmla="*/ 1051710 h 1337396"/>
                <a:gd name="connsiteX37" fmla="*/ 12190729 w 14355030"/>
                <a:gd name="connsiteY37" fmla="*/ 1077300 h 1337396"/>
                <a:gd name="connsiteX38" fmla="*/ 14355030 w 14355030"/>
                <a:gd name="connsiteY38" fmla="*/ 412621 h 1337396"/>
                <a:gd name="connsiteX39" fmla="*/ 11458574 w 14355030"/>
                <a:gd name="connsiteY39" fmla="*/ 40091 h 1337396"/>
                <a:gd name="connsiteX0" fmla="*/ 11458574 w 14355030"/>
                <a:gd name="connsiteY0" fmla="*/ 40091 h 1337396"/>
                <a:gd name="connsiteX1" fmla="*/ 11125262 w 14355030"/>
                <a:gd name="connsiteY1" fmla="*/ 12976 h 1337396"/>
                <a:gd name="connsiteX2" fmla="*/ 10633455 w 14355030"/>
                <a:gd name="connsiteY2" fmla="*/ 5356 h 1337396"/>
                <a:gd name="connsiteX3" fmla="*/ 10008297 w 14355030"/>
                <a:gd name="connsiteY3" fmla="*/ 85239 h 1337396"/>
                <a:gd name="connsiteX4" fmla="*/ 9497059 w 14355030"/>
                <a:gd name="connsiteY4" fmla="*/ 174012 h 1337396"/>
                <a:gd name="connsiteX5" fmla="*/ 7809927 w 14355030"/>
                <a:gd name="connsiteY5" fmla="*/ 119085 h 1337396"/>
                <a:gd name="connsiteX6" fmla="*/ 7374190 w 14355030"/>
                <a:gd name="connsiteY6" fmla="*/ 111910 h 1337396"/>
                <a:gd name="connsiteX7" fmla="*/ 6942327 w 14355030"/>
                <a:gd name="connsiteY7" fmla="*/ 174711 h 1337396"/>
                <a:gd name="connsiteX8" fmla="*/ 5733478 w 14355030"/>
                <a:gd name="connsiteY8" fmla="*/ 195349 h 1337396"/>
                <a:gd name="connsiteX9" fmla="*/ 5189981 w 14355030"/>
                <a:gd name="connsiteY9" fmla="*/ 240116 h 1337396"/>
                <a:gd name="connsiteX10" fmla="*/ 4510722 w 14355030"/>
                <a:gd name="connsiteY10" fmla="*/ 315808 h 1337396"/>
                <a:gd name="connsiteX11" fmla="*/ 4154296 w 14355030"/>
                <a:gd name="connsiteY11" fmla="*/ 388897 h 1337396"/>
                <a:gd name="connsiteX12" fmla="*/ 3926013 w 14355030"/>
                <a:gd name="connsiteY12" fmla="*/ 391056 h 1337396"/>
                <a:gd name="connsiteX13" fmla="*/ 2836480 w 14355030"/>
                <a:gd name="connsiteY13" fmla="*/ 298854 h 1337396"/>
                <a:gd name="connsiteX14" fmla="*/ 1552383 w 14355030"/>
                <a:gd name="connsiteY14" fmla="*/ 339176 h 1337396"/>
                <a:gd name="connsiteX15" fmla="*/ 679766 w 14355030"/>
                <a:gd name="connsiteY15" fmla="*/ 601685 h 1337396"/>
                <a:gd name="connsiteX16" fmla="*/ 269620 w 14355030"/>
                <a:gd name="connsiteY16" fmla="*/ 756562 h 1337396"/>
                <a:gd name="connsiteX17" fmla="*/ 253 w 14355030"/>
                <a:gd name="connsiteY17" fmla="*/ 810791 h 1337396"/>
                <a:gd name="connsiteX18" fmla="*/ 380 w 14355030"/>
                <a:gd name="connsiteY18" fmla="*/ 1337396 h 1337396"/>
                <a:gd name="connsiteX19" fmla="*/ 111251 w 14355030"/>
                <a:gd name="connsiteY19" fmla="*/ 1334475 h 1337396"/>
                <a:gd name="connsiteX20" fmla="*/ 842580 w 14355030"/>
                <a:gd name="connsiteY20" fmla="*/ 1188044 h 1337396"/>
                <a:gd name="connsiteX21" fmla="*/ 2006218 w 14355030"/>
                <a:gd name="connsiteY21" fmla="*/ 1115908 h 1337396"/>
                <a:gd name="connsiteX22" fmla="*/ 3650169 w 14355030"/>
                <a:gd name="connsiteY22" fmla="*/ 1213825 h 1337396"/>
                <a:gd name="connsiteX23" fmla="*/ 5231319 w 14355030"/>
                <a:gd name="connsiteY23" fmla="*/ 993861 h 1337396"/>
                <a:gd name="connsiteX24" fmla="*/ 5420930 w 14355030"/>
                <a:gd name="connsiteY24" fmla="*/ 966683 h 1337396"/>
                <a:gd name="connsiteX25" fmla="*/ 6578345 w 14355030"/>
                <a:gd name="connsiteY25" fmla="*/ 998052 h 1337396"/>
                <a:gd name="connsiteX26" fmla="*/ 6636321 w 14355030"/>
                <a:gd name="connsiteY26" fmla="*/ 1005862 h 1337396"/>
                <a:gd name="connsiteX27" fmla="*/ 7187310 w 14355030"/>
                <a:gd name="connsiteY27" fmla="*/ 1116797 h 1337396"/>
                <a:gd name="connsiteX28" fmla="*/ 7601330 w 14355030"/>
                <a:gd name="connsiteY28" fmla="*/ 1173185 h 1337396"/>
                <a:gd name="connsiteX29" fmla="*/ 8028558 w 14355030"/>
                <a:gd name="connsiteY29" fmla="*/ 1203030 h 1337396"/>
                <a:gd name="connsiteX30" fmla="*/ 8518333 w 14355030"/>
                <a:gd name="connsiteY30" fmla="*/ 1191283 h 1337396"/>
                <a:gd name="connsiteX31" fmla="*/ 9059544 w 14355030"/>
                <a:gd name="connsiteY31" fmla="*/ 1266403 h 1337396"/>
                <a:gd name="connsiteX32" fmla="*/ 9640125 w 14355030"/>
                <a:gd name="connsiteY32" fmla="*/ 1234018 h 1337396"/>
                <a:gd name="connsiteX33" fmla="*/ 10226420 w 14355030"/>
                <a:gd name="connsiteY33" fmla="*/ 1128481 h 1337396"/>
                <a:gd name="connsiteX34" fmla="*/ 11013312 w 14355030"/>
                <a:gd name="connsiteY34" fmla="*/ 1007006 h 1337396"/>
                <a:gd name="connsiteX35" fmla="*/ 11259692 w 14355030"/>
                <a:gd name="connsiteY35" fmla="*/ 1012340 h 1337396"/>
                <a:gd name="connsiteX36" fmla="*/ 11973939 w 14355030"/>
                <a:gd name="connsiteY36" fmla="*/ 1051710 h 1337396"/>
                <a:gd name="connsiteX37" fmla="*/ 14354397 w 14355030"/>
                <a:gd name="connsiteY37" fmla="*/ 1292642 h 1337396"/>
                <a:gd name="connsiteX38" fmla="*/ 14355030 w 14355030"/>
                <a:gd name="connsiteY38" fmla="*/ 412621 h 1337396"/>
                <a:gd name="connsiteX39" fmla="*/ 11458574 w 14355030"/>
                <a:gd name="connsiteY39" fmla="*/ 40091 h 1337396"/>
                <a:gd name="connsiteX0" fmla="*/ 11458574 w 14355030"/>
                <a:gd name="connsiteY0" fmla="*/ 46386 h 1343691"/>
                <a:gd name="connsiteX1" fmla="*/ 11125262 w 14355030"/>
                <a:gd name="connsiteY1" fmla="*/ 19271 h 1343691"/>
                <a:gd name="connsiteX2" fmla="*/ 10633455 w 14355030"/>
                <a:gd name="connsiteY2" fmla="*/ 11651 h 1343691"/>
                <a:gd name="connsiteX3" fmla="*/ 9497059 w 14355030"/>
                <a:gd name="connsiteY3" fmla="*/ 180307 h 1343691"/>
                <a:gd name="connsiteX4" fmla="*/ 7809927 w 14355030"/>
                <a:gd name="connsiteY4" fmla="*/ 125380 h 1343691"/>
                <a:gd name="connsiteX5" fmla="*/ 7374190 w 14355030"/>
                <a:gd name="connsiteY5" fmla="*/ 118205 h 1343691"/>
                <a:gd name="connsiteX6" fmla="*/ 6942327 w 14355030"/>
                <a:gd name="connsiteY6" fmla="*/ 181006 h 1343691"/>
                <a:gd name="connsiteX7" fmla="*/ 5733478 w 14355030"/>
                <a:gd name="connsiteY7" fmla="*/ 201644 h 1343691"/>
                <a:gd name="connsiteX8" fmla="*/ 5189981 w 14355030"/>
                <a:gd name="connsiteY8" fmla="*/ 246411 h 1343691"/>
                <a:gd name="connsiteX9" fmla="*/ 4510722 w 14355030"/>
                <a:gd name="connsiteY9" fmla="*/ 322103 h 1343691"/>
                <a:gd name="connsiteX10" fmla="*/ 4154296 w 14355030"/>
                <a:gd name="connsiteY10" fmla="*/ 395192 h 1343691"/>
                <a:gd name="connsiteX11" fmla="*/ 3926013 w 14355030"/>
                <a:gd name="connsiteY11" fmla="*/ 397351 h 1343691"/>
                <a:gd name="connsiteX12" fmla="*/ 2836480 w 14355030"/>
                <a:gd name="connsiteY12" fmla="*/ 305149 h 1343691"/>
                <a:gd name="connsiteX13" fmla="*/ 1552383 w 14355030"/>
                <a:gd name="connsiteY13" fmla="*/ 345471 h 1343691"/>
                <a:gd name="connsiteX14" fmla="*/ 679766 w 14355030"/>
                <a:gd name="connsiteY14" fmla="*/ 607980 h 1343691"/>
                <a:gd name="connsiteX15" fmla="*/ 269620 w 14355030"/>
                <a:gd name="connsiteY15" fmla="*/ 762857 h 1343691"/>
                <a:gd name="connsiteX16" fmla="*/ 253 w 14355030"/>
                <a:gd name="connsiteY16" fmla="*/ 817086 h 1343691"/>
                <a:gd name="connsiteX17" fmla="*/ 380 w 14355030"/>
                <a:gd name="connsiteY17" fmla="*/ 1343691 h 1343691"/>
                <a:gd name="connsiteX18" fmla="*/ 111251 w 14355030"/>
                <a:gd name="connsiteY18" fmla="*/ 1340770 h 1343691"/>
                <a:gd name="connsiteX19" fmla="*/ 842580 w 14355030"/>
                <a:gd name="connsiteY19" fmla="*/ 1194339 h 1343691"/>
                <a:gd name="connsiteX20" fmla="*/ 2006218 w 14355030"/>
                <a:gd name="connsiteY20" fmla="*/ 1122203 h 1343691"/>
                <a:gd name="connsiteX21" fmla="*/ 3650169 w 14355030"/>
                <a:gd name="connsiteY21" fmla="*/ 1220120 h 1343691"/>
                <a:gd name="connsiteX22" fmla="*/ 5231319 w 14355030"/>
                <a:gd name="connsiteY22" fmla="*/ 1000156 h 1343691"/>
                <a:gd name="connsiteX23" fmla="*/ 5420930 w 14355030"/>
                <a:gd name="connsiteY23" fmla="*/ 972978 h 1343691"/>
                <a:gd name="connsiteX24" fmla="*/ 6578345 w 14355030"/>
                <a:gd name="connsiteY24" fmla="*/ 1004347 h 1343691"/>
                <a:gd name="connsiteX25" fmla="*/ 6636321 w 14355030"/>
                <a:gd name="connsiteY25" fmla="*/ 1012157 h 1343691"/>
                <a:gd name="connsiteX26" fmla="*/ 7187310 w 14355030"/>
                <a:gd name="connsiteY26" fmla="*/ 1123092 h 1343691"/>
                <a:gd name="connsiteX27" fmla="*/ 7601330 w 14355030"/>
                <a:gd name="connsiteY27" fmla="*/ 1179480 h 1343691"/>
                <a:gd name="connsiteX28" fmla="*/ 8028558 w 14355030"/>
                <a:gd name="connsiteY28" fmla="*/ 1209325 h 1343691"/>
                <a:gd name="connsiteX29" fmla="*/ 8518333 w 14355030"/>
                <a:gd name="connsiteY29" fmla="*/ 1197578 h 1343691"/>
                <a:gd name="connsiteX30" fmla="*/ 9059544 w 14355030"/>
                <a:gd name="connsiteY30" fmla="*/ 1272698 h 1343691"/>
                <a:gd name="connsiteX31" fmla="*/ 9640125 w 14355030"/>
                <a:gd name="connsiteY31" fmla="*/ 1240313 h 1343691"/>
                <a:gd name="connsiteX32" fmla="*/ 10226420 w 14355030"/>
                <a:gd name="connsiteY32" fmla="*/ 1134776 h 1343691"/>
                <a:gd name="connsiteX33" fmla="*/ 11013312 w 14355030"/>
                <a:gd name="connsiteY33" fmla="*/ 1013301 h 1343691"/>
                <a:gd name="connsiteX34" fmla="*/ 11259692 w 14355030"/>
                <a:gd name="connsiteY34" fmla="*/ 1018635 h 1343691"/>
                <a:gd name="connsiteX35" fmla="*/ 11973939 w 14355030"/>
                <a:gd name="connsiteY35" fmla="*/ 1058005 h 1343691"/>
                <a:gd name="connsiteX36" fmla="*/ 14354397 w 14355030"/>
                <a:gd name="connsiteY36" fmla="*/ 1298937 h 1343691"/>
                <a:gd name="connsiteX37" fmla="*/ 14355030 w 14355030"/>
                <a:gd name="connsiteY37" fmla="*/ 418916 h 1343691"/>
                <a:gd name="connsiteX38" fmla="*/ 11458574 w 14355030"/>
                <a:gd name="connsiteY38" fmla="*/ 46386 h 1343691"/>
                <a:gd name="connsiteX0" fmla="*/ 11458574 w 14355030"/>
                <a:gd name="connsiteY0" fmla="*/ 46386 h 1343691"/>
                <a:gd name="connsiteX1" fmla="*/ 11125262 w 14355030"/>
                <a:gd name="connsiteY1" fmla="*/ 19271 h 1343691"/>
                <a:gd name="connsiteX2" fmla="*/ 10633455 w 14355030"/>
                <a:gd name="connsiteY2" fmla="*/ 11651 h 1343691"/>
                <a:gd name="connsiteX3" fmla="*/ 9497059 w 14355030"/>
                <a:gd name="connsiteY3" fmla="*/ 180307 h 1343691"/>
                <a:gd name="connsiteX4" fmla="*/ 7809927 w 14355030"/>
                <a:gd name="connsiteY4" fmla="*/ 125380 h 1343691"/>
                <a:gd name="connsiteX5" fmla="*/ 7384445 w 14355030"/>
                <a:gd name="connsiteY5" fmla="*/ 66934 h 1343691"/>
                <a:gd name="connsiteX6" fmla="*/ 6942327 w 14355030"/>
                <a:gd name="connsiteY6" fmla="*/ 181006 h 1343691"/>
                <a:gd name="connsiteX7" fmla="*/ 5733478 w 14355030"/>
                <a:gd name="connsiteY7" fmla="*/ 201644 h 1343691"/>
                <a:gd name="connsiteX8" fmla="*/ 5189981 w 14355030"/>
                <a:gd name="connsiteY8" fmla="*/ 246411 h 1343691"/>
                <a:gd name="connsiteX9" fmla="*/ 4510722 w 14355030"/>
                <a:gd name="connsiteY9" fmla="*/ 322103 h 1343691"/>
                <a:gd name="connsiteX10" fmla="*/ 4154296 w 14355030"/>
                <a:gd name="connsiteY10" fmla="*/ 395192 h 1343691"/>
                <a:gd name="connsiteX11" fmla="*/ 3926013 w 14355030"/>
                <a:gd name="connsiteY11" fmla="*/ 397351 h 1343691"/>
                <a:gd name="connsiteX12" fmla="*/ 2836480 w 14355030"/>
                <a:gd name="connsiteY12" fmla="*/ 305149 h 1343691"/>
                <a:gd name="connsiteX13" fmla="*/ 1552383 w 14355030"/>
                <a:gd name="connsiteY13" fmla="*/ 345471 h 1343691"/>
                <a:gd name="connsiteX14" fmla="*/ 679766 w 14355030"/>
                <a:gd name="connsiteY14" fmla="*/ 607980 h 1343691"/>
                <a:gd name="connsiteX15" fmla="*/ 269620 w 14355030"/>
                <a:gd name="connsiteY15" fmla="*/ 762857 h 1343691"/>
                <a:gd name="connsiteX16" fmla="*/ 253 w 14355030"/>
                <a:gd name="connsiteY16" fmla="*/ 817086 h 1343691"/>
                <a:gd name="connsiteX17" fmla="*/ 380 w 14355030"/>
                <a:gd name="connsiteY17" fmla="*/ 1343691 h 1343691"/>
                <a:gd name="connsiteX18" fmla="*/ 111251 w 14355030"/>
                <a:gd name="connsiteY18" fmla="*/ 1340770 h 1343691"/>
                <a:gd name="connsiteX19" fmla="*/ 842580 w 14355030"/>
                <a:gd name="connsiteY19" fmla="*/ 1194339 h 1343691"/>
                <a:gd name="connsiteX20" fmla="*/ 2006218 w 14355030"/>
                <a:gd name="connsiteY20" fmla="*/ 1122203 h 1343691"/>
                <a:gd name="connsiteX21" fmla="*/ 3650169 w 14355030"/>
                <a:gd name="connsiteY21" fmla="*/ 1220120 h 1343691"/>
                <a:gd name="connsiteX22" fmla="*/ 5231319 w 14355030"/>
                <a:gd name="connsiteY22" fmla="*/ 1000156 h 1343691"/>
                <a:gd name="connsiteX23" fmla="*/ 5420930 w 14355030"/>
                <a:gd name="connsiteY23" fmla="*/ 972978 h 1343691"/>
                <a:gd name="connsiteX24" fmla="*/ 6578345 w 14355030"/>
                <a:gd name="connsiteY24" fmla="*/ 1004347 h 1343691"/>
                <a:gd name="connsiteX25" fmla="*/ 6636321 w 14355030"/>
                <a:gd name="connsiteY25" fmla="*/ 1012157 h 1343691"/>
                <a:gd name="connsiteX26" fmla="*/ 7187310 w 14355030"/>
                <a:gd name="connsiteY26" fmla="*/ 1123092 h 1343691"/>
                <a:gd name="connsiteX27" fmla="*/ 7601330 w 14355030"/>
                <a:gd name="connsiteY27" fmla="*/ 1179480 h 1343691"/>
                <a:gd name="connsiteX28" fmla="*/ 8028558 w 14355030"/>
                <a:gd name="connsiteY28" fmla="*/ 1209325 h 1343691"/>
                <a:gd name="connsiteX29" fmla="*/ 8518333 w 14355030"/>
                <a:gd name="connsiteY29" fmla="*/ 1197578 h 1343691"/>
                <a:gd name="connsiteX30" fmla="*/ 9059544 w 14355030"/>
                <a:gd name="connsiteY30" fmla="*/ 1272698 h 1343691"/>
                <a:gd name="connsiteX31" fmla="*/ 9640125 w 14355030"/>
                <a:gd name="connsiteY31" fmla="*/ 1240313 h 1343691"/>
                <a:gd name="connsiteX32" fmla="*/ 10226420 w 14355030"/>
                <a:gd name="connsiteY32" fmla="*/ 1134776 h 1343691"/>
                <a:gd name="connsiteX33" fmla="*/ 11013312 w 14355030"/>
                <a:gd name="connsiteY33" fmla="*/ 1013301 h 1343691"/>
                <a:gd name="connsiteX34" fmla="*/ 11259692 w 14355030"/>
                <a:gd name="connsiteY34" fmla="*/ 1018635 h 1343691"/>
                <a:gd name="connsiteX35" fmla="*/ 11973939 w 14355030"/>
                <a:gd name="connsiteY35" fmla="*/ 1058005 h 1343691"/>
                <a:gd name="connsiteX36" fmla="*/ 14354397 w 14355030"/>
                <a:gd name="connsiteY36" fmla="*/ 1298937 h 1343691"/>
                <a:gd name="connsiteX37" fmla="*/ 14355030 w 14355030"/>
                <a:gd name="connsiteY37" fmla="*/ 418916 h 1343691"/>
                <a:gd name="connsiteX38" fmla="*/ 11458574 w 14355030"/>
                <a:gd name="connsiteY38" fmla="*/ 46386 h 1343691"/>
                <a:gd name="connsiteX0" fmla="*/ 11458574 w 14355030"/>
                <a:gd name="connsiteY0" fmla="*/ 46386 h 1343691"/>
                <a:gd name="connsiteX1" fmla="*/ 11125262 w 14355030"/>
                <a:gd name="connsiteY1" fmla="*/ 19271 h 1343691"/>
                <a:gd name="connsiteX2" fmla="*/ 10633455 w 14355030"/>
                <a:gd name="connsiteY2" fmla="*/ 11651 h 1343691"/>
                <a:gd name="connsiteX3" fmla="*/ 9497059 w 14355030"/>
                <a:gd name="connsiteY3" fmla="*/ 180307 h 1343691"/>
                <a:gd name="connsiteX4" fmla="*/ 7932980 w 14355030"/>
                <a:gd name="connsiteY4" fmla="*/ 104872 h 1343691"/>
                <a:gd name="connsiteX5" fmla="*/ 7384445 w 14355030"/>
                <a:gd name="connsiteY5" fmla="*/ 66934 h 1343691"/>
                <a:gd name="connsiteX6" fmla="*/ 6942327 w 14355030"/>
                <a:gd name="connsiteY6" fmla="*/ 181006 h 1343691"/>
                <a:gd name="connsiteX7" fmla="*/ 5733478 w 14355030"/>
                <a:gd name="connsiteY7" fmla="*/ 201644 h 1343691"/>
                <a:gd name="connsiteX8" fmla="*/ 5189981 w 14355030"/>
                <a:gd name="connsiteY8" fmla="*/ 246411 h 1343691"/>
                <a:gd name="connsiteX9" fmla="*/ 4510722 w 14355030"/>
                <a:gd name="connsiteY9" fmla="*/ 322103 h 1343691"/>
                <a:gd name="connsiteX10" fmla="*/ 4154296 w 14355030"/>
                <a:gd name="connsiteY10" fmla="*/ 395192 h 1343691"/>
                <a:gd name="connsiteX11" fmla="*/ 3926013 w 14355030"/>
                <a:gd name="connsiteY11" fmla="*/ 397351 h 1343691"/>
                <a:gd name="connsiteX12" fmla="*/ 2836480 w 14355030"/>
                <a:gd name="connsiteY12" fmla="*/ 305149 h 1343691"/>
                <a:gd name="connsiteX13" fmla="*/ 1552383 w 14355030"/>
                <a:gd name="connsiteY13" fmla="*/ 345471 h 1343691"/>
                <a:gd name="connsiteX14" fmla="*/ 679766 w 14355030"/>
                <a:gd name="connsiteY14" fmla="*/ 607980 h 1343691"/>
                <a:gd name="connsiteX15" fmla="*/ 269620 w 14355030"/>
                <a:gd name="connsiteY15" fmla="*/ 762857 h 1343691"/>
                <a:gd name="connsiteX16" fmla="*/ 253 w 14355030"/>
                <a:gd name="connsiteY16" fmla="*/ 817086 h 1343691"/>
                <a:gd name="connsiteX17" fmla="*/ 380 w 14355030"/>
                <a:gd name="connsiteY17" fmla="*/ 1343691 h 1343691"/>
                <a:gd name="connsiteX18" fmla="*/ 111251 w 14355030"/>
                <a:gd name="connsiteY18" fmla="*/ 1340770 h 1343691"/>
                <a:gd name="connsiteX19" fmla="*/ 842580 w 14355030"/>
                <a:gd name="connsiteY19" fmla="*/ 1194339 h 1343691"/>
                <a:gd name="connsiteX20" fmla="*/ 2006218 w 14355030"/>
                <a:gd name="connsiteY20" fmla="*/ 1122203 h 1343691"/>
                <a:gd name="connsiteX21" fmla="*/ 3650169 w 14355030"/>
                <a:gd name="connsiteY21" fmla="*/ 1220120 h 1343691"/>
                <a:gd name="connsiteX22" fmla="*/ 5231319 w 14355030"/>
                <a:gd name="connsiteY22" fmla="*/ 1000156 h 1343691"/>
                <a:gd name="connsiteX23" fmla="*/ 5420930 w 14355030"/>
                <a:gd name="connsiteY23" fmla="*/ 972978 h 1343691"/>
                <a:gd name="connsiteX24" fmla="*/ 6578345 w 14355030"/>
                <a:gd name="connsiteY24" fmla="*/ 1004347 h 1343691"/>
                <a:gd name="connsiteX25" fmla="*/ 6636321 w 14355030"/>
                <a:gd name="connsiteY25" fmla="*/ 1012157 h 1343691"/>
                <a:gd name="connsiteX26" fmla="*/ 7187310 w 14355030"/>
                <a:gd name="connsiteY26" fmla="*/ 1123092 h 1343691"/>
                <a:gd name="connsiteX27" fmla="*/ 7601330 w 14355030"/>
                <a:gd name="connsiteY27" fmla="*/ 1179480 h 1343691"/>
                <a:gd name="connsiteX28" fmla="*/ 8028558 w 14355030"/>
                <a:gd name="connsiteY28" fmla="*/ 1209325 h 1343691"/>
                <a:gd name="connsiteX29" fmla="*/ 8518333 w 14355030"/>
                <a:gd name="connsiteY29" fmla="*/ 1197578 h 1343691"/>
                <a:gd name="connsiteX30" fmla="*/ 9059544 w 14355030"/>
                <a:gd name="connsiteY30" fmla="*/ 1272698 h 1343691"/>
                <a:gd name="connsiteX31" fmla="*/ 9640125 w 14355030"/>
                <a:gd name="connsiteY31" fmla="*/ 1240313 h 1343691"/>
                <a:gd name="connsiteX32" fmla="*/ 10226420 w 14355030"/>
                <a:gd name="connsiteY32" fmla="*/ 1134776 h 1343691"/>
                <a:gd name="connsiteX33" fmla="*/ 11013312 w 14355030"/>
                <a:gd name="connsiteY33" fmla="*/ 1013301 h 1343691"/>
                <a:gd name="connsiteX34" fmla="*/ 11259692 w 14355030"/>
                <a:gd name="connsiteY34" fmla="*/ 1018635 h 1343691"/>
                <a:gd name="connsiteX35" fmla="*/ 11973939 w 14355030"/>
                <a:gd name="connsiteY35" fmla="*/ 1058005 h 1343691"/>
                <a:gd name="connsiteX36" fmla="*/ 14354397 w 14355030"/>
                <a:gd name="connsiteY36" fmla="*/ 1298937 h 1343691"/>
                <a:gd name="connsiteX37" fmla="*/ 14355030 w 14355030"/>
                <a:gd name="connsiteY37" fmla="*/ 418916 h 1343691"/>
                <a:gd name="connsiteX38" fmla="*/ 11458574 w 14355030"/>
                <a:gd name="connsiteY38" fmla="*/ 46386 h 1343691"/>
                <a:gd name="connsiteX0" fmla="*/ 11458574 w 14355030"/>
                <a:gd name="connsiteY0" fmla="*/ 44112 h 1341417"/>
                <a:gd name="connsiteX1" fmla="*/ 11125262 w 14355030"/>
                <a:gd name="connsiteY1" fmla="*/ 16997 h 1341417"/>
                <a:gd name="connsiteX2" fmla="*/ 10633455 w 14355030"/>
                <a:gd name="connsiteY2" fmla="*/ 9377 h 1341417"/>
                <a:gd name="connsiteX3" fmla="*/ 9476551 w 14355030"/>
                <a:gd name="connsiteY3" fmla="*/ 147270 h 1341417"/>
                <a:gd name="connsiteX4" fmla="*/ 7932980 w 14355030"/>
                <a:gd name="connsiteY4" fmla="*/ 102598 h 1341417"/>
                <a:gd name="connsiteX5" fmla="*/ 7384445 w 14355030"/>
                <a:gd name="connsiteY5" fmla="*/ 64660 h 1341417"/>
                <a:gd name="connsiteX6" fmla="*/ 6942327 w 14355030"/>
                <a:gd name="connsiteY6" fmla="*/ 178732 h 1341417"/>
                <a:gd name="connsiteX7" fmla="*/ 5733478 w 14355030"/>
                <a:gd name="connsiteY7" fmla="*/ 199370 h 1341417"/>
                <a:gd name="connsiteX8" fmla="*/ 5189981 w 14355030"/>
                <a:gd name="connsiteY8" fmla="*/ 244137 h 1341417"/>
                <a:gd name="connsiteX9" fmla="*/ 4510722 w 14355030"/>
                <a:gd name="connsiteY9" fmla="*/ 319829 h 1341417"/>
                <a:gd name="connsiteX10" fmla="*/ 4154296 w 14355030"/>
                <a:gd name="connsiteY10" fmla="*/ 392918 h 1341417"/>
                <a:gd name="connsiteX11" fmla="*/ 3926013 w 14355030"/>
                <a:gd name="connsiteY11" fmla="*/ 395077 h 1341417"/>
                <a:gd name="connsiteX12" fmla="*/ 2836480 w 14355030"/>
                <a:gd name="connsiteY12" fmla="*/ 302875 h 1341417"/>
                <a:gd name="connsiteX13" fmla="*/ 1552383 w 14355030"/>
                <a:gd name="connsiteY13" fmla="*/ 343197 h 1341417"/>
                <a:gd name="connsiteX14" fmla="*/ 679766 w 14355030"/>
                <a:gd name="connsiteY14" fmla="*/ 605706 h 1341417"/>
                <a:gd name="connsiteX15" fmla="*/ 269620 w 14355030"/>
                <a:gd name="connsiteY15" fmla="*/ 760583 h 1341417"/>
                <a:gd name="connsiteX16" fmla="*/ 253 w 14355030"/>
                <a:gd name="connsiteY16" fmla="*/ 814812 h 1341417"/>
                <a:gd name="connsiteX17" fmla="*/ 380 w 14355030"/>
                <a:gd name="connsiteY17" fmla="*/ 1341417 h 1341417"/>
                <a:gd name="connsiteX18" fmla="*/ 111251 w 14355030"/>
                <a:gd name="connsiteY18" fmla="*/ 1338496 h 1341417"/>
                <a:gd name="connsiteX19" fmla="*/ 842580 w 14355030"/>
                <a:gd name="connsiteY19" fmla="*/ 1192065 h 1341417"/>
                <a:gd name="connsiteX20" fmla="*/ 2006218 w 14355030"/>
                <a:gd name="connsiteY20" fmla="*/ 1119929 h 1341417"/>
                <a:gd name="connsiteX21" fmla="*/ 3650169 w 14355030"/>
                <a:gd name="connsiteY21" fmla="*/ 1217846 h 1341417"/>
                <a:gd name="connsiteX22" fmla="*/ 5231319 w 14355030"/>
                <a:gd name="connsiteY22" fmla="*/ 997882 h 1341417"/>
                <a:gd name="connsiteX23" fmla="*/ 5420930 w 14355030"/>
                <a:gd name="connsiteY23" fmla="*/ 970704 h 1341417"/>
                <a:gd name="connsiteX24" fmla="*/ 6578345 w 14355030"/>
                <a:gd name="connsiteY24" fmla="*/ 1002073 h 1341417"/>
                <a:gd name="connsiteX25" fmla="*/ 6636321 w 14355030"/>
                <a:gd name="connsiteY25" fmla="*/ 1009883 h 1341417"/>
                <a:gd name="connsiteX26" fmla="*/ 7187310 w 14355030"/>
                <a:gd name="connsiteY26" fmla="*/ 1120818 h 1341417"/>
                <a:gd name="connsiteX27" fmla="*/ 7601330 w 14355030"/>
                <a:gd name="connsiteY27" fmla="*/ 1177206 h 1341417"/>
                <a:gd name="connsiteX28" fmla="*/ 8028558 w 14355030"/>
                <a:gd name="connsiteY28" fmla="*/ 1207051 h 1341417"/>
                <a:gd name="connsiteX29" fmla="*/ 8518333 w 14355030"/>
                <a:gd name="connsiteY29" fmla="*/ 1195304 h 1341417"/>
                <a:gd name="connsiteX30" fmla="*/ 9059544 w 14355030"/>
                <a:gd name="connsiteY30" fmla="*/ 1270424 h 1341417"/>
                <a:gd name="connsiteX31" fmla="*/ 9640125 w 14355030"/>
                <a:gd name="connsiteY31" fmla="*/ 1238039 h 1341417"/>
                <a:gd name="connsiteX32" fmla="*/ 10226420 w 14355030"/>
                <a:gd name="connsiteY32" fmla="*/ 1132502 h 1341417"/>
                <a:gd name="connsiteX33" fmla="*/ 11013312 w 14355030"/>
                <a:gd name="connsiteY33" fmla="*/ 1011027 h 1341417"/>
                <a:gd name="connsiteX34" fmla="*/ 11259692 w 14355030"/>
                <a:gd name="connsiteY34" fmla="*/ 1016361 h 1341417"/>
                <a:gd name="connsiteX35" fmla="*/ 11973939 w 14355030"/>
                <a:gd name="connsiteY35" fmla="*/ 1055731 h 1341417"/>
                <a:gd name="connsiteX36" fmla="*/ 14354397 w 14355030"/>
                <a:gd name="connsiteY36" fmla="*/ 1296663 h 1341417"/>
                <a:gd name="connsiteX37" fmla="*/ 14355030 w 14355030"/>
                <a:gd name="connsiteY37" fmla="*/ 416642 h 1341417"/>
                <a:gd name="connsiteX38" fmla="*/ 11458574 w 14355030"/>
                <a:gd name="connsiteY38" fmla="*/ 44112 h 13414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4355030" h="1341417">
                  <a:moveTo>
                    <a:pt x="11458574" y="44112"/>
                  </a:moveTo>
                  <a:cubicBezTo>
                    <a:pt x="11387390" y="36873"/>
                    <a:pt x="11165204" y="18839"/>
                    <a:pt x="11125262" y="16997"/>
                  </a:cubicBezTo>
                  <a:cubicBezTo>
                    <a:pt x="10962131" y="9441"/>
                    <a:pt x="10908240" y="-12335"/>
                    <a:pt x="10633455" y="9377"/>
                  </a:cubicBezTo>
                  <a:cubicBezTo>
                    <a:pt x="10358670" y="31089"/>
                    <a:pt x="9926630" y="131733"/>
                    <a:pt x="9476551" y="147270"/>
                  </a:cubicBezTo>
                  <a:lnTo>
                    <a:pt x="7932980" y="102598"/>
                  </a:lnTo>
                  <a:cubicBezTo>
                    <a:pt x="7584296" y="88830"/>
                    <a:pt x="7549554" y="51971"/>
                    <a:pt x="7384445" y="64660"/>
                  </a:cubicBezTo>
                  <a:cubicBezTo>
                    <a:pt x="7219336" y="77349"/>
                    <a:pt x="7217488" y="156280"/>
                    <a:pt x="6942327" y="178732"/>
                  </a:cubicBezTo>
                  <a:cubicBezTo>
                    <a:pt x="6667166" y="201184"/>
                    <a:pt x="5759068" y="199496"/>
                    <a:pt x="5733478" y="199370"/>
                  </a:cubicBezTo>
                  <a:cubicBezTo>
                    <a:pt x="5559043" y="198481"/>
                    <a:pt x="5363717" y="230294"/>
                    <a:pt x="5189981" y="244137"/>
                  </a:cubicBezTo>
                  <a:cubicBezTo>
                    <a:pt x="4961064" y="262362"/>
                    <a:pt x="4736528" y="271252"/>
                    <a:pt x="4510722" y="319829"/>
                  </a:cubicBezTo>
                  <a:cubicBezTo>
                    <a:pt x="4392103" y="345356"/>
                    <a:pt x="4274628" y="377677"/>
                    <a:pt x="4154296" y="392918"/>
                  </a:cubicBezTo>
                  <a:cubicBezTo>
                    <a:pt x="4078731" y="402506"/>
                    <a:pt x="4001705" y="405173"/>
                    <a:pt x="3926013" y="395077"/>
                  </a:cubicBezTo>
                  <a:cubicBezTo>
                    <a:pt x="3887850" y="389996"/>
                    <a:pt x="2918078" y="309796"/>
                    <a:pt x="2836480" y="302875"/>
                  </a:cubicBezTo>
                  <a:cubicBezTo>
                    <a:pt x="2422079" y="267632"/>
                    <a:pt x="1958212" y="233914"/>
                    <a:pt x="1552383" y="343197"/>
                  </a:cubicBezTo>
                  <a:cubicBezTo>
                    <a:pt x="1260474" y="421810"/>
                    <a:pt x="967675" y="510710"/>
                    <a:pt x="679766" y="605706"/>
                  </a:cubicBezTo>
                  <a:cubicBezTo>
                    <a:pt x="542416" y="651045"/>
                    <a:pt x="407224" y="716259"/>
                    <a:pt x="269620" y="760583"/>
                  </a:cubicBezTo>
                  <a:cubicBezTo>
                    <a:pt x="202881" y="782109"/>
                    <a:pt x="126618" y="802493"/>
                    <a:pt x="253" y="814812"/>
                  </a:cubicBezTo>
                  <a:cubicBezTo>
                    <a:pt x="-382" y="853293"/>
                    <a:pt x="380" y="1316081"/>
                    <a:pt x="380" y="1341417"/>
                  </a:cubicBezTo>
                  <a:cubicBezTo>
                    <a:pt x="37337" y="1340592"/>
                    <a:pt x="74484" y="1341798"/>
                    <a:pt x="111251" y="1338496"/>
                  </a:cubicBezTo>
                  <a:cubicBezTo>
                    <a:pt x="359726" y="1316398"/>
                    <a:pt x="599947" y="1245913"/>
                    <a:pt x="842580" y="1192065"/>
                  </a:cubicBezTo>
                  <a:cubicBezTo>
                    <a:pt x="1213230" y="1109833"/>
                    <a:pt x="1636584" y="1035347"/>
                    <a:pt x="2006218" y="1119929"/>
                  </a:cubicBezTo>
                  <a:cubicBezTo>
                    <a:pt x="2824606" y="1307254"/>
                    <a:pt x="3650106" y="1227308"/>
                    <a:pt x="3650169" y="1217846"/>
                  </a:cubicBezTo>
                  <a:cubicBezTo>
                    <a:pt x="3803141" y="1207432"/>
                    <a:pt x="4501768" y="1139043"/>
                    <a:pt x="5231319" y="997882"/>
                  </a:cubicBezTo>
                  <a:cubicBezTo>
                    <a:pt x="5293994" y="985753"/>
                    <a:pt x="5357558" y="978197"/>
                    <a:pt x="5420930" y="970704"/>
                  </a:cubicBezTo>
                  <a:cubicBezTo>
                    <a:pt x="5801803" y="925365"/>
                    <a:pt x="6198742" y="955464"/>
                    <a:pt x="6578345" y="1002073"/>
                  </a:cubicBezTo>
                  <a:cubicBezTo>
                    <a:pt x="6597712" y="1004422"/>
                    <a:pt x="6617016" y="1007026"/>
                    <a:pt x="6636321" y="1009883"/>
                  </a:cubicBezTo>
                  <a:cubicBezTo>
                    <a:pt x="6821804" y="1037443"/>
                    <a:pt x="7002462" y="1089957"/>
                    <a:pt x="7187310" y="1120818"/>
                  </a:cubicBezTo>
                  <a:cubicBezTo>
                    <a:pt x="7324787" y="1143805"/>
                    <a:pt x="7463662" y="1156442"/>
                    <a:pt x="7601330" y="1177206"/>
                  </a:cubicBezTo>
                  <a:cubicBezTo>
                    <a:pt x="7742617" y="1198542"/>
                    <a:pt x="7885683" y="1208512"/>
                    <a:pt x="8028558" y="1207051"/>
                  </a:cubicBezTo>
                  <a:cubicBezTo>
                    <a:pt x="8191880" y="1205400"/>
                    <a:pt x="8354948" y="1189081"/>
                    <a:pt x="8518333" y="1195304"/>
                  </a:cubicBezTo>
                  <a:cubicBezTo>
                    <a:pt x="8700832" y="1202289"/>
                    <a:pt x="8878061" y="1261089"/>
                    <a:pt x="9059544" y="1270424"/>
                  </a:cubicBezTo>
                  <a:cubicBezTo>
                    <a:pt x="9253599" y="1280330"/>
                    <a:pt x="9447783" y="1262740"/>
                    <a:pt x="9640125" y="1238039"/>
                  </a:cubicBezTo>
                  <a:cubicBezTo>
                    <a:pt x="9837609" y="1212639"/>
                    <a:pt x="10035666" y="1190477"/>
                    <a:pt x="10226420" y="1132502"/>
                  </a:cubicBezTo>
                  <a:cubicBezTo>
                    <a:pt x="10383011" y="1084877"/>
                    <a:pt x="10910949" y="1016678"/>
                    <a:pt x="11013312" y="1011027"/>
                  </a:cubicBezTo>
                  <a:cubicBezTo>
                    <a:pt x="11095735" y="1006455"/>
                    <a:pt x="11177332" y="1009058"/>
                    <a:pt x="11259692" y="1016361"/>
                  </a:cubicBezTo>
                  <a:cubicBezTo>
                    <a:pt x="11383644" y="1027346"/>
                    <a:pt x="11458155" y="1009014"/>
                    <a:pt x="11973939" y="1055731"/>
                  </a:cubicBezTo>
                  <a:cubicBezTo>
                    <a:pt x="12489723" y="1102448"/>
                    <a:pt x="14282768" y="1282884"/>
                    <a:pt x="14354397" y="1296663"/>
                  </a:cubicBezTo>
                  <a:cubicBezTo>
                    <a:pt x="14354397" y="1279709"/>
                    <a:pt x="14355030" y="638892"/>
                    <a:pt x="14355030" y="416642"/>
                  </a:cubicBezTo>
                  <a:cubicBezTo>
                    <a:pt x="14101285" y="372065"/>
                    <a:pt x="11549124" y="53320"/>
                    <a:pt x="11458574" y="44112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sp>
          <p:nvSpPr>
            <p:cNvPr id="2666" name="자유형: 도형 2665">
              <a:extLst>
                <a:ext uri="{FF2B5EF4-FFF2-40B4-BE49-F238E27FC236}">
                  <a16:creationId xmlns:a16="http://schemas.microsoft.com/office/drawing/2014/main" id="{6EA98AB5-4917-41BE-8F36-E1A38CC332B0}"/>
                </a:ext>
              </a:extLst>
            </p:cNvPr>
            <p:cNvSpPr/>
            <p:nvPr/>
          </p:nvSpPr>
          <p:spPr>
            <a:xfrm>
              <a:off x="-193286" y="3663932"/>
              <a:ext cx="9765390" cy="1274994"/>
            </a:xfrm>
            <a:custGeom>
              <a:avLst/>
              <a:gdLst>
                <a:gd name="connsiteX0" fmla="*/ 9123342 w 9765390"/>
                <a:gd name="connsiteY0" fmla="*/ 445134 h 1274994"/>
                <a:gd name="connsiteX1" fmla="*/ 8548667 w 9765390"/>
                <a:gd name="connsiteY1" fmla="*/ 399985 h 1274994"/>
                <a:gd name="connsiteX2" fmla="*/ 7955133 w 9765390"/>
                <a:gd name="connsiteY2" fmla="*/ 364425 h 1274994"/>
                <a:gd name="connsiteX3" fmla="*/ 6767683 w 9765390"/>
                <a:gd name="connsiteY3" fmla="*/ 300798 h 1274994"/>
                <a:gd name="connsiteX4" fmla="*/ 5605125 w 9765390"/>
                <a:gd name="connsiteY4" fmla="*/ 259015 h 1274994"/>
                <a:gd name="connsiteX5" fmla="*/ 4838934 w 9765390"/>
                <a:gd name="connsiteY5" fmla="*/ 201167 h 1274994"/>
                <a:gd name="connsiteX6" fmla="*/ 4327314 w 9765390"/>
                <a:gd name="connsiteY6" fmla="*/ 133730 h 1274994"/>
                <a:gd name="connsiteX7" fmla="*/ 4019847 w 9765390"/>
                <a:gd name="connsiteY7" fmla="*/ 91566 h 1274994"/>
                <a:gd name="connsiteX8" fmla="*/ 3601192 w 9765390"/>
                <a:gd name="connsiteY8" fmla="*/ 27494 h 1274994"/>
                <a:gd name="connsiteX9" fmla="*/ 2321794 w 9765390"/>
                <a:gd name="connsiteY9" fmla="*/ 16191 h 1274994"/>
                <a:gd name="connsiteX10" fmla="*/ 1336781 w 9765390"/>
                <a:gd name="connsiteY10" fmla="*/ 98424 h 1274994"/>
                <a:gd name="connsiteX11" fmla="*/ 112311 w 9765390"/>
                <a:gd name="connsiteY11" fmla="*/ 185228 h 1274994"/>
                <a:gd name="connsiteX12" fmla="*/ 1503 w 9765390"/>
                <a:gd name="connsiteY12" fmla="*/ 366013 h 1274994"/>
                <a:gd name="connsiteX13" fmla="*/ 1503 w 9765390"/>
                <a:gd name="connsiteY13" fmla="*/ 666431 h 1274994"/>
                <a:gd name="connsiteX14" fmla="*/ 1503 w 9765390"/>
                <a:gd name="connsiteY14" fmla="*/ 1267205 h 1274994"/>
                <a:gd name="connsiteX15" fmla="*/ 425493 w 9765390"/>
                <a:gd name="connsiteY15" fmla="*/ 1154493 h 1274994"/>
                <a:gd name="connsiteX16" fmla="*/ 977181 w 9765390"/>
                <a:gd name="connsiteY16" fmla="*/ 969517 h 1274994"/>
                <a:gd name="connsiteX17" fmla="*/ 1917680 w 9765390"/>
                <a:gd name="connsiteY17" fmla="*/ 747584 h 1274994"/>
                <a:gd name="connsiteX18" fmla="*/ 2835699 w 9765390"/>
                <a:gd name="connsiteY18" fmla="*/ 754315 h 1274994"/>
                <a:gd name="connsiteX19" fmla="*/ 4012227 w 9765390"/>
                <a:gd name="connsiteY19" fmla="*/ 862519 h 1274994"/>
                <a:gd name="connsiteX20" fmla="*/ 4384337 w 9765390"/>
                <a:gd name="connsiteY20" fmla="*/ 802956 h 1274994"/>
                <a:gd name="connsiteX21" fmla="*/ 4649323 w 9765390"/>
                <a:gd name="connsiteY21" fmla="*/ 740536 h 1274994"/>
                <a:gd name="connsiteX22" fmla="*/ 4744509 w 9765390"/>
                <a:gd name="connsiteY22" fmla="*/ 727709 h 1274994"/>
                <a:gd name="connsiteX23" fmla="*/ 4934946 w 9765390"/>
                <a:gd name="connsiteY23" fmla="*/ 714755 h 1274994"/>
                <a:gd name="connsiteX24" fmla="*/ 5372969 w 9765390"/>
                <a:gd name="connsiteY24" fmla="*/ 687831 h 1274994"/>
                <a:gd name="connsiteX25" fmla="*/ 6943450 w 9765390"/>
                <a:gd name="connsiteY25" fmla="*/ 618679 h 1274994"/>
                <a:gd name="connsiteX26" fmla="*/ 7375314 w 9765390"/>
                <a:gd name="connsiteY26" fmla="*/ 555878 h 1274994"/>
                <a:gd name="connsiteX27" fmla="*/ 7811051 w 9765390"/>
                <a:gd name="connsiteY27" fmla="*/ 563053 h 1274994"/>
                <a:gd name="connsiteX28" fmla="*/ 9498183 w 9765390"/>
                <a:gd name="connsiteY28" fmla="*/ 617981 h 1274994"/>
                <a:gd name="connsiteX29" fmla="*/ 9765390 w 9765390"/>
                <a:gd name="connsiteY29" fmla="*/ 585787 h 1274994"/>
                <a:gd name="connsiteX30" fmla="*/ 9123342 w 9765390"/>
                <a:gd name="connsiteY30" fmla="*/ 445134 h 1274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</a:cxnLst>
              <a:rect l="l" t="t" r="r" b="b"/>
              <a:pathLst>
                <a:path w="9765390" h="1274994">
                  <a:moveTo>
                    <a:pt x="9123342" y="445134"/>
                  </a:moveTo>
                  <a:cubicBezTo>
                    <a:pt x="8932397" y="425068"/>
                    <a:pt x="8740120" y="411860"/>
                    <a:pt x="8548667" y="399985"/>
                  </a:cubicBezTo>
                  <a:cubicBezTo>
                    <a:pt x="8350865" y="387730"/>
                    <a:pt x="8152998" y="375856"/>
                    <a:pt x="7955133" y="364425"/>
                  </a:cubicBezTo>
                  <a:cubicBezTo>
                    <a:pt x="7559400" y="341565"/>
                    <a:pt x="7163605" y="320356"/>
                    <a:pt x="6767683" y="300798"/>
                  </a:cubicBezTo>
                  <a:cubicBezTo>
                    <a:pt x="6644937" y="296099"/>
                    <a:pt x="5651416" y="260095"/>
                    <a:pt x="5605125" y="259015"/>
                  </a:cubicBezTo>
                  <a:cubicBezTo>
                    <a:pt x="5494317" y="256539"/>
                    <a:pt x="4931136" y="212025"/>
                    <a:pt x="4838934" y="201167"/>
                  </a:cubicBezTo>
                  <a:cubicBezTo>
                    <a:pt x="4668055" y="181037"/>
                    <a:pt x="4498193" y="153859"/>
                    <a:pt x="4327314" y="133730"/>
                  </a:cubicBezTo>
                  <a:cubicBezTo>
                    <a:pt x="4224635" y="121665"/>
                    <a:pt x="4122082" y="107187"/>
                    <a:pt x="4019847" y="91566"/>
                  </a:cubicBezTo>
                  <a:cubicBezTo>
                    <a:pt x="3963776" y="82993"/>
                    <a:pt x="3601192" y="6666"/>
                    <a:pt x="3601192" y="27494"/>
                  </a:cubicBezTo>
                  <a:cubicBezTo>
                    <a:pt x="3267563" y="-7177"/>
                    <a:pt x="2600813" y="-6859"/>
                    <a:pt x="2321794" y="16191"/>
                  </a:cubicBezTo>
                  <a:cubicBezTo>
                    <a:pt x="1993435" y="43306"/>
                    <a:pt x="1665013" y="70293"/>
                    <a:pt x="1336781" y="98424"/>
                  </a:cubicBezTo>
                  <a:cubicBezTo>
                    <a:pt x="929175" y="133285"/>
                    <a:pt x="519282" y="142302"/>
                    <a:pt x="112311" y="185228"/>
                  </a:cubicBezTo>
                  <a:cubicBezTo>
                    <a:pt x="-21484" y="199325"/>
                    <a:pt x="1503" y="239140"/>
                    <a:pt x="1503" y="366013"/>
                  </a:cubicBezTo>
                  <a:cubicBezTo>
                    <a:pt x="1503" y="466152"/>
                    <a:pt x="1503" y="566292"/>
                    <a:pt x="1503" y="666431"/>
                  </a:cubicBezTo>
                  <a:cubicBezTo>
                    <a:pt x="1503" y="866710"/>
                    <a:pt x="1503" y="1066926"/>
                    <a:pt x="1503" y="1267205"/>
                  </a:cubicBezTo>
                  <a:cubicBezTo>
                    <a:pt x="1503" y="1309559"/>
                    <a:pt x="392727" y="1165922"/>
                    <a:pt x="425493" y="1154493"/>
                  </a:cubicBezTo>
                  <a:cubicBezTo>
                    <a:pt x="608627" y="1090548"/>
                    <a:pt x="792205" y="1027937"/>
                    <a:pt x="977181" y="969517"/>
                  </a:cubicBezTo>
                  <a:cubicBezTo>
                    <a:pt x="1284394" y="872489"/>
                    <a:pt x="1597322" y="787145"/>
                    <a:pt x="1917680" y="747584"/>
                  </a:cubicBezTo>
                  <a:cubicBezTo>
                    <a:pt x="2222861" y="709865"/>
                    <a:pt x="2530772" y="728852"/>
                    <a:pt x="2835699" y="754315"/>
                  </a:cubicBezTo>
                  <a:cubicBezTo>
                    <a:pt x="2905168" y="760094"/>
                    <a:pt x="3887767" y="868679"/>
                    <a:pt x="4012227" y="862519"/>
                  </a:cubicBezTo>
                  <a:cubicBezTo>
                    <a:pt x="4139037" y="856233"/>
                    <a:pt x="4261655" y="831785"/>
                    <a:pt x="4384337" y="802956"/>
                  </a:cubicBezTo>
                  <a:cubicBezTo>
                    <a:pt x="4415960" y="795527"/>
                    <a:pt x="4593252" y="757363"/>
                    <a:pt x="4649323" y="740536"/>
                  </a:cubicBezTo>
                  <a:cubicBezTo>
                    <a:pt x="4649323" y="740536"/>
                    <a:pt x="4713775" y="739075"/>
                    <a:pt x="4744509" y="727709"/>
                  </a:cubicBezTo>
                  <a:cubicBezTo>
                    <a:pt x="4808009" y="723835"/>
                    <a:pt x="4870811" y="709421"/>
                    <a:pt x="4934946" y="714755"/>
                  </a:cubicBezTo>
                  <a:cubicBezTo>
                    <a:pt x="4934946" y="714755"/>
                    <a:pt x="5298547" y="693356"/>
                    <a:pt x="5372969" y="687831"/>
                  </a:cubicBezTo>
                  <a:cubicBezTo>
                    <a:pt x="5508350" y="677734"/>
                    <a:pt x="6716121" y="651255"/>
                    <a:pt x="6943450" y="618679"/>
                  </a:cubicBezTo>
                  <a:cubicBezTo>
                    <a:pt x="7087151" y="598106"/>
                    <a:pt x="7230788" y="576134"/>
                    <a:pt x="7375314" y="555878"/>
                  </a:cubicBezTo>
                  <a:cubicBezTo>
                    <a:pt x="7550701" y="531303"/>
                    <a:pt x="7689639" y="546162"/>
                    <a:pt x="7811051" y="563053"/>
                  </a:cubicBezTo>
                  <a:cubicBezTo>
                    <a:pt x="8630328" y="677036"/>
                    <a:pt x="9178206" y="635062"/>
                    <a:pt x="9498183" y="617981"/>
                  </a:cubicBezTo>
                  <a:cubicBezTo>
                    <a:pt x="9553999" y="614996"/>
                    <a:pt x="9719416" y="595883"/>
                    <a:pt x="9765390" y="585787"/>
                  </a:cubicBezTo>
                  <a:cubicBezTo>
                    <a:pt x="9614578" y="499490"/>
                    <a:pt x="9278028" y="461390"/>
                    <a:pt x="9123342" y="445134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 w="635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ko-KR" altLang="en-US"/>
            </a:p>
          </p:txBody>
        </p:sp>
        <p:grpSp>
          <p:nvGrpSpPr>
            <p:cNvPr id="2667" name="그래픽 17">
              <a:extLst>
                <a:ext uri="{FF2B5EF4-FFF2-40B4-BE49-F238E27FC236}">
                  <a16:creationId xmlns:a16="http://schemas.microsoft.com/office/drawing/2014/main" id="{B8A32CED-180D-41F9-AA2D-ADB8E03A6A45}"/>
                </a:ext>
              </a:extLst>
            </p:cNvPr>
            <p:cNvGrpSpPr/>
            <p:nvPr/>
          </p:nvGrpSpPr>
          <p:grpSpPr>
            <a:xfrm>
              <a:off x="5192509" y="474960"/>
              <a:ext cx="627761" cy="1084834"/>
              <a:chOff x="5385879" y="1566163"/>
              <a:chExt cx="627761" cy="1084834"/>
            </a:xfrm>
            <a:solidFill>
              <a:srgbClr val="BD7C2F"/>
            </a:solidFill>
          </p:grpSpPr>
          <p:sp>
            <p:nvSpPr>
              <p:cNvPr id="2668" name="자유형: 도형 2667">
                <a:extLst>
                  <a:ext uri="{FF2B5EF4-FFF2-40B4-BE49-F238E27FC236}">
                    <a16:creationId xmlns:a16="http://schemas.microsoft.com/office/drawing/2014/main" id="{02542F3A-615D-43CD-8FE8-4A5EA56C301D}"/>
                  </a:ext>
                </a:extLst>
              </p:cNvPr>
              <p:cNvSpPr/>
              <p:nvPr/>
            </p:nvSpPr>
            <p:spPr>
              <a:xfrm>
                <a:off x="5385879" y="2650934"/>
                <a:ext cx="127" cy="63"/>
              </a:xfrm>
              <a:custGeom>
                <a:avLst/>
                <a:gdLst>
                  <a:gd name="connsiteX0" fmla="*/ 127 w 127"/>
                  <a:gd name="connsiteY0" fmla="*/ 64 h 63"/>
                  <a:gd name="connsiteX1" fmla="*/ 127 w 127"/>
                  <a:gd name="connsiteY1" fmla="*/ 64 h 63"/>
                  <a:gd name="connsiteX2" fmla="*/ 0 w 127"/>
                  <a:gd name="connsiteY2" fmla="*/ 0 h 63"/>
                  <a:gd name="connsiteX3" fmla="*/ 127 w 127"/>
                  <a:gd name="connsiteY3" fmla="*/ 64 h 6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127" h="63">
                    <a:moveTo>
                      <a:pt x="127" y="64"/>
                    </a:moveTo>
                    <a:cubicBezTo>
                      <a:pt x="127" y="64"/>
                      <a:pt x="127" y="64"/>
                      <a:pt x="127" y="64"/>
                    </a:cubicBezTo>
                    <a:cubicBezTo>
                      <a:pt x="64" y="0"/>
                      <a:pt x="64" y="0"/>
                      <a:pt x="0" y="0"/>
                    </a:cubicBezTo>
                    <a:lnTo>
                      <a:pt x="127" y="64"/>
                    </a:lnTo>
                    <a:close/>
                  </a:path>
                </a:pathLst>
              </a:custGeom>
              <a:solidFill>
                <a:srgbClr val="BD7C2F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  <p:sp>
            <p:nvSpPr>
              <p:cNvPr id="2669" name="자유형: 도형 2668">
                <a:extLst>
                  <a:ext uri="{FF2B5EF4-FFF2-40B4-BE49-F238E27FC236}">
                    <a16:creationId xmlns:a16="http://schemas.microsoft.com/office/drawing/2014/main" id="{67E25BF2-AEE9-4E22-AC33-AC08D4758695}"/>
                  </a:ext>
                </a:extLst>
              </p:cNvPr>
              <p:cNvSpPr/>
              <p:nvPr/>
            </p:nvSpPr>
            <p:spPr>
              <a:xfrm>
                <a:off x="6013259" y="1566163"/>
                <a:ext cx="381" cy="380"/>
              </a:xfrm>
              <a:custGeom>
                <a:avLst/>
                <a:gdLst>
                  <a:gd name="connsiteX0" fmla="*/ 0 w 381"/>
                  <a:gd name="connsiteY0" fmla="*/ 0 h 380"/>
                  <a:gd name="connsiteX1" fmla="*/ 0 w 381"/>
                  <a:gd name="connsiteY1" fmla="*/ 381 h 380"/>
                  <a:gd name="connsiteX2" fmla="*/ 381 w 381"/>
                  <a:gd name="connsiteY2" fmla="*/ 318 h 380"/>
                  <a:gd name="connsiteX3" fmla="*/ 0 w 381"/>
                  <a:gd name="connsiteY3" fmla="*/ 0 h 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1" h="380">
                    <a:moveTo>
                      <a:pt x="0" y="0"/>
                    </a:moveTo>
                    <a:cubicBezTo>
                      <a:pt x="0" y="127"/>
                      <a:pt x="0" y="254"/>
                      <a:pt x="0" y="381"/>
                    </a:cubicBezTo>
                    <a:cubicBezTo>
                      <a:pt x="127" y="381"/>
                      <a:pt x="254" y="381"/>
                      <a:pt x="381" y="318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BD7C2F"/>
              </a:solidFill>
              <a:ln w="6350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ko-KR" altLang="en-US"/>
              </a:p>
            </p:txBody>
          </p:sp>
        </p:grpSp>
      </p:grpSp>
      <p:sp>
        <p:nvSpPr>
          <p:cNvPr id="2670" name="자유형: 도형 2669">
            <a:extLst>
              <a:ext uri="{FF2B5EF4-FFF2-40B4-BE49-F238E27FC236}">
                <a16:creationId xmlns:a16="http://schemas.microsoft.com/office/drawing/2014/main" id="{C0F937B2-2851-4617-BE3D-13F830798999}"/>
              </a:ext>
            </a:extLst>
          </p:cNvPr>
          <p:cNvSpPr/>
          <p:nvPr/>
        </p:nvSpPr>
        <p:spPr>
          <a:xfrm>
            <a:off x="4071815" y="2582400"/>
            <a:ext cx="1692611" cy="2943644"/>
          </a:xfrm>
          <a:custGeom>
            <a:avLst/>
            <a:gdLst>
              <a:gd name="connsiteX0" fmla="*/ 2165901 w 2205412"/>
              <a:gd name="connsiteY0" fmla="*/ 660273 h 3835463"/>
              <a:gd name="connsiteX1" fmla="*/ 1251882 w 2205412"/>
              <a:gd name="connsiteY1" fmla="*/ 661225 h 3835463"/>
              <a:gd name="connsiteX2" fmla="*/ 1219751 w 2205412"/>
              <a:gd name="connsiteY2" fmla="*/ 629031 h 3835463"/>
              <a:gd name="connsiteX3" fmla="*/ 1219179 w 2205412"/>
              <a:gd name="connsiteY3" fmla="*/ 44450 h 3835463"/>
              <a:gd name="connsiteX4" fmla="*/ 1187429 w 2205412"/>
              <a:gd name="connsiteY4" fmla="*/ 0 h 3835463"/>
              <a:gd name="connsiteX5" fmla="*/ 1035347 w 2205412"/>
              <a:gd name="connsiteY5" fmla="*/ 2032 h 3835463"/>
              <a:gd name="connsiteX6" fmla="*/ 984801 w 2205412"/>
              <a:gd name="connsiteY6" fmla="*/ 50673 h 3835463"/>
              <a:gd name="connsiteX7" fmla="*/ 985627 w 2205412"/>
              <a:gd name="connsiteY7" fmla="*/ 624840 h 3835463"/>
              <a:gd name="connsiteX8" fmla="*/ 950955 w 2205412"/>
              <a:gd name="connsiteY8" fmla="*/ 661162 h 3835463"/>
              <a:gd name="connsiteX9" fmla="*/ 34079 w 2205412"/>
              <a:gd name="connsiteY9" fmla="*/ 659765 h 3835463"/>
              <a:gd name="connsiteX10" fmla="*/ 170 w 2205412"/>
              <a:gd name="connsiteY10" fmla="*/ 693737 h 3835463"/>
              <a:gd name="connsiteX11" fmla="*/ 551 w 2205412"/>
              <a:gd name="connsiteY11" fmla="*/ 826961 h 3835463"/>
              <a:gd name="connsiteX12" fmla="*/ 52240 w 2205412"/>
              <a:gd name="connsiteY12" fmla="*/ 870521 h 3835463"/>
              <a:gd name="connsiteX13" fmla="*/ 286999 w 2205412"/>
              <a:gd name="connsiteY13" fmla="*/ 870204 h 3835463"/>
              <a:gd name="connsiteX14" fmla="*/ 323194 w 2205412"/>
              <a:gd name="connsiteY14" fmla="*/ 877506 h 3835463"/>
              <a:gd name="connsiteX15" fmla="*/ 461307 w 2205412"/>
              <a:gd name="connsiteY15" fmla="*/ 982345 h 3835463"/>
              <a:gd name="connsiteX16" fmla="*/ 574972 w 2205412"/>
              <a:gd name="connsiteY16" fmla="*/ 1073150 h 3835463"/>
              <a:gd name="connsiteX17" fmla="*/ 702734 w 2205412"/>
              <a:gd name="connsiteY17" fmla="*/ 1133856 h 3835463"/>
              <a:gd name="connsiteX18" fmla="*/ 869358 w 2205412"/>
              <a:gd name="connsiteY18" fmla="*/ 1222693 h 3835463"/>
              <a:gd name="connsiteX19" fmla="*/ 889106 w 2205412"/>
              <a:gd name="connsiteY19" fmla="*/ 1244346 h 3835463"/>
              <a:gd name="connsiteX20" fmla="*/ 907013 w 2205412"/>
              <a:gd name="connsiteY20" fmla="*/ 1290892 h 3835463"/>
              <a:gd name="connsiteX21" fmla="*/ 905108 w 2205412"/>
              <a:gd name="connsiteY21" fmla="*/ 1372045 h 3835463"/>
              <a:gd name="connsiteX22" fmla="*/ 920031 w 2205412"/>
              <a:gd name="connsiteY22" fmla="*/ 1472819 h 3835463"/>
              <a:gd name="connsiteX23" fmla="*/ 873358 w 2205412"/>
              <a:gd name="connsiteY23" fmla="*/ 1651953 h 3835463"/>
              <a:gd name="connsiteX24" fmla="*/ 901362 w 2205412"/>
              <a:gd name="connsiteY24" fmla="*/ 1846517 h 3835463"/>
              <a:gd name="connsiteX25" fmla="*/ 957940 w 2205412"/>
              <a:gd name="connsiteY25" fmla="*/ 2004314 h 3835463"/>
              <a:gd name="connsiteX26" fmla="*/ 978705 w 2205412"/>
              <a:gd name="connsiteY26" fmla="*/ 2038667 h 3835463"/>
              <a:gd name="connsiteX27" fmla="*/ 984039 w 2205412"/>
              <a:gd name="connsiteY27" fmla="*/ 2037398 h 3835463"/>
              <a:gd name="connsiteX28" fmla="*/ 983848 w 2205412"/>
              <a:gd name="connsiteY28" fmla="*/ 2038541 h 3835463"/>
              <a:gd name="connsiteX29" fmla="*/ 970386 w 2205412"/>
              <a:gd name="connsiteY29" fmla="*/ 2120329 h 3835463"/>
              <a:gd name="connsiteX30" fmla="*/ 954892 w 2205412"/>
              <a:gd name="connsiteY30" fmla="*/ 2310321 h 3835463"/>
              <a:gd name="connsiteX31" fmla="*/ 972037 w 2205412"/>
              <a:gd name="connsiteY31" fmla="*/ 2422589 h 3835463"/>
              <a:gd name="connsiteX32" fmla="*/ 973498 w 2205412"/>
              <a:gd name="connsiteY32" fmla="*/ 2727135 h 3835463"/>
              <a:gd name="connsiteX33" fmla="*/ 980483 w 2205412"/>
              <a:gd name="connsiteY33" fmla="*/ 3828605 h 3835463"/>
              <a:gd name="connsiteX34" fmla="*/ 1225339 w 2205412"/>
              <a:gd name="connsiteY34" fmla="*/ 3835464 h 3835463"/>
              <a:gd name="connsiteX35" fmla="*/ 1222672 w 2205412"/>
              <a:gd name="connsiteY35" fmla="*/ 2592197 h 3835463"/>
              <a:gd name="connsiteX36" fmla="*/ 1225275 w 2205412"/>
              <a:gd name="connsiteY36" fmla="*/ 2501329 h 3835463"/>
              <a:gd name="connsiteX37" fmla="*/ 1238928 w 2205412"/>
              <a:gd name="connsiteY37" fmla="*/ 2439035 h 3835463"/>
              <a:gd name="connsiteX38" fmla="*/ 1298808 w 2205412"/>
              <a:gd name="connsiteY38" fmla="*/ 2239772 h 3835463"/>
              <a:gd name="connsiteX39" fmla="*/ 1299443 w 2205412"/>
              <a:gd name="connsiteY39" fmla="*/ 2205419 h 3835463"/>
              <a:gd name="connsiteX40" fmla="*/ 1289474 w 2205412"/>
              <a:gd name="connsiteY40" fmla="*/ 2082800 h 3835463"/>
              <a:gd name="connsiteX41" fmla="*/ 1296459 w 2205412"/>
              <a:gd name="connsiteY41" fmla="*/ 2058924 h 3835463"/>
              <a:gd name="connsiteX42" fmla="*/ 1331574 w 2205412"/>
              <a:gd name="connsiteY42" fmla="*/ 2038350 h 3835463"/>
              <a:gd name="connsiteX43" fmla="*/ 1345862 w 2205412"/>
              <a:gd name="connsiteY43" fmla="*/ 2025142 h 3835463"/>
              <a:gd name="connsiteX44" fmla="*/ 1322430 w 2205412"/>
              <a:gd name="connsiteY44" fmla="*/ 1784668 h 3835463"/>
              <a:gd name="connsiteX45" fmla="*/ 1305158 w 2205412"/>
              <a:gd name="connsiteY45" fmla="*/ 1680591 h 3835463"/>
              <a:gd name="connsiteX46" fmla="*/ 1255883 w 2205412"/>
              <a:gd name="connsiteY46" fmla="*/ 1527556 h 3835463"/>
              <a:gd name="connsiteX47" fmla="*/ 1227689 w 2205412"/>
              <a:gd name="connsiteY47" fmla="*/ 1458976 h 3835463"/>
              <a:gd name="connsiteX48" fmla="*/ 1299507 w 2205412"/>
              <a:gd name="connsiteY48" fmla="*/ 1258570 h 3835463"/>
              <a:gd name="connsiteX49" fmla="*/ 1317160 w 2205412"/>
              <a:gd name="connsiteY49" fmla="*/ 1245870 h 3835463"/>
              <a:gd name="connsiteX50" fmla="*/ 1558777 w 2205412"/>
              <a:gd name="connsiteY50" fmla="*/ 1107059 h 3835463"/>
              <a:gd name="connsiteX51" fmla="*/ 1585193 w 2205412"/>
              <a:gd name="connsiteY51" fmla="*/ 1097724 h 3835463"/>
              <a:gd name="connsiteX52" fmla="*/ 1670410 w 2205412"/>
              <a:gd name="connsiteY52" fmla="*/ 1060323 h 3835463"/>
              <a:gd name="connsiteX53" fmla="*/ 1876150 w 2205412"/>
              <a:gd name="connsiteY53" fmla="*/ 886460 h 3835463"/>
              <a:gd name="connsiteX54" fmla="*/ 1921871 w 2205412"/>
              <a:gd name="connsiteY54" fmla="*/ 869759 h 3835463"/>
              <a:gd name="connsiteX55" fmla="*/ 2156630 w 2205412"/>
              <a:gd name="connsiteY55" fmla="*/ 870966 h 3835463"/>
              <a:gd name="connsiteX56" fmla="*/ 2203429 w 2205412"/>
              <a:gd name="connsiteY56" fmla="*/ 838009 h 3835463"/>
              <a:gd name="connsiteX57" fmla="*/ 2205208 w 2205412"/>
              <a:gd name="connsiteY57" fmla="*/ 698437 h 3835463"/>
              <a:gd name="connsiteX58" fmla="*/ 2165901 w 2205412"/>
              <a:gd name="connsiteY58" fmla="*/ 660273 h 3835463"/>
              <a:gd name="connsiteX59" fmla="*/ 902505 w 2205412"/>
              <a:gd name="connsiteY59" fmla="*/ 1026478 h 3835463"/>
              <a:gd name="connsiteX60" fmla="*/ 821034 w 2205412"/>
              <a:gd name="connsiteY60" fmla="*/ 1032065 h 3835463"/>
              <a:gd name="connsiteX61" fmla="*/ 705972 w 2205412"/>
              <a:gd name="connsiteY61" fmla="*/ 994537 h 3835463"/>
              <a:gd name="connsiteX62" fmla="*/ 508297 w 2205412"/>
              <a:gd name="connsiteY62" fmla="*/ 889190 h 3835463"/>
              <a:gd name="connsiteX63" fmla="*/ 487088 w 2205412"/>
              <a:gd name="connsiteY63" fmla="*/ 870649 h 3835463"/>
              <a:gd name="connsiteX64" fmla="*/ 962004 w 2205412"/>
              <a:gd name="connsiteY64" fmla="*/ 870775 h 3835463"/>
              <a:gd name="connsiteX65" fmla="*/ 983340 w 2205412"/>
              <a:gd name="connsiteY65" fmla="*/ 879284 h 3835463"/>
              <a:gd name="connsiteX66" fmla="*/ 967084 w 2205412"/>
              <a:gd name="connsiteY66" fmla="*/ 896937 h 3835463"/>
              <a:gd name="connsiteX67" fmla="*/ 921999 w 2205412"/>
              <a:gd name="connsiteY67" fmla="*/ 968438 h 3835463"/>
              <a:gd name="connsiteX68" fmla="*/ 921809 w 2205412"/>
              <a:gd name="connsiteY68" fmla="*/ 1009587 h 3835463"/>
              <a:gd name="connsiteX69" fmla="*/ 902505 w 2205412"/>
              <a:gd name="connsiteY69" fmla="*/ 1026478 h 3835463"/>
              <a:gd name="connsiteX70" fmla="*/ 1643804 w 2205412"/>
              <a:gd name="connsiteY70" fmla="*/ 919924 h 3835463"/>
              <a:gd name="connsiteX71" fmla="*/ 1560365 w 2205412"/>
              <a:gd name="connsiteY71" fmla="*/ 963740 h 3835463"/>
              <a:gd name="connsiteX72" fmla="*/ 1461813 w 2205412"/>
              <a:gd name="connsiteY72" fmla="*/ 1020255 h 3835463"/>
              <a:gd name="connsiteX73" fmla="*/ 1388343 w 2205412"/>
              <a:gd name="connsiteY73" fmla="*/ 1027621 h 3835463"/>
              <a:gd name="connsiteX74" fmla="*/ 1309858 w 2205412"/>
              <a:gd name="connsiteY74" fmla="*/ 1029906 h 3835463"/>
              <a:gd name="connsiteX75" fmla="*/ 1278552 w 2205412"/>
              <a:gd name="connsiteY75" fmla="*/ 1033907 h 3835463"/>
              <a:gd name="connsiteX76" fmla="*/ 1220894 w 2205412"/>
              <a:gd name="connsiteY76" fmla="*/ 977138 h 3835463"/>
              <a:gd name="connsiteX77" fmla="*/ 1220449 w 2205412"/>
              <a:gd name="connsiteY77" fmla="*/ 894652 h 3835463"/>
              <a:gd name="connsiteX78" fmla="*/ 1244770 w 2205412"/>
              <a:gd name="connsiteY78" fmla="*/ 870268 h 3835463"/>
              <a:gd name="connsiteX79" fmla="*/ 1739372 w 2205412"/>
              <a:gd name="connsiteY79" fmla="*/ 870458 h 3835463"/>
              <a:gd name="connsiteX80" fmla="*/ 1643804 w 2205412"/>
              <a:gd name="connsiteY80" fmla="*/ 919924 h 38354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</a:cxnLst>
            <a:rect l="l" t="t" r="r" b="b"/>
            <a:pathLst>
              <a:path w="2205412" h="3835463">
                <a:moveTo>
                  <a:pt x="2165901" y="660273"/>
                </a:moveTo>
                <a:cubicBezTo>
                  <a:pt x="1861228" y="661225"/>
                  <a:pt x="1556555" y="660463"/>
                  <a:pt x="1251882" y="661225"/>
                </a:cubicBezTo>
                <a:cubicBezTo>
                  <a:pt x="1226482" y="661289"/>
                  <a:pt x="1219497" y="654050"/>
                  <a:pt x="1219751" y="629031"/>
                </a:cubicBezTo>
                <a:cubicBezTo>
                  <a:pt x="1221021" y="503174"/>
                  <a:pt x="1219179" y="170371"/>
                  <a:pt x="1219179" y="44450"/>
                </a:cubicBezTo>
                <a:cubicBezTo>
                  <a:pt x="1219179" y="0"/>
                  <a:pt x="1219179" y="0"/>
                  <a:pt x="1187429" y="0"/>
                </a:cubicBezTo>
                <a:cubicBezTo>
                  <a:pt x="1123929" y="0"/>
                  <a:pt x="1096371" y="3111"/>
                  <a:pt x="1035347" y="2032"/>
                </a:cubicBezTo>
                <a:cubicBezTo>
                  <a:pt x="984928" y="1143"/>
                  <a:pt x="984801" y="1905"/>
                  <a:pt x="984801" y="50673"/>
                </a:cubicBezTo>
                <a:cubicBezTo>
                  <a:pt x="984864" y="242062"/>
                  <a:pt x="984483" y="433451"/>
                  <a:pt x="985627" y="624840"/>
                </a:cubicBezTo>
                <a:cubicBezTo>
                  <a:pt x="985753" y="651574"/>
                  <a:pt x="980229" y="661670"/>
                  <a:pt x="950955" y="661162"/>
                </a:cubicBezTo>
                <a:cubicBezTo>
                  <a:pt x="843132" y="659384"/>
                  <a:pt x="231818" y="660781"/>
                  <a:pt x="34079" y="659765"/>
                </a:cubicBezTo>
                <a:cubicBezTo>
                  <a:pt x="7980" y="659638"/>
                  <a:pt x="-1418" y="667004"/>
                  <a:pt x="170" y="693737"/>
                </a:cubicBezTo>
                <a:cubicBezTo>
                  <a:pt x="2265" y="729552"/>
                  <a:pt x="614" y="791019"/>
                  <a:pt x="551" y="826961"/>
                </a:cubicBezTo>
                <a:cubicBezTo>
                  <a:pt x="487" y="870077"/>
                  <a:pt x="7917" y="870521"/>
                  <a:pt x="52240" y="870521"/>
                </a:cubicBezTo>
                <a:cubicBezTo>
                  <a:pt x="124185" y="870458"/>
                  <a:pt x="215117" y="870204"/>
                  <a:pt x="286999" y="870204"/>
                </a:cubicBezTo>
                <a:cubicBezTo>
                  <a:pt x="299446" y="870204"/>
                  <a:pt x="311447" y="869124"/>
                  <a:pt x="323194" y="877506"/>
                </a:cubicBezTo>
                <a:cubicBezTo>
                  <a:pt x="370311" y="911034"/>
                  <a:pt x="416412" y="945959"/>
                  <a:pt x="461307" y="982345"/>
                </a:cubicBezTo>
                <a:cubicBezTo>
                  <a:pt x="499407" y="1013269"/>
                  <a:pt x="534205" y="1045655"/>
                  <a:pt x="574972" y="1073150"/>
                </a:cubicBezTo>
                <a:cubicBezTo>
                  <a:pt x="614913" y="1100074"/>
                  <a:pt x="663046" y="1107503"/>
                  <a:pt x="702734" y="1133856"/>
                </a:cubicBezTo>
                <a:cubicBezTo>
                  <a:pt x="754994" y="1168590"/>
                  <a:pt x="805667" y="1208468"/>
                  <a:pt x="869358" y="1222693"/>
                </a:cubicBezTo>
                <a:cubicBezTo>
                  <a:pt x="880280" y="1225169"/>
                  <a:pt x="888408" y="1231773"/>
                  <a:pt x="889106" y="1244346"/>
                </a:cubicBezTo>
                <a:cubicBezTo>
                  <a:pt x="889996" y="1260729"/>
                  <a:pt x="903140" y="1273810"/>
                  <a:pt x="907013" y="1290892"/>
                </a:cubicBezTo>
                <a:cubicBezTo>
                  <a:pt x="912982" y="1317053"/>
                  <a:pt x="904473" y="1345565"/>
                  <a:pt x="905108" y="1372045"/>
                </a:cubicBezTo>
                <a:cubicBezTo>
                  <a:pt x="905871" y="1406081"/>
                  <a:pt x="919142" y="1438846"/>
                  <a:pt x="920031" y="1472819"/>
                </a:cubicBezTo>
                <a:cubicBezTo>
                  <a:pt x="921618" y="1533779"/>
                  <a:pt x="880153" y="1590548"/>
                  <a:pt x="873358" y="1651953"/>
                </a:cubicBezTo>
                <a:cubicBezTo>
                  <a:pt x="866056" y="1718056"/>
                  <a:pt x="877803" y="1784604"/>
                  <a:pt x="901362" y="1846517"/>
                </a:cubicBezTo>
                <a:cubicBezTo>
                  <a:pt x="921237" y="1898777"/>
                  <a:pt x="939970" y="1951355"/>
                  <a:pt x="957940" y="2004314"/>
                </a:cubicBezTo>
                <a:cubicBezTo>
                  <a:pt x="962258" y="2017141"/>
                  <a:pt x="965560" y="2030921"/>
                  <a:pt x="978705" y="2038667"/>
                </a:cubicBezTo>
                <a:cubicBezTo>
                  <a:pt x="980546" y="2038286"/>
                  <a:pt x="982261" y="2037842"/>
                  <a:pt x="984039" y="2037398"/>
                </a:cubicBezTo>
                <a:cubicBezTo>
                  <a:pt x="983975" y="2037715"/>
                  <a:pt x="983848" y="2038414"/>
                  <a:pt x="983848" y="2038541"/>
                </a:cubicBezTo>
                <a:cubicBezTo>
                  <a:pt x="983467" y="2040065"/>
                  <a:pt x="987785" y="2096770"/>
                  <a:pt x="970386" y="2120329"/>
                </a:cubicBezTo>
                <a:cubicBezTo>
                  <a:pt x="937938" y="2181416"/>
                  <a:pt x="931397" y="2244408"/>
                  <a:pt x="954892" y="2310321"/>
                </a:cubicBezTo>
                <a:cubicBezTo>
                  <a:pt x="967783" y="2346452"/>
                  <a:pt x="971847" y="2384108"/>
                  <a:pt x="972037" y="2422589"/>
                </a:cubicBezTo>
                <a:cubicBezTo>
                  <a:pt x="972418" y="2524125"/>
                  <a:pt x="969815" y="2625661"/>
                  <a:pt x="973498" y="2727135"/>
                </a:cubicBezTo>
                <a:cubicBezTo>
                  <a:pt x="970259" y="2850642"/>
                  <a:pt x="979086" y="3802571"/>
                  <a:pt x="980483" y="3828605"/>
                </a:cubicBezTo>
                <a:cubicBezTo>
                  <a:pt x="1047729" y="3835273"/>
                  <a:pt x="1142979" y="3835273"/>
                  <a:pt x="1225339" y="3835464"/>
                </a:cubicBezTo>
                <a:cubicBezTo>
                  <a:pt x="1218735" y="3726879"/>
                  <a:pt x="1221973" y="2678303"/>
                  <a:pt x="1222672" y="2592197"/>
                </a:cubicBezTo>
                <a:cubicBezTo>
                  <a:pt x="1222926" y="2561908"/>
                  <a:pt x="1218925" y="2531491"/>
                  <a:pt x="1225275" y="2501329"/>
                </a:cubicBezTo>
                <a:cubicBezTo>
                  <a:pt x="1241595" y="2483167"/>
                  <a:pt x="1223116" y="2457386"/>
                  <a:pt x="1238928" y="2439035"/>
                </a:cubicBezTo>
                <a:cubicBezTo>
                  <a:pt x="1258867" y="2372614"/>
                  <a:pt x="1278742" y="2306129"/>
                  <a:pt x="1298808" y="2239772"/>
                </a:cubicBezTo>
                <a:cubicBezTo>
                  <a:pt x="1302301" y="2228279"/>
                  <a:pt x="1301412" y="2216976"/>
                  <a:pt x="1299443" y="2205419"/>
                </a:cubicBezTo>
                <a:cubicBezTo>
                  <a:pt x="1292522" y="2164842"/>
                  <a:pt x="1288839" y="2124011"/>
                  <a:pt x="1289474" y="2082800"/>
                </a:cubicBezTo>
                <a:cubicBezTo>
                  <a:pt x="1291823" y="2074862"/>
                  <a:pt x="1294427" y="2066925"/>
                  <a:pt x="1296459" y="2058924"/>
                </a:cubicBezTo>
                <a:cubicBezTo>
                  <a:pt x="1301221" y="2040255"/>
                  <a:pt x="1300205" y="2014537"/>
                  <a:pt x="1331574" y="2038350"/>
                </a:cubicBezTo>
                <a:cubicBezTo>
                  <a:pt x="1346052" y="2049335"/>
                  <a:pt x="1345354" y="2034032"/>
                  <a:pt x="1345862" y="2025142"/>
                </a:cubicBezTo>
                <a:cubicBezTo>
                  <a:pt x="1350307" y="1943798"/>
                  <a:pt x="1347068" y="1863598"/>
                  <a:pt x="1322430" y="1784668"/>
                </a:cubicBezTo>
                <a:cubicBezTo>
                  <a:pt x="1312080" y="1751457"/>
                  <a:pt x="1307444" y="1716405"/>
                  <a:pt x="1305158" y="1680591"/>
                </a:cubicBezTo>
                <a:cubicBezTo>
                  <a:pt x="1302746" y="1642555"/>
                  <a:pt x="1267566" y="1540065"/>
                  <a:pt x="1255883" y="1527556"/>
                </a:cubicBezTo>
                <a:cubicBezTo>
                  <a:pt x="1238674" y="1509205"/>
                  <a:pt x="1227942" y="1483805"/>
                  <a:pt x="1227689" y="1458976"/>
                </a:cubicBezTo>
                <a:cubicBezTo>
                  <a:pt x="1226990" y="1383983"/>
                  <a:pt x="1266677" y="1322197"/>
                  <a:pt x="1299507" y="1258570"/>
                </a:cubicBezTo>
                <a:cubicBezTo>
                  <a:pt x="1302491" y="1252792"/>
                  <a:pt x="1310683" y="1249109"/>
                  <a:pt x="1317160" y="1245870"/>
                </a:cubicBezTo>
                <a:cubicBezTo>
                  <a:pt x="1400345" y="1204214"/>
                  <a:pt x="1481244" y="1158621"/>
                  <a:pt x="1558777" y="1107059"/>
                </a:cubicBezTo>
                <a:cubicBezTo>
                  <a:pt x="1566397" y="1101979"/>
                  <a:pt x="1576367" y="1097661"/>
                  <a:pt x="1585193" y="1097724"/>
                </a:cubicBezTo>
                <a:cubicBezTo>
                  <a:pt x="1619547" y="1097915"/>
                  <a:pt x="1646090" y="1080199"/>
                  <a:pt x="1670410" y="1060323"/>
                </a:cubicBezTo>
                <a:cubicBezTo>
                  <a:pt x="1739879" y="1003427"/>
                  <a:pt x="1808333" y="945261"/>
                  <a:pt x="1876150" y="886460"/>
                </a:cubicBezTo>
                <a:cubicBezTo>
                  <a:pt x="1890184" y="874331"/>
                  <a:pt x="1904027" y="869569"/>
                  <a:pt x="1921871" y="869759"/>
                </a:cubicBezTo>
                <a:cubicBezTo>
                  <a:pt x="1983211" y="870394"/>
                  <a:pt x="2095416" y="868172"/>
                  <a:pt x="2156630" y="870966"/>
                </a:cubicBezTo>
                <a:cubicBezTo>
                  <a:pt x="2194730" y="872744"/>
                  <a:pt x="2203429" y="876046"/>
                  <a:pt x="2203429" y="838009"/>
                </a:cubicBezTo>
                <a:cubicBezTo>
                  <a:pt x="2203811" y="791464"/>
                  <a:pt x="2202350" y="744791"/>
                  <a:pt x="2205208" y="698437"/>
                </a:cubicBezTo>
                <a:cubicBezTo>
                  <a:pt x="2207112" y="667449"/>
                  <a:pt x="2195873" y="660209"/>
                  <a:pt x="2165901" y="660273"/>
                </a:cubicBezTo>
                <a:close/>
                <a:moveTo>
                  <a:pt x="902505" y="1026478"/>
                </a:moveTo>
                <a:cubicBezTo>
                  <a:pt x="874755" y="1020890"/>
                  <a:pt x="848212" y="1028827"/>
                  <a:pt x="821034" y="1032065"/>
                </a:cubicBezTo>
                <a:cubicBezTo>
                  <a:pt x="777791" y="1037146"/>
                  <a:pt x="736960" y="1018096"/>
                  <a:pt x="705972" y="994537"/>
                </a:cubicBezTo>
                <a:cubicBezTo>
                  <a:pt x="645076" y="948182"/>
                  <a:pt x="574210" y="924052"/>
                  <a:pt x="508297" y="889190"/>
                </a:cubicBezTo>
                <a:cubicBezTo>
                  <a:pt x="501312" y="885508"/>
                  <a:pt x="491977" y="884301"/>
                  <a:pt x="487088" y="870649"/>
                </a:cubicBezTo>
                <a:cubicBezTo>
                  <a:pt x="647235" y="870649"/>
                  <a:pt x="804588" y="870585"/>
                  <a:pt x="962004" y="870775"/>
                </a:cubicBezTo>
                <a:cubicBezTo>
                  <a:pt x="970005" y="870775"/>
                  <a:pt x="980419" y="868236"/>
                  <a:pt x="983340" y="879284"/>
                </a:cubicBezTo>
                <a:cubicBezTo>
                  <a:pt x="986960" y="892937"/>
                  <a:pt x="974387" y="891794"/>
                  <a:pt x="967084" y="896937"/>
                </a:cubicBezTo>
                <a:cubicBezTo>
                  <a:pt x="942510" y="914146"/>
                  <a:pt x="923523" y="936308"/>
                  <a:pt x="921999" y="968438"/>
                </a:cubicBezTo>
                <a:cubicBezTo>
                  <a:pt x="921364" y="982155"/>
                  <a:pt x="921237" y="995871"/>
                  <a:pt x="921809" y="1009587"/>
                </a:cubicBezTo>
                <a:cubicBezTo>
                  <a:pt x="922380" y="1023874"/>
                  <a:pt x="915649" y="1029144"/>
                  <a:pt x="902505" y="1026478"/>
                </a:cubicBezTo>
                <a:close/>
                <a:moveTo>
                  <a:pt x="1643804" y="919924"/>
                </a:moveTo>
                <a:cubicBezTo>
                  <a:pt x="1613768" y="930465"/>
                  <a:pt x="1584749" y="941768"/>
                  <a:pt x="1560365" y="963740"/>
                </a:cubicBezTo>
                <a:cubicBezTo>
                  <a:pt x="1531790" y="989393"/>
                  <a:pt x="1497183" y="1005967"/>
                  <a:pt x="1461813" y="1020255"/>
                </a:cubicBezTo>
                <a:cubicBezTo>
                  <a:pt x="1438318" y="1029716"/>
                  <a:pt x="1415077" y="1037336"/>
                  <a:pt x="1388343" y="1027621"/>
                </a:cubicBezTo>
                <a:cubicBezTo>
                  <a:pt x="1362880" y="1018413"/>
                  <a:pt x="1336019" y="1026224"/>
                  <a:pt x="1309858" y="1029906"/>
                </a:cubicBezTo>
                <a:cubicBezTo>
                  <a:pt x="1299443" y="1031367"/>
                  <a:pt x="1288966" y="1033907"/>
                  <a:pt x="1278552" y="1033907"/>
                </a:cubicBezTo>
                <a:cubicBezTo>
                  <a:pt x="1226609" y="1034034"/>
                  <a:pt x="1221084" y="1028319"/>
                  <a:pt x="1220894" y="977138"/>
                </a:cubicBezTo>
                <a:cubicBezTo>
                  <a:pt x="1220767" y="949643"/>
                  <a:pt x="1221148" y="922147"/>
                  <a:pt x="1220449" y="894652"/>
                </a:cubicBezTo>
                <a:cubicBezTo>
                  <a:pt x="1220005" y="877125"/>
                  <a:pt x="1226990" y="870204"/>
                  <a:pt x="1244770" y="870268"/>
                </a:cubicBezTo>
                <a:cubicBezTo>
                  <a:pt x="1409616" y="870649"/>
                  <a:pt x="1574525" y="870458"/>
                  <a:pt x="1739372" y="870458"/>
                </a:cubicBezTo>
                <a:cubicBezTo>
                  <a:pt x="1711495" y="897509"/>
                  <a:pt x="1677332" y="908177"/>
                  <a:pt x="1643804" y="919924"/>
                </a:cubicBezTo>
                <a:close/>
              </a:path>
            </a:pathLst>
          </a:custGeom>
          <a:solidFill>
            <a:schemeClr val="accent2">
              <a:lumMod val="60000"/>
              <a:lumOff val="40000"/>
            </a:scheme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671" name="자유형: 도형 2670">
            <a:extLst>
              <a:ext uri="{FF2B5EF4-FFF2-40B4-BE49-F238E27FC236}">
                <a16:creationId xmlns:a16="http://schemas.microsoft.com/office/drawing/2014/main" id="{BBC839A8-D2AF-4213-8655-5EB804E3A1BD}"/>
              </a:ext>
            </a:extLst>
          </p:cNvPr>
          <p:cNvSpPr/>
          <p:nvPr/>
        </p:nvSpPr>
        <p:spPr>
          <a:xfrm>
            <a:off x="490597" y="3063487"/>
            <a:ext cx="1385067" cy="1967793"/>
          </a:xfrm>
          <a:custGeom>
            <a:avLst/>
            <a:gdLst>
              <a:gd name="connsiteX0" fmla="*/ 1770341 w 1804693"/>
              <a:gd name="connsiteY0" fmla="*/ 545514 h 2563965"/>
              <a:gd name="connsiteX1" fmla="*/ 1643531 w 1804693"/>
              <a:gd name="connsiteY1" fmla="*/ 546086 h 2563965"/>
              <a:gd name="connsiteX2" fmla="*/ 1028407 w 1804693"/>
              <a:gd name="connsiteY2" fmla="*/ 546086 h 2563965"/>
              <a:gd name="connsiteX3" fmla="*/ 997609 w 1804693"/>
              <a:gd name="connsiteY3" fmla="*/ 519352 h 2563965"/>
              <a:gd name="connsiteX4" fmla="*/ 998816 w 1804693"/>
              <a:gd name="connsiteY4" fmla="*/ 100951 h 2563965"/>
              <a:gd name="connsiteX5" fmla="*/ 998562 w 1804693"/>
              <a:gd name="connsiteY5" fmla="*/ 18337 h 2563965"/>
              <a:gd name="connsiteX6" fmla="*/ 972908 w 1804693"/>
              <a:gd name="connsiteY6" fmla="*/ 5701 h 2563965"/>
              <a:gd name="connsiteX7" fmla="*/ 830350 w 1804693"/>
              <a:gd name="connsiteY7" fmla="*/ 6907 h 2563965"/>
              <a:gd name="connsiteX8" fmla="*/ 805966 w 1804693"/>
              <a:gd name="connsiteY8" fmla="*/ 30148 h 2563965"/>
              <a:gd name="connsiteX9" fmla="*/ 803617 w 1804693"/>
              <a:gd name="connsiteY9" fmla="*/ 153592 h 2563965"/>
              <a:gd name="connsiteX10" fmla="*/ 806665 w 1804693"/>
              <a:gd name="connsiteY10" fmla="*/ 511859 h 2563965"/>
              <a:gd name="connsiteX11" fmla="*/ 772565 w 1804693"/>
              <a:gd name="connsiteY11" fmla="*/ 546530 h 2563965"/>
              <a:gd name="connsiteX12" fmla="*/ 509294 w 1804693"/>
              <a:gd name="connsiteY12" fmla="*/ 545958 h 2563965"/>
              <a:gd name="connsiteX13" fmla="*/ 43014 w 1804693"/>
              <a:gd name="connsiteY13" fmla="*/ 545451 h 2563965"/>
              <a:gd name="connsiteX14" fmla="*/ 342 w 1804693"/>
              <a:gd name="connsiteY14" fmla="*/ 589202 h 2563965"/>
              <a:gd name="connsiteX15" fmla="*/ 596 w 1804693"/>
              <a:gd name="connsiteY15" fmla="*/ 658989 h 2563965"/>
              <a:gd name="connsiteX16" fmla="*/ 34568 w 1804693"/>
              <a:gd name="connsiteY16" fmla="*/ 718044 h 2563965"/>
              <a:gd name="connsiteX17" fmla="*/ 285203 w 1804693"/>
              <a:gd name="connsiteY17" fmla="*/ 718107 h 2563965"/>
              <a:gd name="connsiteX18" fmla="*/ 326224 w 1804693"/>
              <a:gd name="connsiteY18" fmla="*/ 729093 h 2563965"/>
              <a:gd name="connsiteX19" fmla="*/ 454684 w 1804693"/>
              <a:gd name="connsiteY19" fmla="*/ 868983 h 2563965"/>
              <a:gd name="connsiteX20" fmla="*/ 500087 w 1804693"/>
              <a:gd name="connsiteY20" fmla="*/ 902257 h 2563965"/>
              <a:gd name="connsiteX21" fmla="*/ 595400 w 1804693"/>
              <a:gd name="connsiteY21" fmla="*/ 949882 h 2563965"/>
              <a:gd name="connsiteX22" fmla="*/ 679982 w 1804693"/>
              <a:gd name="connsiteY22" fmla="*/ 998587 h 2563965"/>
              <a:gd name="connsiteX23" fmla="*/ 742339 w 1804693"/>
              <a:gd name="connsiteY23" fmla="*/ 1083740 h 2563965"/>
              <a:gd name="connsiteX24" fmla="*/ 751483 w 1804693"/>
              <a:gd name="connsiteY24" fmla="*/ 1262619 h 2563965"/>
              <a:gd name="connsiteX25" fmla="*/ 751483 w 1804693"/>
              <a:gd name="connsiteY25" fmla="*/ 1262619 h 2563965"/>
              <a:gd name="connsiteX26" fmla="*/ 742911 w 1804693"/>
              <a:gd name="connsiteY26" fmla="*/ 1279320 h 2563965"/>
              <a:gd name="connsiteX27" fmla="*/ 711224 w 1804693"/>
              <a:gd name="connsiteY27" fmla="*/ 1594217 h 2563965"/>
              <a:gd name="connsiteX28" fmla="*/ 752817 w 1804693"/>
              <a:gd name="connsiteY28" fmla="*/ 1550401 h 2563965"/>
              <a:gd name="connsiteX29" fmla="*/ 762405 w 1804693"/>
              <a:gd name="connsiteY29" fmla="*/ 1550211 h 2563965"/>
              <a:gd name="connsiteX30" fmla="*/ 762405 w 1804693"/>
              <a:gd name="connsiteY30" fmla="*/ 1550211 h 2563965"/>
              <a:gd name="connsiteX31" fmla="*/ 789710 w 1804693"/>
              <a:gd name="connsiteY31" fmla="*/ 1640318 h 2563965"/>
              <a:gd name="connsiteX32" fmla="*/ 790218 w 1804693"/>
              <a:gd name="connsiteY32" fmla="*/ 1772334 h 2563965"/>
              <a:gd name="connsiteX33" fmla="*/ 786726 w 1804693"/>
              <a:gd name="connsiteY33" fmla="*/ 1883650 h 2563965"/>
              <a:gd name="connsiteX34" fmla="*/ 802283 w 1804693"/>
              <a:gd name="connsiteY34" fmla="*/ 1961119 h 2563965"/>
              <a:gd name="connsiteX35" fmla="*/ 806538 w 1804693"/>
              <a:gd name="connsiteY35" fmla="*/ 1994965 h 2563965"/>
              <a:gd name="connsiteX36" fmla="*/ 806728 w 1804693"/>
              <a:gd name="connsiteY36" fmla="*/ 2533128 h 2563965"/>
              <a:gd name="connsiteX37" fmla="*/ 825270 w 1804693"/>
              <a:gd name="connsiteY37" fmla="*/ 2563925 h 2563965"/>
              <a:gd name="connsiteX38" fmla="*/ 998435 w 1804693"/>
              <a:gd name="connsiteY38" fmla="*/ 2551416 h 2563965"/>
              <a:gd name="connsiteX39" fmla="*/ 997863 w 1804693"/>
              <a:gd name="connsiteY39" fmla="*/ 2082849 h 2563965"/>
              <a:gd name="connsiteX40" fmla="*/ 999070 w 1804693"/>
              <a:gd name="connsiteY40" fmla="*/ 2067165 h 2563965"/>
              <a:gd name="connsiteX41" fmla="*/ 1058061 w 1804693"/>
              <a:gd name="connsiteY41" fmla="*/ 1851963 h 2563965"/>
              <a:gd name="connsiteX42" fmla="*/ 1059522 w 1804693"/>
              <a:gd name="connsiteY42" fmla="*/ 1802052 h 2563965"/>
              <a:gd name="connsiteX43" fmla="*/ 1059014 w 1804693"/>
              <a:gd name="connsiteY43" fmla="*/ 1692261 h 2563965"/>
              <a:gd name="connsiteX44" fmla="*/ 1081493 w 1804693"/>
              <a:gd name="connsiteY44" fmla="*/ 1575103 h 2563965"/>
              <a:gd name="connsiteX45" fmla="*/ 1087144 w 1804693"/>
              <a:gd name="connsiteY45" fmla="*/ 1509762 h 2563965"/>
              <a:gd name="connsiteX46" fmla="*/ 1058823 w 1804693"/>
              <a:gd name="connsiteY46" fmla="*/ 1334756 h 2563965"/>
              <a:gd name="connsiteX47" fmla="*/ 1018818 w 1804693"/>
              <a:gd name="connsiteY47" fmla="*/ 1255063 h 2563965"/>
              <a:gd name="connsiteX48" fmla="*/ 1018818 w 1804693"/>
              <a:gd name="connsiteY48" fmla="*/ 1255063 h 2563965"/>
              <a:gd name="connsiteX49" fmla="*/ 1005610 w 1804693"/>
              <a:gd name="connsiteY49" fmla="*/ 1172386 h 2563965"/>
              <a:gd name="connsiteX50" fmla="*/ 1126705 w 1804693"/>
              <a:gd name="connsiteY50" fmla="*/ 1001127 h 2563965"/>
              <a:gd name="connsiteX51" fmla="*/ 1154200 w 1804693"/>
              <a:gd name="connsiteY51" fmla="*/ 985569 h 2563965"/>
              <a:gd name="connsiteX52" fmla="*/ 1285137 w 1804693"/>
              <a:gd name="connsiteY52" fmla="*/ 908861 h 2563965"/>
              <a:gd name="connsiteX53" fmla="*/ 1375752 w 1804693"/>
              <a:gd name="connsiteY53" fmla="*/ 849489 h 2563965"/>
              <a:gd name="connsiteX54" fmla="*/ 1471573 w 1804693"/>
              <a:gd name="connsiteY54" fmla="*/ 739697 h 2563965"/>
              <a:gd name="connsiteX55" fmla="*/ 1521040 w 1804693"/>
              <a:gd name="connsiteY55" fmla="*/ 717917 h 2563965"/>
              <a:gd name="connsiteX56" fmla="*/ 1777897 w 1804693"/>
              <a:gd name="connsiteY56" fmla="*/ 718044 h 2563965"/>
              <a:gd name="connsiteX57" fmla="*/ 1803234 w 1804693"/>
              <a:gd name="connsiteY57" fmla="*/ 662545 h 2563965"/>
              <a:gd name="connsiteX58" fmla="*/ 1803615 w 1804693"/>
              <a:gd name="connsiteY58" fmla="*/ 577010 h 2563965"/>
              <a:gd name="connsiteX59" fmla="*/ 1770341 w 1804693"/>
              <a:gd name="connsiteY59" fmla="*/ 545514 h 2563965"/>
              <a:gd name="connsiteX60" fmla="*/ 591209 w 1804693"/>
              <a:gd name="connsiteY60" fmla="*/ 829804 h 2563965"/>
              <a:gd name="connsiteX61" fmla="*/ 537171 w 1804693"/>
              <a:gd name="connsiteY61" fmla="*/ 792275 h 2563965"/>
              <a:gd name="connsiteX62" fmla="*/ 484593 w 1804693"/>
              <a:gd name="connsiteY62" fmla="*/ 752016 h 2563965"/>
              <a:gd name="connsiteX63" fmla="*/ 442746 w 1804693"/>
              <a:gd name="connsiteY63" fmla="*/ 718552 h 2563965"/>
              <a:gd name="connsiteX64" fmla="*/ 542568 w 1804693"/>
              <a:gd name="connsiteY64" fmla="*/ 718552 h 2563965"/>
              <a:gd name="connsiteX65" fmla="*/ 774216 w 1804693"/>
              <a:gd name="connsiteY65" fmla="*/ 717853 h 2563965"/>
              <a:gd name="connsiteX66" fmla="*/ 803744 w 1804693"/>
              <a:gd name="connsiteY66" fmla="*/ 746301 h 2563965"/>
              <a:gd name="connsiteX67" fmla="*/ 803363 w 1804693"/>
              <a:gd name="connsiteY67" fmla="*/ 822183 h 2563965"/>
              <a:gd name="connsiteX68" fmla="*/ 782598 w 1804693"/>
              <a:gd name="connsiteY68" fmla="*/ 848028 h 2563965"/>
              <a:gd name="connsiteX69" fmla="*/ 591209 w 1804693"/>
              <a:gd name="connsiteY69" fmla="*/ 829804 h 2563965"/>
              <a:gd name="connsiteX70" fmla="*/ 1337207 w 1804693"/>
              <a:gd name="connsiteY70" fmla="*/ 743888 h 2563965"/>
              <a:gd name="connsiteX71" fmla="*/ 1262214 w 1804693"/>
              <a:gd name="connsiteY71" fmla="*/ 800340 h 2563965"/>
              <a:gd name="connsiteX72" fmla="*/ 1133436 w 1804693"/>
              <a:gd name="connsiteY72" fmla="*/ 848092 h 2563965"/>
              <a:gd name="connsiteX73" fmla="*/ 1073873 w 1804693"/>
              <a:gd name="connsiteY73" fmla="*/ 849108 h 2563965"/>
              <a:gd name="connsiteX74" fmla="*/ 1006372 w 1804693"/>
              <a:gd name="connsiteY74" fmla="*/ 845361 h 2563965"/>
              <a:gd name="connsiteX75" fmla="*/ 1032026 w 1804693"/>
              <a:gd name="connsiteY75" fmla="*/ 781925 h 2563965"/>
              <a:gd name="connsiteX76" fmla="*/ 1032026 w 1804693"/>
              <a:gd name="connsiteY76" fmla="*/ 751381 h 2563965"/>
              <a:gd name="connsiteX77" fmla="*/ 1055648 w 1804693"/>
              <a:gd name="connsiteY77" fmla="*/ 717853 h 2563965"/>
              <a:gd name="connsiteX78" fmla="*/ 1366036 w 1804693"/>
              <a:gd name="connsiteY78" fmla="*/ 718361 h 2563965"/>
              <a:gd name="connsiteX79" fmla="*/ 1337207 w 1804693"/>
              <a:gd name="connsiteY79" fmla="*/ 743888 h 25639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</a:cxnLst>
            <a:rect l="l" t="t" r="r" b="b"/>
            <a:pathLst>
              <a:path w="1804693" h="2563965">
                <a:moveTo>
                  <a:pt x="1770341" y="545514"/>
                </a:moveTo>
                <a:cubicBezTo>
                  <a:pt x="1728113" y="546911"/>
                  <a:pt x="1685822" y="546086"/>
                  <a:pt x="1643531" y="546086"/>
                </a:cubicBezTo>
                <a:cubicBezTo>
                  <a:pt x="1438490" y="546022"/>
                  <a:pt x="1233448" y="545705"/>
                  <a:pt x="1028407" y="546086"/>
                </a:cubicBezTo>
                <a:cubicBezTo>
                  <a:pt x="1008658" y="546149"/>
                  <a:pt x="997419" y="543863"/>
                  <a:pt x="997609" y="519352"/>
                </a:cubicBezTo>
                <a:cubicBezTo>
                  <a:pt x="998816" y="379906"/>
                  <a:pt x="998562" y="240396"/>
                  <a:pt x="998816" y="100951"/>
                </a:cubicBezTo>
                <a:cubicBezTo>
                  <a:pt x="998752" y="73392"/>
                  <a:pt x="998625" y="45896"/>
                  <a:pt x="998562" y="18337"/>
                </a:cubicBezTo>
                <a:cubicBezTo>
                  <a:pt x="1000340" y="-6809"/>
                  <a:pt x="986751" y="-840"/>
                  <a:pt x="972908" y="5701"/>
                </a:cubicBezTo>
                <a:cubicBezTo>
                  <a:pt x="925410" y="6208"/>
                  <a:pt x="877848" y="7415"/>
                  <a:pt x="830350" y="6907"/>
                </a:cubicBezTo>
                <a:cubicBezTo>
                  <a:pt x="812761" y="6717"/>
                  <a:pt x="805903" y="11796"/>
                  <a:pt x="805966" y="30148"/>
                </a:cubicBezTo>
                <a:cubicBezTo>
                  <a:pt x="806093" y="71296"/>
                  <a:pt x="801775" y="112571"/>
                  <a:pt x="803617" y="153592"/>
                </a:cubicBezTo>
                <a:cubicBezTo>
                  <a:pt x="809014" y="273036"/>
                  <a:pt x="803998" y="392479"/>
                  <a:pt x="806665" y="511859"/>
                </a:cubicBezTo>
                <a:cubicBezTo>
                  <a:pt x="807236" y="538085"/>
                  <a:pt x="799108" y="546975"/>
                  <a:pt x="772565" y="546530"/>
                </a:cubicBezTo>
                <a:cubicBezTo>
                  <a:pt x="684808" y="545197"/>
                  <a:pt x="597051" y="546022"/>
                  <a:pt x="509294" y="545958"/>
                </a:cubicBezTo>
                <a:cubicBezTo>
                  <a:pt x="353846" y="545768"/>
                  <a:pt x="198398" y="545451"/>
                  <a:pt x="43014" y="545451"/>
                </a:cubicBezTo>
                <a:cubicBezTo>
                  <a:pt x="532" y="545451"/>
                  <a:pt x="469" y="545768"/>
                  <a:pt x="342" y="589202"/>
                </a:cubicBezTo>
                <a:cubicBezTo>
                  <a:pt x="278" y="612443"/>
                  <a:pt x="596" y="635748"/>
                  <a:pt x="596" y="658989"/>
                </a:cubicBezTo>
                <a:cubicBezTo>
                  <a:pt x="532" y="700200"/>
                  <a:pt x="-7151" y="717980"/>
                  <a:pt x="34568" y="718044"/>
                </a:cubicBezTo>
                <a:cubicBezTo>
                  <a:pt x="109625" y="718107"/>
                  <a:pt x="210146" y="717917"/>
                  <a:pt x="285203" y="718107"/>
                </a:cubicBezTo>
                <a:cubicBezTo>
                  <a:pt x="299681" y="718171"/>
                  <a:pt x="315302" y="715186"/>
                  <a:pt x="326224" y="729093"/>
                </a:cubicBezTo>
                <a:cubicBezTo>
                  <a:pt x="369023" y="775765"/>
                  <a:pt x="411758" y="822438"/>
                  <a:pt x="454684" y="868983"/>
                </a:cubicBezTo>
                <a:cubicBezTo>
                  <a:pt x="467638" y="883080"/>
                  <a:pt x="481481" y="899273"/>
                  <a:pt x="500087" y="902257"/>
                </a:cubicBezTo>
                <a:cubicBezTo>
                  <a:pt x="537488" y="908290"/>
                  <a:pt x="564920" y="931530"/>
                  <a:pt x="595400" y="949882"/>
                </a:cubicBezTo>
                <a:cubicBezTo>
                  <a:pt x="623404" y="966837"/>
                  <a:pt x="649693" y="991855"/>
                  <a:pt x="679982" y="998587"/>
                </a:cubicBezTo>
                <a:cubicBezTo>
                  <a:pt x="730465" y="1009763"/>
                  <a:pt x="739418" y="1042973"/>
                  <a:pt x="742339" y="1083740"/>
                </a:cubicBezTo>
                <a:cubicBezTo>
                  <a:pt x="746657" y="1143303"/>
                  <a:pt x="760564" y="1202358"/>
                  <a:pt x="751483" y="1262619"/>
                </a:cubicBezTo>
                <a:cubicBezTo>
                  <a:pt x="751483" y="1262619"/>
                  <a:pt x="751483" y="1262619"/>
                  <a:pt x="751483" y="1262619"/>
                </a:cubicBezTo>
                <a:cubicBezTo>
                  <a:pt x="748626" y="1268144"/>
                  <a:pt x="744943" y="1273478"/>
                  <a:pt x="742911" y="1279320"/>
                </a:cubicBezTo>
                <a:cubicBezTo>
                  <a:pt x="708049" y="1381745"/>
                  <a:pt x="712621" y="1487918"/>
                  <a:pt x="711224" y="1594217"/>
                </a:cubicBezTo>
                <a:cubicBezTo>
                  <a:pt x="736751" y="1588692"/>
                  <a:pt x="755484" y="1579993"/>
                  <a:pt x="752817" y="1550401"/>
                </a:cubicBezTo>
                <a:cubicBezTo>
                  <a:pt x="752372" y="1545131"/>
                  <a:pt x="759040" y="1548941"/>
                  <a:pt x="762405" y="1550211"/>
                </a:cubicBezTo>
                <a:cubicBezTo>
                  <a:pt x="762405" y="1550211"/>
                  <a:pt x="762405" y="1550211"/>
                  <a:pt x="762405" y="1550211"/>
                </a:cubicBezTo>
                <a:cubicBezTo>
                  <a:pt x="763231" y="1582723"/>
                  <a:pt x="779106" y="1610854"/>
                  <a:pt x="789710" y="1640318"/>
                </a:cubicBezTo>
                <a:cubicBezTo>
                  <a:pt x="805776" y="1684768"/>
                  <a:pt x="810602" y="1727503"/>
                  <a:pt x="790218" y="1772334"/>
                </a:cubicBezTo>
                <a:cubicBezTo>
                  <a:pt x="773962" y="1808085"/>
                  <a:pt x="773454" y="1845931"/>
                  <a:pt x="786726" y="1883650"/>
                </a:cubicBezTo>
                <a:cubicBezTo>
                  <a:pt x="795552" y="1908669"/>
                  <a:pt x="801077" y="1934513"/>
                  <a:pt x="802283" y="1961119"/>
                </a:cubicBezTo>
                <a:cubicBezTo>
                  <a:pt x="809586" y="1971661"/>
                  <a:pt x="806538" y="1983599"/>
                  <a:pt x="806538" y="1994965"/>
                </a:cubicBezTo>
                <a:cubicBezTo>
                  <a:pt x="806665" y="2174353"/>
                  <a:pt x="806474" y="2353740"/>
                  <a:pt x="806728" y="2533128"/>
                </a:cubicBezTo>
                <a:cubicBezTo>
                  <a:pt x="806728" y="2546336"/>
                  <a:pt x="799680" y="2564941"/>
                  <a:pt x="825270" y="2563925"/>
                </a:cubicBezTo>
                <a:cubicBezTo>
                  <a:pt x="883119" y="2561639"/>
                  <a:pt x="940967" y="2558972"/>
                  <a:pt x="998435" y="2551416"/>
                </a:cubicBezTo>
                <a:cubicBezTo>
                  <a:pt x="1007896" y="2541637"/>
                  <a:pt x="998117" y="2188259"/>
                  <a:pt x="997863" y="2082849"/>
                </a:cubicBezTo>
                <a:cubicBezTo>
                  <a:pt x="997863" y="2077579"/>
                  <a:pt x="997863" y="2072181"/>
                  <a:pt x="999070" y="2067165"/>
                </a:cubicBezTo>
                <a:cubicBezTo>
                  <a:pt x="1016913" y="1994901"/>
                  <a:pt x="1032471" y="1922067"/>
                  <a:pt x="1058061" y="1851963"/>
                </a:cubicBezTo>
                <a:cubicBezTo>
                  <a:pt x="1064094" y="1835453"/>
                  <a:pt x="1062379" y="1818816"/>
                  <a:pt x="1059522" y="1802052"/>
                </a:cubicBezTo>
                <a:cubicBezTo>
                  <a:pt x="1053235" y="1765476"/>
                  <a:pt x="1053426" y="1729281"/>
                  <a:pt x="1059014" y="1692261"/>
                </a:cubicBezTo>
                <a:cubicBezTo>
                  <a:pt x="1064983" y="1652827"/>
                  <a:pt x="1086763" y="1616505"/>
                  <a:pt x="1081493" y="1575103"/>
                </a:cubicBezTo>
                <a:cubicBezTo>
                  <a:pt x="1088160" y="1553704"/>
                  <a:pt x="1090700" y="1531351"/>
                  <a:pt x="1087144" y="1509762"/>
                </a:cubicBezTo>
                <a:cubicBezTo>
                  <a:pt x="1077556" y="1451405"/>
                  <a:pt x="1067459" y="1393239"/>
                  <a:pt x="1058823" y="1334756"/>
                </a:cubicBezTo>
                <a:cubicBezTo>
                  <a:pt x="1054759" y="1307387"/>
                  <a:pt x="1049933" y="1272462"/>
                  <a:pt x="1018818" y="1255063"/>
                </a:cubicBezTo>
                <a:cubicBezTo>
                  <a:pt x="1018818" y="1255063"/>
                  <a:pt x="1018818" y="1255063"/>
                  <a:pt x="1018818" y="1255063"/>
                </a:cubicBezTo>
                <a:cubicBezTo>
                  <a:pt x="1011897" y="1227885"/>
                  <a:pt x="996530" y="1202041"/>
                  <a:pt x="1005610" y="1172386"/>
                </a:cubicBezTo>
                <a:cubicBezTo>
                  <a:pt x="1027200" y="1102092"/>
                  <a:pt x="1042504" y="1027479"/>
                  <a:pt x="1126705" y="1001127"/>
                </a:cubicBezTo>
                <a:cubicBezTo>
                  <a:pt x="1136547" y="998079"/>
                  <a:pt x="1145183" y="991030"/>
                  <a:pt x="1154200" y="985569"/>
                </a:cubicBezTo>
                <a:cubicBezTo>
                  <a:pt x="1197634" y="959471"/>
                  <a:pt x="1238846" y="928165"/>
                  <a:pt x="1285137" y="908861"/>
                </a:cubicBezTo>
                <a:cubicBezTo>
                  <a:pt x="1320316" y="894193"/>
                  <a:pt x="1351241" y="878699"/>
                  <a:pt x="1375752" y="849489"/>
                </a:cubicBezTo>
                <a:cubicBezTo>
                  <a:pt x="1406994" y="812278"/>
                  <a:pt x="1440077" y="776654"/>
                  <a:pt x="1471573" y="739697"/>
                </a:cubicBezTo>
                <a:cubicBezTo>
                  <a:pt x="1484972" y="723949"/>
                  <a:pt x="1500085" y="717599"/>
                  <a:pt x="1521040" y="717917"/>
                </a:cubicBezTo>
                <a:cubicBezTo>
                  <a:pt x="1596033" y="718933"/>
                  <a:pt x="1702840" y="718234"/>
                  <a:pt x="1777897" y="718044"/>
                </a:cubicBezTo>
                <a:cubicBezTo>
                  <a:pt x="1814156" y="717917"/>
                  <a:pt x="1803043" y="697724"/>
                  <a:pt x="1803234" y="662545"/>
                </a:cubicBezTo>
                <a:cubicBezTo>
                  <a:pt x="1803361" y="634033"/>
                  <a:pt x="1801456" y="605331"/>
                  <a:pt x="1803615" y="577010"/>
                </a:cubicBezTo>
                <a:cubicBezTo>
                  <a:pt x="1805837" y="550277"/>
                  <a:pt x="1793836" y="544752"/>
                  <a:pt x="1770341" y="545514"/>
                </a:cubicBezTo>
                <a:close/>
                <a:moveTo>
                  <a:pt x="591209" y="829804"/>
                </a:moveTo>
                <a:cubicBezTo>
                  <a:pt x="572223" y="818374"/>
                  <a:pt x="551903" y="809611"/>
                  <a:pt x="537171" y="792275"/>
                </a:cubicBezTo>
                <a:cubicBezTo>
                  <a:pt x="522502" y="775067"/>
                  <a:pt x="504087" y="762938"/>
                  <a:pt x="484593" y="752016"/>
                </a:cubicBezTo>
                <a:cubicBezTo>
                  <a:pt x="471194" y="744460"/>
                  <a:pt x="457478" y="737030"/>
                  <a:pt x="442746" y="718552"/>
                </a:cubicBezTo>
                <a:cubicBezTo>
                  <a:pt x="480211" y="718552"/>
                  <a:pt x="511390" y="718615"/>
                  <a:pt x="542568" y="718552"/>
                </a:cubicBezTo>
                <a:cubicBezTo>
                  <a:pt x="619784" y="718425"/>
                  <a:pt x="697000" y="718869"/>
                  <a:pt x="774216" y="717853"/>
                </a:cubicBezTo>
                <a:cubicBezTo>
                  <a:pt x="795489" y="717599"/>
                  <a:pt x="805395" y="723124"/>
                  <a:pt x="803744" y="746301"/>
                </a:cubicBezTo>
                <a:cubicBezTo>
                  <a:pt x="802029" y="771511"/>
                  <a:pt x="803172" y="796911"/>
                  <a:pt x="803363" y="822183"/>
                </a:cubicBezTo>
                <a:cubicBezTo>
                  <a:pt x="803490" y="836789"/>
                  <a:pt x="798029" y="850060"/>
                  <a:pt x="782598" y="848028"/>
                </a:cubicBezTo>
                <a:cubicBezTo>
                  <a:pt x="719098" y="839646"/>
                  <a:pt x="652614" y="866824"/>
                  <a:pt x="591209" y="829804"/>
                </a:cubicBezTo>
                <a:close/>
                <a:moveTo>
                  <a:pt x="1337207" y="743888"/>
                </a:moveTo>
                <a:cubicBezTo>
                  <a:pt x="1309331" y="758938"/>
                  <a:pt x="1285328" y="777480"/>
                  <a:pt x="1262214" y="800340"/>
                </a:cubicBezTo>
                <a:cubicBezTo>
                  <a:pt x="1228305" y="833868"/>
                  <a:pt x="1184744" y="855648"/>
                  <a:pt x="1133436" y="848092"/>
                </a:cubicBezTo>
                <a:cubicBezTo>
                  <a:pt x="1113306" y="845107"/>
                  <a:pt x="1093621" y="843774"/>
                  <a:pt x="1073873" y="849108"/>
                </a:cubicBezTo>
                <a:cubicBezTo>
                  <a:pt x="1051838" y="855077"/>
                  <a:pt x="1030121" y="854188"/>
                  <a:pt x="1006372" y="845361"/>
                </a:cubicBezTo>
                <a:cubicBezTo>
                  <a:pt x="1017167" y="825168"/>
                  <a:pt x="1025105" y="803769"/>
                  <a:pt x="1032026" y="781925"/>
                </a:cubicBezTo>
                <a:cubicBezTo>
                  <a:pt x="1035455" y="771130"/>
                  <a:pt x="1036789" y="761287"/>
                  <a:pt x="1032026" y="751381"/>
                </a:cubicBezTo>
                <a:cubicBezTo>
                  <a:pt x="1019898" y="725791"/>
                  <a:pt x="1026946" y="717472"/>
                  <a:pt x="1055648" y="717853"/>
                </a:cubicBezTo>
                <a:cubicBezTo>
                  <a:pt x="1157820" y="719187"/>
                  <a:pt x="1259991" y="718361"/>
                  <a:pt x="1366036" y="718361"/>
                </a:cubicBezTo>
                <a:cubicBezTo>
                  <a:pt x="1359369" y="736205"/>
                  <a:pt x="1347050" y="738554"/>
                  <a:pt x="1337207" y="743888"/>
                </a:cubicBezTo>
                <a:close/>
              </a:path>
            </a:pathLst>
          </a:custGeom>
          <a:solidFill>
            <a:schemeClr val="accent2">
              <a:lumMod val="40000"/>
              <a:lumOff val="60000"/>
            </a:schemeClr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672" name="자유형: 도형 2671">
            <a:extLst>
              <a:ext uri="{FF2B5EF4-FFF2-40B4-BE49-F238E27FC236}">
                <a16:creationId xmlns:a16="http://schemas.microsoft.com/office/drawing/2014/main" id="{8A371B9D-299C-4F73-A013-C511990C9F56}"/>
              </a:ext>
            </a:extLst>
          </p:cNvPr>
          <p:cNvSpPr/>
          <p:nvPr/>
        </p:nvSpPr>
        <p:spPr>
          <a:xfrm>
            <a:off x="1635100" y="1549856"/>
            <a:ext cx="2319721" cy="4825229"/>
          </a:xfrm>
          <a:custGeom>
            <a:avLst/>
            <a:gdLst>
              <a:gd name="connsiteX0" fmla="*/ 2993928 w 3022514"/>
              <a:gd name="connsiteY0" fmla="*/ 901970 h 6287103"/>
              <a:gd name="connsiteX1" fmla="*/ 2718275 w 3022514"/>
              <a:gd name="connsiteY1" fmla="*/ 902161 h 6287103"/>
              <a:gd name="connsiteX2" fmla="*/ 2689573 w 3022514"/>
              <a:gd name="connsiteY2" fmla="*/ 900383 h 6287103"/>
              <a:gd name="connsiteX3" fmla="*/ 2704876 w 3022514"/>
              <a:gd name="connsiteY3" fmla="*/ 870093 h 6287103"/>
              <a:gd name="connsiteX4" fmla="*/ 2701193 w 3022514"/>
              <a:gd name="connsiteY4" fmla="*/ 842979 h 6287103"/>
              <a:gd name="connsiteX5" fmla="*/ 2689255 w 3022514"/>
              <a:gd name="connsiteY5" fmla="*/ 861203 h 6287103"/>
              <a:gd name="connsiteX6" fmla="*/ 2673634 w 3022514"/>
              <a:gd name="connsiteY6" fmla="*/ 876570 h 6287103"/>
              <a:gd name="connsiteX7" fmla="*/ 2665633 w 3022514"/>
              <a:gd name="connsiteY7" fmla="*/ 888889 h 6287103"/>
              <a:gd name="connsiteX8" fmla="*/ 2647980 w 3022514"/>
              <a:gd name="connsiteY8" fmla="*/ 895938 h 6287103"/>
              <a:gd name="connsiteX9" fmla="*/ 2647726 w 3022514"/>
              <a:gd name="connsiteY9" fmla="*/ 896128 h 6287103"/>
              <a:gd name="connsiteX10" fmla="*/ 2618262 w 3022514"/>
              <a:gd name="connsiteY10" fmla="*/ 894922 h 6287103"/>
              <a:gd name="connsiteX11" fmla="*/ 2665697 w 3022514"/>
              <a:gd name="connsiteY11" fmla="*/ 850408 h 6287103"/>
              <a:gd name="connsiteX12" fmla="*/ 2668808 w 3022514"/>
              <a:gd name="connsiteY12" fmla="*/ 827485 h 6287103"/>
              <a:gd name="connsiteX13" fmla="*/ 2643599 w 3022514"/>
              <a:gd name="connsiteY13" fmla="*/ 823421 h 6287103"/>
              <a:gd name="connsiteX14" fmla="*/ 2618008 w 3022514"/>
              <a:gd name="connsiteY14" fmla="*/ 846471 h 6287103"/>
              <a:gd name="connsiteX15" fmla="*/ 2578321 w 3022514"/>
              <a:gd name="connsiteY15" fmla="*/ 882222 h 6287103"/>
              <a:gd name="connsiteX16" fmla="*/ 2628803 w 3022514"/>
              <a:gd name="connsiteY16" fmla="*/ 817007 h 6287103"/>
              <a:gd name="connsiteX17" fmla="*/ 2615722 w 3022514"/>
              <a:gd name="connsiteY17" fmla="*/ 787734 h 6287103"/>
              <a:gd name="connsiteX18" fmla="*/ 2521425 w 3022514"/>
              <a:gd name="connsiteY18" fmla="*/ 896763 h 6287103"/>
              <a:gd name="connsiteX19" fmla="*/ 2455639 w 3022514"/>
              <a:gd name="connsiteY19" fmla="*/ 873776 h 6287103"/>
              <a:gd name="connsiteX20" fmla="*/ 2437541 w 3022514"/>
              <a:gd name="connsiteY20" fmla="*/ 895303 h 6287103"/>
              <a:gd name="connsiteX21" fmla="*/ 2431509 w 3022514"/>
              <a:gd name="connsiteY21" fmla="*/ 900637 h 6287103"/>
              <a:gd name="connsiteX22" fmla="*/ 1714467 w 3022514"/>
              <a:gd name="connsiteY22" fmla="*/ 902097 h 6287103"/>
              <a:gd name="connsiteX23" fmla="*/ 1672239 w 3022514"/>
              <a:gd name="connsiteY23" fmla="*/ 839105 h 6287103"/>
              <a:gd name="connsiteX24" fmla="*/ 1675414 w 3022514"/>
              <a:gd name="connsiteY24" fmla="*/ 28147 h 6287103"/>
              <a:gd name="connsiteX25" fmla="*/ 1645379 w 3022514"/>
              <a:gd name="connsiteY25" fmla="*/ 461 h 6287103"/>
              <a:gd name="connsiteX26" fmla="*/ 1378742 w 3022514"/>
              <a:gd name="connsiteY26" fmla="*/ 16 h 6287103"/>
              <a:gd name="connsiteX27" fmla="*/ 1346548 w 3022514"/>
              <a:gd name="connsiteY27" fmla="*/ 32592 h 6287103"/>
              <a:gd name="connsiteX28" fmla="*/ 1347691 w 3022514"/>
              <a:gd name="connsiteY28" fmla="*/ 868696 h 6287103"/>
              <a:gd name="connsiteX29" fmla="*/ 1313718 w 3022514"/>
              <a:gd name="connsiteY29" fmla="*/ 902796 h 6287103"/>
              <a:gd name="connsiteX30" fmla="*/ 533430 w 3022514"/>
              <a:gd name="connsiteY30" fmla="*/ 903113 h 6287103"/>
              <a:gd name="connsiteX31" fmla="*/ 512602 w 3022514"/>
              <a:gd name="connsiteY31" fmla="*/ 883746 h 6287103"/>
              <a:gd name="connsiteX32" fmla="*/ 453484 w 3022514"/>
              <a:gd name="connsiteY32" fmla="*/ 868188 h 6287103"/>
              <a:gd name="connsiteX33" fmla="*/ 422369 w 3022514"/>
              <a:gd name="connsiteY33" fmla="*/ 859806 h 6287103"/>
              <a:gd name="connsiteX34" fmla="*/ 396715 w 3022514"/>
              <a:gd name="connsiteY34" fmla="*/ 831739 h 6287103"/>
              <a:gd name="connsiteX35" fmla="*/ 369346 w 3022514"/>
              <a:gd name="connsiteY35" fmla="*/ 827485 h 6287103"/>
              <a:gd name="connsiteX36" fmla="*/ 372013 w 3022514"/>
              <a:gd name="connsiteY36" fmla="*/ 857203 h 6287103"/>
              <a:gd name="connsiteX37" fmla="*/ 403382 w 3022514"/>
              <a:gd name="connsiteY37" fmla="*/ 902351 h 6287103"/>
              <a:gd name="connsiteX38" fmla="*/ 347312 w 3022514"/>
              <a:gd name="connsiteY38" fmla="*/ 845709 h 6287103"/>
              <a:gd name="connsiteX39" fmla="*/ 311561 w 3022514"/>
              <a:gd name="connsiteY39" fmla="*/ 833136 h 6287103"/>
              <a:gd name="connsiteX40" fmla="*/ 319435 w 3022514"/>
              <a:gd name="connsiteY40" fmla="*/ 870665 h 6287103"/>
              <a:gd name="connsiteX41" fmla="*/ 340517 w 3022514"/>
              <a:gd name="connsiteY41" fmla="*/ 898351 h 6287103"/>
              <a:gd name="connsiteX42" fmla="*/ 309783 w 3022514"/>
              <a:gd name="connsiteY42" fmla="*/ 890985 h 6287103"/>
              <a:gd name="connsiteX43" fmla="*/ 282351 w 3022514"/>
              <a:gd name="connsiteY43" fmla="*/ 889143 h 6287103"/>
              <a:gd name="connsiteX44" fmla="*/ 246664 w 3022514"/>
              <a:gd name="connsiteY44" fmla="*/ 902161 h 6287103"/>
              <a:gd name="connsiteX45" fmla="*/ 40353 w 3022514"/>
              <a:gd name="connsiteY45" fmla="*/ 902224 h 6287103"/>
              <a:gd name="connsiteX46" fmla="*/ 30 w 3022514"/>
              <a:gd name="connsiteY46" fmla="*/ 944071 h 6287103"/>
              <a:gd name="connsiteX47" fmla="*/ 157 w 3022514"/>
              <a:gd name="connsiteY47" fmla="*/ 1099582 h 6287103"/>
              <a:gd name="connsiteX48" fmla="*/ 94010 w 3022514"/>
              <a:gd name="connsiteY48" fmla="*/ 1193054 h 6287103"/>
              <a:gd name="connsiteX49" fmla="*/ 531398 w 3022514"/>
              <a:gd name="connsiteY49" fmla="*/ 1192038 h 6287103"/>
              <a:gd name="connsiteX50" fmla="*/ 622902 w 3022514"/>
              <a:gd name="connsiteY50" fmla="*/ 1233504 h 6287103"/>
              <a:gd name="connsiteX51" fmla="*/ 716310 w 3022514"/>
              <a:gd name="connsiteY51" fmla="*/ 1341517 h 6287103"/>
              <a:gd name="connsiteX52" fmla="*/ 806353 w 3022514"/>
              <a:gd name="connsiteY52" fmla="*/ 1416320 h 6287103"/>
              <a:gd name="connsiteX53" fmla="*/ 943196 w 3022514"/>
              <a:gd name="connsiteY53" fmla="*/ 1483059 h 6287103"/>
              <a:gd name="connsiteX54" fmla="*/ 1016475 w 3022514"/>
              <a:gd name="connsiteY54" fmla="*/ 1524080 h 6287103"/>
              <a:gd name="connsiteX55" fmla="*/ 1185131 w 3022514"/>
              <a:gd name="connsiteY55" fmla="*/ 1630252 h 6287103"/>
              <a:gd name="connsiteX56" fmla="*/ 1258791 w 3022514"/>
              <a:gd name="connsiteY56" fmla="*/ 1707658 h 6287103"/>
              <a:gd name="connsiteX57" fmla="*/ 1325339 w 3022514"/>
              <a:gd name="connsiteY57" fmla="*/ 1926670 h 6287103"/>
              <a:gd name="connsiteX58" fmla="*/ 1319878 w 3022514"/>
              <a:gd name="connsiteY58" fmla="*/ 1981089 h 6287103"/>
              <a:gd name="connsiteX59" fmla="*/ 1317338 w 3022514"/>
              <a:gd name="connsiteY59" fmla="*/ 2001282 h 6287103"/>
              <a:gd name="connsiteX60" fmla="*/ 1275936 w 3022514"/>
              <a:gd name="connsiteY60" fmla="*/ 2054432 h 6287103"/>
              <a:gd name="connsiteX61" fmla="*/ 1247805 w 3022514"/>
              <a:gd name="connsiteY61" fmla="*/ 2131330 h 6287103"/>
              <a:gd name="connsiteX62" fmla="*/ 1245138 w 3022514"/>
              <a:gd name="connsiteY62" fmla="*/ 2219151 h 6287103"/>
              <a:gd name="connsiteX63" fmla="*/ 1215928 w 3022514"/>
              <a:gd name="connsiteY63" fmla="*/ 2286334 h 6287103"/>
              <a:gd name="connsiteX64" fmla="*/ 1213007 w 3022514"/>
              <a:gd name="connsiteY64" fmla="*/ 2596404 h 6287103"/>
              <a:gd name="connsiteX65" fmla="*/ 1231740 w 3022514"/>
              <a:gd name="connsiteY65" fmla="*/ 2938606 h 6287103"/>
              <a:gd name="connsiteX66" fmla="*/ 1237518 w 3022514"/>
              <a:gd name="connsiteY66" fmla="*/ 3022934 h 6287103"/>
              <a:gd name="connsiteX67" fmla="*/ 1285588 w 3022514"/>
              <a:gd name="connsiteY67" fmla="*/ 3183970 h 6287103"/>
              <a:gd name="connsiteX68" fmla="*/ 1334102 w 3022514"/>
              <a:gd name="connsiteY68" fmla="*/ 3517154 h 6287103"/>
              <a:gd name="connsiteX69" fmla="*/ 1345722 w 3022514"/>
              <a:gd name="connsiteY69" fmla="*/ 6247591 h 6287103"/>
              <a:gd name="connsiteX70" fmla="*/ 1383124 w 3022514"/>
              <a:gd name="connsiteY70" fmla="*/ 6286644 h 6287103"/>
              <a:gd name="connsiteX71" fmla="*/ 1675795 w 3022514"/>
              <a:gd name="connsiteY71" fmla="*/ 6266387 h 6287103"/>
              <a:gd name="connsiteX72" fmla="*/ 1674843 w 3022514"/>
              <a:gd name="connsiteY72" fmla="*/ 3246581 h 6287103"/>
              <a:gd name="connsiteX73" fmla="*/ 1680304 w 3022514"/>
              <a:gd name="connsiteY73" fmla="*/ 3161364 h 6287103"/>
              <a:gd name="connsiteX74" fmla="*/ 1719801 w 3022514"/>
              <a:gd name="connsiteY74" fmla="*/ 2960513 h 6287103"/>
              <a:gd name="connsiteX75" fmla="*/ 1694909 w 3022514"/>
              <a:gd name="connsiteY75" fmla="*/ 2876503 h 6287103"/>
              <a:gd name="connsiteX76" fmla="*/ 1681510 w 3022514"/>
              <a:gd name="connsiteY76" fmla="*/ 2711085 h 6287103"/>
              <a:gd name="connsiteX77" fmla="*/ 1736374 w 3022514"/>
              <a:gd name="connsiteY77" fmla="*/ 2582371 h 6287103"/>
              <a:gd name="connsiteX78" fmla="*/ 1758980 w 3022514"/>
              <a:gd name="connsiteY78" fmla="*/ 2453593 h 6287103"/>
              <a:gd name="connsiteX79" fmla="*/ 1796953 w 3022514"/>
              <a:gd name="connsiteY79" fmla="*/ 2298970 h 6287103"/>
              <a:gd name="connsiteX80" fmla="*/ 1785523 w 3022514"/>
              <a:gd name="connsiteY80" fmla="*/ 2078689 h 6287103"/>
              <a:gd name="connsiteX81" fmla="*/ 1761838 w 3022514"/>
              <a:gd name="connsiteY81" fmla="*/ 2022047 h 6287103"/>
              <a:gd name="connsiteX82" fmla="*/ 1763171 w 3022514"/>
              <a:gd name="connsiteY82" fmla="*/ 1836690 h 6287103"/>
              <a:gd name="connsiteX83" fmla="*/ 1776887 w 3022514"/>
              <a:gd name="connsiteY83" fmla="*/ 1736805 h 6287103"/>
              <a:gd name="connsiteX84" fmla="*/ 1786539 w 3022514"/>
              <a:gd name="connsiteY84" fmla="*/ 1671400 h 6287103"/>
              <a:gd name="connsiteX85" fmla="*/ 1834291 w 3022514"/>
              <a:gd name="connsiteY85" fmla="*/ 1602883 h 6287103"/>
              <a:gd name="connsiteX86" fmla="*/ 1961164 w 3022514"/>
              <a:gd name="connsiteY86" fmla="*/ 1541923 h 6287103"/>
              <a:gd name="connsiteX87" fmla="*/ 2012599 w 3022514"/>
              <a:gd name="connsiteY87" fmla="*/ 1511761 h 6287103"/>
              <a:gd name="connsiteX88" fmla="*/ 2126772 w 3022514"/>
              <a:gd name="connsiteY88" fmla="*/ 1440323 h 6287103"/>
              <a:gd name="connsiteX89" fmla="*/ 2161570 w 3022514"/>
              <a:gd name="connsiteY89" fmla="*/ 1430989 h 6287103"/>
              <a:gd name="connsiteX90" fmla="*/ 2166269 w 3022514"/>
              <a:gd name="connsiteY90" fmla="*/ 1429719 h 6287103"/>
              <a:gd name="connsiteX91" fmla="*/ 2241072 w 3022514"/>
              <a:gd name="connsiteY91" fmla="*/ 1384507 h 6287103"/>
              <a:gd name="connsiteX92" fmla="*/ 2373787 w 3022514"/>
              <a:gd name="connsiteY92" fmla="*/ 1244680 h 6287103"/>
              <a:gd name="connsiteX93" fmla="*/ 2418555 w 3022514"/>
              <a:gd name="connsiteY93" fmla="*/ 1193054 h 6287103"/>
              <a:gd name="connsiteX94" fmla="*/ 2929412 w 3022514"/>
              <a:gd name="connsiteY94" fmla="*/ 1193181 h 6287103"/>
              <a:gd name="connsiteX95" fmla="*/ 2953796 w 3022514"/>
              <a:gd name="connsiteY95" fmla="*/ 1188546 h 6287103"/>
              <a:gd name="connsiteX96" fmla="*/ 2964718 w 3022514"/>
              <a:gd name="connsiteY96" fmla="*/ 1186895 h 6287103"/>
              <a:gd name="connsiteX97" fmla="*/ 3021106 w 3022514"/>
              <a:gd name="connsiteY97" fmla="*/ 1143143 h 6287103"/>
              <a:gd name="connsiteX98" fmla="*/ 3022503 w 3022514"/>
              <a:gd name="connsiteY98" fmla="*/ 927751 h 6287103"/>
              <a:gd name="connsiteX99" fmla="*/ 2993928 w 3022514"/>
              <a:gd name="connsiteY99" fmla="*/ 901970 h 6287103"/>
              <a:gd name="connsiteX100" fmla="*/ 1030889 w 3022514"/>
              <a:gd name="connsiteY100" fmla="*/ 1175338 h 6287103"/>
              <a:gd name="connsiteX101" fmla="*/ 1031270 w 3022514"/>
              <a:gd name="connsiteY101" fmla="*/ 1175465 h 6287103"/>
              <a:gd name="connsiteX102" fmla="*/ 1030826 w 3022514"/>
              <a:gd name="connsiteY102" fmla="*/ 1175655 h 6287103"/>
              <a:gd name="connsiteX103" fmla="*/ 1030889 w 3022514"/>
              <a:gd name="connsiteY103" fmla="*/ 1175338 h 6287103"/>
              <a:gd name="connsiteX104" fmla="*/ 1318290 w 3022514"/>
              <a:gd name="connsiteY104" fmla="*/ 1337009 h 6287103"/>
              <a:gd name="connsiteX105" fmla="*/ 1230851 w 3022514"/>
              <a:gd name="connsiteY105" fmla="*/ 1338787 h 6287103"/>
              <a:gd name="connsiteX106" fmla="*/ 1136236 w 3022514"/>
              <a:gd name="connsiteY106" fmla="*/ 1334151 h 6287103"/>
              <a:gd name="connsiteX107" fmla="*/ 1134204 w 3022514"/>
              <a:gd name="connsiteY107" fmla="*/ 1335929 h 6287103"/>
              <a:gd name="connsiteX108" fmla="*/ 1134077 w 3022514"/>
              <a:gd name="connsiteY108" fmla="*/ 1334532 h 6287103"/>
              <a:gd name="connsiteX109" fmla="*/ 996663 w 3022514"/>
              <a:gd name="connsiteY109" fmla="*/ 1316117 h 6287103"/>
              <a:gd name="connsiteX110" fmla="*/ 991519 w 3022514"/>
              <a:gd name="connsiteY110" fmla="*/ 1314149 h 6287103"/>
              <a:gd name="connsiteX111" fmla="*/ 882617 w 3022514"/>
              <a:gd name="connsiteY111" fmla="*/ 1231662 h 6287103"/>
              <a:gd name="connsiteX112" fmla="*/ 855947 w 3022514"/>
              <a:gd name="connsiteY112" fmla="*/ 1207024 h 6287103"/>
              <a:gd name="connsiteX113" fmla="*/ 855121 w 3022514"/>
              <a:gd name="connsiteY113" fmla="*/ 1194007 h 6287103"/>
              <a:gd name="connsiteX114" fmla="*/ 870869 w 3022514"/>
              <a:gd name="connsiteY114" fmla="*/ 1193435 h 6287103"/>
              <a:gd name="connsiteX115" fmla="*/ 1307622 w 3022514"/>
              <a:gd name="connsiteY115" fmla="*/ 1193245 h 6287103"/>
              <a:gd name="connsiteX116" fmla="*/ 1331244 w 3022514"/>
              <a:gd name="connsiteY116" fmla="*/ 1218962 h 6287103"/>
              <a:gd name="connsiteX117" fmla="*/ 1347246 w 3022514"/>
              <a:gd name="connsiteY117" fmla="*/ 1297321 h 6287103"/>
              <a:gd name="connsiteX118" fmla="*/ 1318290 w 3022514"/>
              <a:gd name="connsiteY118" fmla="*/ 1337009 h 6287103"/>
              <a:gd name="connsiteX119" fmla="*/ 2170143 w 3022514"/>
              <a:gd name="connsiteY119" fmla="*/ 1200293 h 6287103"/>
              <a:gd name="connsiteX120" fmla="*/ 2130646 w 3022514"/>
              <a:gd name="connsiteY120" fmla="*/ 1230710 h 6287103"/>
              <a:gd name="connsiteX121" fmla="*/ 1920969 w 3022514"/>
              <a:gd name="connsiteY121" fmla="*/ 1342343 h 6287103"/>
              <a:gd name="connsiteX122" fmla="*/ 1905602 w 3022514"/>
              <a:gd name="connsiteY122" fmla="*/ 1346026 h 6287103"/>
              <a:gd name="connsiteX123" fmla="*/ 1766727 w 3022514"/>
              <a:gd name="connsiteY123" fmla="*/ 1335294 h 6287103"/>
              <a:gd name="connsiteX124" fmla="*/ 1701703 w 3022514"/>
              <a:gd name="connsiteY124" fmla="*/ 1334469 h 6287103"/>
              <a:gd name="connsiteX125" fmla="*/ 1683415 w 3022514"/>
              <a:gd name="connsiteY125" fmla="*/ 1333262 h 6287103"/>
              <a:gd name="connsiteX126" fmla="*/ 1674779 w 3022514"/>
              <a:gd name="connsiteY126" fmla="*/ 1295607 h 6287103"/>
              <a:gd name="connsiteX127" fmla="*/ 1695226 w 3022514"/>
              <a:gd name="connsiteY127" fmla="*/ 1194832 h 6287103"/>
              <a:gd name="connsiteX128" fmla="*/ 1757520 w 3022514"/>
              <a:gd name="connsiteY128" fmla="*/ 1191149 h 6287103"/>
              <a:gd name="connsiteX129" fmla="*/ 1959450 w 3022514"/>
              <a:gd name="connsiteY129" fmla="*/ 1188673 h 6287103"/>
              <a:gd name="connsiteX130" fmla="*/ 2158205 w 3022514"/>
              <a:gd name="connsiteY130" fmla="*/ 1191086 h 6287103"/>
              <a:gd name="connsiteX131" fmla="*/ 2170143 w 3022514"/>
              <a:gd name="connsiteY131" fmla="*/ 1200293 h 6287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</a:cxnLst>
            <a:rect l="l" t="t" r="r" b="b"/>
            <a:pathLst>
              <a:path w="3022514" h="6287103">
                <a:moveTo>
                  <a:pt x="2993928" y="901970"/>
                </a:moveTo>
                <a:cubicBezTo>
                  <a:pt x="2902044" y="902796"/>
                  <a:pt x="2810159" y="902478"/>
                  <a:pt x="2718275" y="902161"/>
                </a:cubicBezTo>
                <a:cubicBezTo>
                  <a:pt x="2708750" y="902097"/>
                  <a:pt x="2698145" y="904320"/>
                  <a:pt x="2689573" y="900383"/>
                </a:cubicBezTo>
                <a:cubicBezTo>
                  <a:pt x="2700495" y="896001"/>
                  <a:pt x="2705003" y="885206"/>
                  <a:pt x="2704876" y="870093"/>
                </a:cubicBezTo>
                <a:cubicBezTo>
                  <a:pt x="2704813" y="860695"/>
                  <a:pt x="2716751" y="847297"/>
                  <a:pt x="2701193" y="842979"/>
                </a:cubicBezTo>
                <a:cubicBezTo>
                  <a:pt x="2689255" y="839677"/>
                  <a:pt x="2694399" y="855615"/>
                  <a:pt x="2689255" y="861203"/>
                </a:cubicBezTo>
                <a:cubicBezTo>
                  <a:pt x="2684302" y="866601"/>
                  <a:pt x="2679476" y="872252"/>
                  <a:pt x="2673634" y="876570"/>
                </a:cubicBezTo>
                <a:cubicBezTo>
                  <a:pt x="2667983" y="880761"/>
                  <a:pt x="2665633" y="884825"/>
                  <a:pt x="2665633" y="888889"/>
                </a:cubicBezTo>
                <a:cubicBezTo>
                  <a:pt x="2659283" y="888953"/>
                  <a:pt x="2653251" y="890350"/>
                  <a:pt x="2647980" y="895938"/>
                </a:cubicBezTo>
                <a:lnTo>
                  <a:pt x="2647726" y="896128"/>
                </a:lnTo>
                <a:cubicBezTo>
                  <a:pt x="2638392" y="894541"/>
                  <a:pt x="2628930" y="908193"/>
                  <a:pt x="2618262" y="894922"/>
                </a:cubicBezTo>
                <a:cubicBezTo>
                  <a:pt x="2628994" y="874665"/>
                  <a:pt x="2653314" y="868633"/>
                  <a:pt x="2665697" y="850408"/>
                </a:cubicBezTo>
                <a:cubicBezTo>
                  <a:pt x="2670777" y="842852"/>
                  <a:pt x="2674841" y="835676"/>
                  <a:pt x="2668808" y="827485"/>
                </a:cubicBezTo>
                <a:cubicBezTo>
                  <a:pt x="2662077" y="818277"/>
                  <a:pt x="2652108" y="817579"/>
                  <a:pt x="2643599" y="823421"/>
                </a:cubicBezTo>
                <a:cubicBezTo>
                  <a:pt x="2634201" y="829898"/>
                  <a:pt x="2626644" y="838915"/>
                  <a:pt x="2618008" y="846471"/>
                </a:cubicBezTo>
                <a:cubicBezTo>
                  <a:pt x="2606070" y="856885"/>
                  <a:pt x="2600228" y="874094"/>
                  <a:pt x="2578321" y="882222"/>
                </a:cubicBezTo>
                <a:cubicBezTo>
                  <a:pt x="2591593" y="852885"/>
                  <a:pt x="2615659" y="839105"/>
                  <a:pt x="2628803" y="817007"/>
                </a:cubicBezTo>
                <a:cubicBezTo>
                  <a:pt x="2638519" y="800688"/>
                  <a:pt x="2639599" y="788877"/>
                  <a:pt x="2615722" y="787734"/>
                </a:cubicBezTo>
                <a:cubicBezTo>
                  <a:pt x="2575463" y="814912"/>
                  <a:pt x="2553810" y="859171"/>
                  <a:pt x="2521425" y="896763"/>
                </a:cubicBezTo>
                <a:cubicBezTo>
                  <a:pt x="2507391" y="860251"/>
                  <a:pt x="2480213" y="852250"/>
                  <a:pt x="2455639" y="873776"/>
                </a:cubicBezTo>
                <a:cubicBezTo>
                  <a:pt x="2448654" y="879872"/>
                  <a:pt x="2443511" y="888064"/>
                  <a:pt x="2437541" y="895303"/>
                </a:cubicBezTo>
                <a:cubicBezTo>
                  <a:pt x="2435509" y="897081"/>
                  <a:pt x="2433541" y="898859"/>
                  <a:pt x="2431509" y="900637"/>
                </a:cubicBezTo>
                <a:cubicBezTo>
                  <a:pt x="2422047" y="901272"/>
                  <a:pt x="1842038" y="902161"/>
                  <a:pt x="1714467" y="902097"/>
                </a:cubicBezTo>
                <a:cubicBezTo>
                  <a:pt x="1675922" y="908193"/>
                  <a:pt x="1671160" y="896065"/>
                  <a:pt x="1672239" y="839105"/>
                </a:cubicBezTo>
                <a:cubicBezTo>
                  <a:pt x="1673001" y="801132"/>
                  <a:pt x="1673128" y="165497"/>
                  <a:pt x="1675414" y="28147"/>
                </a:cubicBezTo>
                <a:cubicBezTo>
                  <a:pt x="1675795" y="4779"/>
                  <a:pt x="1666207" y="270"/>
                  <a:pt x="1645379" y="461"/>
                </a:cubicBezTo>
                <a:cubicBezTo>
                  <a:pt x="1556415" y="1223"/>
                  <a:pt x="1467579" y="1540"/>
                  <a:pt x="1378742" y="16"/>
                </a:cubicBezTo>
                <a:cubicBezTo>
                  <a:pt x="1353215" y="-428"/>
                  <a:pt x="1346230" y="8208"/>
                  <a:pt x="1346548" y="32592"/>
                </a:cubicBezTo>
                <a:cubicBezTo>
                  <a:pt x="1347691" y="120158"/>
                  <a:pt x="1346738" y="677561"/>
                  <a:pt x="1347691" y="868696"/>
                </a:cubicBezTo>
                <a:cubicBezTo>
                  <a:pt x="1347818" y="894795"/>
                  <a:pt x="1340452" y="903304"/>
                  <a:pt x="1313718" y="902796"/>
                </a:cubicBezTo>
                <a:cubicBezTo>
                  <a:pt x="1234470" y="901208"/>
                  <a:pt x="714278" y="902859"/>
                  <a:pt x="533430" y="903113"/>
                </a:cubicBezTo>
                <a:cubicBezTo>
                  <a:pt x="526445" y="896700"/>
                  <a:pt x="518571" y="890985"/>
                  <a:pt x="512602" y="883746"/>
                </a:cubicBezTo>
                <a:cubicBezTo>
                  <a:pt x="496410" y="864188"/>
                  <a:pt x="480027" y="851043"/>
                  <a:pt x="453484" y="868188"/>
                </a:cubicBezTo>
                <a:cubicBezTo>
                  <a:pt x="442689" y="875110"/>
                  <a:pt x="431005" y="869331"/>
                  <a:pt x="422369" y="859806"/>
                </a:cubicBezTo>
                <a:cubicBezTo>
                  <a:pt x="413860" y="850408"/>
                  <a:pt x="405605" y="840756"/>
                  <a:pt x="396715" y="831739"/>
                </a:cubicBezTo>
                <a:cubicBezTo>
                  <a:pt x="388904" y="823802"/>
                  <a:pt x="379760" y="817388"/>
                  <a:pt x="369346" y="827485"/>
                </a:cubicBezTo>
                <a:cubicBezTo>
                  <a:pt x="358551" y="837962"/>
                  <a:pt x="361155" y="848503"/>
                  <a:pt x="372013" y="857203"/>
                </a:cubicBezTo>
                <a:cubicBezTo>
                  <a:pt x="385920" y="868315"/>
                  <a:pt x="397159" y="880888"/>
                  <a:pt x="403382" y="902351"/>
                </a:cubicBezTo>
                <a:cubicBezTo>
                  <a:pt x="374998" y="888254"/>
                  <a:pt x="365473" y="862727"/>
                  <a:pt x="347312" y="845709"/>
                </a:cubicBezTo>
                <a:cubicBezTo>
                  <a:pt x="337596" y="836629"/>
                  <a:pt x="328516" y="817325"/>
                  <a:pt x="311561" y="833136"/>
                </a:cubicBezTo>
                <a:cubicBezTo>
                  <a:pt x="296004" y="847614"/>
                  <a:pt x="309466" y="859489"/>
                  <a:pt x="319435" y="870665"/>
                </a:cubicBezTo>
                <a:cubicBezTo>
                  <a:pt x="326865" y="879047"/>
                  <a:pt x="338104" y="884635"/>
                  <a:pt x="340517" y="898351"/>
                </a:cubicBezTo>
                <a:cubicBezTo>
                  <a:pt x="327500" y="905653"/>
                  <a:pt x="319054" y="898097"/>
                  <a:pt x="309783" y="890985"/>
                </a:cubicBezTo>
                <a:cubicBezTo>
                  <a:pt x="301338" y="884508"/>
                  <a:pt x="289082" y="877078"/>
                  <a:pt x="282351" y="889143"/>
                </a:cubicBezTo>
                <a:cubicBezTo>
                  <a:pt x="273144" y="905526"/>
                  <a:pt x="259618" y="902097"/>
                  <a:pt x="246664" y="902161"/>
                </a:cubicBezTo>
                <a:cubicBezTo>
                  <a:pt x="177894" y="902478"/>
                  <a:pt x="109123" y="902161"/>
                  <a:pt x="40353" y="902224"/>
                </a:cubicBezTo>
                <a:cubicBezTo>
                  <a:pt x="284" y="902288"/>
                  <a:pt x="94" y="902415"/>
                  <a:pt x="30" y="944071"/>
                </a:cubicBezTo>
                <a:cubicBezTo>
                  <a:pt x="-97" y="995887"/>
                  <a:pt x="221" y="1047766"/>
                  <a:pt x="157" y="1099582"/>
                </a:cubicBezTo>
                <a:cubicBezTo>
                  <a:pt x="94" y="1155081"/>
                  <a:pt x="37305" y="1192927"/>
                  <a:pt x="94010" y="1193054"/>
                </a:cubicBezTo>
                <a:cubicBezTo>
                  <a:pt x="239806" y="1193308"/>
                  <a:pt x="385666" y="1194261"/>
                  <a:pt x="531398" y="1192038"/>
                </a:cubicBezTo>
                <a:cubicBezTo>
                  <a:pt x="570768" y="1191403"/>
                  <a:pt x="600550" y="1199087"/>
                  <a:pt x="622902" y="1233504"/>
                </a:cubicBezTo>
                <a:cubicBezTo>
                  <a:pt x="648937" y="1273572"/>
                  <a:pt x="682338" y="1308243"/>
                  <a:pt x="716310" y="1341517"/>
                </a:cubicBezTo>
                <a:cubicBezTo>
                  <a:pt x="733773" y="1358662"/>
                  <a:pt x="778731" y="1416574"/>
                  <a:pt x="806353" y="1416320"/>
                </a:cubicBezTo>
                <a:cubicBezTo>
                  <a:pt x="853280" y="1415876"/>
                  <a:pt x="906112" y="1458040"/>
                  <a:pt x="943196" y="1483059"/>
                </a:cubicBezTo>
                <a:cubicBezTo>
                  <a:pt x="966437" y="1498743"/>
                  <a:pt x="991837" y="1510745"/>
                  <a:pt x="1016475" y="1524080"/>
                </a:cubicBezTo>
                <a:cubicBezTo>
                  <a:pt x="1075530" y="1556020"/>
                  <a:pt x="1124298" y="1603264"/>
                  <a:pt x="1185131" y="1630252"/>
                </a:cubicBezTo>
                <a:cubicBezTo>
                  <a:pt x="1220500" y="1645936"/>
                  <a:pt x="1245964" y="1669685"/>
                  <a:pt x="1258791" y="1707658"/>
                </a:cubicBezTo>
                <a:cubicBezTo>
                  <a:pt x="1284826" y="1784684"/>
                  <a:pt x="1332768" y="1839611"/>
                  <a:pt x="1325339" y="1926670"/>
                </a:cubicBezTo>
                <a:cubicBezTo>
                  <a:pt x="1323751" y="1944831"/>
                  <a:pt x="1320322" y="1962865"/>
                  <a:pt x="1319878" y="1981089"/>
                </a:cubicBezTo>
                <a:cubicBezTo>
                  <a:pt x="1319687" y="1987884"/>
                  <a:pt x="1319941" y="1994932"/>
                  <a:pt x="1317338" y="2001282"/>
                </a:cubicBezTo>
                <a:cubicBezTo>
                  <a:pt x="1308511" y="2022555"/>
                  <a:pt x="1285143" y="2029286"/>
                  <a:pt x="1275936" y="2054432"/>
                </a:cubicBezTo>
                <a:cubicBezTo>
                  <a:pt x="1266538" y="2080086"/>
                  <a:pt x="1257203" y="2105740"/>
                  <a:pt x="1247805" y="2131330"/>
                </a:cubicBezTo>
                <a:cubicBezTo>
                  <a:pt x="1237963" y="2158254"/>
                  <a:pt x="1224374" y="2194322"/>
                  <a:pt x="1245138" y="2219151"/>
                </a:cubicBezTo>
                <a:cubicBezTo>
                  <a:pt x="1222469" y="2235089"/>
                  <a:pt x="1220183" y="2261188"/>
                  <a:pt x="1215928" y="2286334"/>
                </a:cubicBezTo>
                <a:cubicBezTo>
                  <a:pt x="1199545" y="2382600"/>
                  <a:pt x="1206149" y="2498932"/>
                  <a:pt x="1213007" y="2596404"/>
                </a:cubicBezTo>
                <a:cubicBezTo>
                  <a:pt x="1221199" y="2712673"/>
                  <a:pt x="1254028" y="2821512"/>
                  <a:pt x="1231740" y="2938606"/>
                </a:cubicBezTo>
                <a:cubicBezTo>
                  <a:pt x="1226279" y="2967435"/>
                  <a:pt x="1229581" y="2994803"/>
                  <a:pt x="1237518" y="3022934"/>
                </a:cubicBezTo>
                <a:cubicBezTo>
                  <a:pt x="1252695" y="3076845"/>
                  <a:pt x="1270411" y="3129995"/>
                  <a:pt x="1285588" y="3183970"/>
                </a:cubicBezTo>
                <a:cubicBezTo>
                  <a:pt x="1316322" y="3292936"/>
                  <a:pt x="1337658" y="3402664"/>
                  <a:pt x="1334102" y="3517154"/>
                </a:cubicBezTo>
                <a:cubicBezTo>
                  <a:pt x="1330355" y="3637551"/>
                  <a:pt x="1348072" y="6228033"/>
                  <a:pt x="1345722" y="6247591"/>
                </a:cubicBezTo>
                <a:cubicBezTo>
                  <a:pt x="1342166" y="6277119"/>
                  <a:pt x="1351437" y="6289755"/>
                  <a:pt x="1383124" y="6286644"/>
                </a:cubicBezTo>
                <a:cubicBezTo>
                  <a:pt x="1408968" y="6284103"/>
                  <a:pt x="1605120" y="6281690"/>
                  <a:pt x="1675795" y="6266387"/>
                </a:cubicBezTo>
                <a:cubicBezTo>
                  <a:pt x="1675922" y="6241114"/>
                  <a:pt x="1674525" y="3630121"/>
                  <a:pt x="1674843" y="3246581"/>
                </a:cubicBezTo>
                <a:cubicBezTo>
                  <a:pt x="1674843" y="3218196"/>
                  <a:pt x="1676684" y="3189875"/>
                  <a:pt x="1680304" y="3161364"/>
                </a:cubicBezTo>
                <a:cubicBezTo>
                  <a:pt x="1688876" y="3093419"/>
                  <a:pt x="1725643" y="3031125"/>
                  <a:pt x="1719801" y="2960513"/>
                </a:cubicBezTo>
                <a:cubicBezTo>
                  <a:pt x="1711737" y="2932383"/>
                  <a:pt x="1707291" y="2902538"/>
                  <a:pt x="1694909" y="2876503"/>
                </a:cubicBezTo>
                <a:cubicBezTo>
                  <a:pt x="1669636" y="2823480"/>
                  <a:pt x="1669826" y="2767473"/>
                  <a:pt x="1681510" y="2711085"/>
                </a:cubicBezTo>
                <a:cubicBezTo>
                  <a:pt x="1691480" y="2662889"/>
                  <a:pt x="1724246" y="2628281"/>
                  <a:pt x="1736374" y="2582371"/>
                </a:cubicBezTo>
                <a:cubicBezTo>
                  <a:pt x="1747233" y="2541223"/>
                  <a:pt x="1749900" y="2495820"/>
                  <a:pt x="1758980" y="2453593"/>
                </a:cubicBezTo>
                <a:cubicBezTo>
                  <a:pt x="1770156" y="2401713"/>
                  <a:pt x="1783682" y="2362280"/>
                  <a:pt x="1796953" y="2298970"/>
                </a:cubicBezTo>
                <a:cubicBezTo>
                  <a:pt x="1805399" y="2224929"/>
                  <a:pt x="1812384" y="2151142"/>
                  <a:pt x="1785523" y="2078689"/>
                </a:cubicBezTo>
                <a:cubicBezTo>
                  <a:pt x="1778284" y="2059131"/>
                  <a:pt x="1762028" y="2040208"/>
                  <a:pt x="1761838" y="2022047"/>
                </a:cubicBezTo>
                <a:cubicBezTo>
                  <a:pt x="1761076" y="1960325"/>
                  <a:pt x="1744375" y="1898158"/>
                  <a:pt x="1763171" y="1836690"/>
                </a:cubicBezTo>
                <a:cubicBezTo>
                  <a:pt x="1773141" y="1804115"/>
                  <a:pt x="1773649" y="1770269"/>
                  <a:pt x="1776887" y="1736805"/>
                </a:cubicBezTo>
                <a:cubicBezTo>
                  <a:pt x="1778983" y="1714834"/>
                  <a:pt x="1779237" y="1691783"/>
                  <a:pt x="1786539" y="1671400"/>
                </a:cubicBezTo>
                <a:cubicBezTo>
                  <a:pt x="1795937" y="1644920"/>
                  <a:pt x="1799366" y="1609995"/>
                  <a:pt x="1834291" y="1602883"/>
                </a:cubicBezTo>
                <a:cubicBezTo>
                  <a:pt x="1882234" y="1593168"/>
                  <a:pt x="1922556" y="1569927"/>
                  <a:pt x="1961164" y="1541923"/>
                </a:cubicBezTo>
                <a:cubicBezTo>
                  <a:pt x="1979706" y="1534240"/>
                  <a:pt x="1996788" y="1524080"/>
                  <a:pt x="2012599" y="1511761"/>
                </a:cubicBezTo>
                <a:cubicBezTo>
                  <a:pt x="2050636" y="1487948"/>
                  <a:pt x="2088736" y="1464136"/>
                  <a:pt x="2126772" y="1440323"/>
                </a:cubicBezTo>
                <a:cubicBezTo>
                  <a:pt x="2138393" y="1437212"/>
                  <a:pt x="2149950" y="1434100"/>
                  <a:pt x="2161570" y="1430989"/>
                </a:cubicBezTo>
                <a:cubicBezTo>
                  <a:pt x="2163031" y="1430735"/>
                  <a:pt x="2164555" y="1430354"/>
                  <a:pt x="2166269" y="1429719"/>
                </a:cubicBezTo>
                <a:cubicBezTo>
                  <a:pt x="2197448" y="1424956"/>
                  <a:pt x="2218593" y="1403620"/>
                  <a:pt x="2241072" y="1384507"/>
                </a:cubicBezTo>
                <a:cubicBezTo>
                  <a:pt x="2289205" y="1341581"/>
                  <a:pt x="2336957" y="1298337"/>
                  <a:pt x="2373787" y="1244680"/>
                </a:cubicBezTo>
                <a:cubicBezTo>
                  <a:pt x="2388710" y="1227471"/>
                  <a:pt x="2403632" y="1210263"/>
                  <a:pt x="2418555" y="1193054"/>
                </a:cubicBezTo>
                <a:cubicBezTo>
                  <a:pt x="2424651" y="1193054"/>
                  <a:pt x="2767233" y="1193181"/>
                  <a:pt x="2929412" y="1193181"/>
                </a:cubicBezTo>
                <a:cubicBezTo>
                  <a:pt x="2937794" y="1193181"/>
                  <a:pt x="2946430" y="1194197"/>
                  <a:pt x="2953796" y="1188546"/>
                </a:cubicBezTo>
                <a:cubicBezTo>
                  <a:pt x="2957416" y="1187974"/>
                  <a:pt x="2961036" y="1187466"/>
                  <a:pt x="2964718" y="1186895"/>
                </a:cubicBezTo>
                <a:cubicBezTo>
                  <a:pt x="2983514" y="1172290"/>
                  <a:pt x="3002311" y="1157748"/>
                  <a:pt x="3021106" y="1143143"/>
                </a:cubicBezTo>
                <a:cubicBezTo>
                  <a:pt x="3021424" y="1071325"/>
                  <a:pt x="3021106" y="999506"/>
                  <a:pt x="3022503" y="927751"/>
                </a:cubicBezTo>
                <a:cubicBezTo>
                  <a:pt x="3022884" y="905399"/>
                  <a:pt x="3013296" y="901843"/>
                  <a:pt x="2993928" y="901970"/>
                </a:cubicBezTo>
                <a:close/>
                <a:moveTo>
                  <a:pt x="1030889" y="1175338"/>
                </a:moveTo>
                <a:cubicBezTo>
                  <a:pt x="1031016" y="1175401"/>
                  <a:pt x="1031143" y="1175401"/>
                  <a:pt x="1031270" y="1175465"/>
                </a:cubicBezTo>
                <a:cubicBezTo>
                  <a:pt x="1031143" y="1175528"/>
                  <a:pt x="1030953" y="1175592"/>
                  <a:pt x="1030826" y="1175655"/>
                </a:cubicBezTo>
                <a:cubicBezTo>
                  <a:pt x="1030826" y="1175528"/>
                  <a:pt x="1030826" y="1175465"/>
                  <a:pt x="1030889" y="1175338"/>
                </a:cubicBezTo>
                <a:close/>
                <a:moveTo>
                  <a:pt x="1318290" y="1337009"/>
                </a:moveTo>
                <a:cubicBezTo>
                  <a:pt x="1288763" y="1343486"/>
                  <a:pt x="1259743" y="1345518"/>
                  <a:pt x="1230851" y="1338787"/>
                </a:cubicBezTo>
                <a:cubicBezTo>
                  <a:pt x="1205705" y="1332881"/>
                  <a:pt x="1142713" y="1340057"/>
                  <a:pt x="1136236" y="1334151"/>
                </a:cubicBezTo>
                <a:cubicBezTo>
                  <a:pt x="1135474" y="1334723"/>
                  <a:pt x="1134902" y="1335358"/>
                  <a:pt x="1134204" y="1335929"/>
                </a:cubicBezTo>
                <a:cubicBezTo>
                  <a:pt x="1134140" y="1335485"/>
                  <a:pt x="1134077" y="1335040"/>
                  <a:pt x="1134077" y="1334532"/>
                </a:cubicBezTo>
                <a:cubicBezTo>
                  <a:pt x="1086134" y="1344756"/>
                  <a:pt x="1040541" y="1336945"/>
                  <a:pt x="996663" y="1316117"/>
                </a:cubicBezTo>
                <a:cubicBezTo>
                  <a:pt x="994250" y="1317260"/>
                  <a:pt x="992535" y="1316625"/>
                  <a:pt x="991519" y="1314149"/>
                </a:cubicBezTo>
                <a:cubicBezTo>
                  <a:pt x="950689" y="1292622"/>
                  <a:pt x="908080" y="1273509"/>
                  <a:pt x="882617" y="1231662"/>
                </a:cubicBezTo>
                <a:cubicBezTo>
                  <a:pt x="876203" y="1220804"/>
                  <a:pt x="867377" y="1212485"/>
                  <a:pt x="855947" y="1207024"/>
                </a:cubicBezTo>
                <a:cubicBezTo>
                  <a:pt x="856201" y="1202579"/>
                  <a:pt x="842612" y="1198515"/>
                  <a:pt x="855121" y="1194007"/>
                </a:cubicBezTo>
                <a:cubicBezTo>
                  <a:pt x="859820" y="1192292"/>
                  <a:pt x="865599" y="1193435"/>
                  <a:pt x="870869" y="1193435"/>
                </a:cubicBezTo>
                <a:cubicBezTo>
                  <a:pt x="1016475" y="1193372"/>
                  <a:pt x="1162080" y="1193372"/>
                  <a:pt x="1307622" y="1193245"/>
                </a:cubicBezTo>
                <a:cubicBezTo>
                  <a:pt x="1325085" y="1193245"/>
                  <a:pt x="1338801" y="1190070"/>
                  <a:pt x="1331244" y="1218962"/>
                </a:cubicBezTo>
                <a:cubicBezTo>
                  <a:pt x="1324577" y="1244426"/>
                  <a:pt x="1346865" y="1269381"/>
                  <a:pt x="1347246" y="1297321"/>
                </a:cubicBezTo>
                <a:cubicBezTo>
                  <a:pt x="1347627" y="1319991"/>
                  <a:pt x="1342611" y="1331675"/>
                  <a:pt x="1318290" y="1337009"/>
                </a:cubicBezTo>
                <a:close/>
                <a:moveTo>
                  <a:pt x="2170143" y="1200293"/>
                </a:moveTo>
                <a:cubicBezTo>
                  <a:pt x="2154268" y="1206897"/>
                  <a:pt x="2141060" y="1217438"/>
                  <a:pt x="2130646" y="1230710"/>
                </a:cubicBezTo>
                <a:cubicBezTo>
                  <a:pt x="2077306" y="1299226"/>
                  <a:pt x="1999264" y="1321007"/>
                  <a:pt x="1920969" y="1342343"/>
                </a:cubicBezTo>
                <a:cubicBezTo>
                  <a:pt x="1915889" y="1343740"/>
                  <a:pt x="1910745" y="1344819"/>
                  <a:pt x="1905602" y="1346026"/>
                </a:cubicBezTo>
                <a:cubicBezTo>
                  <a:pt x="1860644" y="1325769"/>
                  <a:pt x="1813146" y="1332437"/>
                  <a:pt x="1766727" y="1335294"/>
                </a:cubicBezTo>
                <a:cubicBezTo>
                  <a:pt x="1744756" y="1336691"/>
                  <a:pt x="1723357" y="1337326"/>
                  <a:pt x="1701703" y="1334469"/>
                </a:cubicBezTo>
                <a:cubicBezTo>
                  <a:pt x="1695226" y="1339803"/>
                  <a:pt x="1689194" y="1339104"/>
                  <a:pt x="1683415" y="1333262"/>
                </a:cubicBezTo>
                <a:cubicBezTo>
                  <a:pt x="1671985" y="1322658"/>
                  <a:pt x="1675732" y="1308624"/>
                  <a:pt x="1674779" y="1295607"/>
                </a:cubicBezTo>
                <a:cubicBezTo>
                  <a:pt x="1693766" y="1277065"/>
                  <a:pt x="1694655" y="1206389"/>
                  <a:pt x="1695226" y="1194832"/>
                </a:cubicBezTo>
                <a:cubicBezTo>
                  <a:pt x="1715546" y="1186323"/>
                  <a:pt x="1736755" y="1192038"/>
                  <a:pt x="1757520" y="1191149"/>
                </a:cubicBezTo>
                <a:cubicBezTo>
                  <a:pt x="1824766" y="1188165"/>
                  <a:pt x="1892267" y="1188863"/>
                  <a:pt x="1959450" y="1188673"/>
                </a:cubicBezTo>
                <a:cubicBezTo>
                  <a:pt x="2025490" y="1188546"/>
                  <a:pt x="2091974" y="1188546"/>
                  <a:pt x="2158205" y="1191086"/>
                </a:cubicBezTo>
                <a:cubicBezTo>
                  <a:pt x="2163983" y="1191340"/>
                  <a:pt x="2171921" y="1189816"/>
                  <a:pt x="2170143" y="1200293"/>
                </a:cubicBezTo>
                <a:close/>
              </a:path>
            </a:pathLst>
          </a:custGeom>
          <a:solidFill>
            <a:schemeClr val="accent2"/>
          </a:soli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ko-KR" altLang="en-US"/>
          </a:p>
        </p:txBody>
      </p:sp>
      <p:sp>
        <p:nvSpPr>
          <p:cNvPr id="2673" name="Oval 74">
            <a:extLst>
              <a:ext uri="{FF2B5EF4-FFF2-40B4-BE49-F238E27FC236}">
                <a16:creationId xmlns:a16="http://schemas.microsoft.com/office/drawing/2014/main" id="{DD812209-6D33-4C9C-898A-7E0F2AD7879D}"/>
              </a:ext>
            </a:extLst>
          </p:cNvPr>
          <p:cNvSpPr/>
          <p:nvPr/>
        </p:nvSpPr>
        <p:spPr>
          <a:xfrm>
            <a:off x="7128897" y="2306938"/>
            <a:ext cx="191260" cy="191260"/>
          </a:xfrm>
          <a:prstGeom prst="ellipse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674" name="Oval 75">
            <a:extLst>
              <a:ext uri="{FF2B5EF4-FFF2-40B4-BE49-F238E27FC236}">
                <a16:creationId xmlns:a16="http://schemas.microsoft.com/office/drawing/2014/main" id="{4F25EE8F-0AE0-4D27-8C17-9165C418FDA1}"/>
              </a:ext>
            </a:extLst>
          </p:cNvPr>
          <p:cNvSpPr/>
          <p:nvPr/>
        </p:nvSpPr>
        <p:spPr>
          <a:xfrm>
            <a:off x="7128897" y="2762665"/>
            <a:ext cx="191260" cy="19126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675" name="Oval 76">
            <a:extLst>
              <a:ext uri="{FF2B5EF4-FFF2-40B4-BE49-F238E27FC236}">
                <a16:creationId xmlns:a16="http://schemas.microsoft.com/office/drawing/2014/main" id="{223BA7D5-87C3-4040-93D3-D29B5E3F75CF}"/>
              </a:ext>
            </a:extLst>
          </p:cNvPr>
          <p:cNvSpPr/>
          <p:nvPr/>
        </p:nvSpPr>
        <p:spPr>
          <a:xfrm>
            <a:off x="7128897" y="3218393"/>
            <a:ext cx="191260" cy="191260"/>
          </a:xfrm>
          <a:prstGeom prst="ellipse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676" name="Oval 77">
            <a:extLst>
              <a:ext uri="{FF2B5EF4-FFF2-40B4-BE49-F238E27FC236}">
                <a16:creationId xmlns:a16="http://schemas.microsoft.com/office/drawing/2014/main" id="{5AA0751B-2F65-403D-A9F4-19D5647E6370}"/>
              </a:ext>
            </a:extLst>
          </p:cNvPr>
          <p:cNvSpPr/>
          <p:nvPr/>
        </p:nvSpPr>
        <p:spPr>
          <a:xfrm>
            <a:off x="7128897" y="1851211"/>
            <a:ext cx="191260" cy="191260"/>
          </a:xfrm>
          <a:prstGeom prst="ellipse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2700"/>
          </a:p>
        </p:txBody>
      </p:sp>
      <p:sp>
        <p:nvSpPr>
          <p:cNvPr id="2677" name="TextBox 2676">
            <a:extLst>
              <a:ext uri="{FF2B5EF4-FFF2-40B4-BE49-F238E27FC236}">
                <a16:creationId xmlns:a16="http://schemas.microsoft.com/office/drawing/2014/main" id="{2FB46B7D-0FEE-4439-A17B-6E4BDAAE40E6}"/>
              </a:ext>
            </a:extLst>
          </p:cNvPr>
          <p:cNvSpPr txBox="1"/>
          <p:nvPr/>
        </p:nvSpPr>
        <p:spPr>
          <a:xfrm>
            <a:off x="7403769" y="2255015"/>
            <a:ext cx="4166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 </a:t>
            </a:r>
            <a:r>
              <a:rPr lang="en-US" altLang="ko-KR" sz="1200" dirty="0">
                <a:solidFill>
                  <a:schemeClr val="accent2"/>
                </a:solidFill>
              </a:rPr>
              <a:t>Create Quality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Professional PPT Presentation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78" name="TextBox 2677">
            <a:extLst>
              <a:ext uri="{FF2B5EF4-FFF2-40B4-BE49-F238E27FC236}">
                <a16:creationId xmlns:a16="http://schemas.microsoft.com/office/drawing/2014/main" id="{8A6F6FA4-C65E-4787-877F-CDE1070965F6}"/>
              </a:ext>
            </a:extLst>
          </p:cNvPr>
          <p:cNvSpPr txBox="1"/>
          <p:nvPr/>
        </p:nvSpPr>
        <p:spPr>
          <a:xfrm>
            <a:off x="7403769" y="2710742"/>
            <a:ext cx="4166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 Create Quality </a:t>
            </a:r>
            <a:r>
              <a:rPr lang="en-US" altLang="ko-KR" sz="1200" dirty="0">
                <a:solidFill>
                  <a:schemeClr val="accent3"/>
                </a:solidFill>
              </a:rPr>
              <a:t>Professional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PPT Presentation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79" name="TextBox 2678">
            <a:extLst>
              <a:ext uri="{FF2B5EF4-FFF2-40B4-BE49-F238E27FC236}">
                <a16:creationId xmlns:a16="http://schemas.microsoft.com/office/drawing/2014/main" id="{19B99E9F-A7A4-4C21-A7A9-97FD3AD713E2}"/>
              </a:ext>
            </a:extLst>
          </p:cNvPr>
          <p:cNvSpPr txBox="1"/>
          <p:nvPr/>
        </p:nvSpPr>
        <p:spPr>
          <a:xfrm>
            <a:off x="7403769" y="3166470"/>
            <a:ext cx="4166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 Create Quality Professional PPT </a:t>
            </a:r>
            <a:r>
              <a:rPr lang="en-US" altLang="ko-KR" sz="1200" dirty="0">
                <a:solidFill>
                  <a:schemeClr val="accent4"/>
                </a:solidFill>
              </a:rPr>
              <a:t>Presentation</a:t>
            </a:r>
            <a:endParaRPr lang="ko-KR" altLang="en-US" sz="1200" dirty="0">
              <a:solidFill>
                <a:schemeClr val="accent4"/>
              </a:solidFill>
            </a:endParaRPr>
          </a:p>
        </p:txBody>
      </p:sp>
      <p:sp>
        <p:nvSpPr>
          <p:cNvPr id="2680" name="TextBox 2679">
            <a:extLst>
              <a:ext uri="{FF2B5EF4-FFF2-40B4-BE49-F238E27FC236}">
                <a16:creationId xmlns:a16="http://schemas.microsoft.com/office/drawing/2014/main" id="{86A22B92-EDC7-44AA-8228-EC06AF9BABD3}"/>
              </a:ext>
            </a:extLst>
          </p:cNvPr>
          <p:cNvSpPr txBox="1"/>
          <p:nvPr/>
        </p:nvSpPr>
        <p:spPr>
          <a:xfrm>
            <a:off x="7403769" y="1799288"/>
            <a:ext cx="41669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We Create Quality </a:t>
            </a:r>
            <a:r>
              <a:rPr lang="en-US" altLang="ko-KR" sz="1200" dirty="0">
                <a:solidFill>
                  <a:schemeClr val="accent5"/>
                </a:solidFill>
              </a:rPr>
              <a:t>Professional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> PPT Presentation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681" name="TextBox 2680">
            <a:extLst>
              <a:ext uri="{FF2B5EF4-FFF2-40B4-BE49-F238E27FC236}">
                <a16:creationId xmlns:a16="http://schemas.microsoft.com/office/drawing/2014/main" id="{26485630-D089-4678-81D3-1E837D564A27}"/>
              </a:ext>
            </a:extLst>
          </p:cNvPr>
          <p:cNvSpPr txBox="1"/>
          <p:nvPr/>
        </p:nvSpPr>
        <p:spPr>
          <a:xfrm>
            <a:off x="7128897" y="3621204"/>
            <a:ext cx="1368152" cy="76944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400" b="1" dirty="0">
                <a:solidFill>
                  <a:schemeClr val="accent1"/>
                </a:solidFill>
                <a:cs typeface="Arial" pitchFamily="34" charset="0"/>
              </a:rPr>
              <a:t>60</a:t>
            </a:r>
            <a:r>
              <a:rPr lang="en-US" altLang="ko-KR" sz="2400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sz="24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2682" name="TextBox 2681">
            <a:extLst>
              <a:ext uri="{FF2B5EF4-FFF2-40B4-BE49-F238E27FC236}">
                <a16:creationId xmlns:a16="http://schemas.microsoft.com/office/drawing/2014/main" id="{74242CCE-AA50-4426-A82B-0AF4ED6BC7F1}"/>
              </a:ext>
            </a:extLst>
          </p:cNvPr>
          <p:cNvSpPr txBox="1"/>
          <p:nvPr/>
        </p:nvSpPr>
        <p:spPr>
          <a:xfrm>
            <a:off x="7240746" y="4319492"/>
            <a:ext cx="4240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I hope and I believe that this Template will your Time, Money and Reputation.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2683" name="TextBox 2682">
            <a:extLst>
              <a:ext uri="{FF2B5EF4-FFF2-40B4-BE49-F238E27FC236}">
                <a16:creationId xmlns:a16="http://schemas.microsoft.com/office/drawing/2014/main" id="{88487E9E-0F26-4E25-A3DF-20442B8EB7F4}"/>
              </a:ext>
            </a:extLst>
          </p:cNvPr>
          <p:cNvSpPr txBox="1"/>
          <p:nvPr/>
        </p:nvSpPr>
        <p:spPr>
          <a:xfrm>
            <a:off x="8494384" y="3590426"/>
            <a:ext cx="298691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I hope and I believe that this Template will your Time, Money and Reputation. You can simply impress your audience and add a unique zing.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DB300"/>
      </a:accent1>
      <a:accent2>
        <a:srgbClr val="BEA00E"/>
      </a:accent2>
      <a:accent3>
        <a:srgbClr val="84CADF"/>
      </a:accent3>
      <a:accent4>
        <a:srgbClr val="206481"/>
      </a:accent4>
      <a:accent5>
        <a:srgbClr val="0F3240"/>
      </a:accent5>
      <a:accent6>
        <a:srgbClr val="5F500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11279</TotalTime>
  <Words>107</Words>
  <Application>Microsoft Office PowerPoint</Application>
  <PresentationFormat>와이드스크린</PresentationFormat>
  <Paragraphs>10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61</cp:revision>
  <dcterms:created xsi:type="dcterms:W3CDTF">2018-02-18T19:39:47Z</dcterms:created>
  <dcterms:modified xsi:type="dcterms:W3CDTF">2024-02-21T18:12:04Z</dcterms:modified>
</cp:coreProperties>
</file>