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684" name="TextBox 2683">
            <a:extLst>
              <a:ext uri="{FF2B5EF4-FFF2-40B4-BE49-F238E27FC236}">
                <a16:creationId xmlns:a16="http://schemas.microsoft.com/office/drawing/2014/main" id="{94B8A9F2-E95E-4D4A-81B9-7E8321847810}"/>
              </a:ext>
            </a:extLst>
          </p:cNvPr>
          <p:cNvSpPr txBox="1"/>
          <p:nvPr/>
        </p:nvSpPr>
        <p:spPr>
          <a:xfrm>
            <a:off x="6165302" y="4869468"/>
            <a:ext cx="5512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685" name="TextBox 2684">
            <a:extLst>
              <a:ext uri="{FF2B5EF4-FFF2-40B4-BE49-F238E27FC236}">
                <a16:creationId xmlns:a16="http://schemas.microsoft.com/office/drawing/2014/main" id="{BB6DD504-17AD-425F-8E11-FDBA602DA52B}"/>
              </a:ext>
            </a:extLst>
          </p:cNvPr>
          <p:cNvSpPr txBox="1"/>
          <p:nvPr/>
        </p:nvSpPr>
        <p:spPr>
          <a:xfrm>
            <a:off x="6165302" y="5392817"/>
            <a:ext cx="5512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Easy to change colors, photos and Text. </a:t>
            </a:r>
          </a:p>
        </p:txBody>
      </p:sp>
      <p:grpSp>
        <p:nvGrpSpPr>
          <p:cNvPr id="2686" name="그룹 2685">
            <a:extLst>
              <a:ext uri="{FF2B5EF4-FFF2-40B4-BE49-F238E27FC236}">
                <a16:creationId xmlns:a16="http://schemas.microsoft.com/office/drawing/2014/main" id="{3DF5DD85-5883-4D0D-8A86-D0A6F046E5CA}"/>
              </a:ext>
            </a:extLst>
          </p:cNvPr>
          <p:cNvGrpSpPr/>
          <p:nvPr/>
        </p:nvGrpSpPr>
        <p:grpSpPr>
          <a:xfrm>
            <a:off x="839560" y="1987395"/>
            <a:ext cx="5003891" cy="4240418"/>
            <a:chOff x="778600" y="1665887"/>
            <a:chExt cx="5487272" cy="4650047"/>
          </a:xfrm>
        </p:grpSpPr>
        <p:grpSp>
          <p:nvGrpSpPr>
            <p:cNvPr id="2687" name="Graphic 71">
              <a:extLst>
                <a:ext uri="{FF2B5EF4-FFF2-40B4-BE49-F238E27FC236}">
                  <a16:creationId xmlns:a16="http://schemas.microsoft.com/office/drawing/2014/main" id="{683C2D49-76ED-4A79-8E58-6B0E0C2DF0EA}"/>
                </a:ext>
              </a:extLst>
            </p:cNvPr>
            <p:cNvGrpSpPr/>
            <p:nvPr/>
          </p:nvGrpSpPr>
          <p:grpSpPr>
            <a:xfrm>
              <a:off x="3295144" y="1665887"/>
              <a:ext cx="2970728" cy="2060680"/>
              <a:chOff x="7823997" y="50888"/>
              <a:chExt cx="2589257" cy="1796069"/>
            </a:xfrm>
          </p:grpSpPr>
          <p:sp>
            <p:nvSpPr>
              <p:cNvPr id="2715" name="Freeform: Shape 117">
                <a:extLst>
                  <a:ext uri="{FF2B5EF4-FFF2-40B4-BE49-F238E27FC236}">
                    <a16:creationId xmlns:a16="http://schemas.microsoft.com/office/drawing/2014/main" id="{09ECCA0D-7286-4607-B062-33D5907C060C}"/>
                  </a:ext>
                </a:extLst>
              </p:cNvPr>
              <p:cNvSpPr/>
              <p:nvPr/>
            </p:nvSpPr>
            <p:spPr>
              <a:xfrm>
                <a:off x="7823983" y="50888"/>
                <a:ext cx="2589994" cy="1794853"/>
              </a:xfrm>
              <a:custGeom>
                <a:avLst/>
                <a:gdLst>
                  <a:gd name="connsiteX0" fmla="*/ 2586231 w 2589994"/>
                  <a:gd name="connsiteY0" fmla="*/ 1516174 h 1794853"/>
                  <a:gd name="connsiteX1" fmla="*/ 2526058 w 2589994"/>
                  <a:gd name="connsiteY1" fmla="*/ 1436855 h 1794853"/>
                  <a:gd name="connsiteX2" fmla="*/ 1399488 w 2589994"/>
                  <a:gd name="connsiteY2" fmla="*/ 831480 h 1794853"/>
                  <a:gd name="connsiteX3" fmla="*/ 1401616 w 2589994"/>
                  <a:gd name="connsiteY3" fmla="*/ 825098 h 1794853"/>
                  <a:gd name="connsiteX4" fmla="*/ 1429271 w 2589994"/>
                  <a:gd name="connsiteY4" fmla="*/ 785590 h 1794853"/>
                  <a:gd name="connsiteX5" fmla="*/ 1441731 w 2589994"/>
                  <a:gd name="connsiteY5" fmla="*/ 376536 h 1794853"/>
                  <a:gd name="connsiteX6" fmla="*/ 1399488 w 2589994"/>
                  <a:gd name="connsiteY6" fmla="*/ 287493 h 1794853"/>
                  <a:gd name="connsiteX7" fmla="*/ 980405 w 2589994"/>
                  <a:gd name="connsiteY7" fmla="*/ 0 h 1794853"/>
                  <a:gd name="connsiteX8" fmla="*/ 825719 w 2589994"/>
                  <a:gd name="connsiteY8" fmla="*/ 40115 h 1794853"/>
                  <a:gd name="connsiteX9" fmla="*/ 51069 w 2589994"/>
                  <a:gd name="connsiteY9" fmla="*/ 397810 h 1794853"/>
                  <a:gd name="connsiteX10" fmla="*/ 7003 w 2589994"/>
                  <a:gd name="connsiteY10" fmla="*/ 461325 h 1794853"/>
                  <a:gd name="connsiteX11" fmla="*/ 9738 w 2589994"/>
                  <a:gd name="connsiteY11" fmla="*/ 909887 h 1794853"/>
                  <a:gd name="connsiteX12" fmla="*/ 153180 w 2589994"/>
                  <a:gd name="connsiteY12" fmla="*/ 1075818 h 1794853"/>
                  <a:gd name="connsiteX13" fmla="*/ 462554 w 2589994"/>
                  <a:gd name="connsiteY13" fmla="*/ 1320764 h 1794853"/>
                  <a:gd name="connsiteX14" fmla="*/ 565881 w 2589994"/>
                  <a:gd name="connsiteY14" fmla="*/ 1382153 h 1794853"/>
                  <a:gd name="connsiteX15" fmla="*/ 711755 w 2589994"/>
                  <a:gd name="connsiteY15" fmla="*/ 1386711 h 1794853"/>
                  <a:gd name="connsiteX16" fmla="*/ 829973 w 2589994"/>
                  <a:gd name="connsiteY16" fmla="*/ 1323499 h 1794853"/>
                  <a:gd name="connsiteX17" fmla="*/ 1107741 w 2589994"/>
                  <a:gd name="connsiteY17" fmla="*/ 1101954 h 1794853"/>
                  <a:gd name="connsiteX18" fmla="*/ 1160620 w 2589994"/>
                  <a:gd name="connsiteY18" fmla="*/ 1049378 h 1794853"/>
                  <a:gd name="connsiteX19" fmla="*/ 1702480 w 2589994"/>
                  <a:gd name="connsiteY19" fmla="*/ 1402818 h 1794853"/>
                  <a:gd name="connsiteX20" fmla="*/ 2305424 w 2589994"/>
                  <a:gd name="connsiteY20" fmla="*/ 1778139 h 1794853"/>
                  <a:gd name="connsiteX21" fmla="*/ 2365597 w 2589994"/>
                  <a:gd name="connsiteY21" fmla="*/ 1794853 h 1794853"/>
                  <a:gd name="connsiteX22" fmla="*/ 2473483 w 2589994"/>
                  <a:gd name="connsiteY22" fmla="*/ 1764463 h 1794853"/>
                  <a:gd name="connsiteX23" fmla="*/ 2586231 w 2589994"/>
                  <a:gd name="connsiteY23" fmla="*/ 1516174 h 1794853"/>
                  <a:gd name="connsiteX24" fmla="*/ 667081 w 2589994"/>
                  <a:gd name="connsiteY24" fmla="*/ 967324 h 1794853"/>
                  <a:gd name="connsiteX25" fmla="*/ 667081 w 2589994"/>
                  <a:gd name="connsiteY25" fmla="*/ 967324 h 1794853"/>
                  <a:gd name="connsiteX26" fmla="*/ 667081 w 2589994"/>
                  <a:gd name="connsiteY26" fmla="*/ 967324 h 1794853"/>
                  <a:gd name="connsiteX27" fmla="*/ 667081 w 2589994"/>
                  <a:gd name="connsiteY27" fmla="*/ 967324 h 1794853"/>
                  <a:gd name="connsiteX28" fmla="*/ 667081 w 2589994"/>
                  <a:gd name="connsiteY28" fmla="*/ 967324 h 1794853"/>
                  <a:gd name="connsiteX29" fmla="*/ 2442485 w 2589994"/>
                  <a:gd name="connsiteY29" fmla="*/ 1444757 h 1794853"/>
                  <a:gd name="connsiteX30" fmla="*/ 2442181 w 2589994"/>
                  <a:gd name="connsiteY30" fmla="*/ 1444757 h 1794853"/>
                  <a:gd name="connsiteX31" fmla="*/ 2442181 w 2589994"/>
                  <a:gd name="connsiteY31" fmla="*/ 1444757 h 1794853"/>
                  <a:gd name="connsiteX32" fmla="*/ 2442181 w 2589994"/>
                  <a:gd name="connsiteY32" fmla="*/ 1444757 h 1794853"/>
                  <a:gd name="connsiteX33" fmla="*/ 2442485 w 2589994"/>
                  <a:gd name="connsiteY33" fmla="*/ 1444757 h 1794853"/>
                  <a:gd name="connsiteX34" fmla="*/ 2442485 w 2589994"/>
                  <a:gd name="connsiteY34" fmla="*/ 1444757 h 179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2589994" h="1794853">
                    <a:moveTo>
                      <a:pt x="2586231" y="1516174"/>
                    </a:moveTo>
                    <a:cubicBezTo>
                      <a:pt x="2579849" y="1480921"/>
                      <a:pt x="2557360" y="1454786"/>
                      <a:pt x="2526058" y="1436855"/>
                    </a:cubicBezTo>
                    <a:cubicBezTo>
                      <a:pt x="2491109" y="1417102"/>
                      <a:pt x="1500688" y="885271"/>
                      <a:pt x="1399488" y="831480"/>
                    </a:cubicBezTo>
                    <a:cubicBezTo>
                      <a:pt x="1400096" y="829352"/>
                      <a:pt x="1401008" y="827225"/>
                      <a:pt x="1401616" y="825098"/>
                    </a:cubicBezTo>
                    <a:cubicBezTo>
                      <a:pt x="1416203" y="815677"/>
                      <a:pt x="1423193" y="801393"/>
                      <a:pt x="1429271" y="785590"/>
                    </a:cubicBezTo>
                    <a:cubicBezTo>
                      <a:pt x="1449632" y="731495"/>
                      <a:pt x="1441731" y="423337"/>
                      <a:pt x="1441731" y="376536"/>
                    </a:cubicBezTo>
                    <a:cubicBezTo>
                      <a:pt x="1441731" y="340676"/>
                      <a:pt x="1428055" y="310893"/>
                      <a:pt x="1399488" y="287493"/>
                    </a:cubicBezTo>
                    <a:cubicBezTo>
                      <a:pt x="1317130" y="220330"/>
                      <a:pt x="1072792" y="27655"/>
                      <a:pt x="980405" y="0"/>
                    </a:cubicBezTo>
                    <a:cubicBezTo>
                      <a:pt x="919017" y="0"/>
                      <a:pt x="841826" y="34341"/>
                      <a:pt x="825719" y="40115"/>
                    </a:cubicBezTo>
                    <a:cubicBezTo>
                      <a:pt x="619064" y="114268"/>
                      <a:pt x="104860" y="359822"/>
                      <a:pt x="51069" y="397810"/>
                    </a:cubicBezTo>
                    <a:cubicBezTo>
                      <a:pt x="28580" y="413613"/>
                      <a:pt x="13993" y="434582"/>
                      <a:pt x="7003" y="461325"/>
                    </a:cubicBezTo>
                    <a:cubicBezTo>
                      <a:pt x="-5761" y="510558"/>
                      <a:pt x="1229" y="883751"/>
                      <a:pt x="9738" y="909887"/>
                    </a:cubicBezTo>
                    <a:cubicBezTo>
                      <a:pt x="22198" y="947875"/>
                      <a:pt x="136162" y="1060319"/>
                      <a:pt x="153180" y="1075818"/>
                    </a:cubicBezTo>
                    <a:cubicBezTo>
                      <a:pt x="183571" y="1103169"/>
                      <a:pt x="416361" y="1286727"/>
                      <a:pt x="462554" y="1320764"/>
                    </a:cubicBezTo>
                    <a:cubicBezTo>
                      <a:pt x="495072" y="1344773"/>
                      <a:pt x="530021" y="1363918"/>
                      <a:pt x="565881" y="1382153"/>
                    </a:cubicBezTo>
                    <a:cubicBezTo>
                      <a:pt x="613898" y="1406465"/>
                      <a:pt x="663738" y="1407681"/>
                      <a:pt x="711755" y="1386711"/>
                    </a:cubicBezTo>
                    <a:cubicBezTo>
                      <a:pt x="752478" y="1368781"/>
                      <a:pt x="791681" y="1346596"/>
                      <a:pt x="829973" y="1323499"/>
                    </a:cubicBezTo>
                    <a:cubicBezTo>
                      <a:pt x="931173" y="1262415"/>
                      <a:pt x="1028726" y="1189174"/>
                      <a:pt x="1107741" y="1101954"/>
                    </a:cubicBezTo>
                    <a:cubicBezTo>
                      <a:pt x="1127799" y="1079769"/>
                      <a:pt x="1153630" y="1054849"/>
                      <a:pt x="1160620" y="1049378"/>
                    </a:cubicBezTo>
                    <a:cubicBezTo>
                      <a:pt x="1184325" y="1064574"/>
                      <a:pt x="1544146" y="1302530"/>
                      <a:pt x="1702480" y="1402818"/>
                    </a:cubicBezTo>
                    <a:cubicBezTo>
                      <a:pt x="1902448" y="1529850"/>
                      <a:pt x="2104240" y="1653234"/>
                      <a:pt x="2305424" y="1778139"/>
                    </a:cubicBezTo>
                    <a:cubicBezTo>
                      <a:pt x="2323659" y="1789383"/>
                      <a:pt x="2344020" y="1794853"/>
                      <a:pt x="2365597" y="1794853"/>
                    </a:cubicBezTo>
                    <a:cubicBezTo>
                      <a:pt x="2405105" y="1794853"/>
                      <a:pt x="2441573" y="1786040"/>
                      <a:pt x="2473483" y="1764463"/>
                    </a:cubicBezTo>
                    <a:cubicBezTo>
                      <a:pt x="2483208" y="1758081"/>
                      <a:pt x="2613582" y="1664175"/>
                      <a:pt x="2586231" y="1516174"/>
                    </a:cubicBezTo>
                    <a:close/>
                    <a:moveTo>
                      <a:pt x="667081" y="967324"/>
                    </a:moveTo>
                    <a:lnTo>
                      <a:pt x="667081" y="967324"/>
                    </a:lnTo>
                    <a:cubicBezTo>
                      <a:pt x="667081" y="967324"/>
                      <a:pt x="667081" y="967324"/>
                      <a:pt x="667081" y="967324"/>
                    </a:cubicBezTo>
                    <a:cubicBezTo>
                      <a:pt x="667081" y="967324"/>
                      <a:pt x="667081" y="967324"/>
                      <a:pt x="667081" y="967324"/>
                    </a:cubicBezTo>
                    <a:cubicBezTo>
                      <a:pt x="667081" y="967324"/>
                      <a:pt x="667081" y="967324"/>
                      <a:pt x="667081" y="967324"/>
                    </a:cubicBezTo>
                    <a:close/>
                    <a:moveTo>
                      <a:pt x="2442485" y="1444757"/>
                    </a:moveTo>
                    <a:cubicBezTo>
                      <a:pt x="2442485" y="1444757"/>
                      <a:pt x="2442181" y="1444757"/>
                      <a:pt x="2442181" y="1444757"/>
                    </a:cubicBezTo>
                    <a:cubicBezTo>
                      <a:pt x="2442181" y="1444757"/>
                      <a:pt x="2442181" y="1444757"/>
                      <a:pt x="2442181" y="1444757"/>
                    </a:cubicBezTo>
                    <a:cubicBezTo>
                      <a:pt x="2442181" y="1444757"/>
                      <a:pt x="2442181" y="1444757"/>
                      <a:pt x="2442181" y="1444757"/>
                    </a:cubicBezTo>
                    <a:cubicBezTo>
                      <a:pt x="2442181" y="1444757"/>
                      <a:pt x="2442181" y="1444757"/>
                      <a:pt x="2442485" y="1444757"/>
                    </a:cubicBezTo>
                    <a:cubicBezTo>
                      <a:pt x="2442485" y="1444757"/>
                      <a:pt x="2442485" y="1444757"/>
                      <a:pt x="2442485" y="1444757"/>
                    </a:cubicBezTo>
                    <a:close/>
                  </a:path>
                </a:pathLst>
              </a:custGeom>
              <a:solidFill>
                <a:srgbClr val="000000"/>
              </a:solidFill>
              <a:ln w="30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16" name="Freeform: Shape 118">
                <a:extLst>
                  <a:ext uri="{FF2B5EF4-FFF2-40B4-BE49-F238E27FC236}">
                    <a16:creationId xmlns:a16="http://schemas.microsoft.com/office/drawing/2014/main" id="{F8E8E330-1F87-4A26-B6AB-955F843814A1}"/>
                  </a:ext>
                </a:extLst>
              </p:cNvPr>
              <p:cNvSpPr/>
              <p:nvPr/>
            </p:nvSpPr>
            <p:spPr>
              <a:xfrm>
                <a:off x="7847902" y="63566"/>
                <a:ext cx="1396234" cy="1359564"/>
              </a:xfrm>
              <a:custGeom>
                <a:avLst/>
                <a:gdLst>
                  <a:gd name="connsiteX0" fmla="*/ 1395019 w 1396234"/>
                  <a:gd name="connsiteY0" fmla="*/ 634332 h 1359564"/>
                  <a:gd name="connsiteX1" fmla="*/ 1396235 w 1396234"/>
                  <a:gd name="connsiteY1" fmla="*/ 355349 h 1359564"/>
                  <a:gd name="connsiteX2" fmla="*/ 1336062 w 1396234"/>
                  <a:gd name="connsiteY2" fmla="*/ 268736 h 1359564"/>
                  <a:gd name="connsiteX3" fmla="*/ 1009366 w 1396234"/>
                  <a:gd name="connsiteY3" fmla="*/ 31692 h 1359564"/>
                  <a:gd name="connsiteX4" fmla="*/ 931870 w 1396234"/>
                  <a:gd name="connsiteY4" fmla="*/ 1909 h 1359564"/>
                  <a:gd name="connsiteX5" fmla="*/ 53589 w 1396234"/>
                  <a:gd name="connsiteY5" fmla="*/ 394856 h 1359564"/>
                  <a:gd name="connsiteX6" fmla="*/ 4661 w 1396234"/>
                  <a:gd name="connsiteY6" fmla="*/ 470832 h 1359564"/>
                  <a:gd name="connsiteX7" fmla="*/ 4661 w 1396234"/>
                  <a:gd name="connsiteY7" fmla="*/ 603030 h 1359564"/>
                  <a:gd name="connsiteX8" fmla="*/ 2838 w 1396234"/>
                  <a:gd name="connsiteY8" fmla="*/ 864387 h 1359564"/>
                  <a:gd name="connsiteX9" fmla="*/ 53893 w 1396234"/>
                  <a:gd name="connsiteY9" fmla="*/ 954646 h 1359564"/>
                  <a:gd name="connsiteX10" fmla="*/ 370561 w 1396234"/>
                  <a:gd name="connsiteY10" fmla="*/ 1213572 h 1359564"/>
                  <a:gd name="connsiteX11" fmla="*/ 544697 w 1396234"/>
                  <a:gd name="connsiteY11" fmla="*/ 1335437 h 1359564"/>
                  <a:gd name="connsiteX12" fmla="*/ 697865 w 1396234"/>
                  <a:gd name="connsiteY12" fmla="*/ 1340908 h 1359564"/>
                  <a:gd name="connsiteX13" fmla="*/ 936733 w 1396234"/>
                  <a:gd name="connsiteY13" fmla="*/ 1189564 h 1359564"/>
                  <a:gd name="connsiteX14" fmla="*/ 1079567 w 1396234"/>
                  <a:gd name="connsiteY14" fmla="*/ 1060405 h 1359564"/>
                  <a:gd name="connsiteX15" fmla="*/ 1121202 w 1396234"/>
                  <a:gd name="connsiteY15" fmla="*/ 1008437 h 1359564"/>
                  <a:gd name="connsiteX16" fmla="*/ 996602 w 1396234"/>
                  <a:gd name="connsiteY16" fmla="*/ 926080 h 1359564"/>
                  <a:gd name="connsiteX17" fmla="*/ 982318 w 1396234"/>
                  <a:gd name="connsiteY17" fmla="*/ 910884 h 1359564"/>
                  <a:gd name="connsiteX18" fmla="*/ 974721 w 1396234"/>
                  <a:gd name="connsiteY18" fmla="*/ 866514 h 1359564"/>
                  <a:gd name="connsiteX19" fmla="*/ 989308 w 1396234"/>
                  <a:gd name="connsiteY19" fmla="*/ 792058 h 1359564"/>
                  <a:gd name="connsiteX20" fmla="*/ 1019698 w 1396234"/>
                  <a:gd name="connsiteY20" fmla="*/ 748600 h 1359564"/>
                  <a:gd name="connsiteX21" fmla="*/ 1121506 w 1396234"/>
                  <a:gd name="connsiteY21" fmla="*/ 710916 h 1359564"/>
                  <a:gd name="connsiteX22" fmla="*/ 1124241 w 1396234"/>
                  <a:gd name="connsiteY22" fmla="*/ 710004 h 1359564"/>
                  <a:gd name="connsiteX23" fmla="*/ 1219667 w 1396234"/>
                  <a:gd name="connsiteY23" fmla="*/ 732797 h 1359564"/>
                  <a:gd name="connsiteX24" fmla="*/ 1365237 w 1396234"/>
                  <a:gd name="connsiteY24" fmla="*/ 802391 h 1359564"/>
                  <a:gd name="connsiteX25" fmla="*/ 1395019 w 1396234"/>
                  <a:gd name="connsiteY25" fmla="*/ 634332 h 13595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396234" h="1359564">
                    <a:moveTo>
                      <a:pt x="1395019" y="634332"/>
                    </a:moveTo>
                    <a:cubicBezTo>
                      <a:pt x="1395019" y="557141"/>
                      <a:pt x="1394715" y="369329"/>
                      <a:pt x="1396235" y="355349"/>
                    </a:cubicBezTo>
                    <a:cubicBezTo>
                      <a:pt x="1391676" y="327086"/>
                      <a:pt x="1371922" y="297000"/>
                      <a:pt x="1336062" y="268736"/>
                    </a:cubicBezTo>
                    <a:cubicBezTo>
                      <a:pt x="1258263" y="207348"/>
                      <a:pt x="1096586" y="78797"/>
                      <a:pt x="1009366" y="31692"/>
                    </a:cubicBezTo>
                    <a:cubicBezTo>
                      <a:pt x="972897" y="11938"/>
                      <a:pt x="960133" y="-5992"/>
                      <a:pt x="931870" y="1909"/>
                    </a:cubicBezTo>
                    <a:cubicBezTo>
                      <a:pt x="718834" y="59651"/>
                      <a:pt x="112851" y="356868"/>
                      <a:pt x="53589" y="394856"/>
                    </a:cubicBezTo>
                    <a:cubicBezTo>
                      <a:pt x="27454" y="411571"/>
                      <a:pt x="4661" y="445000"/>
                      <a:pt x="4661" y="470832"/>
                    </a:cubicBezTo>
                    <a:cubicBezTo>
                      <a:pt x="4661" y="471440"/>
                      <a:pt x="7700" y="563523"/>
                      <a:pt x="4661" y="603030"/>
                    </a:cubicBezTo>
                    <a:cubicBezTo>
                      <a:pt x="1926" y="640106"/>
                      <a:pt x="-3240" y="814243"/>
                      <a:pt x="2838" y="864387"/>
                    </a:cubicBezTo>
                    <a:cubicBezTo>
                      <a:pt x="8004" y="908757"/>
                      <a:pt x="18337" y="924560"/>
                      <a:pt x="53893" y="954646"/>
                    </a:cubicBezTo>
                    <a:cubicBezTo>
                      <a:pt x="57236" y="967714"/>
                      <a:pt x="342602" y="1197769"/>
                      <a:pt x="370561" y="1213572"/>
                    </a:cubicBezTo>
                    <a:cubicBezTo>
                      <a:pt x="408853" y="1235149"/>
                      <a:pt x="522209" y="1320850"/>
                      <a:pt x="544697" y="1335437"/>
                    </a:cubicBezTo>
                    <a:cubicBezTo>
                      <a:pt x="591802" y="1365828"/>
                      <a:pt x="643770" y="1367347"/>
                      <a:pt x="697865" y="1340908"/>
                    </a:cubicBezTo>
                    <a:cubicBezTo>
                      <a:pt x="788732" y="1296234"/>
                      <a:pt x="871090" y="1238796"/>
                      <a:pt x="936733" y="1189564"/>
                    </a:cubicBezTo>
                    <a:cubicBezTo>
                      <a:pt x="984446" y="1154007"/>
                      <a:pt x="1031855" y="1095962"/>
                      <a:pt x="1079567" y="1060405"/>
                    </a:cubicBezTo>
                    <a:cubicBezTo>
                      <a:pt x="1087773" y="1054023"/>
                      <a:pt x="1125153" y="1011172"/>
                      <a:pt x="1121202" y="1008437"/>
                    </a:cubicBezTo>
                    <a:cubicBezTo>
                      <a:pt x="1076832" y="977439"/>
                      <a:pt x="1040364" y="957685"/>
                      <a:pt x="996602" y="926080"/>
                    </a:cubicBezTo>
                    <a:cubicBezTo>
                      <a:pt x="990828" y="921825"/>
                      <a:pt x="985053" y="917874"/>
                      <a:pt x="982318" y="910884"/>
                    </a:cubicBezTo>
                    <a:cubicBezTo>
                      <a:pt x="976544" y="896601"/>
                      <a:pt x="973809" y="881710"/>
                      <a:pt x="974721" y="866514"/>
                    </a:cubicBezTo>
                    <a:cubicBezTo>
                      <a:pt x="976240" y="840987"/>
                      <a:pt x="982014" y="816370"/>
                      <a:pt x="989308" y="792058"/>
                    </a:cubicBezTo>
                    <a:cubicBezTo>
                      <a:pt x="994778" y="774128"/>
                      <a:pt x="1004807" y="759844"/>
                      <a:pt x="1019698" y="748600"/>
                    </a:cubicBezTo>
                    <a:cubicBezTo>
                      <a:pt x="1044011" y="730062"/>
                      <a:pt x="1114516" y="707573"/>
                      <a:pt x="1121506" y="710916"/>
                    </a:cubicBezTo>
                    <a:cubicBezTo>
                      <a:pt x="1122418" y="710916"/>
                      <a:pt x="1123330" y="710612"/>
                      <a:pt x="1124241" y="710004"/>
                    </a:cubicBezTo>
                    <a:cubicBezTo>
                      <a:pt x="1157671" y="710612"/>
                      <a:pt x="1190188" y="718210"/>
                      <a:pt x="1219667" y="732797"/>
                    </a:cubicBezTo>
                    <a:cubicBezTo>
                      <a:pt x="1272546" y="759237"/>
                      <a:pt x="1311446" y="778079"/>
                      <a:pt x="1365237" y="802391"/>
                    </a:cubicBezTo>
                    <a:cubicBezTo>
                      <a:pt x="1405352" y="772608"/>
                      <a:pt x="1394715" y="662595"/>
                      <a:pt x="1395019" y="634332"/>
                    </a:cubicBezTo>
                    <a:close/>
                  </a:path>
                </a:pathLst>
              </a:custGeom>
              <a:solidFill>
                <a:srgbClr val="CACACA"/>
              </a:solidFill>
              <a:ln w="30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17" name="Freeform: Shape 119">
                <a:extLst>
                  <a:ext uri="{FF2B5EF4-FFF2-40B4-BE49-F238E27FC236}">
                    <a16:creationId xmlns:a16="http://schemas.microsoft.com/office/drawing/2014/main" id="{FC74435E-AB1D-4378-9906-A8EBFC4ED3CC}"/>
                  </a:ext>
                </a:extLst>
              </p:cNvPr>
              <p:cNvSpPr/>
              <p:nvPr/>
            </p:nvSpPr>
            <p:spPr>
              <a:xfrm>
                <a:off x="8457939" y="419747"/>
                <a:ext cx="735750" cy="938532"/>
              </a:xfrm>
              <a:custGeom>
                <a:avLst/>
                <a:gdLst>
                  <a:gd name="connsiteX0" fmla="*/ 15195 w 735750"/>
                  <a:gd name="connsiteY0" fmla="*/ 913309 h 938532"/>
                  <a:gd name="connsiteX1" fmla="*/ 304 w 735750"/>
                  <a:gd name="connsiteY1" fmla="*/ 595122 h 938532"/>
                  <a:gd name="connsiteX2" fmla="*/ 0 w 735750"/>
                  <a:gd name="connsiteY2" fmla="*/ 566555 h 938532"/>
                  <a:gd name="connsiteX3" fmla="*/ 9725 w 735750"/>
                  <a:gd name="connsiteY3" fmla="*/ 495745 h 938532"/>
                  <a:gd name="connsiteX4" fmla="*/ 74152 w 735750"/>
                  <a:gd name="connsiteY4" fmla="*/ 410349 h 938532"/>
                  <a:gd name="connsiteX5" fmla="*/ 265308 w 735750"/>
                  <a:gd name="connsiteY5" fmla="*/ 282101 h 938532"/>
                  <a:gd name="connsiteX6" fmla="*/ 611150 w 735750"/>
                  <a:gd name="connsiteY6" fmla="*/ 60252 h 938532"/>
                  <a:gd name="connsiteX7" fmla="*/ 728760 w 735750"/>
                  <a:gd name="connsiteY7" fmla="*/ 1295 h 938532"/>
                  <a:gd name="connsiteX8" fmla="*/ 735750 w 735750"/>
                  <a:gd name="connsiteY8" fmla="*/ 79 h 938532"/>
                  <a:gd name="connsiteX9" fmla="*/ 654000 w 735750"/>
                  <a:gd name="connsiteY9" fmla="*/ 62987 h 938532"/>
                  <a:gd name="connsiteX10" fmla="*/ 474393 w 735750"/>
                  <a:gd name="connsiteY10" fmla="*/ 180294 h 938532"/>
                  <a:gd name="connsiteX11" fmla="*/ 181126 w 735750"/>
                  <a:gd name="connsiteY11" fmla="*/ 371145 h 938532"/>
                  <a:gd name="connsiteX12" fmla="*/ 84789 w 735750"/>
                  <a:gd name="connsiteY12" fmla="*/ 438004 h 938532"/>
                  <a:gd name="connsiteX13" fmla="*/ 30390 w 735750"/>
                  <a:gd name="connsiteY13" fmla="*/ 538900 h 938532"/>
                  <a:gd name="connsiteX14" fmla="*/ 31302 w 735750"/>
                  <a:gd name="connsiteY14" fmla="*/ 603327 h 938532"/>
                  <a:gd name="connsiteX15" fmla="*/ 32518 w 735750"/>
                  <a:gd name="connsiteY15" fmla="*/ 615483 h 938532"/>
                  <a:gd name="connsiteX16" fmla="*/ 32518 w 735750"/>
                  <a:gd name="connsiteY16" fmla="*/ 749809 h 938532"/>
                  <a:gd name="connsiteX17" fmla="*/ 31606 w 735750"/>
                  <a:gd name="connsiteY17" fmla="*/ 761357 h 938532"/>
                  <a:gd name="connsiteX18" fmla="*/ 31302 w 735750"/>
                  <a:gd name="connsiteY18" fmla="*/ 863773 h 938532"/>
                  <a:gd name="connsiteX19" fmla="*/ 24008 w 735750"/>
                  <a:gd name="connsiteY19" fmla="*/ 938533 h 938532"/>
                  <a:gd name="connsiteX20" fmla="*/ 15195 w 735750"/>
                  <a:gd name="connsiteY20" fmla="*/ 913309 h 938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735750" h="938532">
                    <a:moveTo>
                      <a:pt x="15195" y="913309"/>
                    </a:moveTo>
                    <a:cubicBezTo>
                      <a:pt x="2127" y="807550"/>
                      <a:pt x="912" y="701488"/>
                      <a:pt x="304" y="595122"/>
                    </a:cubicBezTo>
                    <a:cubicBezTo>
                      <a:pt x="304" y="585701"/>
                      <a:pt x="0" y="576280"/>
                      <a:pt x="0" y="566555"/>
                    </a:cubicBezTo>
                    <a:cubicBezTo>
                      <a:pt x="1216" y="542547"/>
                      <a:pt x="2431" y="518842"/>
                      <a:pt x="9725" y="495745"/>
                    </a:cubicBezTo>
                    <a:cubicBezTo>
                      <a:pt x="20665" y="459581"/>
                      <a:pt x="44066" y="432230"/>
                      <a:pt x="74152" y="410349"/>
                    </a:cubicBezTo>
                    <a:cubicBezTo>
                      <a:pt x="136149" y="365067"/>
                      <a:pt x="200576" y="323432"/>
                      <a:pt x="265308" y="282101"/>
                    </a:cubicBezTo>
                    <a:cubicBezTo>
                      <a:pt x="380791" y="208253"/>
                      <a:pt x="494451" y="131973"/>
                      <a:pt x="611150" y="60252"/>
                    </a:cubicBezTo>
                    <a:cubicBezTo>
                      <a:pt x="648530" y="37155"/>
                      <a:pt x="687126" y="15882"/>
                      <a:pt x="728760" y="1295"/>
                    </a:cubicBezTo>
                    <a:cubicBezTo>
                      <a:pt x="731192" y="383"/>
                      <a:pt x="733319" y="-225"/>
                      <a:pt x="735750" y="79"/>
                    </a:cubicBezTo>
                    <a:cubicBezTo>
                      <a:pt x="710830" y="24087"/>
                      <a:pt x="684390" y="45665"/>
                      <a:pt x="654000" y="62987"/>
                    </a:cubicBezTo>
                    <a:cubicBezTo>
                      <a:pt x="591700" y="98240"/>
                      <a:pt x="533351" y="139571"/>
                      <a:pt x="474393" y="180294"/>
                    </a:cubicBezTo>
                    <a:cubicBezTo>
                      <a:pt x="378360" y="246545"/>
                      <a:pt x="279591" y="308237"/>
                      <a:pt x="181126" y="371145"/>
                    </a:cubicBezTo>
                    <a:cubicBezTo>
                      <a:pt x="148305" y="392114"/>
                      <a:pt x="115787" y="413995"/>
                      <a:pt x="84789" y="438004"/>
                    </a:cubicBezTo>
                    <a:cubicBezTo>
                      <a:pt x="51664" y="463532"/>
                      <a:pt x="33429" y="497265"/>
                      <a:pt x="30390" y="538900"/>
                    </a:cubicBezTo>
                    <a:cubicBezTo>
                      <a:pt x="28871" y="560173"/>
                      <a:pt x="28567" y="581750"/>
                      <a:pt x="31302" y="603327"/>
                    </a:cubicBezTo>
                    <a:cubicBezTo>
                      <a:pt x="34037" y="607278"/>
                      <a:pt x="32822" y="611533"/>
                      <a:pt x="32518" y="615483"/>
                    </a:cubicBezTo>
                    <a:cubicBezTo>
                      <a:pt x="30086" y="660157"/>
                      <a:pt x="32822" y="705135"/>
                      <a:pt x="32518" y="749809"/>
                    </a:cubicBezTo>
                    <a:cubicBezTo>
                      <a:pt x="32518" y="753759"/>
                      <a:pt x="33125" y="757406"/>
                      <a:pt x="31606" y="761357"/>
                    </a:cubicBezTo>
                    <a:cubicBezTo>
                      <a:pt x="31606" y="795394"/>
                      <a:pt x="31606" y="829735"/>
                      <a:pt x="31302" y="863773"/>
                    </a:cubicBezTo>
                    <a:cubicBezTo>
                      <a:pt x="30998" y="888389"/>
                      <a:pt x="29175" y="913005"/>
                      <a:pt x="24008" y="938533"/>
                    </a:cubicBezTo>
                    <a:cubicBezTo>
                      <a:pt x="18538" y="930327"/>
                      <a:pt x="19146" y="920906"/>
                      <a:pt x="15195" y="913309"/>
                    </a:cubicBezTo>
                    <a:close/>
                  </a:path>
                </a:pathLst>
              </a:custGeom>
              <a:solidFill>
                <a:srgbClr val="000000"/>
              </a:solidFill>
              <a:ln w="30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18" name="Freeform: Shape 120">
                <a:extLst>
                  <a:ext uri="{FF2B5EF4-FFF2-40B4-BE49-F238E27FC236}">
                    <a16:creationId xmlns:a16="http://schemas.microsoft.com/office/drawing/2014/main" id="{E4408AD6-CFE7-46A2-872B-39F52EC325B9}"/>
                  </a:ext>
                </a:extLst>
              </p:cNvPr>
              <p:cNvSpPr/>
              <p:nvPr/>
            </p:nvSpPr>
            <p:spPr>
              <a:xfrm>
                <a:off x="7897541" y="527882"/>
                <a:ext cx="537909" cy="390428"/>
              </a:xfrm>
              <a:custGeom>
                <a:avLst/>
                <a:gdLst>
                  <a:gd name="connsiteX0" fmla="*/ 537909 w 537909"/>
                  <a:gd name="connsiteY0" fmla="*/ 388826 h 390428"/>
                  <a:gd name="connsiteX1" fmla="*/ 533047 w 537909"/>
                  <a:gd name="connsiteY1" fmla="*/ 388219 h 390428"/>
                  <a:gd name="connsiteX2" fmla="*/ 517244 w 537909"/>
                  <a:gd name="connsiteY2" fmla="*/ 372416 h 390428"/>
                  <a:gd name="connsiteX3" fmla="*/ 447650 w 537909"/>
                  <a:gd name="connsiteY3" fmla="*/ 314978 h 390428"/>
                  <a:gd name="connsiteX4" fmla="*/ 33125 w 537909"/>
                  <a:gd name="connsiteY4" fmla="*/ 33259 h 390428"/>
                  <a:gd name="connsiteX5" fmla="*/ 0 w 537909"/>
                  <a:gd name="connsiteY5" fmla="*/ 1046 h 390428"/>
                  <a:gd name="connsiteX6" fmla="*/ 7294 w 537909"/>
                  <a:gd name="connsiteY6" fmla="*/ 1957 h 390428"/>
                  <a:gd name="connsiteX7" fmla="*/ 103023 w 537909"/>
                  <a:gd name="connsiteY7" fmla="*/ 66081 h 390428"/>
                  <a:gd name="connsiteX8" fmla="*/ 468011 w 537909"/>
                  <a:gd name="connsiteY8" fmla="*/ 306772 h 390428"/>
                  <a:gd name="connsiteX9" fmla="*/ 494755 w 537909"/>
                  <a:gd name="connsiteY9" fmla="*/ 325918 h 390428"/>
                  <a:gd name="connsiteX10" fmla="*/ 537909 w 537909"/>
                  <a:gd name="connsiteY10" fmla="*/ 388826 h 390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37909" h="390428">
                    <a:moveTo>
                      <a:pt x="537909" y="388826"/>
                    </a:moveTo>
                    <a:cubicBezTo>
                      <a:pt x="535782" y="392169"/>
                      <a:pt x="534262" y="389434"/>
                      <a:pt x="533047" y="388219"/>
                    </a:cubicBezTo>
                    <a:cubicBezTo>
                      <a:pt x="527576" y="383052"/>
                      <a:pt x="521802" y="378494"/>
                      <a:pt x="517244" y="372416"/>
                    </a:cubicBezTo>
                    <a:cubicBezTo>
                      <a:pt x="499009" y="347192"/>
                      <a:pt x="473482" y="330781"/>
                      <a:pt x="447650" y="314978"/>
                    </a:cubicBezTo>
                    <a:cubicBezTo>
                      <a:pt x="305423" y="227150"/>
                      <a:pt x="166843" y="133851"/>
                      <a:pt x="33125" y="33259"/>
                    </a:cubicBezTo>
                    <a:cubicBezTo>
                      <a:pt x="20665" y="23838"/>
                      <a:pt x="8813" y="14113"/>
                      <a:pt x="0" y="1046"/>
                    </a:cubicBezTo>
                    <a:cubicBezTo>
                      <a:pt x="3647" y="-474"/>
                      <a:pt x="3647" y="-474"/>
                      <a:pt x="7294" y="1957"/>
                    </a:cubicBezTo>
                    <a:cubicBezTo>
                      <a:pt x="39204" y="23231"/>
                      <a:pt x="70809" y="45112"/>
                      <a:pt x="103023" y="66081"/>
                    </a:cubicBezTo>
                    <a:cubicBezTo>
                      <a:pt x="225496" y="144792"/>
                      <a:pt x="346146" y="226542"/>
                      <a:pt x="468011" y="306772"/>
                    </a:cubicBezTo>
                    <a:cubicBezTo>
                      <a:pt x="477128" y="312850"/>
                      <a:pt x="485334" y="319840"/>
                      <a:pt x="494755" y="325918"/>
                    </a:cubicBezTo>
                    <a:cubicBezTo>
                      <a:pt x="518155" y="340810"/>
                      <a:pt x="529704" y="363602"/>
                      <a:pt x="537909" y="388826"/>
                    </a:cubicBezTo>
                    <a:close/>
                  </a:path>
                </a:pathLst>
              </a:custGeom>
              <a:solidFill>
                <a:srgbClr val="000000"/>
              </a:solidFill>
              <a:ln w="30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19" name="Freeform: Shape 121">
                <a:extLst>
                  <a:ext uri="{FF2B5EF4-FFF2-40B4-BE49-F238E27FC236}">
                    <a16:creationId xmlns:a16="http://schemas.microsoft.com/office/drawing/2014/main" id="{CFD40C68-2F53-45B3-B884-19F38719785A}"/>
                  </a:ext>
                </a:extLst>
              </p:cNvPr>
              <p:cNvSpPr/>
              <p:nvPr/>
            </p:nvSpPr>
            <p:spPr>
              <a:xfrm>
                <a:off x="10054215" y="1450043"/>
                <a:ext cx="397567" cy="425655"/>
              </a:xfrm>
              <a:custGeom>
                <a:avLst/>
                <a:gdLst>
                  <a:gd name="connsiteX0" fmla="*/ 299275 w 397567"/>
                  <a:gd name="connsiteY0" fmla="*/ 68382 h 425655"/>
                  <a:gd name="connsiteX1" fmla="*/ 297077 w 397567"/>
                  <a:gd name="connsiteY1" fmla="*/ 281211 h 425655"/>
                  <a:gd name="connsiteX2" fmla="*/ 98293 w 397567"/>
                  <a:gd name="connsiteY2" fmla="*/ 357274 h 425655"/>
                  <a:gd name="connsiteX3" fmla="*/ 100491 w 397567"/>
                  <a:gd name="connsiteY3" fmla="*/ 144446 h 425655"/>
                  <a:gd name="connsiteX4" fmla="*/ 299275 w 397567"/>
                  <a:gd name="connsiteY4" fmla="*/ 68382 h 425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7567" h="425655">
                    <a:moveTo>
                      <a:pt x="299275" y="68382"/>
                    </a:moveTo>
                    <a:cubicBezTo>
                      <a:pt x="353560" y="106149"/>
                      <a:pt x="352576" y="201435"/>
                      <a:pt x="297077" y="281211"/>
                    </a:cubicBezTo>
                    <a:cubicBezTo>
                      <a:pt x="241577" y="360986"/>
                      <a:pt x="152579" y="395040"/>
                      <a:pt x="98293" y="357274"/>
                    </a:cubicBezTo>
                    <a:cubicBezTo>
                      <a:pt x="44007" y="319507"/>
                      <a:pt x="44991" y="224221"/>
                      <a:pt x="100491" y="144446"/>
                    </a:cubicBezTo>
                    <a:cubicBezTo>
                      <a:pt x="155990" y="64671"/>
                      <a:pt x="244989" y="30616"/>
                      <a:pt x="299275" y="68382"/>
                    </a:cubicBezTo>
                    <a:close/>
                  </a:path>
                </a:pathLst>
              </a:custGeom>
              <a:solidFill>
                <a:srgbClr val="222222"/>
              </a:solidFill>
              <a:ln w="30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20" name="Freeform: Shape 122">
                <a:extLst>
                  <a:ext uri="{FF2B5EF4-FFF2-40B4-BE49-F238E27FC236}">
                    <a16:creationId xmlns:a16="http://schemas.microsoft.com/office/drawing/2014/main" id="{0815342A-0746-41F3-955E-9EC62511AFD1}"/>
                  </a:ext>
                </a:extLst>
              </p:cNvPr>
              <p:cNvSpPr/>
              <p:nvPr/>
            </p:nvSpPr>
            <p:spPr>
              <a:xfrm>
                <a:off x="8846800" y="787607"/>
                <a:ext cx="1467076" cy="998264"/>
              </a:xfrm>
              <a:custGeom>
                <a:avLst/>
                <a:gdLst>
                  <a:gd name="connsiteX0" fmla="*/ 1467077 w 1467076"/>
                  <a:gd name="connsiteY0" fmla="*/ 710468 h 998264"/>
                  <a:gd name="connsiteX1" fmla="*/ 156037 w 1467076"/>
                  <a:gd name="connsiteY1" fmla="*/ 2069 h 998264"/>
                  <a:gd name="connsiteX2" fmla="*/ 100727 w 1467076"/>
                  <a:gd name="connsiteY2" fmla="*/ 6932 h 998264"/>
                  <a:gd name="connsiteX3" fmla="*/ 135 w 1467076"/>
                  <a:gd name="connsiteY3" fmla="*/ 101446 h 998264"/>
                  <a:gd name="connsiteX4" fmla="*/ 135 w 1467076"/>
                  <a:gd name="connsiteY4" fmla="*/ 159795 h 998264"/>
                  <a:gd name="connsiteX5" fmla="*/ 19585 w 1467076"/>
                  <a:gd name="connsiteY5" fmla="*/ 200214 h 998264"/>
                  <a:gd name="connsiteX6" fmla="*/ 1277137 w 1467076"/>
                  <a:gd name="connsiteY6" fmla="*/ 998265 h 998264"/>
                  <a:gd name="connsiteX7" fmla="*/ 1264373 w 1467076"/>
                  <a:gd name="connsiteY7" fmla="*/ 865763 h 998264"/>
                  <a:gd name="connsiteX8" fmla="*/ 1331232 w 1467076"/>
                  <a:gd name="connsiteY8" fmla="*/ 761524 h 998264"/>
                  <a:gd name="connsiteX9" fmla="*/ 1405688 w 1467076"/>
                  <a:gd name="connsiteY9" fmla="*/ 718674 h 998264"/>
                  <a:gd name="connsiteX10" fmla="*/ 1467077 w 1467076"/>
                  <a:gd name="connsiteY10" fmla="*/ 710468 h 9982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467076" h="998264">
                    <a:moveTo>
                      <a:pt x="1467077" y="710468"/>
                    </a:moveTo>
                    <a:cubicBezTo>
                      <a:pt x="1464342" y="708949"/>
                      <a:pt x="180958" y="2069"/>
                      <a:pt x="156037" y="2069"/>
                    </a:cubicBezTo>
                    <a:cubicBezTo>
                      <a:pt x="137803" y="-4313"/>
                      <a:pt x="103766" y="6020"/>
                      <a:pt x="100727" y="6932"/>
                    </a:cubicBezTo>
                    <a:cubicBezTo>
                      <a:pt x="56965" y="18784"/>
                      <a:pt x="15938" y="35803"/>
                      <a:pt x="135" y="101446"/>
                    </a:cubicBezTo>
                    <a:cubicBezTo>
                      <a:pt x="135" y="101446"/>
                      <a:pt x="-169" y="139738"/>
                      <a:pt x="135" y="159795"/>
                    </a:cubicBezTo>
                    <a:cubicBezTo>
                      <a:pt x="439" y="175598"/>
                      <a:pt x="3174" y="189882"/>
                      <a:pt x="19585" y="200214"/>
                    </a:cubicBezTo>
                    <a:cubicBezTo>
                      <a:pt x="143881" y="278318"/>
                      <a:pt x="1133999" y="907398"/>
                      <a:pt x="1277137" y="998265"/>
                    </a:cubicBezTo>
                    <a:cubicBezTo>
                      <a:pt x="1268020" y="978511"/>
                      <a:pt x="1242188" y="939611"/>
                      <a:pt x="1264373" y="865763"/>
                    </a:cubicBezTo>
                    <a:cubicBezTo>
                      <a:pt x="1273794" y="841147"/>
                      <a:pt x="1294764" y="786444"/>
                      <a:pt x="1331232" y="761524"/>
                    </a:cubicBezTo>
                    <a:cubicBezTo>
                      <a:pt x="1331232" y="761524"/>
                      <a:pt x="1358583" y="734173"/>
                      <a:pt x="1405688" y="718674"/>
                    </a:cubicBezTo>
                    <a:cubicBezTo>
                      <a:pt x="1427569" y="708037"/>
                      <a:pt x="1440637" y="711988"/>
                      <a:pt x="1467077" y="710468"/>
                    </a:cubicBezTo>
                    <a:close/>
                  </a:path>
                </a:pathLst>
              </a:custGeom>
              <a:solidFill>
                <a:srgbClr val="A8A8A8"/>
              </a:solidFill>
              <a:ln w="30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688" name="Graphic 42">
              <a:extLst>
                <a:ext uri="{FF2B5EF4-FFF2-40B4-BE49-F238E27FC236}">
                  <a16:creationId xmlns:a16="http://schemas.microsoft.com/office/drawing/2014/main" id="{9B6A2FD0-02BF-4AE5-8D70-4505ABE5CC62}"/>
                </a:ext>
              </a:extLst>
            </p:cNvPr>
            <p:cNvGrpSpPr/>
            <p:nvPr/>
          </p:nvGrpSpPr>
          <p:grpSpPr>
            <a:xfrm>
              <a:off x="778600" y="2437181"/>
              <a:ext cx="4711132" cy="3692011"/>
              <a:chOff x="6924533" y="2129354"/>
              <a:chExt cx="4650011" cy="3763602"/>
            </a:xfrm>
          </p:grpSpPr>
          <p:sp>
            <p:nvSpPr>
              <p:cNvPr id="2701" name="Freeform: Shape 89">
                <a:extLst>
                  <a:ext uri="{FF2B5EF4-FFF2-40B4-BE49-F238E27FC236}">
                    <a16:creationId xmlns:a16="http://schemas.microsoft.com/office/drawing/2014/main" id="{11D083E1-B799-4225-9653-FC97FC7F1D05}"/>
                  </a:ext>
                </a:extLst>
              </p:cNvPr>
              <p:cNvSpPr/>
              <p:nvPr/>
            </p:nvSpPr>
            <p:spPr>
              <a:xfrm>
                <a:off x="6924332" y="2129354"/>
                <a:ext cx="4649485" cy="3436093"/>
              </a:xfrm>
              <a:custGeom>
                <a:avLst/>
                <a:gdLst>
                  <a:gd name="connsiteX0" fmla="*/ 1743592 w 4649485"/>
                  <a:gd name="connsiteY0" fmla="*/ 0 h 3436093"/>
                  <a:gd name="connsiteX1" fmla="*/ 1685467 w 4649485"/>
                  <a:gd name="connsiteY1" fmla="*/ 0 h 3436093"/>
                  <a:gd name="connsiteX2" fmla="*/ 91021 w 4649485"/>
                  <a:gd name="connsiteY2" fmla="*/ 920557 h 3436093"/>
                  <a:gd name="connsiteX3" fmla="*/ 60869 w 4649485"/>
                  <a:gd name="connsiteY3" fmla="*/ 952889 h 3436093"/>
                  <a:gd name="connsiteX4" fmla="*/ 8193 w 4649485"/>
                  <a:gd name="connsiteY4" fmla="*/ 1054245 h 3436093"/>
                  <a:gd name="connsiteX5" fmla="*/ 2380 w 4649485"/>
                  <a:gd name="connsiteY5" fmla="*/ 1100745 h 3436093"/>
                  <a:gd name="connsiteX6" fmla="*/ 76853 w 4649485"/>
                  <a:gd name="connsiteY6" fmla="*/ 1396093 h 3436093"/>
                  <a:gd name="connsiteX7" fmla="*/ 97924 w 4649485"/>
                  <a:gd name="connsiteY7" fmla="*/ 1426245 h 3436093"/>
                  <a:gd name="connsiteX8" fmla="*/ 3033970 w 4649485"/>
                  <a:gd name="connsiteY8" fmla="*/ 3431926 h 3436093"/>
                  <a:gd name="connsiteX9" fmla="*/ 3062669 w 4649485"/>
                  <a:gd name="connsiteY9" fmla="*/ 3427566 h 3436093"/>
                  <a:gd name="connsiteX10" fmla="*/ 4507806 w 4649485"/>
                  <a:gd name="connsiteY10" fmla="*/ 1837117 h 3436093"/>
                  <a:gd name="connsiteX11" fmla="*/ 4514344 w 4649485"/>
                  <a:gd name="connsiteY11" fmla="*/ 1815684 h 3436093"/>
                  <a:gd name="connsiteX12" fmla="*/ 4461669 w 4649485"/>
                  <a:gd name="connsiteY12" fmla="*/ 1784078 h 3436093"/>
                  <a:gd name="connsiteX13" fmla="*/ 4481649 w 4649485"/>
                  <a:gd name="connsiteY13" fmla="*/ 1616968 h 3436093"/>
                  <a:gd name="connsiteX14" fmla="*/ 4525606 w 4649485"/>
                  <a:gd name="connsiteY14" fmla="*/ 1506167 h 3436093"/>
                  <a:gd name="connsiteX15" fmla="*/ 4649486 w 4649485"/>
                  <a:gd name="connsiteY15" fmla="*/ 1377202 h 3436093"/>
                  <a:gd name="connsiteX16" fmla="*/ 4649486 w 4649485"/>
                  <a:gd name="connsiteY16" fmla="*/ 1366304 h 3436093"/>
                  <a:gd name="connsiteX17" fmla="*/ 1743592 w 4649485"/>
                  <a:gd name="connsiteY17" fmla="*/ 0 h 3436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649485" h="3436093">
                    <a:moveTo>
                      <a:pt x="1743592" y="0"/>
                    </a:moveTo>
                    <a:cubicBezTo>
                      <a:pt x="1724338" y="0"/>
                      <a:pt x="1704721" y="0"/>
                      <a:pt x="1685467" y="0"/>
                    </a:cubicBezTo>
                    <a:cubicBezTo>
                      <a:pt x="1683287" y="6176"/>
                      <a:pt x="523327" y="672072"/>
                      <a:pt x="91021" y="920557"/>
                    </a:cubicBezTo>
                    <a:cubicBezTo>
                      <a:pt x="77217" y="928549"/>
                      <a:pt x="68135" y="938721"/>
                      <a:pt x="60869" y="952889"/>
                    </a:cubicBezTo>
                    <a:cubicBezTo>
                      <a:pt x="44158" y="987037"/>
                      <a:pt x="27084" y="1021186"/>
                      <a:pt x="8193" y="1054245"/>
                    </a:cubicBezTo>
                    <a:cubicBezTo>
                      <a:pt x="-526" y="1069502"/>
                      <a:pt x="-1979" y="1084397"/>
                      <a:pt x="2380" y="1100745"/>
                    </a:cubicBezTo>
                    <a:cubicBezTo>
                      <a:pt x="27447" y="1199194"/>
                      <a:pt x="52150" y="1297644"/>
                      <a:pt x="76853" y="1396093"/>
                    </a:cubicBezTo>
                    <a:cubicBezTo>
                      <a:pt x="80123" y="1409171"/>
                      <a:pt x="86299" y="1418253"/>
                      <a:pt x="97924" y="1426245"/>
                    </a:cubicBezTo>
                    <a:cubicBezTo>
                      <a:pt x="227615" y="1514160"/>
                      <a:pt x="3025614" y="3426476"/>
                      <a:pt x="3033970" y="3431926"/>
                    </a:cubicBezTo>
                    <a:cubicBezTo>
                      <a:pt x="3044868" y="3438828"/>
                      <a:pt x="3053587" y="3437011"/>
                      <a:pt x="3062669" y="3427566"/>
                    </a:cubicBezTo>
                    <a:cubicBezTo>
                      <a:pt x="3093548" y="3395961"/>
                      <a:pt x="4456582" y="1894879"/>
                      <a:pt x="4507806" y="1837117"/>
                    </a:cubicBezTo>
                    <a:cubicBezTo>
                      <a:pt x="4513255" y="1830942"/>
                      <a:pt x="4523790" y="1820770"/>
                      <a:pt x="4514344" y="1815684"/>
                    </a:cubicBezTo>
                    <a:cubicBezTo>
                      <a:pt x="4492547" y="1804059"/>
                      <a:pt x="4486372" y="1797156"/>
                      <a:pt x="4461669" y="1784078"/>
                    </a:cubicBezTo>
                    <a:cubicBezTo>
                      <a:pt x="4442415" y="1763008"/>
                      <a:pt x="4465665" y="1667101"/>
                      <a:pt x="4481649" y="1616968"/>
                    </a:cubicBezTo>
                    <a:cubicBezTo>
                      <a:pt x="4484919" y="1606797"/>
                      <a:pt x="4497270" y="1543222"/>
                      <a:pt x="4525606" y="1506167"/>
                    </a:cubicBezTo>
                    <a:cubicBezTo>
                      <a:pt x="4527059" y="1504351"/>
                      <a:pt x="4607345" y="1415710"/>
                      <a:pt x="4649486" y="1377202"/>
                    </a:cubicBezTo>
                    <a:cubicBezTo>
                      <a:pt x="4649486" y="1373570"/>
                      <a:pt x="4649486" y="1369937"/>
                      <a:pt x="4649486" y="1366304"/>
                    </a:cubicBezTo>
                    <a:cubicBezTo>
                      <a:pt x="4643310" y="1359402"/>
                      <a:pt x="1832232" y="42141"/>
                      <a:pt x="174359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3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02" name="Freeform: Shape 90">
                <a:extLst>
                  <a:ext uri="{FF2B5EF4-FFF2-40B4-BE49-F238E27FC236}">
                    <a16:creationId xmlns:a16="http://schemas.microsoft.com/office/drawing/2014/main" id="{838DD248-F0B8-49A2-8602-AD1E99A93F79}"/>
                  </a:ext>
                </a:extLst>
              </p:cNvPr>
              <p:cNvSpPr/>
              <p:nvPr/>
            </p:nvSpPr>
            <p:spPr>
              <a:xfrm>
                <a:off x="7033682" y="2140161"/>
                <a:ext cx="4485875" cy="2871197"/>
              </a:xfrm>
              <a:custGeom>
                <a:avLst/>
                <a:gdLst>
                  <a:gd name="connsiteX0" fmla="*/ 4470385 w 4485875"/>
                  <a:gd name="connsiteY0" fmla="*/ 1345324 h 2871197"/>
                  <a:gd name="connsiteX1" fmla="*/ 1617894 w 4485875"/>
                  <a:gd name="connsiteY1" fmla="*/ 4450 h 2871197"/>
                  <a:gd name="connsiteX2" fmla="*/ 1584472 w 4485875"/>
                  <a:gd name="connsiteY2" fmla="*/ 4813 h 2871197"/>
                  <a:gd name="connsiteX3" fmla="*/ 10007 w 4485875"/>
                  <a:gd name="connsiteY3" fmla="*/ 910839 h 2871197"/>
                  <a:gd name="connsiteX4" fmla="*/ 9644 w 4485875"/>
                  <a:gd name="connsiteY4" fmla="*/ 931183 h 2871197"/>
                  <a:gd name="connsiteX5" fmla="*/ 3020889 w 4485875"/>
                  <a:gd name="connsiteY5" fmla="*/ 2860574 h 2871197"/>
                  <a:gd name="connsiteX6" fmla="*/ 3062667 w 4485875"/>
                  <a:gd name="connsiteY6" fmla="*/ 2855851 h 2871197"/>
                  <a:gd name="connsiteX7" fmla="*/ 4482374 w 4485875"/>
                  <a:gd name="connsiteY7" fmla="*/ 1363852 h 2871197"/>
                  <a:gd name="connsiteX8" fmla="*/ 4470385 w 4485875"/>
                  <a:gd name="connsiteY8" fmla="*/ 1345324 h 2871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485875" h="2871197">
                    <a:moveTo>
                      <a:pt x="4470385" y="1345324"/>
                    </a:moveTo>
                    <a:cubicBezTo>
                      <a:pt x="4389737" y="1297008"/>
                      <a:pt x="1750855" y="68025"/>
                      <a:pt x="1617894" y="4450"/>
                    </a:cubicBezTo>
                    <a:cubicBezTo>
                      <a:pt x="1605542" y="-1362"/>
                      <a:pt x="1596097" y="-1726"/>
                      <a:pt x="1584472" y="4813"/>
                    </a:cubicBezTo>
                    <a:cubicBezTo>
                      <a:pt x="1506366" y="50224"/>
                      <a:pt x="52511" y="886499"/>
                      <a:pt x="10007" y="910839"/>
                    </a:cubicBezTo>
                    <a:cubicBezTo>
                      <a:pt x="-2344" y="917741"/>
                      <a:pt x="-4161" y="922827"/>
                      <a:pt x="9644" y="931183"/>
                    </a:cubicBezTo>
                    <a:cubicBezTo>
                      <a:pt x="39796" y="949710"/>
                      <a:pt x="2848694" y="2750136"/>
                      <a:pt x="3020889" y="2860574"/>
                    </a:cubicBezTo>
                    <a:cubicBezTo>
                      <a:pt x="3043776" y="2875105"/>
                      <a:pt x="3044140" y="2875832"/>
                      <a:pt x="3062667" y="2855851"/>
                    </a:cubicBezTo>
                    <a:cubicBezTo>
                      <a:pt x="3133144" y="2781015"/>
                      <a:pt x="4462756" y="1387828"/>
                      <a:pt x="4482374" y="1363852"/>
                    </a:cubicBezTo>
                    <a:cubicBezTo>
                      <a:pt x="4490729" y="1353680"/>
                      <a:pt x="4483100" y="1352953"/>
                      <a:pt x="4470385" y="1345324"/>
                    </a:cubicBezTo>
                    <a:close/>
                  </a:path>
                </a:pathLst>
              </a:custGeom>
              <a:solidFill>
                <a:srgbClr val="282828"/>
              </a:solidFill>
              <a:ln w="3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03" name="Freeform: Shape 91">
                <a:extLst>
                  <a:ext uri="{FF2B5EF4-FFF2-40B4-BE49-F238E27FC236}">
                    <a16:creationId xmlns:a16="http://schemas.microsoft.com/office/drawing/2014/main" id="{972DF6CF-F459-4CD2-AC22-2141B0785FB3}"/>
                  </a:ext>
                </a:extLst>
              </p:cNvPr>
              <p:cNvSpPr/>
              <p:nvPr/>
            </p:nvSpPr>
            <p:spPr>
              <a:xfrm>
                <a:off x="10121504" y="2993601"/>
                <a:ext cx="585521" cy="241945"/>
              </a:xfrm>
              <a:custGeom>
                <a:avLst/>
                <a:gdLst>
                  <a:gd name="connsiteX0" fmla="*/ 573897 w 585521"/>
                  <a:gd name="connsiteY0" fmla="*/ 95180 h 241945"/>
                  <a:gd name="connsiteX1" fmla="*/ 560092 w 585521"/>
                  <a:gd name="connsiteY1" fmla="*/ 118430 h 241945"/>
                  <a:gd name="connsiteX2" fmla="*/ 72931 w 585521"/>
                  <a:gd name="connsiteY2" fmla="*/ 241946 h 241945"/>
                  <a:gd name="connsiteX3" fmla="*/ 3544 w 585521"/>
                  <a:gd name="connsiteY3" fmla="*/ 142770 h 241945"/>
                  <a:gd name="connsiteX4" fmla="*/ 16985 w 585521"/>
                  <a:gd name="connsiteY4" fmla="*/ 120246 h 241945"/>
                  <a:gd name="connsiteX5" fmla="*/ 585522 w 585521"/>
                  <a:gd name="connsiteY5" fmla="*/ 0 h 241945"/>
                  <a:gd name="connsiteX6" fmla="*/ 573897 w 585521"/>
                  <a:gd name="connsiteY6" fmla="*/ 95180 h 2419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85521" h="241945">
                    <a:moveTo>
                      <a:pt x="573897" y="95180"/>
                    </a:moveTo>
                    <a:cubicBezTo>
                      <a:pt x="572443" y="114797"/>
                      <a:pt x="572443" y="114797"/>
                      <a:pt x="560092" y="118430"/>
                    </a:cubicBezTo>
                    <a:cubicBezTo>
                      <a:pt x="523037" y="129328"/>
                      <a:pt x="93638" y="236497"/>
                      <a:pt x="72931" y="241946"/>
                    </a:cubicBezTo>
                    <a:cubicBezTo>
                      <a:pt x="47864" y="206344"/>
                      <a:pt x="22071" y="174012"/>
                      <a:pt x="3544" y="142770"/>
                    </a:cubicBezTo>
                    <a:cubicBezTo>
                      <a:pt x="-3722" y="130782"/>
                      <a:pt x="-89" y="124243"/>
                      <a:pt x="16985" y="120246"/>
                    </a:cubicBezTo>
                    <a:cubicBezTo>
                      <a:pt x="42778" y="114071"/>
                      <a:pt x="553916" y="5813"/>
                      <a:pt x="585522" y="0"/>
                    </a:cubicBezTo>
                    <a:cubicBezTo>
                      <a:pt x="580436" y="42141"/>
                      <a:pt x="574987" y="85008"/>
                      <a:pt x="573897" y="9518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3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04" name="Freeform: Shape 92">
                <a:extLst>
                  <a:ext uri="{FF2B5EF4-FFF2-40B4-BE49-F238E27FC236}">
                    <a16:creationId xmlns:a16="http://schemas.microsoft.com/office/drawing/2014/main" id="{05A5A366-9DB4-4A28-A675-31B470DCBBD9}"/>
                  </a:ext>
                </a:extLst>
              </p:cNvPr>
              <p:cNvSpPr/>
              <p:nvPr/>
            </p:nvSpPr>
            <p:spPr>
              <a:xfrm>
                <a:off x="6946203" y="3226244"/>
                <a:ext cx="3047700" cy="2311101"/>
              </a:xfrm>
              <a:custGeom>
                <a:avLst/>
                <a:gdLst>
                  <a:gd name="connsiteX0" fmla="*/ 3047700 w 3047700"/>
                  <a:gd name="connsiteY0" fmla="*/ 1996819 h 2311101"/>
                  <a:gd name="connsiteX1" fmla="*/ 3014278 w 3047700"/>
                  <a:gd name="connsiteY1" fmla="*/ 2298707 h 2311101"/>
                  <a:gd name="connsiteX2" fmla="*/ 2999020 w 3047700"/>
                  <a:gd name="connsiteY2" fmla="*/ 2307425 h 2311101"/>
                  <a:gd name="connsiteX3" fmla="*/ 88404 w 3047700"/>
                  <a:gd name="connsiteY3" fmla="*/ 316640 h 2311101"/>
                  <a:gd name="connsiteX4" fmla="*/ 2306 w 3047700"/>
                  <a:gd name="connsiteY4" fmla="*/ 16569 h 2311101"/>
                  <a:gd name="connsiteX5" fmla="*/ 3033 w 3047700"/>
                  <a:gd name="connsiteY5" fmla="*/ 1674 h 2311101"/>
                  <a:gd name="connsiteX6" fmla="*/ 19744 w 3047700"/>
                  <a:gd name="connsiteY6" fmla="*/ 4944 h 2311101"/>
                  <a:gd name="connsiteX7" fmla="*/ 3039708 w 3047700"/>
                  <a:gd name="connsiteY7" fmla="*/ 1972116 h 2311101"/>
                  <a:gd name="connsiteX8" fmla="*/ 3047700 w 3047700"/>
                  <a:gd name="connsiteY8" fmla="*/ 1996819 h 23111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047700" h="2311101">
                    <a:moveTo>
                      <a:pt x="3047700" y="1996819"/>
                    </a:moveTo>
                    <a:cubicBezTo>
                      <a:pt x="3040798" y="2028788"/>
                      <a:pt x="3018638" y="2261652"/>
                      <a:pt x="3014278" y="2298707"/>
                    </a:cubicBezTo>
                    <a:cubicBezTo>
                      <a:pt x="3013552" y="2305972"/>
                      <a:pt x="3012462" y="2316871"/>
                      <a:pt x="2999020" y="2307425"/>
                    </a:cubicBezTo>
                    <a:cubicBezTo>
                      <a:pt x="2931813" y="2260925"/>
                      <a:pt x="111654" y="330081"/>
                      <a:pt x="88404" y="316640"/>
                    </a:cubicBezTo>
                    <a:cubicBezTo>
                      <a:pt x="65517" y="303198"/>
                      <a:pt x="5939" y="32190"/>
                      <a:pt x="2306" y="16569"/>
                    </a:cubicBezTo>
                    <a:cubicBezTo>
                      <a:pt x="853" y="11483"/>
                      <a:pt x="-2417" y="5307"/>
                      <a:pt x="3033" y="1674"/>
                    </a:cubicBezTo>
                    <a:cubicBezTo>
                      <a:pt x="8845" y="-2322"/>
                      <a:pt x="14658" y="1674"/>
                      <a:pt x="19744" y="4944"/>
                    </a:cubicBezTo>
                    <a:cubicBezTo>
                      <a:pt x="52076" y="26014"/>
                      <a:pt x="2984489" y="1936878"/>
                      <a:pt x="3039708" y="1972116"/>
                    </a:cubicBezTo>
                    <a:cubicBezTo>
                      <a:pt x="3049153" y="1978292"/>
                      <a:pt x="3046974" y="1986284"/>
                      <a:pt x="3047700" y="1996819"/>
                    </a:cubicBezTo>
                    <a:close/>
                  </a:path>
                </a:pathLst>
              </a:custGeom>
              <a:solidFill>
                <a:srgbClr val="191919"/>
              </a:solidFill>
              <a:ln w="3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05" name="Freeform: Shape 93">
                <a:extLst>
                  <a:ext uri="{FF2B5EF4-FFF2-40B4-BE49-F238E27FC236}">
                    <a16:creationId xmlns:a16="http://schemas.microsoft.com/office/drawing/2014/main" id="{5110CFC8-FB85-4C58-ACBF-E58863F91898}"/>
                  </a:ext>
                </a:extLst>
              </p:cNvPr>
              <p:cNvSpPr/>
              <p:nvPr/>
            </p:nvSpPr>
            <p:spPr>
              <a:xfrm>
                <a:off x="6992557" y="3070236"/>
                <a:ext cx="3084900" cy="2005197"/>
              </a:xfrm>
              <a:custGeom>
                <a:avLst/>
                <a:gdLst>
                  <a:gd name="connsiteX0" fmla="*/ 3084901 w 3084900"/>
                  <a:gd name="connsiteY0" fmla="*/ 1960651 h 2005197"/>
                  <a:gd name="connsiteX1" fmla="*/ 3079452 w 3084900"/>
                  <a:gd name="connsiteY1" fmla="*/ 1976272 h 2005197"/>
                  <a:gd name="connsiteX2" fmla="*/ 3075456 w 3084900"/>
                  <a:gd name="connsiteY2" fmla="*/ 1988261 h 2005197"/>
                  <a:gd name="connsiteX3" fmla="*/ 3048209 w 3084900"/>
                  <a:gd name="connsiteY3" fmla="*/ 1999523 h 2005197"/>
                  <a:gd name="connsiteX4" fmla="*/ 12624 w 3084900"/>
                  <a:gd name="connsiteY4" fmla="*/ 53057 h 2005197"/>
                  <a:gd name="connsiteX5" fmla="*/ 11897 w 3084900"/>
                  <a:gd name="connsiteY5" fmla="*/ 11280 h 2005197"/>
                  <a:gd name="connsiteX6" fmla="*/ 41687 w 3084900"/>
                  <a:gd name="connsiteY6" fmla="*/ 5831 h 2005197"/>
                  <a:gd name="connsiteX7" fmla="*/ 3067100 w 3084900"/>
                  <a:gd name="connsiteY7" fmla="*/ 1944667 h 2005197"/>
                  <a:gd name="connsiteX8" fmla="*/ 3084901 w 3084900"/>
                  <a:gd name="connsiteY8" fmla="*/ 1960651 h 2005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084900" h="2005197">
                    <a:moveTo>
                      <a:pt x="3084901" y="1960651"/>
                    </a:moveTo>
                    <a:cubicBezTo>
                      <a:pt x="3083085" y="1966101"/>
                      <a:pt x="3081268" y="1971186"/>
                      <a:pt x="3079452" y="1976272"/>
                    </a:cubicBezTo>
                    <a:cubicBezTo>
                      <a:pt x="3077999" y="1980268"/>
                      <a:pt x="3076909" y="1984265"/>
                      <a:pt x="3075456" y="1988261"/>
                    </a:cubicBezTo>
                    <a:cubicBezTo>
                      <a:pt x="3066374" y="2009694"/>
                      <a:pt x="3060198" y="2007515"/>
                      <a:pt x="3048209" y="1999523"/>
                    </a:cubicBezTo>
                    <a:cubicBezTo>
                      <a:pt x="2958116" y="1940307"/>
                      <a:pt x="165566" y="151143"/>
                      <a:pt x="12624" y="53057"/>
                    </a:cubicBezTo>
                    <a:cubicBezTo>
                      <a:pt x="-4450" y="42159"/>
                      <a:pt x="-3724" y="37436"/>
                      <a:pt x="11897" y="11280"/>
                    </a:cubicBezTo>
                    <a:cubicBezTo>
                      <a:pt x="20253" y="-2888"/>
                      <a:pt x="28972" y="-2525"/>
                      <a:pt x="41687" y="5831"/>
                    </a:cubicBezTo>
                    <a:cubicBezTo>
                      <a:pt x="337398" y="195464"/>
                      <a:pt x="2812803" y="1781190"/>
                      <a:pt x="3067100" y="1944667"/>
                    </a:cubicBezTo>
                    <a:cubicBezTo>
                      <a:pt x="3074003" y="1948663"/>
                      <a:pt x="3083811" y="1950480"/>
                      <a:pt x="3084901" y="1960651"/>
                    </a:cubicBezTo>
                    <a:close/>
                  </a:path>
                </a:pathLst>
              </a:custGeom>
              <a:solidFill>
                <a:srgbClr val="4E4D4D"/>
              </a:solidFill>
              <a:ln w="3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06" name="Freeform: Shape 94">
                <a:extLst>
                  <a:ext uri="{FF2B5EF4-FFF2-40B4-BE49-F238E27FC236}">
                    <a16:creationId xmlns:a16="http://schemas.microsoft.com/office/drawing/2014/main" id="{6D60DC78-F4A4-4883-B8F3-718408353133}"/>
                  </a:ext>
                </a:extLst>
              </p:cNvPr>
              <p:cNvSpPr/>
              <p:nvPr/>
            </p:nvSpPr>
            <p:spPr>
              <a:xfrm>
                <a:off x="9706547" y="3194497"/>
                <a:ext cx="1119635" cy="1187394"/>
              </a:xfrm>
              <a:custGeom>
                <a:avLst/>
                <a:gdLst>
                  <a:gd name="connsiteX0" fmla="*/ 1119636 w 1119635"/>
                  <a:gd name="connsiteY0" fmla="*/ 948166 h 1187394"/>
                  <a:gd name="connsiteX1" fmla="*/ 1105831 w 1119635"/>
                  <a:gd name="connsiteY1" fmla="*/ 1060420 h 1187394"/>
                  <a:gd name="connsiteX2" fmla="*/ 1094569 w 1119635"/>
                  <a:gd name="connsiteY2" fmla="*/ 1078584 h 1187394"/>
                  <a:gd name="connsiteX3" fmla="*/ 701861 w 1119635"/>
                  <a:gd name="connsiteY3" fmla="*/ 1184663 h 1187394"/>
                  <a:gd name="connsiteX4" fmla="*/ 660084 w 1119635"/>
                  <a:gd name="connsiteY4" fmla="*/ 1170858 h 1187394"/>
                  <a:gd name="connsiteX5" fmla="*/ 0 w 1119635"/>
                  <a:gd name="connsiteY5" fmla="*/ 136957 h 1187394"/>
                  <a:gd name="connsiteX6" fmla="*/ 11262 w 1119635"/>
                  <a:gd name="connsiteY6" fmla="*/ 0 h 1187394"/>
                  <a:gd name="connsiteX7" fmla="*/ 682607 w 1119635"/>
                  <a:gd name="connsiteY7" fmla="*/ 1043346 h 1187394"/>
                  <a:gd name="connsiteX8" fmla="*/ 716029 w 1119635"/>
                  <a:gd name="connsiteY8" fmla="*/ 1058967 h 1187394"/>
                  <a:gd name="connsiteX9" fmla="*/ 1119636 w 1119635"/>
                  <a:gd name="connsiteY9" fmla="*/ 948166 h 1187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19635" h="1187394">
                    <a:moveTo>
                      <a:pt x="1119636" y="948166"/>
                    </a:moveTo>
                    <a:cubicBezTo>
                      <a:pt x="1119272" y="976502"/>
                      <a:pt x="1106558" y="1057514"/>
                      <a:pt x="1105831" y="1060420"/>
                    </a:cubicBezTo>
                    <a:cubicBezTo>
                      <a:pt x="1102561" y="1077495"/>
                      <a:pt x="1102561" y="1077495"/>
                      <a:pt x="1094569" y="1078584"/>
                    </a:cubicBezTo>
                    <a:cubicBezTo>
                      <a:pt x="1086577" y="1080764"/>
                      <a:pt x="726201" y="1177761"/>
                      <a:pt x="701861" y="1184663"/>
                    </a:cubicBezTo>
                    <a:cubicBezTo>
                      <a:pt x="678974" y="1187206"/>
                      <a:pt x="673525" y="1193382"/>
                      <a:pt x="660084" y="1170858"/>
                    </a:cubicBezTo>
                    <a:cubicBezTo>
                      <a:pt x="564904" y="1020096"/>
                      <a:pt x="108985" y="298618"/>
                      <a:pt x="0" y="136957"/>
                    </a:cubicBezTo>
                    <a:cubicBezTo>
                      <a:pt x="5086" y="92637"/>
                      <a:pt x="9809" y="29789"/>
                      <a:pt x="11262" y="0"/>
                    </a:cubicBezTo>
                    <a:cubicBezTo>
                      <a:pt x="48316" y="58488"/>
                      <a:pt x="551099" y="836639"/>
                      <a:pt x="682607" y="1043346"/>
                    </a:cubicBezTo>
                    <a:cubicBezTo>
                      <a:pt x="692779" y="1058967"/>
                      <a:pt x="696775" y="1064416"/>
                      <a:pt x="716029" y="1058967"/>
                    </a:cubicBezTo>
                    <a:cubicBezTo>
                      <a:pt x="844994" y="1023729"/>
                      <a:pt x="990307" y="982315"/>
                      <a:pt x="1119636" y="94816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3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07" name="Freeform: Shape 95">
                <a:extLst>
                  <a:ext uri="{FF2B5EF4-FFF2-40B4-BE49-F238E27FC236}">
                    <a16:creationId xmlns:a16="http://schemas.microsoft.com/office/drawing/2014/main" id="{13C823C8-9902-4238-9958-447F3A915FDA}"/>
                  </a:ext>
                </a:extLst>
              </p:cNvPr>
              <p:cNvSpPr/>
              <p:nvPr/>
            </p:nvSpPr>
            <p:spPr>
              <a:xfrm>
                <a:off x="10004707" y="5104868"/>
                <a:ext cx="53936" cy="97210"/>
              </a:xfrm>
              <a:custGeom>
                <a:avLst/>
                <a:gdLst>
                  <a:gd name="connsiteX0" fmla="*/ 53860 w 53936"/>
                  <a:gd name="connsiteY0" fmla="*/ 8848 h 97210"/>
                  <a:gd name="connsiteX1" fmla="*/ 45868 w 53936"/>
                  <a:gd name="connsiteY1" fmla="*/ 63703 h 97210"/>
                  <a:gd name="connsiteX2" fmla="*/ 7723 w 53936"/>
                  <a:gd name="connsiteY2" fmla="*/ 97125 h 97210"/>
                  <a:gd name="connsiteX3" fmla="*/ 1184 w 53936"/>
                  <a:gd name="connsiteY3" fmla="*/ 88043 h 97210"/>
                  <a:gd name="connsiteX4" fmla="*/ 44051 w 53936"/>
                  <a:gd name="connsiteY4" fmla="*/ 4489 h 97210"/>
                  <a:gd name="connsiteX5" fmla="*/ 50954 w 53936"/>
                  <a:gd name="connsiteY5" fmla="*/ 493 h 97210"/>
                  <a:gd name="connsiteX6" fmla="*/ 53860 w 53936"/>
                  <a:gd name="connsiteY6" fmla="*/ 8848 h 972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3936" h="97210">
                    <a:moveTo>
                      <a:pt x="53860" y="8848"/>
                    </a:moveTo>
                    <a:cubicBezTo>
                      <a:pt x="50954" y="28102"/>
                      <a:pt x="48774" y="46266"/>
                      <a:pt x="45868" y="63703"/>
                    </a:cubicBezTo>
                    <a:cubicBezTo>
                      <a:pt x="44778" y="71333"/>
                      <a:pt x="15352" y="96762"/>
                      <a:pt x="7723" y="97125"/>
                    </a:cubicBezTo>
                    <a:cubicBezTo>
                      <a:pt x="821" y="97852"/>
                      <a:pt x="-1722" y="93856"/>
                      <a:pt x="1184" y="88043"/>
                    </a:cubicBezTo>
                    <a:cubicBezTo>
                      <a:pt x="15352" y="60071"/>
                      <a:pt x="29520" y="32461"/>
                      <a:pt x="44051" y="4489"/>
                    </a:cubicBezTo>
                    <a:cubicBezTo>
                      <a:pt x="45141" y="2309"/>
                      <a:pt x="47321" y="-1324"/>
                      <a:pt x="50954" y="493"/>
                    </a:cubicBezTo>
                    <a:cubicBezTo>
                      <a:pt x="55313" y="3036"/>
                      <a:pt x="53497" y="7395"/>
                      <a:pt x="53860" y="8848"/>
                    </a:cubicBezTo>
                    <a:close/>
                  </a:path>
                </a:pathLst>
              </a:custGeom>
              <a:solidFill>
                <a:srgbClr val="4E4D4D"/>
              </a:solidFill>
              <a:ln w="3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08" name="Freeform: Shape 96">
                <a:extLst>
                  <a:ext uri="{FF2B5EF4-FFF2-40B4-BE49-F238E27FC236}">
                    <a16:creationId xmlns:a16="http://schemas.microsoft.com/office/drawing/2014/main" id="{A0C3D309-D6E5-4C48-9CF1-79A13634393C}"/>
                  </a:ext>
                </a:extLst>
              </p:cNvPr>
              <p:cNvSpPr/>
              <p:nvPr/>
            </p:nvSpPr>
            <p:spPr>
              <a:xfrm>
                <a:off x="9085334" y="3194860"/>
                <a:ext cx="632474" cy="291849"/>
              </a:xfrm>
              <a:custGeom>
                <a:avLst/>
                <a:gdLst>
                  <a:gd name="connsiteX0" fmla="*/ 632474 w 632474"/>
                  <a:gd name="connsiteY0" fmla="*/ 0 h 291849"/>
                  <a:gd name="connsiteX1" fmla="*/ 621212 w 632474"/>
                  <a:gd name="connsiteY1" fmla="*/ 136957 h 291849"/>
                  <a:gd name="connsiteX2" fmla="*/ 30879 w 632474"/>
                  <a:gd name="connsiteY2" fmla="*/ 286993 h 291849"/>
                  <a:gd name="connsiteX3" fmla="*/ 4359 w 632474"/>
                  <a:gd name="connsiteY3" fmla="*/ 274278 h 291849"/>
                  <a:gd name="connsiteX4" fmla="*/ 0 w 632474"/>
                  <a:gd name="connsiteY4" fmla="*/ 148946 h 291849"/>
                  <a:gd name="connsiteX5" fmla="*/ 632474 w 632474"/>
                  <a:gd name="connsiteY5" fmla="*/ 0 h 2918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32474" h="291849">
                    <a:moveTo>
                      <a:pt x="632474" y="0"/>
                    </a:moveTo>
                    <a:cubicBezTo>
                      <a:pt x="629931" y="53403"/>
                      <a:pt x="625935" y="87188"/>
                      <a:pt x="621212" y="136957"/>
                    </a:cubicBezTo>
                    <a:cubicBezTo>
                      <a:pt x="552552" y="151489"/>
                      <a:pt x="70840" y="279001"/>
                      <a:pt x="30879" y="286993"/>
                    </a:cubicBezTo>
                    <a:cubicBezTo>
                      <a:pt x="4359" y="290989"/>
                      <a:pt x="2180" y="300071"/>
                      <a:pt x="4359" y="274278"/>
                    </a:cubicBezTo>
                    <a:cubicBezTo>
                      <a:pt x="4359" y="241583"/>
                      <a:pt x="1816" y="197262"/>
                      <a:pt x="0" y="148946"/>
                    </a:cubicBezTo>
                    <a:cubicBezTo>
                      <a:pt x="109711" y="122426"/>
                      <a:pt x="533662" y="23250"/>
                      <a:pt x="632474" y="0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3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09" name="Freeform: Shape 97">
                <a:extLst>
                  <a:ext uri="{FF2B5EF4-FFF2-40B4-BE49-F238E27FC236}">
                    <a16:creationId xmlns:a16="http://schemas.microsoft.com/office/drawing/2014/main" id="{D5C0278D-CC5C-4331-8BFA-659E71F9969D}"/>
                  </a:ext>
                </a:extLst>
              </p:cNvPr>
              <p:cNvSpPr/>
              <p:nvPr/>
            </p:nvSpPr>
            <p:spPr>
              <a:xfrm>
                <a:off x="9382757" y="2650663"/>
                <a:ext cx="192766" cy="329133"/>
              </a:xfrm>
              <a:custGeom>
                <a:avLst/>
                <a:gdLst>
                  <a:gd name="connsiteX0" fmla="*/ 105 w 192766"/>
                  <a:gd name="connsiteY0" fmla="*/ 0 h 329133"/>
                  <a:gd name="connsiteX1" fmla="*/ 189012 w 192766"/>
                  <a:gd name="connsiteY1" fmla="*/ 297528 h 329133"/>
                  <a:gd name="connsiteX2" fmla="*/ 178840 w 192766"/>
                  <a:gd name="connsiteY2" fmla="*/ 314966 h 329133"/>
                  <a:gd name="connsiteX3" fmla="*/ 118535 w 192766"/>
                  <a:gd name="connsiteY3" fmla="*/ 329134 h 329133"/>
                  <a:gd name="connsiteX4" fmla="*/ 10640 w 192766"/>
                  <a:gd name="connsiteY4" fmla="*/ 158028 h 329133"/>
                  <a:gd name="connsiteX5" fmla="*/ 2648 w 192766"/>
                  <a:gd name="connsiteY5" fmla="*/ 134051 h 329133"/>
                  <a:gd name="connsiteX6" fmla="*/ 105 w 192766"/>
                  <a:gd name="connsiteY6" fmla="*/ 0 h 329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2766" h="329133">
                    <a:moveTo>
                      <a:pt x="105" y="0"/>
                    </a:moveTo>
                    <a:cubicBezTo>
                      <a:pt x="64043" y="98086"/>
                      <a:pt x="124711" y="199442"/>
                      <a:pt x="189012" y="297528"/>
                    </a:cubicBezTo>
                    <a:cubicBezTo>
                      <a:pt x="195914" y="308063"/>
                      <a:pt x="193735" y="310969"/>
                      <a:pt x="178840" y="314966"/>
                    </a:cubicBezTo>
                    <a:cubicBezTo>
                      <a:pt x="155227" y="321505"/>
                      <a:pt x="140332" y="324411"/>
                      <a:pt x="118535" y="329134"/>
                    </a:cubicBezTo>
                    <a:cubicBezTo>
                      <a:pt x="78938" y="263743"/>
                      <a:pt x="50965" y="223418"/>
                      <a:pt x="10640" y="158028"/>
                    </a:cubicBezTo>
                    <a:cubicBezTo>
                      <a:pt x="1195" y="142770"/>
                      <a:pt x="2285" y="148946"/>
                      <a:pt x="2648" y="134051"/>
                    </a:cubicBezTo>
                    <a:cubicBezTo>
                      <a:pt x="2648" y="98813"/>
                      <a:pt x="-621" y="16348"/>
                      <a:pt x="105" y="0"/>
                    </a:cubicBezTo>
                    <a:close/>
                  </a:path>
                </a:pathLst>
              </a:custGeom>
              <a:solidFill>
                <a:srgbClr val="463505"/>
              </a:solidFill>
              <a:ln w="3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10" name="Freeform: Shape 98">
                <a:extLst>
                  <a:ext uri="{FF2B5EF4-FFF2-40B4-BE49-F238E27FC236}">
                    <a16:creationId xmlns:a16="http://schemas.microsoft.com/office/drawing/2014/main" id="{96309157-75FD-4036-9F7E-57FDD33617B4}"/>
                  </a:ext>
                </a:extLst>
              </p:cNvPr>
              <p:cNvSpPr/>
              <p:nvPr/>
            </p:nvSpPr>
            <p:spPr>
              <a:xfrm>
                <a:off x="8958221" y="3105856"/>
                <a:ext cx="134015" cy="380719"/>
              </a:xfrm>
              <a:custGeom>
                <a:avLst/>
                <a:gdLst>
                  <a:gd name="connsiteX0" fmla="*/ 130020 w 134015"/>
                  <a:gd name="connsiteY0" fmla="*/ 240856 h 380719"/>
                  <a:gd name="connsiteX1" fmla="*/ 134016 w 134015"/>
                  <a:gd name="connsiteY1" fmla="*/ 380720 h 380719"/>
                  <a:gd name="connsiteX2" fmla="*/ 1055 w 134015"/>
                  <a:gd name="connsiteY2" fmla="*/ 116977 h 380719"/>
                  <a:gd name="connsiteX3" fmla="*/ 1055 w 134015"/>
                  <a:gd name="connsiteY3" fmla="*/ 0 h 380719"/>
                  <a:gd name="connsiteX4" fmla="*/ 130020 w 134015"/>
                  <a:gd name="connsiteY4" fmla="*/ 240856 h 380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15" h="380719">
                    <a:moveTo>
                      <a:pt x="130020" y="240856"/>
                    </a:moveTo>
                    <a:cubicBezTo>
                      <a:pt x="131110" y="274641"/>
                      <a:pt x="131110" y="329134"/>
                      <a:pt x="134016" y="380720"/>
                    </a:cubicBezTo>
                    <a:cubicBezTo>
                      <a:pt x="89332" y="292079"/>
                      <a:pt x="37746" y="186727"/>
                      <a:pt x="1055" y="116977"/>
                    </a:cubicBezTo>
                    <a:cubicBezTo>
                      <a:pt x="691" y="75199"/>
                      <a:pt x="-1125" y="58125"/>
                      <a:pt x="1055" y="0"/>
                    </a:cubicBezTo>
                    <a:cubicBezTo>
                      <a:pt x="46102" y="92274"/>
                      <a:pt x="93692" y="183821"/>
                      <a:pt x="130020" y="240856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3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11" name="Freeform: Shape 99">
                <a:extLst>
                  <a:ext uri="{FF2B5EF4-FFF2-40B4-BE49-F238E27FC236}">
                    <a16:creationId xmlns:a16="http://schemas.microsoft.com/office/drawing/2014/main" id="{6EED98B5-43FA-4C0E-90B7-CFCA1CD6CFB6}"/>
                  </a:ext>
                </a:extLst>
              </p:cNvPr>
              <p:cNvSpPr/>
              <p:nvPr/>
            </p:nvSpPr>
            <p:spPr>
              <a:xfrm>
                <a:off x="10025487" y="3680951"/>
                <a:ext cx="1385405" cy="1754407"/>
              </a:xfrm>
              <a:custGeom>
                <a:avLst/>
                <a:gdLst>
                  <a:gd name="connsiteX0" fmla="*/ 1380130 w 1385405"/>
                  <a:gd name="connsiteY0" fmla="*/ 22867 h 1754407"/>
                  <a:gd name="connsiteX1" fmla="*/ 1381584 w 1385405"/>
                  <a:gd name="connsiteY1" fmla="*/ 707 h 1754407"/>
                  <a:gd name="connsiteX2" fmla="*/ 1362693 w 1385405"/>
                  <a:gd name="connsiteY2" fmla="*/ 14148 h 1754407"/>
                  <a:gd name="connsiteX3" fmla="*/ 62506 w 1385405"/>
                  <a:gd name="connsiteY3" fmla="*/ 1394984 h 1754407"/>
                  <a:gd name="connsiteX4" fmla="*/ 41436 w 1385405"/>
                  <a:gd name="connsiteY4" fmla="*/ 1463644 h 1754407"/>
                  <a:gd name="connsiteX5" fmla="*/ 22 w 1385405"/>
                  <a:gd name="connsiteY5" fmla="*/ 1753906 h 1754407"/>
                  <a:gd name="connsiteX6" fmla="*/ 1352884 w 1385405"/>
                  <a:gd name="connsiteY6" fmla="*/ 276801 h 1754407"/>
                  <a:gd name="connsiteX7" fmla="*/ 1343802 w 1385405"/>
                  <a:gd name="connsiteY7" fmla="*/ 160551 h 1754407"/>
                  <a:gd name="connsiteX8" fmla="*/ 1380130 w 1385405"/>
                  <a:gd name="connsiteY8" fmla="*/ 22867 h 17544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85405" h="1754407">
                    <a:moveTo>
                      <a:pt x="1380130" y="22867"/>
                    </a:moveTo>
                    <a:cubicBezTo>
                      <a:pt x="1382310" y="14875"/>
                      <a:pt x="1389939" y="5066"/>
                      <a:pt x="1381584" y="707"/>
                    </a:cubicBezTo>
                    <a:cubicBezTo>
                      <a:pt x="1374318" y="-2926"/>
                      <a:pt x="1368142" y="8336"/>
                      <a:pt x="1362693" y="14148"/>
                    </a:cubicBezTo>
                    <a:cubicBezTo>
                      <a:pt x="1262427" y="120590"/>
                      <a:pt x="81397" y="1375003"/>
                      <a:pt x="62506" y="1394984"/>
                    </a:cubicBezTo>
                    <a:cubicBezTo>
                      <a:pt x="43252" y="1414964"/>
                      <a:pt x="45795" y="1437488"/>
                      <a:pt x="41436" y="1463644"/>
                    </a:cubicBezTo>
                    <a:cubicBezTo>
                      <a:pt x="27631" y="1559914"/>
                      <a:pt x="13826" y="1656183"/>
                      <a:pt x="22" y="1753906"/>
                    </a:cubicBezTo>
                    <a:cubicBezTo>
                      <a:pt x="-5791" y="1783695"/>
                      <a:pt x="1167247" y="477696"/>
                      <a:pt x="1352884" y="276801"/>
                    </a:cubicBezTo>
                    <a:cubicBezTo>
                      <a:pt x="1365599" y="262997"/>
                      <a:pt x="1333630" y="252098"/>
                      <a:pt x="1343802" y="160551"/>
                    </a:cubicBezTo>
                    <a:cubicBezTo>
                      <a:pt x="1345255" y="140934"/>
                      <a:pt x="1364146" y="78449"/>
                      <a:pt x="1380130" y="22867"/>
                    </a:cubicBezTo>
                    <a:close/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3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12" name="Freeform: Shape 100">
                <a:extLst>
                  <a:ext uri="{FF2B5EF4-FFF2-40B4-BE49-F238E27FC236}">
                    <a16:creationId xmlns:a16="http://schemas.microsoft.com/office/drawing/2014/main" id="{9492E98E-81B1-4930-82DC-28DB5CB820C0}"/>
                  </a:ext>
                </a:extLst>
              </p:cNvPr>
              <p:cNvSpPr/>
              <p:nvPr/>
            </p:nvSpPr>
            <p:spPr>
              <a:xfrm>
                <a:off x="10091626" y="4990200"/>
                <a:ext cx="826367" cy="812456"/>
              </a:xfrm>
              <a:custGeom>
                <a:avLst/>
                <a:gdLst>
                  <a:gd name="connsiteX0" fmla="*/ 121700 w 826367"/>
                  <a:gd name="connsiteY0" fmla="*/ 235044 h 812456"/>
                  <a:gd name="connsiteX1" fmla="*/ 0 w 826367"/>
                  <a:gd name="connsiteY1" fmla="*/ 79922 h 812456"/>
                  <a:gd name="connsiteX2" fmla="*/ 76653 w 826367"/>
                  <a:gd name="connsiteY2" fmla="*/ 0 h 812456"/>
                  <a:gd name="connsiteX3" fmla="*/ 200169 w 826367"/>
                  <a:gd name="connsiteY3" fmla="*/ 143496 h 812456"/>
                  <a:gd name="connsiteX4" fmla="*/ 247032 w 826367"/>
                  <a:gd name="connsiteY4" fmla="*/ 238313 h 812456"/>
                  <a:gd name="connsiteX5" fmla="*/ 354563 w 826367"/>
                  <a:gd name="connsiteY5" fmla="*/ 439571 h 812456"/>
                  <a:gd name="connsiteX6" fmla="*/ 507868 w 826367"/>
                  <a:gd name="connsiteY6" fmla="*/ 565267 h 812456"/>
                  <a:gd name="connsiteX7" fmla="*/ 810483 w 826367"/>
                  <a:gd name="connsiteY7" fmla="*/ 681880 h 812456"/>
                  <a:gd name="connsiteX8" fmla="*/ 826103 w 826367"/>
                  <a:gd name="connsiteY8" fmla="*/ 688783 h 812456"/>
                  <a:gd name="connsiteX9" fmla="*/ 815569 w 826367"/>
                  <a:gd name="connsiteY9" fmla="*/ 701861 h 812456"/>
                  <a:gd name="connsiteX10" fmla="*/ 772338 w 826367"/>
                  <a:gd name="connsiteY10" fmla="*/ 782510 h 812456"/>
                  <a:gd name="connsiteX11" fmla="*/ 788322 w 826367"/>
                  <a:gd name="connsiteY11" fmla="*/ 808303 h 812456"/>
                  <a:gd name="connsiteX12" fmla="*/ 755990 w 826367"/>
                  <a:gd name="connsiteY12" fmla="*/ 806486 h 812456"/>
                  <a:gd name="connsiteX13" fmla="*/ 487888 w 826367"/>
                  <a:gd name="connsiteY13" fmla="*/ 688056 h 812456"/>
                  <a:gd name="connsiteX14" fmla="*/ 274641 w 826367"/>
                  <a:gd name="connsiteY14" fmla="*/ 520583 h 812456"/>
                  <a:gd name="connsiteX15" fmla="*/ 121700 w 826367"/>
                  <a:gd name="connsiteY15" fmla="*/ 235044 h 8124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26367" h="812456">
                    <a:moveTo>
                      <a:pt x="121700" y="235044"/>
                    </a:moveTo>
                    <a:cubicBezTo>
                      <a:pt x="92637" y="194356"/>
                      <a:pt x="22524" y="125696"/>
                      <a:pt x="0" y="79922"/>
                    </a:cubicBezTo>
                    <a:cubicBezTo>
                      <a:pt x="6902" y="69750"/>
                      <a:pt x="63574" y="11262"/>
                      <a:pt x="76653" y="0"/>
                    </a:cubicBezTo>
                    <a:cubicBezTo>
                      <a:pt x="119520" y="42867"/>
                      <a:pt x="166020" y="93000"/>
                      <a:pt x="200169" y="143496"/>
                    </a:cubicBezTo>
                    <a:cubicBezTo>
                      <a:pt x="221239" y="174012"/>
                      <a:pt x="239040" y="220149"/>
                      <a:pt x="247032" y="238313"/>
                    </a:cubicBezTo>
                    <a:cubicBezTo>
                      <a:pt x="280454" y="314239"/>
                      <a:pt x="304794" y="372727"/>
                      <a:pt x="354563" y="439571"/>
                    </a:cubicBezTo>
                    <a:cubicBezTo>
                      <a:pt x="395614" y="494427"/>
                      <a:pt x="450833" y="529665"/>
                      <a:pt x="507868" y="565267"/>
                    </a:cubicBezTo>
                    <a:cubicBezTo>
                      <a:pt x="610677" y="619396"/>
                      <a:pt x="703678" y="658994"/>
                      <a:pt x="810483" y="681880"/>
                    </a:cubicBezTo>
                    <a:cubicBezTo>
                      <a:pt x="816295" y="682970"/>
                      <a:pt x="826103" y="688783"/>
                      <a:pt x="826103" y="688783"/>
                    </a:cubicBezTo>
                    <a:cubicBezTo>
                      <a:pt x="827920" y="694959"/>
                      <a:pt x="819928" y="698228"/>
                      <a:pt x="815569" y="701861"/>
                    </a:cubicBezTo>
                    <a:cubicBezTo>
                      <a:pt x="765799" y="744365"/>
                      <a:pt x="724021" y="724748"/>
                      <a:pt x="772338" y="782510"/>
                    </a:cubicBezTo>
                    <a:cubicBezTo>
                      <a:pt x="783963" y="795951"/>
                      <a:pt x="791228" y="802853"/>
                      <a:pt x="788322" y="808303"/>
                    </a:cubicBezTo>
                    <a:cubicBezTo>
                      <a:pt x="784326" y="816658"/>
                      <a:pt x="765072" y="810482"/>
                      <a:pt x="755990" y="806486"/>
                    </a:cubicBezTo>
                    <a:cubicBezTo>
                      <a:pt x="666259" y="767615"/>
                      <a:pt x="575802" y="729834"/>
                      <a:pt x="487888" y="688056"/>
                    </a:cubicBezTo>
                    <a:cubicBezTo>
                      <a:pt x="404696" y="648458"/>
                      <a:pt x="332767" y="592876"/>
                      <a:pt x="274641" y="520583"/>
                    </a:cubicBezTo>
                    <a:cubicBezTo>
                      <a:pt x="184184" y="399610"/>
                      <a:pt x="144950" y="267376"/>
                      <a:pt x="121700" y="235044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 w="3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13" name="Freeform: Shape 101">
                <a:extLst>
                  <a:ext uri="{FF2B5EF4-FFF2-40B4-BE49-F238E27FC236}">
                    <a16:creationId xmlns:a16="http://schemas.microsoft.com/office/drawing/2014/main" id="{C03725C5-027A-4ED6-B0E7-C6604842C34C}"/>
                  </a:ext>
                </a:extLst>
              </p:cNvPr>
              <p:cNvSpPr/>
              <p:nvPr/>
            </p:nvSpPr>
            <p:spPr>
              <a:xfrm>
                <a:off x="10065833" y="5016719"/>
                <a:ext cx="554382" cy="874907"/>
              </a:xfrm>
              <a:custGeom>
                <a:avLst/>
                <a:gdLst>
                  <a:gd name="connsiteX0" fmla="*/ 277911 w 554382"/>
                  <a:gd name="connsiteY0" fmla="*/ 466454 h 874907"/>
                  <a:gd name="connsiteX1" fmla="*/ 397067 w 554382"/>
                  <a:gd name="connsiteY1" fmla="*/ 648822 h 874907"/>
                  <a:gd name="connsiteX2" fmla="*/ 550736 w 554382"/>
                  <a:gd name="connsiteY2" fmla="*/ 786142 h 874907"/>
                  <a:gd name="connsiteX3" fmla="*/ 482802 w 554382"/>
                  <a:gd name="connsiteY3" fmla="*/ 803217 h 874907"/>
                  <a:gd name="connsiteX4" fmla="*/ 457009 w 554382"/>
                  <a:gd name="connsiteY4" fmla="*/ 818838 h 874907"/>
                  <a:gd name="connsiteX5" fmla="*/ 448290 w 554382"/>
                  <a:gd name="connsiteY5" fmla="*/ 873694 h 874907"/>
                  <a:gd name="connsiteX6" fmla="*/ 248485 w 554382"/>
                  <a:gd name="connsiteY6" fmla="*/ 662990 h 874907"/>
                  <a:gd name="connsiteX7" fmla="*/ 167110 w 554382"/>
                  <a:gd name="connsiteY7" fmla="*/ 509685 h 874907"/>
                  <a:gd name="connsiteX8" fmla="*/ 121700 w 554382"/>
                  <a:gd name="connsiteY8" fmla="*/ 370548 h 874907"/>
                  <a:gd name="connsiteX9" fmla="*/ 65391 w 554382"/>
                  <a:gd name="connsiteY9" fmla="*/ 215063 h 874907"/>
                  <a:gd name="connsiteX10" fmla="*/ 0 w 554382"/>
                  <a:gd name="connsiteY10" fmla="*/ 128239 h 874907"/>
                  <a:gd name="connsiteX11" fmla="*/ 18164 w 554382"/>
                  <a:gd name="connsiteY11" fmla="*/ 61395 h 874907"/>
                  <a:gd name="connsiteX12" fmla="*/ 77016 w 554382"/>
                  <a:gd name="connsiteY12" fmla="*/ 0 h 874907"/>
                  <a:gd name="connsiteX13" fmla="*/ 119156 w 554382"/>
                  <a:gd name="connsiteY13" fmla="*/ 59215 h 874907"/>
                  <a:gd name="connsiteX14" fmla="*/ 277911 w 554382"/>
                  <a:gd name="connsiteY14" fmla="*/ 466454 h 8749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554382" h="874907">
                    <a:moveTo>
                      <a:pt x="277911" y="466454"/>
                    </a:moveTo>
                    <a:cubicBezTo>
                      <a:pt x="310606" y="552552"/>
                      <a:pt x="343302" y="599779"/>
                      <a:pt x="397067" y="648822"/>
                    </a:cubicBezTo>
                    <a:cubicBezTo>
                      <a:pt x="448653" y="695685"/>
                      <a:pt x="544923" y="781783"/>
                      <a:pt x="550736" y="786142"/>
                    </a:cubicBezTo>
                    <a:cubicBezTo>
                      <a:pt x="561997" y="794498"/>
                      <a:pt x="549283" y="793408"/>
                      <a:pt x="482802" y="803217"/>
                    </a:cubicBezTo>
                    <a:cubicBezTo>
                      <a:pt x="461731" y="805396"/>
                      <a:pt x="460642" y="803580"/>
                      <a:pt x="457009" y="818838"/>
                    </a:cubicBezTo>
                    <a:cubicBezTo>
                      <a:pt x="452649" y="836275"/>
                      <a:pt x="452649" y="836275"/>
                      <a:pt x="448290" y="873694"/>
                    </a:cubicBezTo>
                    <a:cubicBezTo>
                      <a:pt x="442478" y="890041"/>
                      <a:pt x="308063" y="737099"/>
                      <a:pt x="248485" y="662990"/>
                    </a:cubicBezTo>
                    <a:cubicBezTo>
                      <a:pt x="209250" y="613947"/>
                      <a:pt x="185637" y="569990"/>
                      <a:pt x="167110" y="509685"/>
                    </a:cubicBezTo>
                    <a:cubicBezTo>
                      <a:pt x="152942" y="463548"/>
                      <a:pt x="136231" y="416321"/>
                      <a:pt x="121700" y="370548"/>
                    </a:cubicBezTo>
                    <a:cubicBezTo>
                      <a:pt x="112981" y="344028"/>
                      <a:pt x="75563" y="238676"/>
                      <a:pt x="65391" y="215063"/>
                    </a:cubicBezTo>
                    <a:cubicBezTo>
                      <a:pt x="57035" y="195446"/>
                      <a:pt x="3633" y="134414"/>
                      <a:pt x="0" y="128239"/>
                    </a:cubicBezTo>
                    <a:cubicBezTo>
                      <a:pt x="727" y="93000"/>
                      <a:pt x="5086" y="78469"/>
                      <a:pt x="18164" y="61395"/>
                    </a:cubicBezTo>
                    <a:cubicBezTo>
                      <a:pt x="33422" y="45047"/>
                      <a:pt x="61758" y="11262"/>
                      <a:pt x="77016" y="0"/>
                    </a:cubicBezTo>
                    <a:cubicBezTo>
                      <a:pt x="90094" y="13078"/>
                      <a:pt x="111164" y="43594"/>
                      <a:pt x="119156" y="59215"/>
                    </a:cubicBezTo>
                    <a:cubicBezTo>
                      <a:pt x="186727" y="188180"/>
                      <a:pt x="250665" y="381083"/>
                      <a:pt x="277911" y="46645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14" name="Freeform: Shape 102">
                <a:extLst>
                  <a:ext uri="{FF2B5EF4-FFF2-40B4-BE49-F238E27FC236}">
                    <a16:creationId xmlns:a16="http://schemas.microsoft.com/office/drawing/2014/main" id="{8B9E33D2-2DDE-44B0-BEEA-6E3A533D1BCC}"/>
                  </a:ext>
                </a:extLst>
              </p:cNvPr>
              <p:cNvSpPr/>
              <p:nvPr/>
            </p:nvSpPr>
            <p:spPr>
              <a:xfrm>
                <a:off x="8958617" y="2585237"/>
                <a:ext cx="1867655" cy="1675868"/>
              </a:xfrm>
              <a:custGeom>
                <a:avLst/>
                <a:gdLst>
                  <a:gd name="connsiteX0" fmla="*/ 426425 w 1867655"/>
                  <a:gd name="connsiteY0" fmla="*/ 68332 h 1675868"/>
                  <a:gd name="connsiteX1" fmla="*/ 437687 w 1867655"/>
                  <a:gd name="connsiteY1" fmla="*/ 59613 h 1675868"/>
                  <a:gd name="connsiteX2" fmla="*/ 757738 w 1867655"/>
                  <a:gd name="connsiteY2" fmla="*/ 762 h 1675868"/>
                  <a:gd name="connsiteX3" fmla="*/ 779898 w 1867655"/>
                  <a:gd name="connsiteY3" fmla="*/ 10207 h 1675868"/>
                  <a:gd name="connsiteX4" fmla="*/ 973891 w 1867655"/>
                  <a:gd name="connsiteY4" fmla="*/ 284485 h 1675868"/>
                  <a:gd name="connsiteX5" fmla="*/ 1012036 w 1867655"/>
                  <a:gd name="connsiteY5" fmla="*/ 300469 h 1675868"/>
                  <a:gd name="connsiteX6" fmla="*/ 1562408 w 1867655"/>
                  <a:gd name="connsiteY6" fmla="*/ 195844 h 1675868"/>
                  <a:gd name="connsiteX7" fmla="*/ 1585295 w 1867655"/>
                  <a:gd name="connsiteY7" fmla="*/ 209285 h 1675868"/>
                  <a:gd name="connsiteX8" fmla="*/ 1748045 w 1867655"/>
                  <a:gd name="connsiteY8" fmla="*/ 408364 h 1675868"/>
                  <a:gd name="connsiteX9" fmla="*/ 1183142 w 1867655"/>
                  <a:gd name="connsiteY9" fmla="*/ 528610 h 1675868"/>
                  <a:gd name="connsiteX10" fmla="*/ 1170790 w 1867655"/>
                  <a:gd name="connsiteY10" fmla="*/ 558400 h 1675868"/>
                  <a:gd name="connsiteX11" fmla="*/ 1859573 w 1867655"/>
                  <a:gd name="connsiteY11" fmla="*/ 1541441 h 1675868"/>
                  <a:gd name="connsiteX12" fmla="*/ 1856667 w 1867655"/>
                  <a:gd name="connsiteY12" fmla="*/ 1568324 h 1675868"/>
                  <a:gd name="connsiteX13" fmla="*/ 1467228 w 1867655"/>
                  <a:gd name="connsiteY13" fmla="*/ 1672586 h 1675868"/>
                  <a:gd name="connsiteX14" fmla="*/ 1429447 w 1867655"/>
                  <a:gd name="connsiteY14" fmla="*/ 1658781 h 1675868"/>
                  <a:gd name="connsiteX15" fmla="*/ 769727 w 1867655"/>
                  <a:gd name="connsiteY15" fmla="*/ 627786 h 1675868"/>
                  <a:gd name="connsiteX16" fmla="*/ 750110 w 1867655"/>
                  <a:gd name="connsiteY16" fmla="*/ 615071 h 1675868"/>
                  <a:gd name="connsiteX17" fmla="*/ 140159 w 1867655"/>
                  <a:gd name="connsiteY17" fmla="*/ 761111 h 1675868"/>
                  <a:gd name="connsiteX18" fmla="*/ 129260 w 1867655"/>
                  <a:gd name="connsiteY18" fmla="*/ 761838 h 1675868"/>
                  <a:gd name="connsiteX19" fmla="*/ 3201 w 1867655"/>
                  <a:gd name="connsiteY19" fmla="*/ 532243 h 1675868"/>
                  <a:gd name="connsiteX20" fmla="*/ 19912 w 1867655"/>
                  <a:gd name="connsiteY20" fmla="*/ 515532 h 1675868"/>
                  <a:gd name="connsiteX21" fmla="*/ 602617 w 1867655"/>
                  <a:gd name="connsiteY21" fmla="*/ 380755 h 1675868"/>
                  <a:gd name="connsiteX22" fmla="*/ 609519 w 1867655"/>
                  <a:gd name="connsiteY22" fmla="*/ 361864 h 1675868"/>
                  <a:gd name="connsiteX23" fmla="*/ 426425 w 1867655"/>
                  <a:gd name="connsiteY23" fmla="*/ 68332 h 1675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867655" h="1675868">
                    <a:moveTo>
                      <a:pt x="426425" y="68332"/>
                    </a:moveTo>
                    <a:cubicBezTo>
                      <a:pt x="420613" y="63246"/>
                      <a:pt x="432601" y="60340"/>
                      <a:pt x="437687" y="59613"/>
                    </a:cubicBezTo>
                    <a:cubicBezTo>
                      <a:pt x="489999" y="49805"/>
                      <a:pt x="727223" y="7301"/>
                      <a:pt x="757738" y="762"/>
                    </a:cubicBezTo>
                    <a:cubicBezTo>
                      <a:pt x="769000" y="-1781"/>
                      <a:pt x="774449" y="2215"/>
                      <a:pt x="779898" y="10207"/>
                    </a:cubicBezTo>
                    <a:cubicBezTo>
                      <a:pt x="798426" y="37453"/>
                      <a:pt x="935747" y="228176"/>
                      <a:pt x="973891" y="284485"/>
                    </a:cubicBezTo>
                    <a:cubicBezTo>
                      <a:pt x="988059" y="305555"/>
                      <a:pt x="988059" y="305192"/>
                      <a:pt x="1012036" y="300469"/>
                    </a:cubicBezTo>
                    <a:cubicBezTo>
                      <a:pt x="1067618" y="289934"/>
                      <a:pt x="1526080" y="203836"/>
                      <a:pt x="1562408" y="195844"/>
                    </a:cubicBezTo>
                    <a:cubicBezTo>
                      <a:pt x="1575486" y="192938"/>
                      <a:pt x="1579846" y="202383"/>
                      <a:pt x="1585295" y="209285"/>
                    </a:cubicBezTo>
                    <a:cubicBezTo>
                      <a:pt x="1628526" y="263778"/>
                      <a:pt x="1768389" y="404005"/>
                      <a:pt x="1748045" y="408364"/>
                    </a:cubicBezTo>
                    <a:cubicBezTo>
                      <a:pt x="1684834" y="421805"/>
                      <a:pt x="1305205" y="502091"/>
                      <a:pt x="1183142" y="528610"/>
                    </a:cubicBezTo>
                    <a:cubicBezTo>
                      <a:pt x="1160255" y="533696"/>
                      <a:pt x="1157349" y="539509"/>
                      <a:pt x="1170790" y="558400"/>
                    </a:cubicBezTo>
                    <a:cubicBezTo>
                      <a:pt x="1189681" y="585282"/>
                      <a:pt x="1804354" y="1460066"/>
                      <a:pt x="1859573" y="1541441"/>
                    </a:cubicBezTo>
                    <a:cubicBezTo>
                      <a:pt x="1866112" y="1550886"/>
                      <a:pt x="1875194" y="1561421"/>
                      <a:pt x="1856667" y="1568324"/>
                    </a:cubicBezTo>
                    <a:cubicBezTo>
                      <a:pt x="1752041" y="1596660"/>
                      <a:pt x="1492295" y="1664957"/>
                      <a:pt x="1467228" y="1672586"/>
                    </a:cubicBezTo>
                    <a:cubicBezTo>
                      <a:pt x="1446521" y="1678761"/>
                      <a:pt x="1441435" y="1677308"/>
                      <a:pt x="1429447" y="1658781"/>
                    </a:cubicBezTo>
                    <a:cubicBezTo>
                      <a:pt x="1397115" y="1609738"/>
                      <a:pt x="795883" y="665931"/>
                      <a:pt x="769727" y="627786"/>
                    </a:cubicBezTo>
                    <a:cubicBezTo>
                      <a:pt x="765004" y="620884"/>
                      <a:pt x="761371" y="612165"/>
                      <a:pt x="750110" y="615071"/>
                    </a:cubicBezTo>
                    <a:cubicBezTo>
                      <a:pt x="629863" y="645224"/>
                      <a:pt x="222987" y="740404"/>
                      <a:pt x="140159" y="761111"/>
                    </a:cubicBezTo>
                    <a:cubicBezTo>
                      <a:pt x="136526" y="761838"/>
                      <a:pt x="132893" y="762201"/>
                      <a:pt x="129260" y="761838"/>
                    </a:cubicBezTo>
                    <a:cubicBezTo>
                      <a:pt x="119452" y="760021"/>
                      <a:pt x="5018" y="538782"/>
                      <a:pt x="3201" y="532243"/>
                    </a:cubicBezTo>
                    <a:cubicBezTo>
                      <a:pt x="-4428" y="514079"/>
                      <a:pt x="1748" y="521708"/>
                      <a:pt x="19912" y="515532"/>
                    </a:cubicBezTo>
                    <a:cubicBezTo>
                      <a:pt x="91479" y="498821"/>
                      <a:pt x="583000" y="385841"/>
                      <a:pt x="602617" y="380755"/>
                    </a:cubicBezTo>
                    <a:cubicBezTo>
                      <a:pt x="617512" y="376758"/>
                      <a:pt x="616422" y="372399"/>
                      <a:pt x="609519" y="361864"/>
                    </a:cubicBezTo>
                    <a:cubicBezTo>
                      <a:pt x="551757" y="273950"/>
                      <a:pt x="443862" y="91945"/>
                      <a:pt x="426425" y="68332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63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689" name="Graphic 58">
              <a:extLst>
                <a:ext uri="{FF2B5EF4-FFF2-40B4-BE49-F238E27FC236}">
                  <a16:creationId xmlns:a16="http://schemas.microsoft.com/office/drawing/2014/main" id="{236C9831-F6E4-481A-ADE6-9DE7767CF7C7}"/>
                </a:ext>
              </a:extLst>
            </p:cNvPr>
            <p:cNvGrpSpPr/>
            <p:nvPr/>
          </p:nvGrpSpPr>
          <p:grpSpPr>
            <a:xfrm>
              <a:off x="829226" y="4448987"/>
              <a:ext cx="1859168" cy="1866947"/>
              <a:chOff x="9892444" y="253886"/>
              <a:chExt cx="2163418" cy="2172470"/>
            </a:xfrm>
            <a:effectLst/>
          </p:grpSpPr>
          <p:sp>
            <p:nvSpPr>
              <p:cNvPr id="2690" name="Freeform: Shape 105">
                <a:extLst>
                  <a:ext uri="{FF2B5EF4-FFF2-40B4-BE49-F238E27FC236}">
                    <a16:creationId xmlns:a16="http://schemas.microsoft.com/office/drawing/2014/main" id="{E5ED33E7-1344-41C2-BFDF-0B6B9EEFAC33}"/>
                  </a:ext>
                </a:extLst>
              </p:cNvPr>
              <p:cNvSpPr/>
              <p:nvPr/>
            </p:nvSpPr>
            <p:spPr>
              <a:xfrm>
                <a:off x="10470864" y="254503"/>
                <a:ext cx="879473" cy="2171852"/>
              </a:xfrm>
              <a:custGeom>
                <a:avLst/>
                <a:gdLst>
                  <a:gd name="connsiteX0" fmla="*/ 766248 w 879473"/>
                  <a:gd name="connsiteY0" fmla="*/ 359651 h 2171852"/>
                  <a:gd name="connsiteX1" fmla="*/ 792046 w 879473"/>
                  <a:gd name="connsiteY1" fmla="*/ 347431 h 2171852"/>
                  <a:gd name="connsiteX2" fmla="*/ 807435 w 879473"/>
                  <a:gd name="connsiteY2" fmla="*/ 336568 h 2171852"/>
                  <a:gd name="connsiteX3" fmla="*/ 861746 w 879473"/>
                  <a:gd name="connsiteY3" fmla="*/ 256006 h 2171852"/>
                  <a:gd name="connsiteX4" fmla="*/ 870346 w 879473"/>
                  <a:gd name="connsiteY4" fmla="*/ 239712 h 2171852"/>
                  <a:gd name="connsiteX5" fmla="*/ 878493 w 879473"/>
                  <a:gd name="connsiteY5" fmla="*/ 174991 h 2171852"/>
                  <a:gd name="connsiteX6" fmla="*/ 778921 w 879473"/>
                  <a:gd name="connsiteY6" fmla="*/ 31970 h 2171852"/>
                  <a:gd name="connsiteX7" fmla="*/ 624585 w 879473"/>
                  <a:gd name="connsiteY7" fmla="*/ 1193 h 2171852"/>
                  <a:gd name="connsiteX8" fmla="*/ 468891 w 879473"/>
                  <a:gd name="connsiteY8" fmla="*/ 73156 h 2171852"/>
                  <a:gd name="connsiteX9" fmla="*/ 458029 w 879473"/>
                  <a:gd name="connsiteY9" fmla="*/ 275015 h 2171852"/>
                  <a:gd name="connsiteX10" fmla="*/ 474323 w 879473"/>
                  <a:gd name="connsiteY10" fmla="*/ 297192 h 2171852"/>
                  <a:gd name="connsiteX11" fmla="*/ 108624 w 879473"/>
                  <a:gd name="connsiteY11" fmla="*/ 1558583 h 2171852"/>
                  <a:gd name="connsiteX12" fmla="*/ 0 w 879473"/>
                  <a:gd name="connsiteY12" fmla="*/ 2171400 h 2171852"/>
                  <a:gd name="connsiteX13" fmla="*/ 2263 w 879473"/>
                  <a:gd name="connsiteY13" fmla="*/ 2171853 h 2171852"/>
                  <a:gd name="connsiteX14" fmla="*/ 103192 w 879473"/>
                  <a:gd name="connsiteY14" fmla="*/ 1984478 h 2171852"/>
                  <a:gd name="connsiteX15" fmla="*/ 257981 w 879473"/>
                  <a:gd name="connsiteY15" fmla="*/ 1687573 h 2171852"/>
                  <a:gd name="connsiteX16" fmla="*/ 766248 w 879473"/>
                  <a:gd name="connsiteY16" fmla="*/ 359651 h 21718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879473" h="2171852">
                    <a:moveTo>
                      <a:pt x="766248" y="359651"/>
                    </a:moveTo>
                    <a:cubicBezTo>
                      <a:pt x="775300" y="356935"/>
                      <a:pt x="784805" y="354672"/>
                      <a:pt x="792046" y="347431"/>
                    </a:cubicBezTo>
                    <a:cubicBezTo>
                      <a:pt x="797025" y="343810"/>
                      <a:pt x="802456" y="340642"/>
                      <a:pt x="807435" y="336568"/>
                    </a:cubicBezTo>
                    <a:cubicBezTo>
                      <a:pt x="834138" y="315296"/>
                      <a:pt x="856768" y="291761"/>
                      <a:pt x="861746" y="256006"/>
                    </a:cubicBezTo>
                    <a:cubicBezTo>
                      <a:pt x="864915" y="250575"/>
                      <a:pt x="869441" y="246049"/>
                      <a:pt x="870346" y="239712"/>
                    </a:cubicBezTo>
                    <a:cubicBezTo>
                      <a:pt x="876682" y="218440"/>
                      <a:pt x="881661" y="197168"/>
                      <a:pt x="878493" y="174991"/>
                    </a:cubicBezTo>
                    <a:cubicBezTo>
                      <a:pt x="869893" y="110269"/>
                      <a:pt x="832780" y="65010"/>
                      <a:pt x="778921" y="31970"/>
                    </a:cubicBezTo>
                    <a:cubicBezTo>
                      <a:pt x="731398" y="2551"/>
                      <a:pt x="678444" y="-2880"/>
                      <a:pt x="624585" y="1193"/>
                    </a:cubicBezTo>
                    <a:cubicBezTo>
                      <a:pt x="563937" y="5719"/>
                      <a:pt x="510078" y="26991"/>
                      <a:pt x="468891" y="73156"/>
                    </a:cubicBezTo>
                    <a:cubicBezTo>
                      <a:pt x="423632" y="123847"/>
                      <a:pt x="396476" y="206220"/>
                      <a:pt x="458029" y="275015"/>
                    </a:cubicBezTo>
                    <a:cubicBezTo>
                      <a:pt x="461197" y="284067"/>
                      <a:pt x="472060" y="287688"/>
                      <a:pt x="474323" y="297192"/>
                    </a:cubicBezTo>
                    <a:cubicBezTo>
                      <a:pt x="424537" y="424372"/>
                      <a:pt x="154336" y="1361250"/>
                      <a:pt x="108624" y="1558583"/>
                    </a:cubicBezTo>
                    <a:cubicBezTo>
                      <a:pt x="68342" y="1733738"/>
                      <a:pt x="23082" y="1999866"/>
                      <a:pt x="0" y="2171400"/>
                    </a:cubicBezTo>
                    <a:cubicBezTo>
                      <a:pt x="905" y="2171400"/>
                      <a:pt x="1810" y="2171853"/>
                      <a:pt x="2263" y="2171853"/>
                    </a:cubicBezTo>
                    <a:cubicBezTo>
                      <a:pt x="7242" y="2156917"/>
                      <a:pt x="90520" y="2008013"/>
                      <a:pt x="103192" y="1984478"/>
                    </a:cubicBezTo>
                    <a:cubicBezTo>
                      <a:pt x="155241" y="1885811"/>
                      <a:pt x="210458" y="1788955"/>
                      <a:pt x="257981" y="1687573"/>
                    </a:cubicBezTo>
                    <a:cubicBezTo>
                      <a:pt x="310030" y="1578045"/>
                      <a:pt x="613270" y="809533"/>
                      <a:pt x="766248" y="359651"/>
                    </a:cubicBezTo>
                    <a:close/>
                  </a:path>
                </a:pathLst>
              </a:custGeom>
              <a:solidFill>
                <a:srgbClr val="000000"/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91" name="Freeform: Shape 106">
                <a:extLst>
                  <a:ext uri="{FF2B5EF4-FFF2-40B4-BE49-F238E27FC236}">
                    <a16:creationId xmlns:a16="http://schemas.microsoft.com/office/drawing/2014/main" id="{798969EB-1C54-40C6-9CD7-0750789042FC}"/>
                  </a:ext>
                </a:extLst>
              </p:cNvPr>
              <p:cNvSpPr/>
              <p:nvPr/>
            </p:nvSpPr>
            <p:spPr>
              <a:xfrm>
                <a:off x="10913422" y="393959"/>
                <a:ext cx="388680" cy="220647"/>
              </a:xfrm>
              <a:custGeom>
                <a:avLst/>
                <a:gdLst>
                  <a:gd name="connsiteX0" fmla="*/ 358993 w 388680"/>
                  <a:gd name="connsiteY0" fmla="*/ 189871 h 220647"/>
                  <a:gd name="connsiteX1" fmla="*/ 388412 w 388680"/>
                  <a:gd name="connsiteY1" fmla="*/ 130128 h 220647"/>
                  <a:gd name="connsiteX2" fmla="*/ 346320 w 388680"/>
                  <a:gd name="connsiteY2" fmla="*/ 50471 h 220647"/>
                  <a:gd name="connsiteX3" fmla="*/ 218688 w 388680"/>
                  <a:gd name="connsiteY3" fmla="*/ 4306 h 220647"/>
                  <a:gd name="connsiteX4" fmla="*/ 105991 w 388680"/>
                  <a:gd name="connsiteY4" fmla="*/ 5211 h 220647"/>
                  <a:gd name="connsiteX5" fmla="*/ 20902 w 388680"/>
                  <a:gd name="connsiteY5" fmla="*/ 56354 h 220647"/>
                  <a:gd name="connsiteX6" fmla="*/ 1893 w 388680"/>
                  <a:gd name="connsiteY6" fmla="*/ 113834 h 220647"/>
                  <a:gd name="connsiteX7" fmla="*/ 18639 w 388680"/>
                  <a:gd name="connsiteY7" fmla="*/ 143706 h 220647"/>
                  <a:gd name="connsiteX8" fmla="*/ 30407 w 388680"/>
                  <a:gd name="connsiteY8" fmla="*/ 158189 h 220647"/>
                  <a:gd name="connsiteX9" fmla="*/ 39459 w 388680"/>
                  <a:gd name="connsiteY9" fmla="*/ 136464 h 220647"/>
                  <a:gd name="connsiteX10" fmla="*/ 92865 w 388680"/>
                  <a:gd name="connsiteY10" fmla="*/ 85321 h 220647"/>
                  <a:gd name="connsiteX11" fmla="*/ 230908 w 388680"/>
                  <a:gd name="connsiteY11" fmla="*/ 82153 h 220647"/>
                  <a:gd name="connsiteX12" fmla="*/ 294724 w 388680"/>
                  <a:gd name="connsiteY12" fmla="*/ 105688 h 220647"/>
                  <a:gd name="connsiteX13" fmla="*/ 332290 w 388680"/>
                  <a:gd name="connsiteY13" fmla="*/ 178103 h 220647"/>
                  <a:gd name="connsiteX14" fmla="*/ 322332 w 388680"/>
                  <a:gd name="connsiteY14" fmla="*/ 220648 h 220647"/>
                  <a:gd name="connsiteX15" fmla="*/ 344510 w 388680"/>
                  <a:gd name="connsiteY15" fmla="*/ 204807 h 220647"/>
                  <a:gd name="connsiteX16" fmla="*/ 358993 w 388680"/>
                  <a:gd name="connsiteY16" fmla="*/ 189871 h 2206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388680" h="220647">
                    <a:moveTo>
                      <a:pt x="358993" y="189871"/>
                    </a:moveTo>
                    <a:cubicBezTo>
                      <a:pt x="373476" y="172220"/>
                      <a:pt x="386601" y="153663"/>
                      <a:pt x="388412" y="130128"/>
                    </a:cubicBezTo>
                    <a:cubicBezTo>
                      <a:pt x="391127" y="94825"/>
                      <a:pt x="373023" y="69932"/>
                      <a:pt x="346320" y="50471"/>
                    </a:cubicBezTo>
                    <a:cubicBezTo>
                      <a:pt x="308302" y="22862"/>
                      <a:pt x="264400" y="10189"/>
                      <a:pt x="218688" y="4306"/>
                    </a:cubicBezTo>
                    <a:cubicBezTo>
                      <a:pt x="181122" y="-673"/>
                      <a:pt x="143556" y="-2483"/>
                      <a:pt x="105991" y="5211"/>
                    </a:cubicBezTo>
                    <a:cubicBezTo>
                      <a:pt x="70235" y="12905"/>
                      <a:pt x="43985" y="27841"/>
                      <a:pt x="20902" y="56354"/>
                    </a:cubicBezTo>
                    <a:cubicBezTo>
                      <a:pt x="19092" y="58165"/>
                      <a:pt x="-7159" y="83510"/>
                      <a:pt x="1893" y="113834"/>
                    </a:cubicBezTo>
                    <a:cubicBezTo>
                      <a:pt x="5514" y="126055"/>
                      <a:pt x="11398" y="133296"/>
                      <a:pt x="18639" y="143706"/>
                    </a:cubicBezTo>
                    <a:cubicBezTo>
                      <a:pt x="26786" y="154116"/>
                      <a:pt x="26333" y="150947"/>
                      <a:pt x="30407" y="158189"/>
                    </a:cubicBezTo>
                    <a:cubicBezTo>
                      <a:pt x="33575" y="150947"/>
                      <a:pt x="36743" y="143706"/>
                      <a:pt x="39459" y="136464"/>
                    </a:cubicBezTo>
                    <a:cubicBezTo>
                      <a:pt x="48511" y="110214"/>
                      <a:pt x="66615" y="93467"/>
                      <a:pt x="92865" y="85321"/>
                    </a:cubicBezTo>
                    <a:cubicBezTo>
                      <a:pt x="138578" y="71290"/>
                      <a:pt x="184743" y="72648"/>
                      <a:pt x="230908" y="82153"/>
                    </a:cubicBezTo>
                    <a:cubicBezTo>
                      <a:pt x="248559" y="86226"/>
                      <a:pt x="286577" y="101614"/>
                      <a:pt x="294724" y="105688"/>
                    </a:cubicBezTo>
                    <a:cubicBezTo>
                      <a:pt x="330027" y="124244"/>
                      <a:pt x="341794" y="141895"/>
                      <a:pt x="332290" y="178103"/>
                    </a:cubicBezTo>
                    <a:cubicBezTo>
                      <a:pt x="328669" y="192134"/>
                      <a:pt x="322785" y="206164"/>
                      <a:pt x="322332" y="220648"/>
                    </a:cubicBezTo>
                    <a:cubicBezTo>
                      <a:pt x="331384" y="217932"/>
                      <a:pt x="337268" y="212048"/>
                      <a:pt x="344510" y="204807"/>
                    </a:cubicBezTo>
                    <a:cubicBezTo>
                      <a:pt x="353562" y="195755"/>
                      <a:pt x="354467" y="195755"/>
                      <a:pt x="358993" y="189871"/>
                    </a:cubicBezTo>
                    <a:close/>
                  </a:path>
                </a:pathLst>
              </a:custGeom>
              <a:solidFill>
                <a:srgbClr val="585858"/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92" name="Freeform: Shape 107">
                <a:extLst>
                  <a:ext uri="{FF2B5EF4-FFF2-40B4-BE49-F238E27FC236}">
                    <a16:creationId xmlns:a16="http://schemas.microsoft.com/office/drawing/2014/main" id="{E417FF01-314B-4960-9B62-801892D19D1A}"/>
                  </a:ext>
                </a:extLst>
              </p:cNvPr>
              <p:cNvSpPr/>
              <p:nvPr/>
            </p:nvSpPr>
            <p:spPr>
              <a:xfrm>
                <a:off x="10486705" y="482447"/>
                <a:ext cx="733338" cy="1900911"/>
              </a:xfrm>
              <a:custGeom>
                <a:avLst/>
                <a:gdLst>
                  <a:gd name="connsiteX0" fmla="*/ 716915 w 733338"/>
                  <a:gd name="connsiteY0" fmla="*/ 38923 h 1900911"/>
                  <a:gd name="connsiteX1" fmla="*/ 694285 w 733338"/>
                  <a:gd name="connsiteY1" fmla="*/ 7242 h 1900911"/>
                  <a:gd name="connsiteX2" fmla="*/ 674823 w 733338"/>
                  <a:gd name="connsiteY2" fmla="*/ 0 h 1900911"/>
                  <a:gd name="connsiteX3" fmla="*/ 657172 w 733338"/>
                  <a:gd name="connsiteY3" fmla="*/ 35303 h 1900911"/>
                  <a:gd name="connsiteX4" fmla="*/ 671203 w 733338"/>
                  <a:gd name="connsiteY4" fmla="*/ 33040 h 1900911"/>
                  <a:gd name="connsiteX5" fmla="*/ 667129 w 733338"/>
                  <a:gd name="connsiteY5" fmla="*/ 51596 h 1900911"/>
                  <a:gd name="connsiteX6" fmla="*/ 262959 w 733338"/>
                  <a:gd name="connsiteY6" fmla="*/ 1175849 h 1900911"/>
                  <a:gd name="connsiteX7" fmla="*/ 132159 w 733338"/>
                  <a:gd name="connsiteY7" fmla="*/ 1502173 h 1900911"/>
                  <a:gd name="connsiteX8" fmla="*/ 39829 w 733338"/>
                  <a:gd name="connsiteY8" fmla="*/ 1802245 h 1900911"/>
                  <a:gd name="connsiteX9" fmla="*/ 0 w 733338"/>
                  <a:gd name="connsiteY9" fmla="*/ 1900911 h 1900911"/>
                  <a:gd name="connsiteX10" fmla="*/ 118581 w 733338"/>
                  <a:gd name="connsiteY10" fmla="*/ 1641573 h 1900911"/>
                  <a:gd name="connsiteX11" fmla="*/ 235351 w 733338"/>
                  <a:gd name="connsiteY11" fmla="*/ 1352815 h 1900911"/>
                  <a:gd name="connsiteX12" fmla="*/ 668940 w 733338"/>
                  <a:gd name="connsiteY12" fmla="*/ 261602 h 1900911"/>
                  <a:gd name="connsiteX13" fmla="*/ 731398 w 733338"/>
                  <a:gd name="connsiteY13" fmla="*/ 85088 h 1900911"/>
                  <a:gd name="connsiteX14" fmla="*/ 716915 w 733338"/>
                  <a:gd name="connsiteY14" fmla="*/ 38923 h 1900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33338" h="1900911">
                    <a:moveTo>
                      <a:pt x="716915" y="38923"/>
                    </a:moveTo>
                    <a:cubicBezTo>
                      <a:pt x="707863" y="31229"/>
                      <a:pt x="696548" y="20367"/>
                      <a:pt x="694285" y="7242"/>
                    </a:cubicBezTo>
                    <a:cubicBezTo>
                      <a:pt x="689307" y="4979"/>
                      <a:pt x="683423" y="2263"/>
                      <a:pt x="674823" y="0"/>
                    </a:cubicBezTo>
                    <a:cubicBezTo>
                      <a:pt x="669392" y="11315"/>
                      <a:pt x="662151" y="23988"/>
                      <a:pt x="657172" y="35303"/>
                    </a:cubicBezTo>
                    <a:cubicBezTo>
                      <a:pt x="661698" y="34397"/>
                      <a:pt x="666224" y="33945"/>
                      <a:pt x="671203" y="33040"/>
                    </a:cubicBezTo>
                    <a:cubicBezTo>
                      <a:pt x="672560" y="40734"/>
                      <a:pt x="668940" y="46165"/>
                      <a:pt x="667129" y="51596"/>
                    </a:cubicBezTo>
                    <a:cubicBezTo>
                      <a:pt x="534518" y="426347"/>
                      <a:pt x="397834" y="802004"/>
                      <a:pt x="262959" y="1175849"/>
                    </a:cubicBezTo>
                    <a:cubicBezTo>
                      <a:pt x="222678" y="1286736"/>
                      <a:pt x="166556" y="1389476"/>
                      <a:pt x="132159" y="1502173"/>
                    </a:cubicBezTo>
                    <a:cubicBezTo>
                      <a:pt x="121296" y="1537928"/>
                      <a:pt x="66079" y="1719872"/>
                      <a:pt x="39829" y="1802245"/>
                    </a:cubicBezTo>
                    <a:cubicBezTo>
                      <a:pt x="30324" y="1832116"/>
                      <a:pt x="16746" y="1864703"/>
                      <a:pt x="0" y="1900911"/>
                    </a:cubicBezTo>
                    <a:cubicBezTo>
                      <a:pt x="24893" y="1871040"/>
                      <a:pt x="95046" y="1705389"/>
                      <a:pt x="118581" y="1641573"/>
                    </a:cubicBezTo>
                    <a:cubicBezTo>
                      <a:pt x="154788" y="1544264"/>
                      <a:pt x="195975" y="1448766"/>
                      <a:pt x="235351" y="1352815"/>
                    </a:cubicBezTo>
                    <a:cubicBezTo>
                      <a:pt x="382445" y="990284"/>
                      <a:pt x="528182" y="626848"/>
                      <a:pt x="668940" y="261602"/>
                    </a:cubicBezTo>
                    <a:cubicBezTo>
                      <a:pt x="691570" y="203216"/>
                      <a:pt x="715105" y="145737"/>
                      <a:pt x="731398" y="85088"/>
                    </a:cubicBezTo>
                    <a:cubicBezTo>
                      <a:pt x="736377" y="66079"/>
                      <a:pt x="731851" y="51596"/>
                      <a:pt x="716915" y="38923"/>
                    </a:cubicBezTo>
                    <a:close/>
                  </a:path>
                </a:pathLst>
              </a:custGeom>
              <a:solidFill>
                <a:srgbClr val="979797"/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93" name="Freeform: Shape 108">
                <a:extLst>
                  <a:ext uri="{FF2B5EF4-FFF2-40B4-BE49-F238E27FC236}">
                    <a16:creationId xmlns:a16="http://schemas.microsoft.com/office/drawing/2014/main" id="{8506518E-9F98-42F3-B6E2-9ED91E4592DC}"/>
                  </a:ext>
                </a:extLst>
              </p:cNvPr>
              <p:cNvSpPr/>
              <p:nvPr/>
            </p:nvSpPr>
            <p:spPr>
              <a:xfrm>
                <a:off x="10913662" y="296798"/>
                <a:ext cx="425952" cy="214615"/>
              </a:xfrm>
              <a:custGeom>
                <a:avLst/>
                <a:gdLst>
                  <a:gd name="connsiteX0" fmla="*/ 425737 w 425952"/>
                  <a:gd name="connsiteY0" fmla="*/ 188818 h 214615"/>
                  <a:gd name="connsiteX1" fmla="*/ 350606 w 425952"/>
                  <a:gd name="connsiteY1" fmla="*/ 44892 h 214615"/>
                  <a:gd name="connsiteX2" fmla="*/ 237004 w 425952"/>
                  <a:gd name="connsiteY2" fmla="*/ 990 h 214615"/>
                  <a:gd name="connsiteX3" fmla="*/ 79952 w 425952"/>
                  <a:gd name="connsiteY3" fmla="*/ 29503 h 214615"/>
                  <a:gd name="connsiteX4" fmla="*/ 295 w 425952"/>
                  <a:gd name="connsiteY4" fmla="*/ 189723 h 214615"/>
                  <a:gd name="connsiteX5" fmla="*/ 9800 w 425952"/>
                  <a:gd name="connsiteY5" fmla="*/ 157589 h 214615"/>
                  <a:gd name="connsiteX6" fmla="*/ 130191 w 425952"/>
                  <a:gd name="connsiteY6" fmla="*/ 62996 h 214615"/>
                  <a:gd name="connsiteX7" fmla="*/ 346985 w 425952"/>
                  <a:gd name="connsiteY7" fmla="*/ 104182 h 214615"/>
                  <a:gd name="connsiteX8" fmla="*/ 416685 w 425952"/>
                  <a:gd name="connsiteY8" fmla="*/ 214616 h 214615"/>
                  <a:gd name="connsiteX9" fmla="*/ 425737 w 425952"/>
                  <a:gd name="connsiteY9" fmla="*/ 188818 h 2146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25952" h="214615">
                    <a:moveTo>
                      <a:pt x="425737" y="188818"/>
                    </a:moveTo>
                    <a:cubicBezTo>
                      <a:pt x="428905" y="127264"/>
                      <a:pt x="396771" y="80647"/>
                      <a:pt x="350606" y="44892"/>
                    </a:cubicBezTo>
                    <a:cubicBezTo>
                      <a:pt x="317566" y="18188"/>
                      <a:pt x="280453" y="990"/>
                      <a:pt x="237004" y="990"/>
                    </a:cubicBezTo>
                    <a:cubicBezTo>
                      <a:pt x="182240" y="-2179"/>
                      <a:pt x="128833" y="990"/>
                      <a:pt x="79952" y="29503"/>
                    </a:cubicBezTo>
                    <a:cubicBezTo>
                      <a:pt x="26546" y="66616"/>
                      <a:pt x="-3326" y="111424"/>
                      <a:pt x="295" y="189723"/>
                    </a:cubicBezTo>
                    <a:cubicBezTo>
                      <a:pt x="7084" y="171619"/>
                      <a:pt x="5726" y="169356"/>
                      <a:pt x="9800" y="157589"/>
                    </a:cubicBezTo>
                    <a:cubicBezTo>
                      <a:pt x="30167" y="101014"/>
                      <a:pt x="71806" y="71595"/>
                      <a:pt x="130191" y="62996"/>
                    </a:cubicBezTo>
                    <a:cubicBezTo>
                      <a:pt x="207585" y="51681"/>
                      <a:pt x="279548" y="66616"/>
                      <a:pt x="346985" y="104182"/>
                    </a:cubicBezTo>
                    <a:cubicBezTo>
                      <a:pt x="387266" y="130433"/>
                      <a:pt x="412612" y="165735"/>
                      <a:pt x="416685" y="214616"/>
                    </a:cubicBezTo>
                    <a:cubicBezTo>
                      <a:pt x="426642" y="199228"/>
                      <a:pt x="425285" y="192891"/>
                      <a:pt x="425737" y="188818"/>
                    </a:cubicBezTo>
                    <a:close/>
                  </a:path>
                </a:pathLst>
              </a:custGeom>
              <a:solidFill>
                <a:srgbClr val="DBDBDB"/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94" name="Freeform: Shape 109">
                <a:extLst>
                  <a:ext uri="{FF2B5EF4-FFF2-40B4-BE49-F238E27FC236}">
                    <a16:creationId xmlns:a16="http://schemas.microsoft.com/office/drawing/2014/main" id="{25467E3D-36BE-4F7B-A933-C21F3AB46933}"/>
                  </a:ext>
                </a:extLst>
              </p:cNvPr>
              <p:cNvSpPr/>
              <p:nvPr/>
            </p:nvSpPr>
            <p:spPr>
              <a:xfrm>
                <a:off x="10486705" y="477016"/>
                <a:ext cx="675728" cy="1906795"/>
              </a:xfrm>
              <a:custGeom>
                <a:avLst/>
                <a:gdLst>
                  <a:gd name="connsiteX0" fmla="*/ 657625 w 675728"/>
                  <a:gd name="connsiteY0" fmla="*/ 0 h 1906795"/>
                  <a:gd name="connsiteX1" fmla="*/ 592903 w 675728"/>
                  <a:gd name="connsiteY1" fmla="*/ 21725 h 1906795"/>
                  <a:gd name="connsiteX2" fmla="*/ 505552 w 675728"/>
                  <a:gd name="connsiteY2" fmla="*/ 83731 h 1906795"/>
                  <a:gd name="connsiteX3" fmla="*/ 229467 w 675728"/>
                  <a:gd name="connsiteY3" fmla="*/ 980780 h 1906795"/>
                  <a:gd name="connsiteX4" fmla="*/ 124464 w 675728"/>
                  <a:gd name="connsiteY4" fmla="*/ 1385855 h 1906795"/>
                  <a:gd name="connsiteX5" fmla="*/ 40734 w 675728"/>
                  <a:gd name="connsiteY5" fmla="*/ 1745218 h 1906795"/>
                  <a:gd name="connsiteX6" fmla="*/ 0 w 675728"/>
                  <a:gd name="connsiteY6" fmla="*/ 1906795 h 1906795"/>
                  <a:gd name="connsiteX7" fmla="*/ 161125 w 675728"/>
                  <a:gd name="connsiteY7" fmla="*/ 1411200 h 1906795"/>
                  <a:gd name="connsiteX8" fmla="*/ 622775 w 675728"/>
                  <a:gd name="connsiteY8" fmla="*/ 69700 h 1906795"/>
                  <a:gd name="connsiteX9" fmla="*/ 658077 w 675728"/>
                  <a:gd name="connsiteY9" fmla="*/ 41186 h 1906795"/>
                  <a:gd name="connsiteX10" fmla="*/ 658077 w 675728"/>
                  <a:gd name="connsiteY10" fmla="*/ 41186 h 1906795"/>
                  <a:gd name="connsiteX11" fmla="*/ 675729 w 675728"/>
                  <a:gd name="connsiteY11" fmla="*/ 5884 h 1906795"/>
                  <a:gd name="connsiteX12" fmla="*/ 657625 w 675728"/>
                  <a:gd name="connsiteY12" fmla="*/ 0 h 1906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75728" h="1906795">
                    <a:moveTo>
                      <a:pt x="657625" y="0"/>
                    </a:moveTo>
                    <a:cubicBezTo>
                      <a:pt x="639974" y="19914"/>
                      <a:pt x="616438" y="21725"/>
                      <a:pt x="592903" y="21725"/>
                    </a:cubicBezTo>
                    <a:cubicBezTo>
                      <a:pt x="548549" y="21272"/>
                      <a:pt x="520940" y="38471"/>
                      <a:pt x="505552" y="83731"/>
                    </a:cubicBezTo>
                    <a:cubicBezTo>
                      <a:pt x="404170" y="379730"/>
                      <a:pt x="308219" y="677539"/>
                      <a:pt x="229467" y="980780"/>
                    </a:cubicBezTo>
                    <a:cubicBezTo>
                      <a:pt x="194164" y="1115654"/>
                      <a:pt x="157504" y="1250076"/>
                      <a:pt x="124464" y="1385855"/>
                    </a:cubicBezTo>
                    <a:cubicBezTo>
                      <a:pt x="95498" y="1505341"/>
                      <a:pt x="68795" y="1625279"/>
                      <a:pt x="40734" y="1745218"/>
                    </a:cubicBezTo>
                    <a:cubicBezTo>
                      <a:pt x="28061" y="1799077"/>
                      <a:pt x="14483" y="1853388"/>
                      <a:pt x="0" y="1906795"/>
                    </a:cubicBezTo>
                    <a:cubicBezTo>
                      <a:pt x="38018" y="1847052"/>
                      <a:pt x="149810" y="1445145"/>
                      <a:pt x="161125" y="1411200"/>
                    </a:cubicBezTo>
                    <a:cubicBezTo>
                      <a:pt x="312293" y="963128"/>
                      <a:pt x="465723" y="515962"/>
                      <a:pt x="622775" y="69700"/>
                    </a:cubicBezTo>
                    <a:cubicBezTo>
                      <a:pt x="629564" y="50238"/>
                      <a:pt x="639974" y="43449"/>
                      <a:pt x="658077" y="41186"/>
                    </a:cubicBezTo>
                    <a:cubicBezTo>
                      <a:pt x="660340" y="40734"/>
                      <a:pt x="655814" y="41639"/>
                      <a:pt x="658077" y="41186"/>
                    </a:cubicBezTo>
                    <a:cubicBezTo>
                      <a:pt x="662603" y="31229"/>
                      <a:pt x="666224" y="21725"/>
                      <a:pt x="675729" y="5884"/>
                    </a:cubicBezTo>
                    <a:cubicBezTo>
                      <a:pt x="667129" y="1358"/>
                      <a:pt x="668035" y="1810"/>
                      <a:pt x="657625" y="0"/>
                    </a:cubicBezTo>
                    <a:close/>
                  </a:path>
                </a:pathLst>
              </a:custGeom>
              <a:solidFill>
                <a:srgbClr val="DCDCDC"/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95" name="Freeform: Shape 110">
                <a:extLst>
                  <a:ext uri="{FF2B5EF4-FFF2-40B4-BE49-F238E27FC236}">
                    <a16:creationId xmlns:a16="http://schemas.microsoft.com/office/drawing/2014/main" id="{28132A10-09A9-4597-8A27-5B039193A2BD}"/>
                  </a:ext>
                </a:extLst>
              </p:cNvPr>
              <p:cNvSpPr/>
              <p:nvPr/>
            </p:nvSpPr>
            <p:spPr>
              <a:xfrm>
                <a:off x="10114669" y="719156"/>
                <a:ext cx="2715" cy="2262"/>
              </a:xfrm>
              <a:custGeom>
                <a:avLst/>
                <a:gdLst>
                  <a:gd name="connsiteX0" fmla="*/ 2716 w 2715"/>
                  <a:gd name="connsiteY0" fmla="*/ 2263 h 2262"/>
                  <a:gd name="connsiteX1" fmla="*/ 0 w 2715"/>
                  <a:gd name="connsiteY1" fmla="*/ 0 h 2262"/>
                  <a:gd name="connsiteX2" fmla="*/ 2716 w 2715"/>
                  <a:gd name="connsiteY2" fmla="*/ 2263 h 2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15" h="2262">
                    <a:moveTo>
                      <a:pt x="2716" y="2263"/>
                    </a:moveTo>
                    <a:cubicBezTo>
                      <a:pt x="1810" y="1810"/>
                      <a:pt x="905" y="905"/>
                      <a:pt x="0" y="0"/>
                    </a:cubicBezTo>
                    <a:cubicBezTo>
                      <a:pt x="905" y="905"/>
                      <a:pt x="1810" y="1810"/>
                      <a:pt x="2716" y="2263"/>
                    </a:cubicBezTo>
                    <a:close/>
                  </a:path>
                </a:pathLst>
              </a:custGeom>
              <a:noFill/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96" name="Freeform: Shape 111">
                <a:extLst>
                  <a:ext uri="{FF2B5EF4-FFF2-40B4-BE49-F238E27FC236}">
                    <a16:creationId xmlns:a16="http://schemas.microsoft.com/office/drawing/2014/main" id="{B9AF8447-FC08-44A1-9993-D5AD178A7B5D}"/>
                  </a:ext>
                </a:extLst>
              </p:cNvPr>
              <p:cNvSpPr/>
              <p:nvPr/>
            </p:nvSpPr>
            <p:spPr>
              <a:xfrm>
                <a:off x="9892765" y="695265"/>
                <a:ext cx="2160833" cy="943117"/>
              </a:xfrm>
              <a:custGeom>
                <a:avLst/>
                <a:gdLst>
                  <a:gd name="connsiteX0" fmla="*/ 266258 w 2160833"/>
                  <a:gd name="connsiteY0" fmla="*/ 411315 h 943117"/>
                  <a:gd name="connsiteX1" fmla="*/ 240913 w 2160833"/>
                  <a:gd name="connsiteY1" fmla="*/ 423988 h 943117"/>
                  <a:gd name="connsiteX2" fmla="*/ 222809 w 2160833"/>
                  <a:gd name="connsiteY2" fmla="*/ 429419 h 943117"/>
                  <a:gd name="connsiteX3" fmla="*/ 125953 w 2160833"/>
                  <a:gd name="connsiteY3" fmla="*/ 421725 h 943117"/>
                  <a:gd name="connsiteX4" fmla="*/ 107849 w 2160833"/>
                  <a:gd name="connsiteY4" fmla="*/ 418104 h 943117"/>
                  <a:gd name="connsiteX5" fmla="*/ 52179 w 2160833"/>
                  <a:gd name="connsiteY5" fmla="*/ 384160 h 943117"/>
                  <a:gd name="connsiteX6" fmla="*/ 1941 w 2160833"/>
                  <a:gd name="connsiteY6" fmla="*/ 217151 h 943117"/>
                  <a:gd name="connsiteX7" fmla="*/ 73904 w 2160833"/>
                  <a:gd name="connsiteY7" fmla="*/ 77298 h 943117"/>
                  <a:gd name="connsiteX8" fmla="*/ 226882 w 2160833"/>
                  <a:gd name="connsiteY8" fmla="*/ 357 h 943117"/>
                  <a:gd name="connsiteX9" fmla="*/ 391628 w 2160833"/>
                  <a:gd name="connsiteY9" fmla="*/ 117579 h 943117"/>
                  <a:gd name="connsiteX10" fmla="*/ 398869 w 2160833"/>
                  <a:gd name="connsiteY10" fmla="*/ 144283 h 943117"/>
                  <a:gd name="connsiteX11" fmla="*/ 1613642 w 2160833"/>
                  <a:gd name="connsiteY11" fmla="*/ 643951 h 943117"/>
                  <a:gd name="connsiteX12" fmla="*/ 2160833 w 2160833"/>
                  <a:gd name="connsiteY12" fmla="*/ 940855 h 943117"/>
                  <a:gd name="connsiteX13" fmla="*/ 2159475 w 2160833"/>
                  <a:gd name="connsiteY13" fmla="*/ 943118 h 943117"/>
                  <a:gd name="connsiteX14" fmla="*/ 1949922 w 2160833"/>
                  <a:gd name="connsiteY14" fmla="*/ 905100 h 943117"/>
                  <a:gd name="connsiteX15" fmla="*/ 1621336 w 2160833"/>
                  <a:gd name="connsiteY15" fmla="*/ 841283 h 943117"/>
                  <a:gd name="connsiteX16" fmla="*/ 266258 w 2160833"/>
                  <a:gd name="connsiteY16" fmla="*/ 411315 h 9431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160833" h="943117">
                    <a:moveTo>
                      <a:pt x="266258" y="411315"/>
                    </a:moveTo>
                    <a:cubicBezTo>
                      <a:pt x="258564" y="416747"/>
                      <a:pt x="250870" y="422630"/>
                      <a:pt x="240913" y="423988"/>
                    </a:cubicBezTo>
                    <a:cubicBezTo>
                      <a:pt x="235029" y="425799"/>
                      <a:pt x="229145" y="428062"/>
                      <a:pt x="222809" y="429419"/>
                    </a:cubicBezTo>
                    <a:cubicBezTo>
                      <a:pt x="189769" y="437114"/>
                      <a:pt x="156730" y="440282"/>
                      <a:pt x="125953" y="421725"/>
                    </a:cubicBezTo>
                    <a:cubicBezTo>
                      <a:pt x="119616" y="420820"/>
                      <a:pt x="113280" y="421725"/>
                      <a:pt x="107849" y="418104"/>
                    </a:cubicBezTo>
                    <a:cubicBezTo>
                      <a:pt x="87482" y="409958"/>
                      <a:pt x="67568" y="400453"/>
                      <a:pt x="52179" y="384160"/>
                    </a:cubicBezTo>
                    <a:cubicBezTo>
                      <a:pt x="6920" y="337089"/>
                      <a:pt x="-5301" y="280062"/>
                      <a:pt x="1941" y="217151"/>
                    </a:cubicBezTo>
                    <a:cubicBezTo>
                      <a:pt x="8277" y="161481"/>
                      <a:pt x="37244" y="117127"/>
                      <a:pt x="73904" y="77298"/>
                    </a:cubicBezTo>
                    <a:cubicBezTo>
                      <a:pt x="115090" y="32944"/>
                      <a:pt x="165329" y="3977"/>
                      <a:pt x="226882" y="357"/>
                    </a:cubicBezTo>
                    <a:cubicBezTo>
                      <a:pt x="294772" y="-3717"/>
                      <a:pt x="375787" y="26607"/>
                      <a:pt x="391628" y="117579"/>
                    </a:cubicBezTo>
                    <a:cubicBezTo>
                      <a:pt x="396606" y="125726"/>
                      <a:pt x="392533" y="136588"/>
                      <a:pt x="398869" y="144283"/>
                    </a:cubicBezTo>
                    <a:cubicBezTo>
                      <a:pt x="529218" y="184564"/>
                      <a:pt x="1430793" y="556147"/>
                      <a:pt x="1613642" y="643951"/>
                    </a:cubicBezTo>
                    <a:cubicBezTo>
                      <a:pt x="1775672" y="721345"/>
                      <a:pt x="2012381" y="851693"/>
                      <a:pt x="2160833" y="940855"/>
                    </a:cubicBezTo>
                    <a:cubicBezTo>
                      <a:pt x="2160381" y="941760"/>
                      <a:pt x="2159928" y="942213"/>
                      <a:pt x="2159475" y="943118"/>
                    </a:cubicBezTo>
                    <a:cubicBezTo>
                      <a:pt x="2144992" y="937687"/>
                      <a:pt x="1976173" y="910078"/>
                      <a:pt x="1949922" y="905100"/>
                    </a:cubicBezTo>
                    <a:cubicBezTo>
                      <a:pt x="1840394" y="884280"/>
                      <a:pt x="1729960" y="867082"/>
                      <a:pt x="1621336" y="841283"/>
                    </a:cubicBezTo>
                    <a:cubicBezTo>
                      <a:pt x="1504114" y="812770"/>
                      <a:pt x="713425" y="571988"/>
                      <a:pt x="266258" y="411315"/>
                    </a:cubicBezTo>
                    <a:close/>
                  </a:path>
                </a:pathLst>
              </a:custGeom>
              <a:solidFill>
                <a:srgbClr val="000000"/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97" name="Freeform: Shape 112">
                <a:extLst>
                  <a:ext uri="{FF2B5EF4-FFF2-40B4-BE49-F238E27FC236}">
                    <a16:creationId xmlns:a16="http://schemas.microsoft.com/office/drawing/2014/main" id="{6052296C-6B78-4024-AA1C-F2BF19C8C9BE}"/>
                  </a:ext>
                </a:extLst>
              </p:cNvPr>
              <p:cNvSpPr/>
              <p:nvPr/>
            </p:nvSpPr>
            <p:spPr>
              <a:xfrm>
                <a:off x="10012246" y="766745"/>
                <a:ext cx="282104" cy="348886"/>
              </a:xfrm>
              <a:custGeom>
                <a:avLst/>
                <a:gdLst>
                  <a:gd name="connsiteX0" fmla="*/ 101518 w 282104"/>
                  <a:gd name="connsiteY0" fmla="*/ 348886 h 348886"/>
                  <a:gd name="connsiteX1" fmla="*/ 36344 w 282104"/>
                  <a:gd name="connsiteY1" fmla="*/ 334403 h 348886"/>
                  <a:gd name="connsiteX2" fmla="*/ 136 w 282104"/>
                  <a:gd name="connsiteY2" fmla="*/ 251578 h 348886"/>
                  <a:gd name="connsiteX3" fmla="*/ 43585 w 282104"/>
                  <a:gd name="connsiteY3" fmla="*/ 123040 h 348886"/>
                  <a:gd name="connsiteX4" fmla="*/ 114643 w 282104"/>
                  <a:gd name="connsiteY4" fmla="*/ 35236 h 348886"/>
                  <a:gd name="connsiteX5" fmla="*/ 207878 w 282104"/>
                  <a:gd name="connsiteY5" fmla="*/ 386 h 348886"/>
                  <a:gd name="connsiteX6" fmla="*/ 264906 w 282104"/>
                  <a:gd name="connsiteY6" fmla="*/ 21206 h 348886"/>
                  <a:gd name="connsiteX7" fmla="*/ 278031 w 282104"/>
                  <a:gd name="connsiteY7" fmla="*/ 52887 h 348886"/>
                  <a:gd name="connsiteX8" fmla="*/ 282104 w 282104"/>
                  <a:gd name="connsiteY8" fmla="*/ 70991 h 348886"/>
                  <a:gd name="connsiteX9" fmla="*/ 259474 w 282104"/>
                  <a:gd name="connsiteY9" fmla="*/ 64655 h 348886"/>
                  <a:gd name="connsiteX10" fmla="*/ 186153 w 282104"/>
                  <a:gd name="connsiteY10" fmla="*/ 74612 h 348886"/>
                  <a:gd name="connsiteX11" fmla="*/ 97897 w 282104"/>
                  <a:gd name="connsiteY11" fmla="*/ 180973 h 348886"/>
                  <a:gd name="connsiteX12" fmla="*/ 76625 w 282104"/>
                  <a:gd name="connsiteY12" fmla="*/ 245694 h 348886"/>
                  <a:gd name="connsiteX13" fmla="*/ 110117 w 282104"/>
                  <a:gd name="connsiteY13" fmla="*/ 319920 h 348886"/>
                  <a:gd name="connsiteX14" fmla="*/ 149493 w 282104"/>
                  <a:gd name="connsiteY14" fmla="*/ 338929 h 348886"/>
                  <a:gd name="connsiteX15" fmla="*/ 123242 w 282104"/>
                  <a:gd name="connsiteY15" fmla="*/ 346623 h 348886"/>
                  <a:gd name="connsiteX16" fmla="*/ 101518 w 282104"/>
                  <a:gd name="connsiteY16" fmla="*/ 348886 h 3488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82104" h="348886">
                    <a:moveTo>
                      <a:pt x="101518" y="348886"/>
                    </a:moveTo>
                    <a:cubicBezTo>
                      <a:pt x="78888" y="348886"/>
                      <a:pt x="55805" y="347981"/>
                      <a:pt x="36344" y="334403"/>
                    </a:cubicBezTo>
                    <a:cubicBezTo>
                      <a:pt x="7377" y="314489"/>
                      <a:pt x="-1222" y="285070"/>
                      <a:pt x="136" y="251578"/>
                    </a:cubicBezTo>
                    <a:cubicBezTo>
                      <a:pt x="1946" y="204508"/>
                      <a:pt x="19597" y="162869"/>
                      <a:pt x="43585" y="123040"/>
                    </a:cubicBezTo>
                    <a:cubicBezTo>
                      <a:pt x="63047" y="90453"/>
                      <a:pt x="85224" y="59676"/>
                      <a:pt x="114643" y="35236"/>
                    </a:cubicBezTo>
                    <a:cubicBezTo>
                      <a:pt x="142704" y="12154"/>
                      <a:pt x="171218" y="839"/>
                      <a:pt x="207878" y="386"/>
                    </a:cubicBezTo>
                    <a:cubicBezTo>
                      <a:pt x="210594" y="386"/>
                      <a:pt x="246349" y="-4592"/>
                      <a:pt x="264906" y="21206"/>
                    </a:cubicBezTo>
                    <a:cubicBezTo>
                      <a:pt x="272147" y="31615"/>
                      <a:pt x="274410" y="40667"/>
                      <a:pt x="278031" y="52887"/>
                    </a:cubicBezTo>
                    <a:cubicBezTo>
                      <a:pt x="281199" y="66013"/>
                      <a:pt x="278936" y="63297"/>
                      <a:pt x="282104" y="70991"/>
                    </a:cubicBezTo>
                    <a:cubicBezTo>
                      <a:pt x="274410" y="68728"/>
                      <a:pt x="266716" y="66918"/>
                      <a:pt x="259474" y="64655"/>
                    </a:cubicBezTo>
                    <a:cubicBezTo>
                      <a:pt x="233224" y="55603"/>
                      <a:pt x="208783" y="59224"/>
                      <a:pt x="186153" y="74612"/>
                    </a:cubicBezTo>
                    <a:cubicBezTo>
                      <a:pt x="146777" y="101768"/>
                      <a:pt x="119169" y="138428"/>
                      <a:pt x="97897" y="180973"/>
                    </a:cubicBezTo>
                    <a:cubicBezTo>
                      <a:pt x="89750" y="197266"/>
                      <a:pt x="78435" y="236642"/>
                      <a:pt x="76625" y="245694"/>
                    </a:cubicBezTo>
                    <a:cubicBezTo>
                      <a:pt x="68931" y="284618"/>
                      <a:pt x="75267" y="304984"/>
                      <a:pt x="110117" y="319920"/>
                    </a:cubicBezTo>
                    <a:cubicBezTo>
                      <a:pt x="123242" y="325804"/>
                      <a:pt x="137726" y="329877"/>
                      <a:pt x="149493" y="338929"/>
                    </a:cubicBezTo>
                    <a:cubicBezTo>
                      <a:pt x="141799" y="344360"/>
                      <a:pt x="133200" y="345266"/>
                      <a:pt x="123242" y="346623"/>
                    </a:cubicBezTo>
                    <a:cubicBezTo>
                      <a:pt x="109212" y="348434"/>
                      <a:pt x="108759" y="348886"/>
                      <a:pt x="101518" y="348886"/>
                    </a:cubicBezTo>
                    <a:close/>
                  </a:path>
                </a:pathLst>
              </a:custGeom>
              <a:solidFill>
                <a:srgbClr val="585858"/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98" name="Freeform: Shape 113">
                <a:extLst>
                  <a:ext uri="{FF2B5EF4-FFF2-40B4-BE49-F238E27FC236}">
                    <a16:creationId xmlns:a16="http://schemas.microsoft.com/office/drawing/2014/main" id="{8AE3082F-5FCB-45B8-8300-2FD651FDDD35}"/>
                  </a:ext>
                </a:extLst>
              </p:cNvPr>
              <p:cNvSpPr/>
              <p:nvPr/>
            </p:nvSpPr>
            <p:spPr>
              <a:xfrm>
                <a:off x="10096565" y="965822"/>
                <a:ext cx="1914941" cy="654921"/>
              </a:xfrm>
              <a:custGeom>
                <a:avLst/>
                <a:gdLst>
                  <a:gd name="connsiteX0" fmla="*/ 10862 w 1914941"/>
                  <a:gd name="connsiteY0" fmla="*/ 57027 h 654921"/>
                  <a:gd name="connsiteX1" fmla="*/ 0 w 1914941"/>
                  <a:gd name="connsiteY1" fmla="*/ 19462 h 654921"/>
                  <a:gd name="connsiteX2" fmla="*/ 6336 w 1914941"/>
                  <a:gd name="connsiteY2" fmla="*/ 0 h 654921"/>
                  <a:gd name="connsiteX3" fmla="*/ 45260 w 1914941"/>
                  <a:gd name="connsiteY3" fmla="*/ 8147 h 654921"/>
                  <a:gd name="connsiteX4" fmla="*/ 34850 w 1914941"/>
                  <a:gd name="connsiteY4" fmla="*/ 17651 h 654921"/>
                  <a:gd name="connsiteX5" fmla="*/ 52049 w 1914941"/>
                  <a:gd name="connsiteY5" fmla="*/ 25798 h 654921"/>
                  <a:gd name="connsiteX6" fmla="*/ 1183544 w 1914941"/>
                  <a:gd name="connsiteY6" fmla="*/ 409149 h 654921"/>
                  <a:gd name="connsiteX7" fmla="*/ 1520729 w 1914941"/>
                  <a:gd name="connsiteY7" fmla="*/ 510078 h 654921"/>
                  <a:gd name="connsiteX8" fmla="*/ 1813107 w 1914941"/>
                  <a:gd name="connsiteY8" fmla="*/ 624585 h 654921"/>
                  <a:gd name="connsiteX9" fmla="*/ 1914942 w 1914941"/>
                  <a:gd name="connsiteY9" fmla="*/ 654909 h 654921"/>
                  <a:gd name="connsiteX10" fmla="*/ 1637952 w 1914941"/>
                  <a:gd name="connsiteY10" fmla="*/ 586114 h 654921"/>
                  <a:gd name="connsiteX11" fmla="*/ 1339237 w 1914941"/>
                  <a:gd name="connsiteY11" fmla="*/ 497405 h 654921"/>
                  <a:gd name="connsiteX12" fmla="*/ 215437 w 1914941"/>
                  <a:gd name="connsiteY12" fmla="*/ 157504 h 654921"/>
                  <a:gd name="connsiteX13" fmla="*/ 38471 w 1914941"/>
                  <a:gd name="connsiteY13" fmla="*/ 96856 h 654921"/>
                  <a:gd name="connsiteX14" fmla="*/ 10862 w 1914941"/>
                  <a:gd name="connsiteY14" fmla="*/ 57027 h 6549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14941" h="654921">
                    <a:moveTo>
                      <a:pt x="10862" y="57027"/>
                    </a:moveTo>
                    <a:cubicBezTo>
                      <a:pt x="10410" y="45260"/>
                      <a:pt x="9052" y="29419"/>
                      <a:pt x="0" y="19462"/>
                    </a:cubicBezTo>
                    <a:cubicBezTo>
                      <a:pt x="1810" y="14030"/>
                      <a:pt x="2716" y="8147"/>
                      <a:pt x="6336" y="0"/>
                    </a:cubicBezTo>
                    <a:cubicBezTo>
                      <a:pt x="18557" y="3168"/>
                      <a:pt x="33040" y="4979"/>
                      <a:pt x="45260" y="8147"/>
                    </a:cubicBezTo>
                    <a:cubicBezTo>
                      <a:pt x="42092" y="11315"/>
                      <a:pt x="38471" y="14483"/>
                      <a:pt x="34850" y="17651"/>
                    </a:cubicBezTo>
                    <a:cubicBezTo>
                      <a:pt x="39829" y="23535"/>
                      <a:pt x="46165" y="23988"/>
                      <a:pt x="52049" y="25798"/>
                    </a:cubicBezTo>
                    <a:cubicBezTo>
                      <a:pt x="428158" y="155241"/>
                      <a:pt x="806982" y="282421"/>
                      <a:pt x="1183544" y="409149"/>
                    </a:cubicBezTo>
                    <a:cubicBezTo>
                      <a:pt x="1295335" y="446714"/>
                      <a:pt x="1410748" y="466628"/>
                      <a:pt x="1520729" y="510078"/>
                    </a:cubicBezTo>
                    <a:cubicBezTo>
                      <a:pt x="1555579" y="523656"/>
                      <a:pt x="1732092" y="593808"/>
                      <a:pt x="1813107" y="624585"/>
                    </a:cubicBezTo>
                    <a:cubicBezTo>
                      <a:pt x="1842526" y="635900"/>
                      <a:pt x="1876471" y="645405"/>
                      <a:pt x="1914942" y="654909"/>
                    </a:cubicBezTo>
                    <a:cubicBezTo>
                      <a:pt x="1876018" y="655814"/>
                      <a:pt x="1702673" y="607386"/>
                      <a:pt x="1637952" y="586114"/>
                    </a:cubicBezTo>
                    <a:cubicBezTo>
                      <a:pt x="1539286" y="553527"/>
                      <a:pt x="1438809" y="526824"/>
                      <a:pt x="1339237" y="497405"/>
                    </a:cubicBezTo>
                    <a:cubicBezTo>
                      <a:pt x="963581" y="386971"/>
                      <a:pt x="588830" y="274727"/>
                      <a:pt x="215437" y="157504"/>
                    </a:cubicBezTo>
                    <a:cubicBezTo>
                      <a:pt x="156146" y="138948"/>
                      <a:pt x="95951" y="121296"/>
                      <a:pt x="38471" y="96856"/>
                    </a:cubicBezTo>
                    <a:cubicBezTo>
                      <a:pt x="19914" y="88709"/>
                      <a:pt x="11768" y="76489"/>
                      <a:pt x="10862" y="57027"/>
                    </a:cubicBezTo>
                    <a:close/>
                  </a:path>
                </a:pathLst>
              </a:custGeom>
              <a:solidFill>
                <a:srgbClr val="979797"/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99" name="Freeform: Shape 114">
                <a:extLst>
                  <a:ext uri="{FF2B5EF4-FFF2-40B4-BE49-F238E27FC236}">
                    <a16:creationId xmlns:a16="http://schemas.microsoft.com/office/drawing/2014/main" id="{DAEE31E5-4379-4AC5-A5A2-3796894DBE2D}"/>
                  </a:ext>
                </a:extLst>
              </p:cNvPr>
              <p:cNvSpPr/>
              <p:nvPr/>
            </p:nvSpPr>
            <p:spPr>
              <a:xfrm>
                <a:off x="9929089" y="726522"/>
                <a:ext cx="331317" cy="389562"/>
              </a:xfrm>
              <a:custGeom>
                <a:avLst/>
                <a:gdLst>
                  <a:gd name="connsiteX0" fmla="*/ 66095 w 331317"/>
                  <a:gd name="connsiteY0" fmla="*/ 380058 h 389562"/>
                  <a:gd name="connsiteX1" fmla="*/ 15 w 331317"/>
                  <a:gd name="connsiteY1" fmla="*/ 231606 h 389562"/>
                  <a:gd name="connsiteX2" fmla="*/ 36223 w 331317"/>
                  <a:gd name="connsiteY2" fmla="*/ 115288 h 389562"/>
                  <a:gd name="connsiteX3" fmla="*/ 156614 w 331317"/>
                  <a:gd name="connsiteY3" fmla="*/ 10286 h 389562"/>
                  <a:gd name="connsiteX4" fmla="*/ 331317 w 331317"/>
                  <a:gd name="connsiteY4" fmla="*/ 47851 h 389562"/>
                  <a:gd name="connsiteX5" fmla="*/ 300088 w 331317"/>
                  <a:gd name="connsiteY5" fmla="*/ 35631 h 389562"/>
                  <a:gd name="connsiteX6" fmla="*/ 151183 w 331317"/>
                  <a:gd name="connsiteY6" fmla="*/ 70934 h 389562"/>
                  <a:gd name="connsiteX7" fmla="*/ 48443 w 331317"/>
                  <a:gd name="connsiteY7" fmla="*/ 266456 h 389562"/>
                  <a:gd name="connsiteX8" fmla="*/ 91440 w 331317"/>
                  <a:gd name="connsiteY8" fmla="*/ 389563 h 389562"/>
                  <a:gd name="connsiteX9" fmla="*/ 66095 w 331317"/>
                  <a:gd name="connsiteY9" fmla="*/ 380058 h 3895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31317" h="389562">
                    <a:moveTo>
                      <a:pt x="66095" y="380058"/>
                    </a:moveTo>
                    <a:cubicBezTo>
                      <a:pt x="15856" y="344303"/>
                      <a:pt x="-437" y="289991"/>
                      <a:pt x="15" y="231606"/>
                    </a:cubicBezTo>
                    <a:cubicBezTo>
                      <a:pt x="-437" y="189062"/>
                      <a:pt x="9067" y="149233"/>
                      <a:pt x="36223" y="115288"/>
                    </a:cubicBezTo>
                    <a:cubicBezTo>
                      <a:pt x="67905" y="70481"/>
                      <a:pt x="103660" y="30653"/>
                      <a:pt x="156614" y="10286"/>
                    </a:cubicBezTo>
                    <a:cubicBezTo>
                      <a:pt x="219073" y="-8723"/>
                      <a:pt x="272479" y="-4197"/>
                      <a:pt x="331317" y="47851"/>
                    </a:cubicBezTo>
                    <a:cubicBezTo>
                      <a:pt x="312760" y="41968"/>
                      <a:pt x="311855" y="39252"/>
                      <a:pt x="300088" y="35631"/>
                    </a:cubicBezTo>
                    <a:cubicBezTo>
                      <a:pt x="243060" y="16170"/>
                      <a:pt x="194180" y="30653"/>
                      <a:pt x="151183" y="70934"/>
                    </a:cubicBezTo>
                    <a:cubicBezTo>
                      <a:pt x="94156" y="124340"/>
                      <a:pt x="61116" y="189967"/>
                      <a:pt x="48443" y="266456"/>
                    </a:cubicBezTo>
                    <a:cubicBezTo>
                      <a:pt x="43465" y="314432"/>
                      <a:pt x="55685" y="356071"/>
                      <a:pt x="91440" y="389563"/>
                    </a:cubicBezTo>
                    <a:cubicBezTo>
                      <a:pt x="73336" y="387752"/>
                      <a:pt x="69263" y="382321"/>
                      <a:pt x="66095" y="380058"/>
                    </a:cubicBezTo>
                    <a:close/>
                  </a:path>
                </a:pathLst>
              </a:custGeom>
              <a:solidFill>
                <a:srgbClr val="DBDBDB"/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00" name="Freeform: Shape 115">
                <a:extLst>
                  <a:ext uri="{FF2B5EF4-FFF2-40B4-BE49-F238E27FC236}">
                    <a16:creationId xmlns:a16="http://schemas.microsoft.com/office/drawing/2014/main" id="{7FB73735-107A-4671-8AE0-2FA536CDEEDF}"/>
                  </a:ext>
                </a:extLst>
              </p:cNvPr>
              <p:cNvSpPr/>
              <p:nvPr/>
            </p:nvSpPr>
            <p:spPr>
              <a:xfrm>
                <a:off x="10102902" y="874518"/>
                <a:ext cx="1908152" cy="746665"/>
              </a:xfrm>
              <a:custGeom>
                <a:avLst/>
                <a:gdLst>
                  <a:gd name="connsiteX0" fmla="*/ 6789 w 1908152"/>
                  <a:gd name="connsiteY0" fmla="*/ 74105 h 746665"/>
                  <a:gd name="connsiteX1" fmla="*/ 64269 w 1908152"/>
                  <a:gd name="connsiteY1" fmla="*/ 36992 h 746665"/>
                  <a:gd name="connsiteX2" fmla="*/ 167009 w 1908152"/>
                  <a:gd name="connsiteY2" fmla="*/ 7120 h 746665"/>
                  <a:gd name="connsiteX3" fmla="*/ 1040523 w 1908152"/>
                  <a:gd name="connsiteY3" fmla="*/ 349284 h 746665"/>
                  <a:gd name="connsiteX4" fmla="*/ 1422515 w 1908152"/>
                  <a:gd name="connsiteY4" fmla="*/ 519461 h 746665"/>
                  <a:gd name="connsiteX5" fmla="*/ 1756080 w 1908152"/>
                  <a:gd name="connsiteY5" fmla="*/ 677871 h 746665"/>
                  <a:gd name="connsiteX6" fmla="*/ 1908153 w 1908152"/>
                  <a:gd name="connsiteY6" fmla="*/ 746665 h 746665"/>
                  <a:gd name="connsiteX7" fmla="*/ 1419800 w 1908152"/>
                  <a:gd name="connsiteY7" fmla="*/ 564268 h 746665"/>
                  <a:gd name="connsiteX8" fmla="*/ 82825 w 1908152"/>
                  <a:gd name="connsiteY8" fmla="*/ 89493 h 746665"/>
                  <a:gd name="connsiteX9" fmla="*/ 38923 w 1908152"/>
                  <a:gd name="connsiteY9" fmla="*/ 99450 h 746665"/>
                  <a:gd name="connsiteX10" fmla="*/ 38923 w 1908152"/>
                  <a:gd name="connsiteY10" fmla="*/ 99450 h 746665"/>
                  <a:gd name="connsiteX11" fmla="*/ 0 w 1908152"/>
                  <a:gd name="connsiteY11" fmla="*/ 91304 h 746665"/>
                  <a:gd name="connsiteX12" fmla="*/ 6789 w 1908152"/>
                  <a:gd name="connsiteY12" fmla="*/ 74105 h 746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908152" h="746665">
                    <a:moveTo>
                      <a:pt x="6789" y="74105"/>
                    </a:moveTo>
                    <a:cubicBezTo>
                      <a:pt x="33040" y="72747"/>
                      <a:pt x="49786" y="55548"/>
                      <a:pt x="64269" y="36992"/>
                    </a:cubicBezTo>
                    <a:cubicBezTo>
                      <a:pt x="91877" y="2142"/>
                      <a:pt x="122654" y="-8721"/>
                      <a:pt x="167009" y="7120"/>
                    </a:cubicBezTo>
                    <a:cubicBezTo>
                      <a:pt x="461650" y="112123"/>
                      <a:pt x="754481" y="222557"/>
                      <a:pt x="1040523" y="349284"/>
                    </a:cubicBezTo>
                    <a:cubicBezTo>
                      <a:pt x="1168155" y="405859"/>
                      <a:pt x="1296240" y="460623"/>
                      <a:pt x="1422515" y="519461"/>
                    </a:cubicBezTo>
                    <a:cubicBezTo>
                      <a:pt x="1534307" y="571057"/>
                      <a:pt x="1644741" y="624917"/>
                      <a:pt x="1756080" y="677871"/>
                    </a:cubicBezTo>
                    <a:cubicBezTo>
                      <a:pt x="1806318" y="701858"/>
                      <a:pt x="1857009" y="724488"/>
                      <a:pt x="1908153" y="746665"/>
                    </a:cubicBezTo>
                    <a:cubicBezTo>
                      <a:pt x="1838000" y="739424"/>
                      <a:pt x="1453292" y="576489"/>
                      <a:pt x="1419800" y="564268"/>
                    </a:cubicBezTo>
                    <a:cubicBezTo>
                      <a:pt x="975349" y="403144"/>
                      <a:pt x="529540" y="244734"/>
                      <a:pt x="82825" y="89493"/>
                    </a:cubicBezTo>
                    <a:cubicBezTo>
                      <a:pt x="63364" y="82704"/>
                      <a:pt x="51144" y="86778"/>
                      <a:pt x="38923" y="99450"/>
                    </a:cubicBezTo>
                    <a:cubicBezTo>
                      <a:pt x="37113" y="101261"/>
                      <a:pt x="40734" y="97640"/>
                      <a:pt x="38923" y="99450"/>
                    </a:cubicBezTo>
                    <a:cubicBezTo>
                      <a:pt x="28061" y="97187"/>
                      <a:pt x="18557" y="94019"/>
                      <a:pt x="0" y="91304"/>
                    </a:cubicBezTo>
                    <a:cubicBezTo>
                      <a:pt x="1810" y="82704"/>
                      <a:pt x="1810" y="83609"/>
                      <a:pt x="6789" y="74105"/>
                    </a:cubicBezTo>
                    <a:close/>
                  </a:path>
                </a:pathLst>
              </a:custGeom>
              <a:solidFill>
                <a:srgbClr val="DCDCDC"/>
              </a:solidFill>
              <a:ln w="45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2721" name="그룹 2720">
            <a:extLst>
              <a:ext uri="{FF2B5EF4-FFF2-40B4-BE49-F238E27FC236}">
                <a16:creationId xmlns:a16="http://schemas.microsoft.com/office/drawing/2014/main" id="{D1D0F120-1492-4515-ADD0-B2FDC0C201FD}"/>
              </a:ext>
            </a:extLst>
          </p:cNvPr>
          <p:cNvGrpSpPr/>
          <p:nvPr/>
        </p:nvGrpSpPr>
        <p:grpSpPr>
          <a:xfrm>
            <a:off x="6503030" y="1815900"/>
            <a:ext cx="5106610" cy="2565322"/>
            <a:chOff x="7270901" y="1698089"/>
            <a:chExt cx="5106610" cy="2565322"/>
          </a:xfrm>
        </p:grpSpPr>
        <p:grpSp>
          <p:nvGrpSpPr>
            <p:cNvPr id="2722" name="그룹 2721">
              <a:extLst>
                <a:ext uri="{FF2B5EF4-FFF2-40B4-BE49-F238E27FC236}">
                  <a16:creationId xmlns:a16="http://schemas.microsoft.com/office/drawing/2014/main" id="{53A9A356-39E1-4EB7-9F31-8D99A14871C2}"/>
                </a:ext>
              </a:extLst>
            </p:cNvPr>
            <p:cNvGrpSpPr/>
            <p:nvPr/>
          </p:nvGrpSpPr>
          <p:grpSpPr>
            <a:xfrm>
              <a:off x="7270901" y="1698089"/>
              <a:ext cx="5106610" cy="646331"/>
              <a:chOff x="7213996" y="3308211"/>
              <a:chExt cx="5106610" cy="646331"/>
            </a:xfrm>
          </p:grpSpPr>
          <p:sp>
            <p:nvSpPr>
              <p:cNvPr id="2729" name="Rectangle 59">
                <a:extLst>
                  <a:ext uri="{FF2B5EF4-FFF2-40B4-BE49-F238E27FC236}">
                    <a16:creationId xmlns:a16="http://schemas.microsoft.com/office/drawing/2014/main" id="{562341ED-0147-4D58-ACBF-7B387DE5B8C3}"/>
                  </a:ext>
                </a:extLst>
              </p:cNvPr>
              <p:cNvSpPr/>
              <p:nvPr/>
            </p:nvSpPr>
            <p:spPr>
              <a:xfrm>
                <a:off x="7213996" y="3370311"/>
                <a:ext cx="2194560" cy="369332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none">
                <a:no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  <a:cs typeface="Arial" pitchFamily="34" charset="0"/>
                  </a:rPr>
                  <a:t>Modern  PowerPoint</a:t>
                </a:r>
                <a:endParaRPr lang="ko-KR" altLang="en-US" sz="16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2730" name="직사각형 22">
                <a:extLst>
                  <a:ext uri="{FF2B5EF4-FFF2-40B4-BE49-F238E27FC236}">
                    <a16:creationId xmlns:a16="http://schemas.microsoft.com/office/drawing/2014/main" id="{6FCD9A05-7216-463D-B6B4-E46AABDA1206}"/>
                  </a:ext>
                </a:extLst>
              </p:cNvPr>
              <p:cNvSpPr/>
              <p:nvPr/>
            </p:nvSpPr>
            <p:spPr>
              <a:xfrm>
                <a:off x="9821564" y="3308211"/>
                <a:ext cx="2499042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90000"/>
                        <a:lumOff val="10000"/>
                      </a:schemeClr>
                    </a:solidFill>
                  </a:rPr>
                  <a:t>Example Text : Get a modern PowerPoint  Presentation that is beautifully designed.</a:t>
                </a:r>
              </a:p>
            </p:txBody>
          </p:sp>
        </p:grpSp>
        <p:grpSp>
          <p:nvGrpSpPr>
            <p:cNvPr id="2723" name="그룹 2722">
              <a:extLst>
                <a:ext uri="{FF2B5EF4-FFF2-40B4-BE49-F238E27FC236}">
                  <a16:creationId xmlns:a16="http://schemas.microsoft.com/office/drawing/2014/main" id="{52083DAB-B628-49E3-A014-97FF6DEC5A0E}"/>
                </a:ext>
              </a:extLst>
            </p:cNvPr>
            <p:cNvGrpSpPr/>
            <p:nvPr/>
          </p:nvGrpSpPr>
          <p:grpSpPr>
            <a:xfrm>
              <a:off x="7270901" y="2651909"/>
              <a:ext cx="5106610" cy="646331"/>
              <a:chOff x="7213996" y="4424461"/>
              <a:chExt cx="5106610" cy="646331"/>
            </a:xfrm>
          </p:grpSpPr>
          <p:sp>
            <p:nvSpPr>
              <p:cNvPr id="2727" name="Rectangle 64">
                <a:extLst>
                  <a:ext uri="{FF2B5EF4-FFF2-40B4-BE49-F238E27FC236}">
                    <a16:creationId xmlns:a16="http://schemas.microsoft.com/office/drawing/2014/main" id="{DB1ADD76-B5BC-4DB9-B559-6A890208BF9A}"/>
                  </a:ext>
                </a:extLst>
              </p:cNvPr>
              <p:cNvSpPr/>
              <p:nvPr/>
            </p:nvSpPr>
            <p:spPr>
              <a:xfrm>
                <a:off x="7213996" y="4475212"/>
                <a:ext cx="2194560" cy="369332"/>
              </a:xfrm>
              <a:prstGeom prst="rect">
                <a:avLst/>
              </a:prstGeom>
              <a:solidFill>
                <a:schemeClr val="accent3"/>
              </a:solidFill>
            </p:spPr>
            <p:txBody>
              <a:bodyPr wrap="none">
                <a:no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  <a:cs typeface="Arial" pitchFamily="34" charset="0"/>
                  </a:rPr>
                  <a:t>Modern  PowerPoint</a:t>
                </a:r>
                <a:endParaRPr lang="ko-KR" altLang="en-US" sz="16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2728" name="직사각형 22">
                <a:extLst>
                  <a:ext uri="{FF2B5EF4-FFF2-40B4-BE49-F238E27FC236}">
                    <a16:creationId xmlns:a16="http://schemas.microsoft.com/office/drawing/2014/main" id="{20C15D57-C082-498B-A08E-B722A0F99FF1}"/>
                  </a:ext>
                </a:extLst>
              </p:cNvPr>
              <p:cNvSpPr/>
              <p:nvPr/>
            </p:nvSpPr>
            <p:spPr>
              <a:xfrm>
                <a:off x="9821564" y="4424461"/>
                <a:ext cx="2499042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90000"/>
                        <a:lumOff val="10000"/>
                      </a:schemeClr>
                    </a:solidFill>
                  </a:rPr>
                  <a:t>Example Text : Get a modern PowerPoint  Presentation that is beautifully designed.</a:t>
                </a:r>
              </a:p>
            </p:txBody>
          </p:sp>
        </p:grpSp>
        <p:grpSp>
          <p:nvGrpSpPr>
            <p:cNvPr id="2724" name="그룹 2723">
              <a:extLst>
                <a:ext uri="{FF2B5EF4-FFF2-40B4-BE49-F238E27FC236}">
                  <a16:creationId xmlns:a16="http://schemas.microsoft.com/office/drawing/2014/main" id="{2557DCC0-6C11-481F-B006-E40E2F5F5738}"/>
                </a:ext>
              </a:extLst>
            </p:cNvPr>
            <p:cNvGrpSpPr/>
            <p:nvPr/>
          </p:nvGrpSpPr>
          <p:grpSpPr>
            <a:xfrm>
              <a:off x="7270901" y="3617080"/>
              <a:ext cx="5106610" cy="646331"/>
              <a:chOff x="7213996" y="5540712"/>
              <a:chExt cx="5106610" cy="646331"/>
            </a:xfrm>
          </p:grpSpPr>
          <p:sp>
            <p:nvSpPr>
              <p:cNvPr id="2725" name="Rectangle 65">
                <a:extLst>
                  <a:ext uri="{FF2B5EF4-FFF2-40B4-BE49-F238E27FC236}">
                    <a16:creationId xmlns:a16="http://schemas.microsoft.com/office/drawing/2014/main" id="{F8F15B16-2F5F-4AB5-A077-D61CF114D605}"/>
                  </a:ext>
                </a:extLst>
              </p:cNvPr>
              <p:cNvSpPr/>
              <p:nvPr/>
            </p:nvSpPr>
            <p:spPr>
              <a:xfrm>
                <a:off x="7213996" y="5580113"/>
                <a:ext cx="219456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none">
                <a:no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  <a:cs typeface="Arial" pitchFamily="34" charset="0"/>
                  </a:rPr>
                  <a:t>Modern  PowerPoint</a:t>
                </a:r>
                <a:endParaRPr lang="ko-KR" altLang="en-US" sz="16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2726" name="직사각형 22">
                <a:extLst>
                  <a:ext uri="{FF2B5EF4-FFF2-40B4-BE49-F238E27FC236}">
                    <a16:creationId xmlns:a16="http://schemas.microsoft.com/office/drawing/2014/main" id="{6C896B4F-5052-4BA3-84A4-A639D9276193}"/>
                  </a:ext>
                </a:extLst>
              </p:cNvPr>
              <p:cNvSpPr/>
              <p:nvPr/>
            </p:nvSpPr>
            <p:spPr>
              <a:xfrm>
                <a:off x="9821564" y="5540712"/>
                <a:ext cx="2499042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90000"/>
                        <a:lumOff val="10000"/>
                      </a:schemeClr>
                    </a:solidFill>
                  </a:rPr>
                  <a:t>Example Text : Get a modern PowerPoint  Presentation that is beautifully designed.</a:t>
                </a:r>
              </a:p>
            </p:txBody>
          </p:sp>
        </p:grpSp>
      </p:grpSp>
      <p:sp>
        <p:nvSpPr>
          <p:cNvPr id="2731" name="TextBox 2730">
            <a:extLst>
              <a:ext uri="{FF2B5EF4-FFF2-40B4-BE49-F238E27FC236}">
                <a16:creationId xmlns:a16="http://schemas.microsoft.com/office/drawing/2014/main" id="{4FC167D6-526D-4D52-9A7E-E09CF9BAE28F}"/>
              </a:ext>
            </a:extLst>
          </p:cNvPr>
          <p:cNvSpPr txBox="1"/>
          <p:nvPr/>
        </p:nvSpPr>
        <p:spPr>
          <a:xfrm>
            <a:off x="6165302" y="4530785"/>
            <a:ext cx="55128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rgbClr val="C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5">
      <a:dk1>
        <a:sysClr val="windowText" lastClr="000000"/>
      </a:dk1>
      <a:lt1>
        <a:sysClr val="window" lastClr="FFFFFF"/>
      </a:lt1>
      <a:dk2>
        <a:srgbClr val="44546A"/>
      </a:dk2>
      <a:lt2>
        <a:srgbClr val="CBCBCB"/>
      </a:lt2>
      <a:accent1>
        <a:srgbClr val="B1D9C7"/>
      </a:accent1>
      <a:accent2>
        <a:srgbClr val="62C1C5"/>
      </a:accent2>
      <a:accent3>
        <a:srgbClr val="FDD247"/>
      </a:accent3>
      <a:accent4>
        <a:srgbClr val="F7A60B"/>
      </a:accent4>
      <a:accent5>
        <a:srgbClr val="576868"/>
      </a:accent5>
      <a:accent6>
        <a:srgbClr val="CBCBCB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11279</TotalTime>
  <Words>108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62</cp:revision>
  <dcterms:created xsi:type="dcterms:W3CDTF">2018-02-18T19:39:47Z</dcterms:created>
  <dcterms:modified xsi:type="dcterms:W3CDTF">2024-02-21T18:12:32Z</dcterms:modified>
</cp:coreProperties>
</file>