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72" name="Graphic 57">
            <a:extLst>
              <a:ext uri="{FF2B5EF4-FFF2-40B4-BE49-F238E27FC236}">
                <a16:creationId xmlns:a16="http://schemas.microsoft.com/office/drawing/2014/main" id="{D682C966-4C90-4B1A-9E15-EB547BAFE44B}"/>
              </a:ext>
            </a:extLst>
          </p:cNvPr>
          <p:cNvGrpSpPr/>
          <p:nvPr/>
        </p:nvGrpSpPr>
        <p:grpSpPr>
          <a:xfrm>
            <a:off x="3698182" y="1633759"/>
            <a:ext cx="4795636" cy="4789318"/>
            <a:chOff x="2662476" y="0"/>
            <a:chExt cx="6867047" cy="6858000"/>
          </a:xfrm>
        </p:grpSpPr>
        <p:sp>
          <p:nvSpPr>
            <p:cNvPr id="1373" name="Freeform: Shape 138">
              <a:extLst>
                <a:ext uri="{FF2B5EF4-FFF2-40B4-BE49-F238E27FC236}">
                  <a16:creationId xmlns:a16="http://schemas.microsoft.com/office/drawing/2014/main" id="{2FE137DB-890E-405E-B807-0E8EF4F0A452}"/>
                </a:ext>
              </a:extLst>
            </p:cNvPr>
            <p:cNvSpPr/>
            <p:nvPr/>
          </p:nvSpPr>
          <p:spPr>
            <a:xfrm>
              <a:off x="2662566" y="2855015"/>
              <a:ext cx="1157107" cy="1154658"/>
            </a:xfrm>
            <a:custGeom>
              <a:avLst/>
              <a:gdLst>
                <a:gd name="connsiteX0" fmla="*/ 400623 w 1157107"/>
                <a:gd name="connsiteY0" fmla="*/ 1125158 h 1154658"/>
                <a:gd name="connsiteX1" fmla="*/ 160503 w 1157107"/>
                <a:gd name="connsiteY1" fmla="*/ 973341 h 1154658"/>
                <a:gd name="connsiteX2" fmla="*/ 4976 w 1157107"/>
                <a:gd name="connsiteY2" fmla="*/ 647269 h 1154658"/>
                <a:gd name="connsiteX3" fmla="*/ 0 w 1157107"/>
                <a:gd name="connsiteY3" fmla="*/ 635689 h 1154658"/>
                <a:gd name="connsiteX4" fmla="*/ 0 w 1157107"/>
                <a:gd name="connsiteY4" fmla="*/ 521509 h 1154658"/>
                <a:gd name="connsiteX5" fmla="*/ 37638 w 1157107"/>
                <a:gd name="connsiteY5" fmla="*/ 370507 h 1154658"/>
                <a:gd name="connsiteX6" fmla="*/ 476079 w 1157107"/>
                <a:gd name="connsiteY6" fmla="*/ 9873 h 1154658"/>
                <a:gd name="connsiteX7" fmla="*/ 859693 w 1157107"/>
                <a:gd name="connsiteY7" fmla="*/ 75106 h 1154658"/>
                <a:gd name="connsiteX8" fmla="*/ 891721 w 1157107"/>
                <a:gd name="connsiteY8" fmla="*/ 89310 h 1154658"/>
                <a:gd name="connsiteX9" fmla="*/ 1127499 w 1157107"/>
                <a:gd name="connsiteY9" fmla="*/ 393668 h 1154658"/>
                <a:gd name="connsiteX10" fmla="*/ 1110218 w 1157107"/>
                <a:gd name="connsiteY10" fmla="*/ 802434 h 1154658"/>
                <a:gd name="connsiteX11" fmla="*/ 856617 w 1157107"/>
                <a:gd name="connsiteY11" fmla="*/ 1083630 h 1154658"/>
                <a:gd name="connsiteX12" fmla="*/ 592068 w 1157107"/>
                <a:gd name="connsiteY12" fmla="*/ 1154653 h 1154658"/>
                <a:gd name="connsiteX13" fmla="*/ 400623 w 1157107"/>
                <a:gd name="connsiteY13" fmla="*/ 1125158 h 1154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7107" h="1154658">
                  <a:moveTo>
                    <a:pt x="400623" y="1125158"/>
                  </a:moveTo>
                  <a:cubicBezTo>
                    <a:pt x="310600" y="1090325"/>
                    <a:pt x="227635" y="1044364"/>
                    <a:pt x="160503" y="973341"/>
                  </a:cubicBezTo>
                  <a:cubicBezTo>
                    <a:pt x="73556" y="881328"/>
                    <a:pt x="21443" y="772849"/>
                    <a:pt x="4976" y="647269"/>
                  </a:cubicBezTo>
                  <a:cubicBezTo>
                    <a:pt x="4433" y="642836"/>
                    <a:pt x="4886" y="638131"/>
                    <a:pt x="0" y="635689"/>
                  </a:cubicBezTo>
                  <a:cubicBezTo>
                    <a:pt x="0" y="597599"/>
                    <a:pt x="0" y="559509"/>
                    <a:pt x="0" y="521509"/>
                  </a:cubicBezTo>
                  <a:cubicBezTo>
                    <a:pt x="11490" y="470934"/>
                    <a:pt x="17552" y="419001"/>
                    <a:pt x="37638" y="370507"/>
                  </a:cubicBezTo>
                  <a:cubicBezTo>
                    <a:pt x="119789" y="172366"/>
                    <a:pt x="264277" y="49682"/>
                    <a:pt x="476079" y="9873"/>
                  </a:cubicBezTo>
                  <a:cubicBezTo>
                    <a:pt x="611520" y="-15641"/>
                    <a:pt x="739361" y="9059"/>
                    <a:pt x="859693" y="75106"/>
                  </a:cubicBezTo>
                  <a:cubicBezTo>
                    <a:pt x="869916" y="80715"/>
                    <a:pt x="881045" y="84606"/>
                    <a:pt x="891721" y="89310"/>
                  </a:cubicBezTo>
                  <a:cubicBezTo>
                    <a:pt x="1007800" y="161781"/>
                    <a:pt x="1086061" y="264289"/>
                    <a:pt x="1127499" y="393668"/>
                  </a:cubicBezTo>
                  <a:cubicBezTo>
                    <a:pt x="1171650" y="531461"/>
                    <a:pt x="1166855" y="668260"/>
                    <a:pt x="1110218" y="802434"/>
                  </a:cubicBezTo>
                  <a:cubicBezTo>
                    <a:pt x="1058195" y="925661"/>
                    <a:pt x="971791" y="1018579"/>
                    <a:pt x="856617" y="1083630"/>
                  </a:cubicBezTo>
                  <a:cubicBezTo>
                    <a:pt x="775370" y="1129501"/>
                    <a:pt x="687067" y="1155105"/>
                    <a:pt x="592068" y="1154653"/>
                  </a:cubicBezTo>
                  <a:cubicBezTo>
                    <a:pt x="526383" y="1154201"/>
                    <a:pt x="461603" y="1153024"/>
                    <a:pt x="400623" y="1125158"/>
                  </a:cubicBezTo>
                  <a:close/>
                </a:path>
              </a:pathLst>
            </a:custGeom>
            <a:solidFill>
              <a:schemeClr val="accent4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4" name="Freeform: Shape 139">
              <a:extLst>
                <a:ext uri="{FF2B5EF4-FFF2-40B4-BE49-F238E27FC236}">
                  <a16:creationId xmlns:a16="http://schemas.microsoft.com/office/drawing/2014/main" id="{B5A3B461-6F17-40EF-9E45-24A80E8D1017}"/>
                </a:ext>
              </a:extLst>
            </p:cNvPr>
            <p:cNvSpPr/>
            <p:nvPr/>
          </p:nvSpPr>
          <p:spPr>
            <a:xfrm>
              <a:off x="6858109" y="2076397"/>
              <a:ext cx="1503485" cy="2706760"/>
            </a:xfrm>
            <a:custGeom>
              <a:avLst/>
              <a:gdLst>
                <a:gd name="connsiteX0" fmla="*/ 623152 w 1503485"/>
                <a:gd name="connsiteY0" fmla="*/ 91201 h 2706760"/>
                <a:gd name="connsiteX1" fmla="*/ 799307 w 1503485"/>
                <a:gd name="connsiteY1" fmla="*/ 174076 h 2706760"/>
                <a:gd name="connsiteX2" fmla="*/ 1040242 w 1503485"/>
                <a:gd name="connsiteY2" fmla="*/ 344530 h 2706760"/>
                <a:gd name="connsiteX3" fmla="*/ 1395446 w 1503485"/>
                <a:gd name="connsiteY3" fmla="*/ 861685 h 2706760"/>
                <a:gd name="connsiteX4" fmla="*/ 1477778 w 1503485"/>
                <a:gd name="connsiteY4" fmla="*/ 1187666 h 2706760"/>
                <a:gd name="connsiteX5" fmla="*/ 1501211 w 1503485"/>
                <a:gd name="connsiteY5" fmla="*/ 1312974 h 2706760"/>
                <a:gd name="connsiteX6" fmla="*/ 1493611 w 1503485"/>
                <a:gd name="connsiteY6" fmla="*/ 1442263 h 2706760"/>
                <a:gd name="connsiteX7" fmla="*/ 1444302 w 1503485"/>
                <a:gd name="connsiteY7" fmla="*/ 1692697 h 2706760"/>
                <a:gd name="connsiteX8" fmla="*/ 1162563 w 1503485"/>
                <a:gd name="connsiteY8" fmla="*/ 2235728 h 2706760"/>
                <a:gd name="connsiteX9" fmla="*/ 746288 w 1503485"/>
                <a:gd name="connsiteY9" fmla="*/ 2567138 h 2706760"/>
                <a:gd name="connsiteX10" fmla="*/ 527520 w 1503485"/>
                <a:gd name="connsiteY10" fmla="*/ 2656346 h 2706760"/>
                <a:gd name="connsiteX11" fmla="*/ 295542 w 1503485"/>
                <a:gd name="connsiteY11" fmla="*/ 2705926 h 2706760"/>
                <a:gd name="connsiteX12" fmla="*/ 261524 w 1503485"/>
                <a:gd name="connsiteY12" fmla="*/ 2675617 h 2706760"/>
                <a:gd name="connsiteX13" fmla="*/ 260981 w 1503485"/>
                <a:gd name="connsiteY13" fmla="*/ 2618980 h 2706760"/>
                <a:gd name="connsiteX14" fmla="*/ 260890 w 1503485"/>
                <a:gd name="connsiteY14" fmla="*/ 2483087 h 2706760"/>
                <a:gd name="connsiteX15" fmla="*/ 309747 w 1503485"/>
                <a:gd name="connsiteY15" fmla="*/ 2428440 h 2706760"/>
                <a:gd name="connsiteX16" fmla="*/ 493954 w 1503485"/>
                <a:gd name="connsiteY16" fmla="*/ 2379312 h 2706760"/>
                <a:gd name="connsiteX17" fmla="*/ 790621 w 1503485"/>
                <a:gd name="connsiteY17" fmla="*/ 2218176 h 2706760"/>
                <a:gd name="connsiteX18" fmla="*/ 932395 w 1503485"/>
                <a:gd name="connsiteY18" fmla="*/ 2087982 h 2706760"/>
                <a:gd name="connsiteX19" fmla="*/ 951666 w 1503485"/>
                <a:gd name="connsiteY19" fmla="*/ 2061926 h 2706760"/>
                <a:gd name="connsiteX20" fmla="*/ 1039065 w 1503485"/>
                <a:gd name="connsiteY20" fmla="*/ 1948651 h 2706760"/>
                <a:gd name="connsiteX21" fmla="*/ 157206 w 1503485"/>
                <a:gd name="connsiteY21" fmla="*/ 2156110 h 2706760"/>
                <a:gd name="connsiteX22" fmla="*/ 41398 w 1503485"/>
                <a:gd name="connsiteY22" fmla="*/ 2160905 h 2706760"/>
                <a:gd name="connsiteX23" fmla="*/ 7470 w 1503485"/>
                <a:gd name="connsiteY23" fmla="*/ 2156834 h 2706760"/>
                <a:gd name="connsiteX24" fmla="*/ 14618 w 1503485"/>
                <a:gd name="connsiteY24" fmla="*/ 2130234 h 2706760"/>
                <a:gd name="connsiteX25" fmla="*/ 75598 w 1503485"/>
                <a:gd name="connsiteY25" fmla="*/ 2090244 h 2706760"/>
                <a:gd name="connsiteX26" fmla="*/ 420488 w 1503485"/>
                <a:gd name="connsiteY26" fmla="*/ 1571823 h 2706760"/>
                <a:gd name="connsiteX27" fmla="*/ 446816 w 1503485"/>
                <a:gd name="connsiteY27" fmla="*/ 1308088 h 2706760"/>
                <a:gd name="connsiteX28" fmla="*/ 272561 w 1503485"/>
                <a:gd name="connsiteY28" fmla="*/ 815543 h 2706760"/>
                <a:gd name="connsiteX29" fmla="*/ 83469 w 1503485"/>
                <a:gd name="connsiteY29" fmla="*/ 621926 h 2706760"/>
                <a:gd name="connsiteX30" fmla="*/ 30994 w 1503485"/>
                <a:gd name="connsiteY30" fmla="*/ 588451 h 2706760"/>
                <a:gd name="connsiteX31" fmla="*/ 10184 w 1503485"/>
                <a:gd name="connsiteY31" fmla="*/ 550270 h 2706760"/>
                <a:gd name="connsiteX32" fmla="*/ 36965 w 1503485"/>
                <a:gd name="connsiteY32" fmla="*/ 547556 h 2706760"/>
                <a:gd name="connsiteX33" fmla="*/ 74060 w 1503485"/>
                <a:gd name="connsiteY33" fmla="*/ 547466 h 2706760"/>
                <a:gd name="connsiteX34" fmla="*/ 129159 w 1503485"/>
                <a:gd name="connsiteY34" fmla="*/ 547466 h 2706760"/>
                <a:gd name="connsiteX35" fmla="*/ 1040603 w 1503485"/>
                <a:gd name="connsiteY35" fmla="*/ 760082 h 2706760"/>
                <a:gd name="connsiteX36" fmla="*/ 606414 w 1503485"/>
                <a:gd name="connsiteY36" fmla="*/ 375473 h 2706760"/>
                <a:gd name="connsiteX37" fmla="*/ 489792 w 1503485"/>
                <a:gd name="connsiteY37" fmla="*/ 325078 h 2706760"/>
                <a:gd name="connsiteX38" fmla="*/ 312642 w 1503485"/>
                <a:gd name="connsiteY38" fmla="*/ 279569 h 2706760"/>
                <a:gd name="connsiteX39" fmla="*/ 307214 w 1503485"/>
                <a:gd name="connsiteY39" fmla="*/ 278936 h 2706760"/>
                <a:gd name="connsiteX40" fmla="*/ 261162 w 1503485"/>
                <a:gd name="connsiteY40" fmla="*/ 225737 h 2706760"/>
                <a:gd name="connsiteX41" fmla="*/ 259714 w 1503485"/>
                <a:gd name="connsiteY41" fmla="*/ 85320 h 2706760"/>
                <a:gd name="connsiteX42" fmla="*/ 261976 w 1503485"/>
                <a:gd name="connsiteY42" fmla="*/ 28682 h 2706760"/>
                <a:gd name="connsiteX43" fmla="*/ 294366 w 1503485"/>
                <a:gd name="connsiteY43" fmla="*/ 635 h 2706760"/>
                <a:gd name="connsiteX44" fmla="*/ 529511 w 1503485"/>
                <a:gd name="connsiteY44" fmla="*/ 51392 h 2706760"/>
                <a:gd name="connsiteX45" fmla="*/ 598995 w 1503485"/>
                <a:gd name="connsiteY45" fmla="*/ 74825 h 2706760"/>
                <a:gd name="connsiteX46" fmla="*/ 623152 w 1503485"/>
                <a:gd name="connsiteY46" fmla="*/ 91201 h 270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03485" h="2706760">
                  <a:moveTo>
                    <a:pt x="623152" y="91201"/>
                  </a:moveTo>
                  <a:cubicBezTo>
                    <a:pt x="682594" y="117348"/>
                    <a:pt x="742127" y="143224"/>
                    <a:pt x="799307" y="174076"/>
                  </a:cubicBezTo>
                  <a:cubicBezTo>
                    <a:pt x="887158" y="220218"/>
                    <a:pt x="966595" y="277760"/>
                    <a:pt x="1040242" y="344530"/>
                  </a:cubicBezTo>
                  <a:cubicBezTo>
                    <a:pt x="1199749" y="489019"/>
                    <a:pt x="1316733" y="662188"/>
                    <a:pt x="1395446" y="861685"/>
                  </a:cubicBezTo>
                  <a:cubicBezTo>
                    <a:pt x="1436793" y="966636"/>
                    <a:pt x="1463031" y="1075749"/>
                    <a:pt x="1477778" y="1187666"/>
                  </a:cubicBezTo>
                  <a:cubicBezTo>
                    <a:pt x="1483388" y="1229828"/>
                    <a:pt x="1496687" y="1270270"/>
                    <a:pt x="1501211" y="1312974"/>
                  </a:cubicBezTo>
                  <a:cubicBezTo>
                    <a:pt x="1505916" y="1357126"/>
                    <a:pt x="1503292" y="1400282"/>
                    <a:pt x="1493611" y="1442263"/>
                  </a:cubicBezTo>
                  <a:cubicBezTo>
                    <a:pt x="1474431" y="1525228"/>
                    <a:pt x="1465745" y="1610184"/>
                    <a:pt x="1444302" y="1692697"/>
                  </a:cubicBezTo>
                  <a:cubicBezTo>
                    <a:pt x="1391646" y="1895271"/>
                    <a:pt x="1297823" y="2076221"/>
                    <a:pt x="1162563" y="2235728"/>
                  </a:cubicBezTo>
                  <a:cubicBezTo>
                    <a:pt x="1045670" y="2373612"/>
                    <a:pt x="906429" y="2483720"/>
                    <a:pt x="746288" y="2567138"/>
                  </a:cubicBezTo>
                  <a:cubicBezTo>
                    <a:pt x="676261" y="2603599"/>
                    <a:pt x="602886" y="2632551"/>
                    <a:pt x="527520" y="2656346"/>
                  </a:cubicBezTo>
                  <a:cubicBezTo>
                    <a:pt x="451612" y="2679327"/>
                    <a:pt x="374617" y="2697512"/>
                    <a:pt x="295542" y="2705926"/>
                  </a:cubicBezTo>
                  <a:cubicBezTo>
                    <a:pt x="266771" y="2709002"/>
                    <a:pt x="262700" y="2704569"/>
                    <a:pt x="261524" y="2675617"/>
                  </a:cubicBezTo>
                  <a:cubicBezTo>
                    <a:pt x="260709" y="2656708"/>
                    <a:pt x="262609" y="2637799"/>
                    <a:pt x="260981" y="2618980"/>
                  </a:cubicBezTo>
                  <a:cubicBezTo>
                    <a:pt x="260709" y="2573652"/>
                    <a:pt x="260709" y="2528324"/>
                    <a:pt x="260890" y="2483087"/>
                  </a:cubicBezTo>
                  <a:cubicBezTo>
                    <a:pt x="261071" y="2439116"/>
                    <a:pt x="264690" y="2435135"/>
                    <a:pt x="309747" y="2428440"/>
                  </a:cubicBezTo>
                  <a:cubicBezTo>
                    <a:pt x="372989" y="2419030"/>
                    <a:pt x="434512" y="2402926"/>
                    <a:pt x="493954" y="2379312"/>
                  </a:cubicBezTo>
                  <a:cubicBezTo>
                    <a:pt x="603428" y="2345112"/>
                    <a:pt x="699242" y="2285851"/>
                    <a:pt x="790621" y="2218176"/>
                  </a:cubicBezTo>
                  <a:cubicBezTo>
                    <a:pt x="842463" y="2179724"/>
                    <a:pt x="887158" y="2133582"/>
                    <a:pt x="932395" y="2087982"/>
                  </a:cubicBezTo>
                  <a:cubicBezTo>
                    <a:pt x="940086" y="2080202"/>
                    <a:pt x="946781" y="2071787"/>
                    <a:pt x="951666" y="2061926"/>
                  </a:cubicBezTo>
                  <a:cubicBezTo>
                    <a:pt x="985142" y="2028540"/>
                    <a:pt x="1009661" y="1988279"/>
                    <a:pt x="1039065" y="1948651"/>
                  </a:cubicBezTo>
                  <a:cubicBezTo>
                    <a:pt x="759588" y="2085540"/>
                    <a:pt x="465002" y="2149053"/>
                    <a:pt x="157206" y="2156110"/>
                  </a:cubicBezTo>
                  <a:cubicBezTo>
                    <a:pt x="118754" y="2162534"/>
                    <a:pt x="80121" y="2163439"/>
                    <a:pt x="41398" y="2160905"/>
                  </a:cubicBezTo>
                  <a:cubicBezTo>
                    <a:pt x="30270" y="2158281"/>
                    <a:pt x="18779" y="2158010"/>
                    <a:pt x="7470" y="2156834"/>
                  </a:cubicBezTo>
                  <a:cubicBezTo>
                    <a:pt x="-9630" y="2142991"/>
                    <a:pt x="6927" y="2135844"/>
                    <a:pt x="14618" y="2130234"/>
                  </a:cubicBezTo>
                  <a:cubicBezTo>
                    <a:pt x="34251" y="2115939"/>
                    <a:pt x="55965" y="2104901"/>
                    <a:pt x="75598" y="2090244"/>
                  </a:cubicBezTo>
                  <a:cubicBezTo>
                    <a:pt x="252114" y="1958241"/>
                    <a:pt x="366475" y="1785163"/>
                    <a:pt x="420488" y="1571823"/>
                  </a:cubicBezTo>
                  <a:cubicBezTo>
                    <a:pt x="442383" y="1485238"/>
                    <a:pt x="452245" y="1397025"/>
                    <a:pt x="446816" y="1308088"/>
                  </a:cubicBezTo>
                  <a:cubicBezTo>
                    <a:pt x="435778" y="1127591"/>
                    <a:pt x="379322" y="962565"/>
                    <a:pt x="272561" y="815543"/>
                  </a:cubicBezTo>
                  <a:cubicBezTo>
                    <a:pt x="219000" y="741715"/>
                    <a:pt x="156301" y="676845"/>
                    <a:pt x="83469" y="621926"/>
                  </a:cubicBezTo>
                  <a:cubicBezTo>
                    <a:pt x="66822" y="609351"/>
                    <a:pt x="48365" y="599670"/>
                    <a:pt x="30994" y="588451"/>
                  </a:cubicBezTo>
                  <a:cubicBezTo>
                    <a:pt x="19594" y="581122"/>
                    <a:pt x="-6553" y="575422"/>
                    <a:pt x="10184" y="550270"/>
                  </a:cubicBezTo>
                  <a:cubicBezTo>
                    <a:pt x="18870" y="547285"/>
                    <a:pt x="27917" y="547647"/>
                    <a:pt x="36965" y="547556"/>
                  </a:cubicBezTo>
                  <a:cubicBezTo>
                    <a:pt x="49360" y="546923"/>
                    <a:pt x="61664" y="547375"/>
                    <a:pt x="74060" y="547466"/>
                  </a:cubicBezTo>
                  <a:cubicBezTo>
                    <a:pt x="92426" y="546923"/>
                    <a:pt x="110793" y="547194"/>
                    <a:pt x="129159" y="547466"/>
                  </a:cubicBezTo>
                  <a:cubicBezTo>
                    <a:pt x="445188" y="559047"/>
                    <a:pt x="751174" y="614508"/>
                    <a:pt x="1040603" y="760082"/>
                  </a:cubicBezTo>
                  <a:cubicBezTo>
                    <a:pt x="927238" y="591798"/>
                    <a:pt x="785736" y="462238"/>
                    <a:pt x="606414" y="375473"/>
                  </a:cubicBezTo>
                  <a:cubicBezTo>
                    <a:pt x="569319" y="354483"/>
                    <a:pt x="529601" y="339735"/>
                    <a:pt x="489792" y="325078"/>
                  </a:cubicBezTo>
                  <a:cubicBezTo>
                    <a:pt x="431979" y="304902"/>
                    <a:pt x="373351" y="288074"/>
                    <a:pt x="312642" y="279569"/>
                  </a:cubicBezTo>
                  <a:cubicBezTo>
                    <a:pt x="310832" y="279479"/>
                    <a:pt x="309023" y="279298"/>
                    <a:pt x="307214" y="278936"/>
                  </a:cubicBezTo>
                  <a:cubicBezTo>
                    <a:pt x="262881" y="271246"/>
                    <a:pt x="261524" y="269617"/>
                    <a:pt x="261162" y="225737"/>
                  </a:cubicBezTo>
                  <a:cubicBezTo>
                    <a:pt x="260800" y="178961"/>
                    <a:pt x="262247" y="132095"/>
                    <a:pt x="259714" y="85320"/>
                  </a:cubicBezTo>
                  <a:cubicBezTo>
                    <a:pt x="263243" y="66591"/>
                    <a:pt x="260709" y="47501"/>
                    <a:pt x="261976" y="28682"/>
                  </a:cubicBezTo>
                  <a:cubicBezTo>
                    <a:pt x="263605" y="4345"/>
                    <a:pt x="270571" y="-2260"/>
                    <a:pt x="294366" y="635"/>
                  </a:cubicBezTo>
                  <a:cubicBezTo>
                    <a:pt x="374255" y="10497"/>
                    <a:pt x="452788" y="26873"/>
                    <a:pt x="529511" y="51392"/>
                  </a:cubicBezTo>
                  <a:cubicBezTo>
                    <a:pt x="552672" y="59263"/>
                    <a:pt x="575743" y="67315"/>
                    <a:pt x="598995" y="74825"/>
                  </a:cubicBezTo>
                  <a:cubicBezTo>
                    <a:pt x="608586" y="77810"/>
                    <a:pt x="616818" y="83058"/>
                    <a:pt x="623152" y="91201"/>
                  </a:cubicBezTo>
                  <a:close/>
                </a:path>
              </a:pathLst>
            </a:custGeom>
            <a:solidFill>
              <a:schemeClr val="accent2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5" name="Freeform: Shape 140">
              <a:extLst>
                <a:ext uri="{FF2B5EF4-FFF2-40B4-BE49-F238E27FC236}">
                  <a16:creationId xmlns:a16="http://schemas.microsoft.com/office/drawing/2014/main" id="{C7B32B87-2610-4F39-A649-AC95DA95CF8C}"/>
                </a:ext>
              </a:extLst>
            </p:cNvPr>
            <p:cNvSpPr/>
            <p:nvPr/>
          </p:nvSpPr>
          <p:spPr>
            <a:xfrm>
              <a:off x="3825287" y="2075782"/>
              <a:ext cx="1503558" cy="2707333"/>
            </a:xfrm>
            <a:custGeom>
              <a:avLst/>
              <a:gdLst>
                <a:gd name="connsiteX0" fmla="*/ 973120 w 1503558"/>
                <a:gd name="connsiteY0" fmla="*/ 2656690 h 2707333"/>
                <a:gd name="connsiteX1" fmla="*/ 532326 w 1503558"/>
                <a:gd name="connsiteY1" fmla="*/ 2412589 h 2707333"/>
                <a:gd name="connsiteX2" fmla="*/ 74071 w 1503558"/>
                <a:gd name="connsiteY2" fmla="*/ 1719641 h 2707333"/>
                <a:gd name="connsiteX3" fmla="*/ 48738 w 1503558"/>
                <a:gd name="connsiteY3" fmla="*/ 1609352 h 2707333"/>
                <a:gd name="connsiteX4" fmla="*/ 36433 w 1503558"/>
                <a:gd name="connsiteY4" fmla="*/ 1586734 h 2707333"/>
                <a:gd name="connsiteX5" fmla="*/ 2234 w 1503558"/>
                <a:gd name="connsiteY5" fmla="*/ 1394655 h 2707333"/>
                <a:gd name="connsiteX6" fmla="*/ 15624 w 1503558"/>
                <a:gd name="connsiteY6" fmla="*/ 1238948 h 2707333"/>
                <a:gd name="connsiteX7" fmla="*/ 37609 w 1503558"/>
                <a:gd name="connsiteY7" fmla="*/ 1164668 h 2707333"/>
                <a:gd name="connsiteX8" fmla="*/ 210236 w 1503558"/>
                <a:gd name="connsiteY8" fmla="*/ 668323 h 2707333"/>
                <a:gd name="connsiteX9" fmla="*/ 961449 w 1503558"/>
                <a:gd name="connsiteY9" fmla="*/ 63950 h 2707333"/>
                <a:gd name="connsiteX10" fmla="*/ 974115 w 1503558"/>
                <a:gd name="connsiteY10" fmla="*/ 59065 h 2707333"/>
                <a:gd name="connsiteX11" fmla="*/ 1004424 w 1503558"/>
                <a:gd name="connsiteY11" fmla="*/ 42146 h 2707333"/>
                <a:gd name="connsiteX12" fmla="*/ 1203741 w 1503558"/>
                <a:gd name="connsiteY12" fmla="*/ 889 h 2707333"/>
                <a:gd name="connsiteX13" fmla="*/ 1243098 w 1503558"/>
                <a:gd name="connsiteY13" fmla="*/ 36084 h 2707333"/>
                <a:gd name="connsiteX14" fmla="*/ 1243640 w 1503558"/>
                <a:gd name="connsiteY14" fmla="*/ 84940 h 2707333"/>
                <a:gd name="connsiteX15" fmla="*/ 1243731 w 1503558"/>
                <a:gd name="connsiteY15" fmla="*/ 219658 h 2707333"/>
                <a:gd name="connsiteX16" fmla="*/ 1193336 w 1503558"/>
                <a:gd name="connsiteY16" fmla="*/ 279280 h 2707333"/>
                <a:gd name="connsiteX17" fmla="*/ 1019081 w 1503558"/>
                <a:gd name="connsiteY17" fmla="*/ 322527 h 2707333"/>
                <a:gd name="connsiteX18" fmla="*/ 460218 w 1503558"/>
                <a:gd name="connsiteY18" fmla="*/ 764769 h 2707333"/>
                <a:gd name="connsiteX19" fmla="*/ 652839 w 1503558"/>
                <a:gd name="connsiteY19" fmla="*/ 678365 h 2707333"/>
                <a:gd name="connsiteX20" fmla="*/ 1012024 w 1503558"/>
                <a:gd name="connsiteY20" fmla="*/ 583186 h 2707333"/>
                <a:gd name="connsiteX21" fmla="*/ 1465937 w 1503558"/>
                <a:gd name="connsiteY21" fmla="*/ 547991 h 2707333"/>
                <a:gd name="connsiteX22" fmla="*/ 1492084 w 1503558"/>
                <a:gd name="connsiteY22" fmla="*/ 549891 h 2707333"/>
                <a:gd name="connsiteX23" fmla="*/ 1496518 w 1503558"/>
                <a:gd name="connsiteY23" fmla="*/ 569253 h 2707333"/>
                <a:gd name="connsiteX24" fmla="*/ 1465123 w 1503558"/>
                <a:gd name="connsiteY24" fmla="*/ 591962 h 2707333"/>
                <a:gd name="connsiteX25" fmla="*/ 1441599 w 1503558"/>
                <a:gd name="connsiteY25" fmla="*/ 608519 h 2707333"/>
                <a:gd name="connsiteX26" fmla="*/ 1174698 w 1503558"/>
                <a:gd name="connsiteY26" fmla="*/ 904372 h 2707333"/>
                <a:gd name="connsiteX27" fmla="*/ 1058529 w 1503558"/>
                <a:gd name="connsiteY27" fmla="*/ 1294047 h 2707333"/>
                <a:gd name="connsiteX28" fmla="*/ 1113990 w 1503558"/>
                <a:gd name="connsiteY28" fmla="*/ 1672775 h 2707333"/>
                <a:gd name="connsiteX29" fmla="*/ 1315025 w 1503558"/>
                <a:gd name="connsiteY29" fmla="*/ 1992333 h 2707333"/>
                <a:gd name="connsiteX30" fmla="*/ 1485389 w 1503558"/>
                <a:gd name="connsiteY30" fmla="*/ 2130669 h 2707333"/>
                <a:gd name="connsiteX31" fmla="*/ 1497784 w 1503558"/>
                <a:gd name="connsiteY31" fmla="*/ 2157088 h 2707333"/>
                <a:gd name="connsiteX32" fmla="*/ 1464037 w 1503558"/>
                <a:gd name="connsiteY32" fmla="*/ 2160435 h 2707333"/>
                <a:gd name="connsiteX33" fmla="*/ 1274311 w 1503558"/>
                <a:gd name="connsiteY33" fmla="*/ 2155550 h 2707333"/>
                <a:gd name="connsiteX34" fmla="*/ 1039710 w 1503558"/>
                <a:gd name="connsiteY34" fmla="*/ 2129674 h 2707333"/>
                <a:gd name="connsiteX35" fmla="*/ 640987 w 1503558"/>
                <a:gd name="connsiteY35" fmla="*/ 2026351 h 2707333"/>
                <a:gd name="connsiteX36" fmla="*/ 548883 w 1503558"/>
                <a:gd name="connsiteY36" fmla="*/ 1987628 h 2707333"/>
                <a:gd name="connsiteX37" fmla="*/ 462661 w 1503558"/>
                <a:gd name="connsiteY37" fmla="*/ 1945286 h 2707333"/>
                <a:gd name="connsiteX38" fmla="*/ 557659 w 1503558"/>
                <a:gd name="connsiteY38" fmla="*/ 2072132 h 2707333"/>
                <a:gd name="connsiteX39" fmla="*/ 904812 w 1503558"/>
                <a:gd name="connsiteY39" fmla="*/ 2338309 h 2707333"/>
                <a:gd name="connsiteX40" fmla="*/ 922907 w 1503558"/>
                <a:gd name="connsiteY40" fmla="*/ 2344099 h 2707333"/>
                <a:gd name="connsiteX41" fmla="*/ 1004244 w 1503558"/>
                <a:gd name="connsiteY41" fmla="*/ 2378842 h 2707333"/>
                <a:gd name="connsiteX42" fmla="*/ 1192884 w 1503558"/>
                <a:gd name="connsiteY42" fmla="*/ 2429779 h 2707333"/>
                <a:gd name="connsiteX43" fmla="*/ 1243731 w 1503558"/>
                <a:gd name="connsiteY43" fmla="*/ 2483883 h 2707333"/>
                <a:gd name="connsiteX44" fmla="*/ 1243731 w 1503558"/>
                <a:gd name="connsiteY44" fmla="*/ 2624029 h 2707333"/>
                <a:gd name="connsiteX45" fmla="*/ 1243098 w 1503558"/>
                <a:gd name="connsiteY45" fmla="*/ 2672885 h 2707333"/>
                <a:gd name="connsiteX46" fmla="*/ 1206455 w 1503558"/>
                <a:gd name="connsiteY46" fmla="*/ 2706180 h 2707333"/>
                <a:gd name="connsiteX47" fmla="*/ 980991 w 1503558"/>
                <a:gd name="connsiteY47" fmla="*/ 2657504 h 2707333"/>
                <a:gd name="connsiteX48" fmla="*/ 973120 w 1503558"/>
                <a:gd name="connsiteY48" fmla="*/ 2656690 h 270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503558" h="2707333">
                  <a:moveTo>
                    <a:pt x="973120" y="2656690"/>
                  </a:moveTo>
                  <a:cubicBezTo>
                    <a:pt x="816327" y="2593086"/>
                    <a:pt x="664782" y="2520345"/>
                    <a:pt x="532326" y="2412589"/>
                  </a:cubicBezTo>
                  <a:cubicBezTo>
                    <a:pt x="307044" y="2229377"/>
                    <a:pt x="153960" y="1998757"/>
                    <a:pt x="74071" y="1719641"/>
                  </a:cubicBezTo>
                  <a:cubicBezTo>
                    <a:pt x="63757" y="1683451"/>
                    <a:pt x="57062" y="1646085"/>
                    <a:pt x="48738" y="1609352"/>
                  </a:cubicBezTo>
                  <a:cubicBezTo>
                    <a:pt x="38786" y="1605010"/>
                    <a:pt x="37247" y="1595600"/>
                    <a:pt x="36433" y="1586734"/>
                  </a:cubicBezTo>
                  <a:cubicBezTo>
                    <a:pt x="30914" y="1521682"/>
                    <a:pt x="9562" y="1459526"/>
                    <a:pt x="2234" y="1394655"/>
                  </a:cubicBezTo>
                  <a:cubicBezTo>
                    <a:pt x="-3828" y="1341275"/>
                    <a:pt x="3048" y="1289886"/>
                    <a:pt x="15624" y="1238948"/>
                  </a:cubicBezTo>
                  <a:cubicBezTo>
                    <a:pt x="21776" y="1214067"/>
                    <a:pt x="19605" y="1186201"/>
                    <a:pt x="37609" y="1164668"/>
                  </a:cubicBezTo>
                  <a:cubicBezTo>
                    <a:pt x="62038" y="987699"/>
                    <a:pt x="118675" y="821678"/>
                    <a:pt x="210236" y="668323"/>
                  </a:cubicBezTo>
                  <a:cubicBezTo>
                    <a:pt x="385847" y="374279"/>
                    <a:pt x="636101" y="172158"/>
                    <a:pt x="961449" y="63950"/>
                  </a:cubicBezTo>
                  <a:cubicBezTo>
                    <a:pt x="965701" y="62502"/>
                    <a:pt x="969863" y="60693"/>
                    <a:pt x="974115" y="59065"/>
                  </a:cubicBezTo>
                  <a:cubicBezTo>
                    <a:pt x="982258" y="49836"/>
                    <a:pt x="992844" y="45312"/>
                    <a:pt x="1004424" y="42146"/>
                  </a:cubicBezTo>
                  <a:cubicBezTo>
                    <a:pt x="1070019" y="24322"/>
                    <a:pt x="1136066" y="8760"/>
                    <a:pt x="1203741" y="889"/>
                  </a:cubicBezTo>
                  <a:cubicBezTo>
                    <a:pt x="1234864" y="-2730"/>
                    <a:pt x="1242193" y="3875"/>
                    <a:pt x="1243098" y="36084"/>
                  </a:cubicBezTo>
                  <a:cubicBezTo>
                    <a:pt x="1243550" y="52369"/>
                    <a:pt x="1242012" y="68655"/>
                    <a:pt x="1243640" y="84940"/>
                  </a:cubicBezTo>
                  <a:cubicBezTo>
                    <a:pt x="1243912" y="129816"/>
                    <a:pt x="1243821" y="174782"/>
                    <a:pt x="1243731" y="219658"/>
                  </a:cubicBezTo>
                  <a:cubicBezTo>
                    <a:pt x="1243731" y="271138"/>
                    <a:pt x="1243640" y="271138"/>
                    <a:pt x="1193336" y="279280"/>
                  </a:cubicBezTo>
                  <a:cubicBezTo>
                    <a:pt x="1133713" y="287333"/>
                    <a:pt x="1076714" y="306242"/>
                    <a:pt x="1019081" y="322527"/>
                  </a:cubicBezTo>
                  <a:cubicBezTo>
                    <a:pt x="797870" y="403231"/>
                    <a:pt x="607601" y="542472"/>
                    <a:pt x="460218" y="764769"/>
                  </a:cubicBezTo>
                  <a:cubicBezTo>
                    <a:pt x="525269" y="730298"/>
                    <a:pt x="588421" y="702793"/>
                    <a:pt x="652839" y="678365"/>
                  </a:cubicBezTo>
                  <a:cubicBezTo>
                    <a:pt x="769280" y="634033"/>
                    <a:pt x="889521" y="604086"/>
                    <a:pt x="1012024" y="583186"/>
                  </a:cubicBezTo>
                  <a:cubicBezTo>
                    <a:pt x="1162213" y="557491"/>
                    <a:pt x="1313487" y="544824"/>
                    <a:pt x="1465937" y="547991"/>
                  </a:cubicBezTo>
                  <a:cubicBezTo>
                    <a:pt x="1474713" y="548082"/>
                    <a:pt x="1483489" y="547810"/>
                    <a:pt x="1492084" y="549891"/>
                  </a:cubicBezTo>
                  <a:cubicBezTo>
                    <a:pt x="1504479" y="553782"/>
                    <a:pt x="1504570" y="561019"/>
                    <a:pt x="1496518" y="569253"/>
                  </a:cubicBezTo>
                  <a:cubicBezTo>
                    <a:pt x="1487470" y="578572"/>
                    <a:pt x="1479780" y="589519"/>
                    <a:pt x="1465123" y="591962"/>
                  </a:cubicBezTo>
                  <a:cubicBezTo>
                    <a:pt x="1455352" y="593590"/>
                    <a:pt x="1449018" y="602185"/>
                    <a:pt x="1441599" y="608519"/>
                  </a:cubicBezTo>
                  <a:cubicBezTo>
                    <a:pt x="1329320" y="686056"/>
                    <a:pt x="1242012" y="786302"/>
                    <a:pt x="1174698" y="904372"/>
                  </a:cubicBezTo>
                  <a:cubicBezTo>
                    <a:pt x="1105757" y="1025156"/>
                    <a:pt x="1068119" y="1155983"/>
                    <a:pt x="1058529" y="1294047"/>
                  </a:cubicBezTo>
                  <a:cubicBezTo>
                    <a:pt x="1049481" y="1423788"/>
                    <a:pt x="1069114" y="1550182"/>
                    <a:pt x="1113990" y="1672775"/>
                  </a:cubicBezTo>
                  <a:cubicBezTo>
                    <a:pt x="1158322" y="1793740"/>
                    <a:pt x="1227264" y="1899234"/>
                    <a:pt x="1315025" y="1992333"/>
                  </a:cubicBezTo>
                  <a:cubicBezTo>
                    <a:pt x="1365420" y="2045803"/>
                    <a:pt x="1423957" y="2090227"/>
                    <a:pt x="1485389" y="2130669"/>
                  </a:cubicBezTo>
                  <a:cubicBezTo>
                    <a:pt x="1493894" y="2136278"/>
                    <a:pt x="1513165" y="2139264"/>
                    <a:pt x="1497784" y="2157088"/>
                  </a:cubicBezTo>
                  <a:cubicBezTo>
                    <a:pt x="1486565" y="2158807"/>
                    <a:pt x="1474985" y="2156726"/>
                    <a:pt x="1464037" y="2160435"/>
                  </a:cubicBezTo>
                  <a:cubicBezTo>
                    <a:pt x="1400614" y="2167945"/>
                    <a:pt x="1337463" y="2157721"/>
                    <a:pt x="1274311" y="2155550"/>
                  </a:cubicBezTo>
                  <a:cubicBezTo>
                    <a:pt x="1195779" y="2152745"/>
                    <a:pt x="1117518" y="2142160"/>
                    <a:pt x="1039710" y="2129674"/>
                  </a:cubicBezTo>
                  <a:cubicBezTo>
                    <a:pt x="903545" y="2107779"/>
                    <a:pt x="770547" y="2073670"/>
                    <a:pt x="640987" y="2026351"/>
                  </a:cubicBezTo>
                  <a:cubicBezTo>
                    <a:pt x="608687" y="2017304"/>
                    <a:pt x="579283" y="2001290"/>
                    <a:pt x="548883" y="1987628"/>
                  </a:cubicBezTo>
                  <a:cubicBezTo>
                    <a:pt x="522284" y="1972066"/>
                    <a:pt x="491794" y="1964286"/>
                    <a:pt x="462661" y="1945286"/>
                  </a:cubicBezTo>
                  <a:cubicBezTo>
                    <a:pt x="491341" y="1992785"/>
                    <a:pt x="523279" y="2033408"/>
                    <a:pt x="557659" y="2072132"/>
                  </a:cubicBezTo>
                  <a:cubicBezTo>
                    <a:pt x="656187" y="2183235"/>
                    <a:pt x="771452" y="2272624"/>
                    <a:pt x="904812" y="2338309"/>
                  </a:cubicBezTo>
                  <a:cubicBezTo>
                    <a:pt x="910512" y="2341114"/>
                    <a:pt x="916664" y="2342833"/>
                    <a:pt x="922907" y="2344099"/>
                  </a:cubicBezTo>
                  <a:cubicBezTo>
                    <a:pt x="951316" y="2352695"/>
                    <a:pt x="975292" y="2371604"/>
                    <a:pt x="1004244" y="2378842"/>
                  </a:cubicBezTo>
                  <a:cubicBezTo>
                    <a:pt x="1065405" y="2402004"/>
                    <a:pt x="1128194" y="2419194"/>
                    <a:pt x="1192884" y="2429779"/>
                  </a:cubicBezTo>
                  <a:cubicBezTo>
                    <a:pt x="1239026" y="2434303"/>
                    <a:pt x="1243550" y="2439008"/>
                    <a:pt x="1243731" y="2483883"/>
                  </a:cubicBezTo>
                  <a:cubicBezTo>
                    <a:pt x="1243821" y="2530568"/>
                    <a:pt x="1244002" y="2577344"/>
                    <a:pt x="1243731" y="2624029"/>
                  </a:cubicBezTo>
                  <a:cubicBezTo>
                    <a:pt x="1242012" y="2640315"/>
                    <a:pt x="1243640" y="2656600"/>
                    <a:pt x="1243098" y="2672885"/>
                  </a:cubicBezTo>
                  <a:cubicBezTo>
                    <a:pt x="1242102" y="2705728"/>
                    <a:pt x="1238031" y="2709980"/>
                    <a:pt x="1206455" y="2706180"/>
                  </a:cubicBezTo>
                  <a:cubicBezTo>
                    <a:pt x="1129823" y="2696861"/>
                    <a:pt x="1054638" y="2680847"/>
                    <a:pt x="980991" y="2657504"/>
                  </a:cubicBezTo>
                  <a:cubicBezTo>
                    <a:pt x="978458" y="2656600"/>
                    <a:pt x="975834" y="2656509"/>
                    <a:pt x="973120" y="2656690"/>
                  </a:cubicBezTo>
                  <a:close/>
                </a:path>
              </a:pathLst>
            </a:custGeom>
            <a:solidFill>
              <a:schemeClr val="accent4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6" name="Freeform: Shape 141">
              <a:extLst>
                <a:ext uri="{FF2B5EF4-FFF2-40B4-BE49-F238E27FC236}">
                  <a16:creationId xmlns:a16="http://schemas.microsoft.com/office/drawing/2014/main" id="{B19D1C28-1A05-4585-A724-F8829089AA0F}"/>
                </a:ext>
              </a:extLst>
            </p:cNvPr>
            <p:cNvSpPr/>
            <p:nvPr/>
          </p:nvSpPr>
          <p:spPr>
            <a:xfrm>
              <a:off x="5520017" y="5701773"/>
              <a:ext cx="1148821" cy="1159091"/>
            </a:xfrm>
            <a:custGeom>
              <a:avLst/>
              <a:gdLst>
                <a:gd name="connsiteX0" fmla="*/ 894001 w 1148821"/>
                <a:gd name="connsiteY0" fmla="*/ 100926 h 1159091"/>
                <a:gd name="connsiteX1" fmla="*/ 973167 w 1148821"/>
                <a:gd name="connsiteY1" fmla="*/ 170683 h 1159091"/>
                <a:gd name="connsiteX2" fmla="*/ 1148779 w 1148821"/>
                <a:gd name="connsiteY2" fmla="*/ 574834 h 1159091"/>
                <a:gd name="connsiteX3" fmla="*/ 683014 w 1148821"/>
                <a:gd name="connsiteY3" fmla="*/ 1148264 h 1159091"/>
                <a:gd name="connsiteX4" fmla="*/ 420184 w 1148821"/>
                <a:gd name="connsiteY4" fmla="*/ 1137770 h 1159091"/>
                <a:gd name="connsiteX5" fmla="*/ 399104 w 1148821"/>
                <a:gd name="connsiteY5" fmla="*/ 1133698 h 1159091"/>
                <a:gd name="connsiteX6" fmla="*/ 188206 w 1148821"/>
                <a:gd name="connsiteY6" fmla="*/ 1009386 h 1159091"/>
                <a:gd name="connsiteX7" fmla="*/ 1647 w 1148821"/>
                <a:gd name="connsiteY7" fmla="*/ 624776 h 1159091"/>
                <a:gd name="connsiteX8" fmla="*/ 338576 w 1148821"/>
                <a:gd name="connsiteY8" fmla="*/ 59308 h 1159091"/>
                <a:gd name="connsiteX9" fmla="*/ 520702 w 1148821"/>
                <a:gd name="connsiteY9" fmla="*/ 11809 h 1159091"/>
                <a:gd name="connsiteX10" fmla="*/ 546849 w 1148821"/>
                <a:gd name="connsiteY10" fmla="*/ 499 h 1159091"/>
                <a:gd name="connsiteX11" fmla="*/ 711785 w 1148821"/>
                <a:gd name="connsiteY11" fmla="*/ 18142 h 1159091"/>
                <a:gd name="connsiteX12" fmla="*/ 733680 w 1148821"/>
                <a:gd name="connsiteY12" fmla="*/ 32075 h 1159091"/>
                <a:gd name="connsiteX13" fmla="*/ 894001 w 1148821"/>
                <a:gd name="connsiteY13" fmla="*/ 100926 h 115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48821" h="1159091">
                  <a:moveTo>
                    <a:pt x="894001" y="100926"/>
                  </a:moveTo>
                  <a:cubicBezTo>
                    <a:pt x="920420" y="124088"/>
                    <a:pt x="947924" y="146254"/>
                    <a:pt x="973167" y="170683"/>
                  </a:cubicBezTo>
                  <a:cubicBezTo>
                    <a:pt x="1087437" y="281062"/>
                    <a:pt x="1146879" y="417318"/>
                    <a:pt x="1148779" y="574834"/>
                  </a:cubicBezTo>
                  <a:cubicBezTo>
                    <a:pt x="1152126" y="856573"/>
                    <a:pt x="959958" y="1092170"/>
                    <a:pt x="683014" y="1148264"/>
                  </a:cubicBezTo>
                  <a:cubicBezTo>
                    <a:pt x="595253" y="1165998"/>
                    <a:pt x="507040" y="1161564"/>
                    <a:pt x="420184" y="1137770"/>
                  </a:cubicBezTo>
                  <a:cubicBezTo>
                    <a:pt x="413308" y="1135869"/>
                    <a:pt x="406161" y="1135055"/>
                    <a:pt x="399104" y="1133698"/>
                  </a:cubicBezTo>
                  <a:cubicBezTo>
                    <a:pt x="322471" y="1102936"/>
                    <a:pt x="249458" y="1066385"/>
                    <a:pt x="188206" y="1009386"/>
                  </a:cubicBezTo>
                  <a:cubicBezTo>
                    <a:pt x="76289" y="905249"/>
                    <a:pt x="13137" y="777950"/>
                    <a:pt x="1647" y="624776"/>
                  </a:cubicBezTo>
                  <a:cubicBezTo>
                    <a:pt x="-17534" y="368642"/>
                    <a:pt x="133017" y="150778"/>
                    <a:pt x="338576" y="59308"/>
                  </a:cubicBezTo>
                  <a:cubicBezTo>
                    <a:pt x="396661" y="33432"/>
                    <a:pt x="457369" y="17509"/>
                    <a:pt x="520702" y="11809"/>
                  </a:cubicBezTo>
                  <a:cubicBezTo>
                    <a:pt x="527126" y="2852"/>
                    <a:pt x="536897" y="952"/>
                    <a:pt x="546849" y="499"/>
                  </a:cubicBezTo>
                  <a:cubicBezTo>
                    <a:pt x="602672" y="-1853"/>
                    <a:pt x="657681" y="4118"/>
                    <a:pt x="711785" y="18142"/>
                  </a:cubicBezTo>
                  <a:cubicBezTo>
                    <a:pt x="720380" y="20404"/>
                    <a:pt x="729246" y="23028"/>
                    <a:pt x="733680" y="32075"/>
                  </a:cubicBezTo>
                  <a:cubicBezTo>
                    <a:pt x="790950" y="46008"/>
                    <a:pt x="841164" y="76679"/>
                    <a:pt x="894001" y="100926"/>
                  </a:cubicBezTo>
                  <a:close/>
                </a:path>
              </a:pathLst>
            </a:custGeom>
            <a:solidFill>
              <a:schemeClr val="accent3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7" name="Freeform: Shape 142">
              <a:extLst>
                <a:ext uri="{FF2B5EF4-FFF2-40B4-BE49-F238E27FC236}">
                  <a16:creationId xmlns:a16="http://schemas.microsoft.com/office/drawing/2014/main" id="{10FA7FF8-E812-41F1-BCE4-C94C58DFD156}"/>
                </a:ext>
              </a:extLst>
            </p:cNvPr>
            <p:cNvSpPr/>
            <p:nvPr/>
          </p:nvSpPr>
          <p:spPr>
            <a:xfrm>
              <a:off x="8368504" y="2855662"/>
              <a:ext cx="1164832" cy="1154836"/>
            </a:xfrm>
            <a:custGeom>
              <a:avLst/>
              <a:gdLst>
                <a:gd name="connsiteX0" fmla="*/ 43834 w 1164832"/>
                <a:gd name="connsiteY0" fmla="*/ 365155 h 1154836"/>
                <a:gd name="connsiteX1" fmla="*/ 145528 w 1164832"/>
                <a:gd name="connsiteY1" fmla="*/ 199948 h 1154836"/>
                <a:gd name="connsiteX2" fmla="*/ 536289 w 1164832"/>
                <a:gd name="connsiteY2" fmla="*/ 2079 h 1154836"/>
                <a:gd name="connsiteX3" fmla="*/ 888327 w 1164832"/>
                <a:gd name="connsiteY3" fmla="*/ 85768 h 1154836"/>
                <a:gd name="connsiteX4" fmla="*/ 1135143 w 1164832"/>
                <a:gd name="connsiteY4" fmla="*/ 396640 h 1154836"/>
                <a:gd name="connsiteX5" fmla="*/ 982783 w 1164832"/>
                <a:gd name="connsiteY5" fmla="*/ 994679 h 1154836"/>
                <a:gd name="connsiteX6" fmla="*/ 617535 w 1164832"/>
                <a:gd name="connsiteY6" fmla="*/ 1153644 h 1154836"/>
                <a:gd name="connsiteX7" fmla="*/ 420119 w 1164832"/>
                <a:gd name="connsiteY7" fmla="*/ 1129758 h 1154836"/>
                <a:gd name="connsiteX8" fmla="*/ 182985 w 1164832"/>
                <a:gd name="connsiteY8" fmla="*/ 987894 h 1154836"/>
                <a:gd name="connsiteX9" fmla="*/ 68262 w 1164832"/>
                <a:gd name="connsiteY9" fmla="*/ 831825 h 1154836"/>
                <a:gd name="connsiteX10" fmla="*/ 54872 w 1164832"/>
                <a:gd name="connsiteY10" fmla="*/ 808663 h 1154836"/>
                <a:gd name="connsiteX11" fmla="*/ 37591 w 1164832"/>
                <a:gd name="connsiteY11" fmla="*/ 782244 h 1154836"/>
                <a:gd name="connsiteX12" fmla="*/ 2849 w 1164832"/>
                <a:gd name="connsiteY12" fmla="*/ 638118 h 1154836"/>
                <a:gd name="connsiteX13" fmla="*/ 23930 w 1164832"/>
                <a:gd name="connsiteY13" fmla="*/ 405507 h 1154836"/>
                <a:gd name="connsiteX14" fmla="*/ 43834 w 1164832"/>
                <a:gd name="connsiteY14" fmla="*/ 365155 h 115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4832" h="1154836">
                  <a:moveTo>
                    <a:pt x="43834" y="365155"/>
                  </a:moveTo>
                  <a:cubicBezTo>
                    <a:pt x="71881" y="306437"/>
                    <a:pt x="101919" y="249166"/>
                    <a:pt x="145528" y="199948"/>
                  </a:cubicBezTo>
                  <a:cubicBezTo>
                    <a:pt x="249755" y="82330"/>
                    <a:pt x="378863" y="15650"/>
                    <a:pt x="536289" y="2079"/>
                  </a:cubicBezTo>
                  <a:cubicBezTo>
                    <a:pt x="663497" y="-8869"/>
                    <a:pt x="779034" y="24064"/>
                    <a:pt x="888327" y="85768"/>
                  </a:cubicBezTo>
                  <a:cubicBezTo>
                    <a:pt x="1014268" y="154710"/>
                    <a:pt x="1094157" y="262375"/>
                    <a:pt x="1135143" y="396640"/>
                  </a:cubicBezTo>
                  <a:cubicBezTo>
                    <a:pt x="1204899" y="625089"/>
                    <a:pt x="1150795" y="827029"/>
                    <a:pt x="982783" y="994679"/>
                  </a:cubicBezTo>
                  <a:cubicBezTo>
                    <a:pt x="883441" y="1093840"/>
                    <a:pt x="759400" y="1146587"/>
                    <a:pt x="617535" y="1153644"/>
                  </a:cubicBezTo>
                  <a:cubicBezTo>
                    <a:pt x="550222" y="1156992"/>
                    <a:pt x="483904" y="1154549"/>
                    <a:pt x="420119" y="1129758"/>
                  </a:cubicBezTo>
                  <a:cubicBezTo>
                    <a:pt x="333173" y="1095740"/>
                    <a:pt x="250569" y="1054755"/>
                    <a:pt x="182985" y="987894"/>
                  </a:cubicBezTo>
                  <a:cubicBezTo>
                    <a:pt x="136390" y="941752"/>
                    <a:pt x="97214" y="890724"/>
                    <a:pt x="68262" y="831825"/>
                  </a:cubicBezTo>
                  <a:cubicBezTo>
                    <a:pt x="64372" y="823863"/>
                    <a:pt x="59396" y="816353"/>
                    <a:pt x="54872" y="808663"/>
                  </a:cubicBezTo>
                  <a:cubicBezTo>
                    <a:pt x="43925" y="803234"/>
                    <a:pt x="41391" y="792106"/>
                    <a:pt x="37591" y="782244"/>
                  </a:cubicBezTo>
                  <a:cubicBezTo>
                    <a:pt x="19496" y="735831"/>
                    <a:pt x="7011" y="687788"/>
                    <a:pt x="2849" y="638118"/>
                  </a:cubicBezTo>
                  <a:cubicBezTo>
                    <a:pt x="-3665" y="559404"/>
                    <a:pt x="44" y="481415"/>
                    <a:pt x="23930" y="405507"/>
                  </a:cubicBezTo>
                  <a:cubicBezTo>
                    <a:pt x="28453" y="391121"/>
                    <a:pt x="30263" y="375198"/>
                    <a:pt x="43834" y="365155"/>
                  </a:cubicBezTo>
                  <a:close/>
                </a:path>
              </a:pathLst>
            </a:custGeom>
            <a:solidFill>
              <a:schemeClr val="accent2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8" name="Freeform: Shape 143">
              <a:extLst>
                <a:ext uri="{FF2B5EF4-FFF2-40B4-BE49-F238E27FC236}">
                  <a16:creationId xmlns:a16="http://schemas.microsoft.com/office/drawing/2014/main" id="{5513DAA1-ED2E-4961-9212-75D1C0655A06}"/>
                </a:ext>
              </a:extLst>
            </p:cNvPr>
            <p:cNvSpPr/>
            <p:nvPr/>
          </p:nvSpPr>
          <p:spPr>
            <a:xfrm>
              <a:off x="5520261" y="4"/>
              <a:ext cx="1156234" cy="1156729"/>
            </a:xfrm>
            <a:custGeom>
              <a:avLst/>
              <a:gdLst>
                <a:gd name="connsiteX0" fmla="*/ 398045 w 1156234"/>
                <a:gd name="connsiteY0" fmla="*/ 1124419 h 1156729"/>
                <a:gd name="connsiteX1" fmla="*/ 220985 w 1156234"/>
                <a:gd name="connsiteY1" fmla="*/ 1027791 h 1156729"/>
                <a:gd name="connsiteX2" fmla="*/ 8279 w 1156234"/>
                <a:gd name="connsiteY2" fmla="*/ 669691 h 1156729"/>
                <a:gd name="connsiteX3" fmla="*/ 194838 w 1156234"/>
                <a:gd name="connsiteY3" fmla="*/ 143580 h 1156729"/>
                <a:gd name="connsiteX4" fmla="*/ 667117 w 1156234"/>
                <a:gd name="connsiteY4" fmla="*/ 7867 h 1156729"/>
                <a:gd name="connsiteX5" fmla="*/ 881090 w 1156234"/>
                <a:gd name="connsiteY5" fmla="*/ 86400 h 1156729"/>
                <a:gd name="connsiteX6" fmla="*/ 1089364 w 1156234"/>
                <a:gd name="connsiteY6" fmla="*/ 305077 h 1156729"/>
                <a:gd name="connsiteX7" fmla="*/ 1156225 w 1156234"/>
                <a:gd name="connsiteY7" fmla="*/ 571255 h 1156729"/>
                <a:gd name="connsiteX8" fmla="*/ 1020331 w 1156234"/>
                <a:gd name="connsiteY8" fmla="*/ 946635 h 1156729"/>
                <a:gd name="connsiteX9" fmla="*/ 653817 w 1156234"/>
                <a:gd name="connsiteY9" fmla="*/ 1149752 h 1156729"/>
                <a:gd name="connsiteX10" fmla="*/ 418583 w 1156234"/>
                <a:gd name="connsiteY10" fmla="*/ 1130118 h 1156729"/>
                <a:gd name="connsiteX11" fmla="*/ 398045 w 1156234"/>
                <a:gd name="connsiteY11" fmla="*/ 1124419 h 115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6234" h="1156729">
                  <a:moveTo>
                    <a:pt x="398045" y="1124419"/>
                  </a:moveTo>
                  <a:cubicBezTo>
                    <a:pt x="335979" y="1097819"/>
                    <a:pt x="274275" y="1070586"/>
                    <a:pt x="220985" y="1027791"/>
                  </a:cubicBezTo>
                  <a:cubicBezTo>
                    <a:pt x="105268" y="934964"/>
                    <a:pt x="30988" y="816985"/>
                    <a:pt x="8279" y="669691"/>
                  </a:cubicBezTo>
                  <a:cubicBezTo>
                    <a:pt x="-23840" y="461418"/>
                    <a:pt x="37321" y="283454"/>
                    <a:pt x="194838" y="143580"/>
                  </a:cubicBezTo>
                  <a:cubicBezTo>
                    <a:pt x="329193" y="24062"/>
                    <a:pt x="488429" y="-19456"/>
                    <a:pt x="667117" y="7867"/>
                  </a:cubicBezTo>
                  <a:cubicBezTo>
                    <a:pt x="744111" y="19629"/>
                    <a:pt x="813506" y="50029"/>
                    <a:pt x="881090" y="86400"/>
                  </a:cubicBezTo>
                  <a:cubicBezTo>
                    <a:pt x="975818" y="135256"/>
                    <a:pt x="1039693" y="213517"/>
                    <a:pt x="1089364" y="305077"/>
                  </a:cubicBezTo>
                  <a:cubicBezTo>
                    <a:pt x="1134420" y="388043"/>
                    <a:pt x="1156768" y="478066"/>
                    <a:pt x="1156225" y="571255"/>
                  </a:cubicBezTo>
                  <a:cubicBezTo>
                    <a:pt x="1155320" y="711129"/>
                    <a:pt x="1111802" y="838156"/>
                    <a:pt x="1020331" y="946635"/>
                  </a:cubicBezTo>
                  <a:cubicBezTo>
                    <a:pt x="923975" y="1060905"/>
                    <a:pt x="801744" y="1130661"/>
                    <a:pt x="653817" y="1149752"/>
                  </a:cubicBezTo>
                  <a:cubicBezTo>
                    <a:pt x="575104" y="1159885"/>
                    <a:pt x="494672" y="1163142"/>
                    <a:pt x="418583" y="1130118"/>
                  </a:cubicBezTo>
                  <a:cubicBezTo>
                    <a:pt x="411797" y="1127042"/>
                    <a:pt x="403926" y="1129576"/>
                    <a:pt x="398045" y="1124419"/>
                  </a:cubicBezTo>
                  <a:close/>
                </a:path>
              </a:pathLst>
            </a:custGeom>
            <a:solidFill>
              <a:schemeClr val="accent1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9" name="Freeform: Shape 144">
              <a:extLst>
                <a:ext uri="{FF2B5EF4-FFF2-40B4-BE49-F238E27FC236}">
                  <a16:creationId xmlns:a16="http://schemas.microsoft.com/office/drawing/2014/main" id="{859560A7-5DA8-47B6-9FE5-D95F8C9200EB}"/>
                </a:ext>
              </a:extLst>
            </p:cNvPr>
            <p:cNvSpPr/>
            <p:nvPr/>
          </p:nvSpPr>
          <p:spPr>
            <a:xfrm>
              <a:off x="4745026" y="1175347"/>
              <a:ext cx="2706760" cy="1503485"/>
            </a:xfrm>
            <a:custGeom>
              <a:avLst/>
              <a:gdLst>
                <a:gd name="connsiteX0" fmla="*/ 91201 w 2706760"/>
                <a:gd name="connsiteY0" fmla="*/ 880334 h 1503485"/>
                <a:gd name="connsiteX1" fmla="*/ 174076 w 2706760"/>
                <a:gd name="connsiteY1" fmla="*/ 704179 h 1503485"/>
                <a:gd name="connsiteX2" fmla="*/ 344531 w 2706760"/>
                <a:gd name="connsiteY2" fmla="*/ 463244 h 1503485"/>
                <a:gd name="connsiteX3" fmla="*/ 861685 w 2706760"/>
                <a:gd name="connsiteY3" fmla="*/ 108040 h 1503485"/>
                <a:gd name="connsiteX4" fmla="*/ 1187666 w 2706760"/>
                <a:gd name="connsiteY4" fmla="*/ 25707 h 1503485"/>
                <a:gd name="connsiteX5" fmla="*/ 1312974 w 2706760"/>
                <a:gd name="connsiteY5" fmla="*/ 2274 h 1503485"/>
                <a:gd name="connsiteX6" fmla="*/ 1442263 w 2706760"/>
                <a:gd name="connsiteY6" fmla="*/ 9874 h 1503485"/>
                <a:gd name="connsiteX7" fmla="*/ 1692697 w 2706760"/>
                <a:gd name="connsiteY7" fmla="*/ 59183 h 1503485"/>
                <a:gd name="connsiteX8" fmla="*/ 2235728 w 2706760"/>
                <a:gd name="connsiteY8" fmla="*/ 340922 h 1503485"/>
                <a:gd name="connsiteX9" fmla="*/ 2567137 w 2706760"/>
                <a:gd name="connsiteY9" fmla="*/ 757197 h 1503485"/>
                <a:gd name="connsiteX10" fmla="*/ 2656346 w 2706760"/>
                <a:gd name="connsiteY10" fmla="*/ 975966 h 1503485"/>
                <a:gd name="connsiteX11" fmla="*/ 2705926 w 2706760"/>
                <a:gd name="connsiteY11" fmla="*/ 1207943 h 1503485"/>
                <a:gd name="connsiteX12" fmla="*/ 2675617 w 2706760"/>
                <a:gd name="connsiteY12" fmla="*/ 1241962 h 1503485"/>
                <a:gd name="connsiteX13" fmla="*/ 2618980 w 2706760"/>
                <a:gd name="connsiteY13" fmla="*/ 1242505 h 1503485"/>
                <a:gd name="connsiteX14" fmla="*/ 2483086 w 2706760"/>
                <a:gd name="connsiteY14" fmla="*/ 1242595 h 1503485"/>
                <a:gd name="connsiteX15" fmla="*/ 2428439 w 2706760"/>
                <a:gd name="connsiteY15" fmla="*/ 1193739 h 1503485"/>
                <a:gd name="connsiteX16" fmla="*/ 2379312 w 2706760"/>
                <a:gd name="connsiteY16" fmla="*/ 1009532 h 1503485"/>
                <a:gd name="connsiteX17" fmla="*/ 2218176 w 2706760"/>
                <a:gd name="connsiteY17" fmla="*/ 712864 h 1503485"/>
                <a:gd name="connsiteX18" fmla="*/ 2087982 w 2706760"/>
                <a:gd name="connsiteY18" fmla="*/ 571090 h 1503485"/>
                <a:gd name="connsiteX19" fmla="*/ 2061925 w 2706760"/>
                <a:gd name="connsiteY19" fmla="*/ 551819 h 1503485"/>
                <a:gd name="connsiteX20" fmla="*/ 1948651 w 2706760"/>
                <a:gd name="connsiteY20" fmla="*/ 464420 h 1503485"/>
                <a:gd name="connsiteX21" fmla="*/ 2156110 w 2706760"/>
                <a:gd name="connsiteY21" fmla="*/ 1346279 h 1503485"/>
                <a:gd name="connsiteX22" fmla="*/ 2160905 w 2706760"/>
                <a:gd name="connsiteY22" fmla="*/ 1462087 h 1503485"/>
                <a:gd name="connsiteX23" fmla="*/ 2156834 w 2706760"/>
                <a:gd name="connsiteY23" fmla="*/ 1496016 h 1503485"/>
                <a:gd name="connsiteX24" fmla="*/ 2130234 w 2706760"/>
                <a:gd name="connsiteY24" fmla="*/ 1488868 h 1503485"/>
                <a:gd name="connsiteX25" fmla="*/ 2090244 w 2706760"/>
                <a:gd name="connsiteY25" fmla="*/ 1427888 h 1503485"/>
                <a:gd name="connsiteX26" fmla="*/ 1571823 w 2706760"/>
                <a:gd name="connsiteY26" fmla="*/ 1082997 h 1503485"/>
                <a:gd name="connsiteX27" fmla="*/ 1308089 w 2706760"/>
                <a:gd name="connsiteY27" fmla="*/ 1056669 h 1503485"/>
                <a:gd name="connsiteX28" fmla="*/ 815543 w 2706760"/>
                <a:gd name="connsiteY28" fmla="*/ 1230924 h 1503485"/>
                <a:gd name="connsiteX29" fmla="*/ 621927 w 2706760"/>
                <a:gd name="connsiteY29" fmla="*/ 1420016 h 1503485"/>
                <a:gd name="connsiteX30" fmla="*/ 588451 w 2706760"/>
                <a:gd name="connsiteY30" fmla="*/ 1472492 h 1503485"/>
                <a:gd name="connsiteX31" fmla="*/ 550270 w 2706760"/>
                <a:gd name="connsiteY31" fmla="*/ 1493301 h 1503485"/>
                <a:gd name="connsiteX32" fmla="*/ 547556 w 2706760"/>
                <a:gd name="connsiteY32" fmla="*/ 1466521 h 1503485"/>
                <a:gd name="connsiteX33" fmla="*/ 547466 w 2706760"/>
                <a:gd name="connsiteY33" fmla="*/ 1429426 h 1503485"/>
                <a:gd name="connsiteX34" fmla="*/ 547466 w 2706760"/>
                <a:gd name="connsiteY34" fmla="*/ 1374327 h 1503485"/>
                <a:gd name="connsiteX35" fmla="*/ 760082 w 2706760"/>
                <a:gd name="connsiteY35" fmla="*/ 462882 h 1503485"/>
                <a:gd name="connsiteX36" fmla="*/ 375473 w 2706760"/>
                <a:gd name="connsiteY36" fmla="*/ 897071 h 1503485"/>
                <a:gd name="connsiteX37" fmla="*/ 325078 w 2706760"/>
                <a:gd name="connsiteY37" fmla="*/ 1013694 h 1503485"/>
                <a:gd name="connsiteX38" fmla="*/ 279569 w 2706760"/>
                <a:gd name="connsiteY38" fmla="*/ 1190844 h 1503485"/>
                <a:gd name="connsiteX39" fmla="*/ 278936 w 2706760"/>
                <a:gd name="connsiteY39" fmla="*/ 1196272 h 1503485"/>
                <a:gd name="connsiteX40" fmla="*/ 225737 w 2706760"/>
                <a:gd name="connsiteY40" fmla="*/ 1242324 h 1503485"/>
                <a:gd name="connsiteX41" fmla="*/ 85320 w 2706760"/>
                <a:gd name="connsiteY41" fmla="*/ 1243771 h 1503485"/>
                <a:gd name="connsiteX42" fmla="*/ 28682 w 2706760"/>
                <a:gd name="connsiteY42" fmla="*/ 1241510 h 1503485"/>
                <a:gd name="connsiteX43" fmla="*/ 635 w 2706760"/>
                <a:gd name="connsiteY43" fmla="*/ 1209119 h 1503485"/>
                <a:gd name="connsiteX44" fmla="*/ 51392 w 2706760"/>
                <a:gd name="connsiteY44" fmla="*/ 973975 h 1503485"/>
                <a:gd name="connsiteX45" fmla="*/ 74825 w 2706760"/>
                <a:gd name="connsiteY45" fmla="*/ 904490 h 1503485"/>
                <a:gd name="connsiteX46" fmla="*/ 91201 w 2706760"/>
                <a:gd name="connsiteY46" fmla="*/ 880334 h 150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706760" h="1503485">
                  <a:moveTo>
                    <a:pt x="91201" y="880334"/>
                  </a:moveTo>
                  <a:cubicBezTo>
                    <a:pt x="117348" y="820892"/>
                    <a:pt x="143224" y="761359"/>
                    <a:pt x="174076" y="704179"/>
                  </a:cubicBezTo>
                  <a:cubicBezTo>
                    <a:pt x="220218" y="616328"/>
                    <a:pt x="277760" y="536891"/>
                    <a:pt x="344531" y="463244"/>
                  </a:cubicBezTo>
                  <a:cubicBezTo>
                    <a:pt x="489019" y="303737"/>
                    <a:pt x="662188" y="186753"/>
                    <a:pt x="861685" y="108040"/>
                  </a:cubicBezTo>
                  <a:cubicBezTo>
                    <a:pt x="966636" y="66692"/>
                    <a:pt x="1075749" y="40455"/>
                    <a:pt x="1187666" y="25707"/>
                  </a:cubicBezTo>
                  <a:cubicBezTo>
                    <a:pt x="1229827" y="20098"/>
                    <a:pt x="1270270" y="6798"/>
                    <a:pt x="1312974" y="2274"/>
                  </a:cubicBezTo>
                  <a:cubicBezTo>
                    <a:pt x="1357126" y="-2430"/>
                    <a:pt x="1400283" y="193"/>
                    <a:pt x="1442263" y="9874"/>
                  </a:cubicBezTo>
                  <a:cubicBezTo>
                    <a:pt x="1525228" y="29055"/>
                    <a:pt x="1610184" y="37740"/>
                    <a:pt x="1692697" y="59183"/>
                  </a:cubicBezTo>
                  <a:cubicBezTo>
                    <a:pt x="1895271" y="111839"/>
                    <a:pt x="2076221" y="205662"/>
                    <a:pt x="2235728" y="340922"/>
                  </a:cubicBezTo>
                  <a:cubicBezTo>
                    <a:pt x="2373612" y="457816"/>
                    <a:pt x="2483720" y="597056"/>
                    <a:pt x="2567137" y="757197"/>
                  </a:cubicBezTo>
                  <a:cubicBezTo>
                    <a:pt x="2603599" y="827225"/>
                    <a:pt x="2632551" y="900600"/>
                    <a:pt x="2656346" y="975966"/>
                  </a:cubicBezTo>
                  <a:cubicBezTo>
                    <a:pt x="2679327" y="1051874"/>
                    <a:pt x="2697512" y="1128868"/>
                    <a:pt x="2705926" y="1207943"/>
                  </a:cubicBezTo>
                  <a:cubicBezTo>
                    <a:pt x="2709002" y="1236714"/>
                    <a:pt x="2704569" y="1240786"/>
                    <a:pt x="2675617" y="1241962"/>
                  </a:cubicBezTo>
                  <a:cubicBezTo>
                    <a:pt x="2656708" y="1242776"/>
                    <a:pt x="2637798" y="1240876"/>
                    <a:pt x="2618980" y="1242505"/>
                  </a:cubicBezTo>
                  <a:cubicBezTo>
                    <a:pt x="2573652" y="1242776"/>
                    <a:pt x="2528324" y="1242776"/>
                    <a:pt x="2483086" y="1242595"/>
                  </a:cubicBezTo>
                  <a:cubicBezTo>
                    <a:pt x="2439115" y="1242414"/>
                    <a:pt x="2435135" y="1238795"/>
                    <a:pt x="2428439" y="1193739"/>
                  </a:cubicBezTo>
                  <a:cubicBezTo>
                    <a:pt x="2419030" y="1130497"/>
                    <a:pt x="2402926" y="1068974"/>
                    <a:pt x="2379312" y="1009532"/>
                  </a:cubicBezTo>
                  <a:cubicBezTo>
                    <a:pt x="2345112" y="900057"/>
                    <a:pt x="2285851" y="804244"/>
                    <a:pt x="2218176" y="712864"/>
                  </a:cubicBezTo>
                  <a:cubicBezTo>
                    <a:pt x="2179724" y="661022"/>
                    <a:pt x="2133582" y="616328"/>
                    <a:pt x="2087982" y="571090"/>
                  </a:cubicBezTo>
                  <a:cubicBezTo>
                    <a:pt x="2080202" y="563400"/>
                    <a:pt x="2071787" y="556705"/>
                    <a:pt x="2061925" y="551819"/>
                  </a:cubicBezTo>
                  <a:cubicBezTo>
                    <a:pt x="2028540" y="518343"/>
                    <a:pt x="1988279" y="493825"/>
                    <a:pt x="1948651" y="464420"/>
                  </a:cubicBezTo>
                  <a:cubicBezTo>
                    <a:pt x="2085540" y="743897"/>
                    <a:pt x="2149053" y="1038484"/>
                    <a:pt x="2156110" y="1346279"/>
                  </a:cubicBezTo>
                  <a:cubicBezTo>
                    <a:pt x="2162534" y="1384731"/>
                    <a:pt x="2163438" y="1423364"/>
                    <a:pt x="2160905" y="1462087"/>
                  </a:cubicBezTo>
                  <a:cubicBezTo>
                    <a:pt x="2158281" y="1473216"/>
                    <a:pt x="2158010" y="1484706"/>
                    <a:pt x="2156834" y="1496016"/>
                  </a:cubicBezTo>
                  <a:cubicBezTo>
                    <a:pt x="2142991" y="1513115"/>
                    <a:pt x="2135844" y="1496558"/>
                    <a:pt x="2130234" y="1488868"/>
                  </a:cubicBezTo>
                  <a:cubicBezTo>
                    <a:pt x="2115939" y="1469235"/>
                    <a:pt x="2104901" y="1447521"/>
                    <a:pt x="2090244" y="1427888"/>
                  </a:cubicBezTo>
                  <a:cubicBezTo>
                    <a:pt x="1958241" y="1251371"/>
                    <a:pt x="1785163" y="1137011"/>
                    <a:pt x="1571823" y="1082997"/>
                  </a:cubicBezTo>
                  <a:cubicBezTo>
                    <a:pt x="1485238" y="1061103"/>
                    <a:pt x="1397025" y="1051241"/>
                    <a:pt x="1308089" y="1056669"/>
                  </a:cubicBezTo>
                  <a:cubicBezTo>
                    <a:pt x="1127591" y="1067707"/>
                    <a:pt x="962565" y="1124164"/>
                    <a:pt x="815543" y="1230924"/>
                  </a:cubicBezTo>
                  <a:cubicBezTo>
                    <a:pt x="741715" y="1284485"/>
                    <a:pt x="676845" y="1347184"/>
                    <a:pt x="621927" y="1420016"/>
                  </a:cubicBezTo>
                  <a:cubicBezTo>
                    <a:pt x="609351" y="1436664"/>
                    <a:pt x="599670" y="1455121"/>
                    <a:pt x="588451" y="1472492"/>
                  </a:cubicBezTo>
                  <a:cubicBezTo>
                    <a:pt x="581122" y="1483892"/>
                    <a:pt x="575422" y="1510039"/>
                    <a:pt x="550270" y="1493301"/>
                  </a:cubicBezTo>
                  <a:cubicBezTo>
                    <a:pt x="547285" y="1484616"/>
                    <a:pt x="547647" y="1475568"/>
                    <a:pt x="547556" y="1466521"/>
                  </a:cubicBezTo>
                  <a:cubicBezTo>
                    <a:pt x="546923" y="1454126"/>
                    <a:pt x="547375" y="1441821"/>
                    <a:pt x="547466" y="1429426"/>
                  </a:cubicBezTo>
                  <a:cubicBezTo>
                    <a:pt x="546923" y="1411060"/>
                    <a:pt x="547194" y="1392693"/>
                    <a:pt x="547466" y="1374327"/>
                  </a:cubicBezTo>
                  <a:cubicBezTo>
                    <a:pt x="559046" y="1058298"/>
                    <a:pt x="614508" y="752312"/>
                    <a:pt x="760082" y="462882"/>
                  </a:cubicBezTo>
                  <a:cubicBezTo>
                    <a:pt x="591798" y="576247"/>
                    <a:pt x="462238" y="717750"/>
                    <a:pt x="375473" y="897071"/>
                  </a:cubicBezTo>
                  <a:cubicBezTo>
                    <a:pt x="354483" y="934166"/>
                    <a:pt x="339735" y="973885"/>
                    <a:pt x="325078" y="1013694"/>
                  </a:cubicBezTo>
                  <a:cubicBezTo>
                    <a:pt x="304902" y="1071507"/>
                    <a:pt x="288074" y="1130135"/>
                    <a:pt x="279569" y="1190844"/>
                  </a:cubicBezTo>
                  <a:cubicBezTo>
                    <a:pt x="279479" y="1192653"/>
                    <a:pt x="279298" y="1194462"/>
                    <a:pt x="278936" y="1196272"/>
                  </a:cubicBezTo>
                  <a:cubicBezTo>
                    <a:pt x="271246" y="1240605"/>
                    <a:pt x="269617" y="1241962"/>
                    <a:pt x="225737" y="1242324"/>
                  </a:cubicBezTo>
                  <a:cubicBezTo>
                    <a:pt x="178961" y="1242686"/>
                    <a:pt x="132095" y="1241238"/>
                    <a:pt x="85320" y="1243771"/>
                  </a:cubicBezTo>
                  <a:cubicBezTo>
                    <a:pt x="66591" y="1240243"/>
                    <a:pt x="47501" y="1242776"/>
                    <a:pt x="28682" y="1241510"/>
                  </a:cubicBezTo>
                  <a:cubicBezTo>
                    <a:pt x="4345" y="1239881"/>
                    <a:pt x="-2260" y="1232914"/>
                    <a:pt x="635" y="1209119"/>
                  </a:cubicBezTo>
                  <a:cubicBezTo>
                    <a:pt x="10497" y="1129230"/>
                    <a:pt x="26873" y="1050698"/>
                    <a:pt x="51392" y="973975"/>
                  </a:cubicBezTo>
                  <a:cubicBezTo>
                    <a:pt x="59263" y="950814"/>
                    <a:pt x="67225" y="927742"/>
                    <a:pt x="74825" y="904490"/>
                  </a:cubicBezTo>
                  <a:cubicBezTo>
                    <a:pt x="77901" y="894810"/>
                    <a:pt x="83148" y="886667"/>
                    <a:pt x="91201" y="880334"/>
                  </a:cubicBezTo>
                  <a:close/>
                </a:path>
              </a:pathLst>
            </a:custGeom>
            <a:solidFill>
              <a:schemeClr val="accent1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0" name="Freeform: Shape 145">
              <a:extLst>
                <a:ext uri="{FF2B5EF4-FFF2-40B4-BE49-F238E27FC236}">
                  <a16:creationId xmlns:a16="http://schemas.microsoft.com/office/drawing/2014/main" id="{CCFC03E6-B62C-4FB5-8B22-7A2BA7211A56}"/>
                </a:ext>
              </a:extLst>
            </p:cNvPr>
            <p:cNvSpPr/>
            <p:nvPr/>
          </p:nvSpPr>
          <p:spPr>
            <a:xfrm>
              <a:off x="4744917" y="4206038"/>
              <a:ext cx="2706760" cy="1503485"/>
            </a:xfrm>
            <a:custGeom>
              <a:avLst/>
              <a:gdLst>
                <a:gd name="connsiteX0" fmla="*/ 2615560 w 2706760"/>
                <a:gd name="connsiteY0" fmla="*/ 623152 h 1503485"/>
                <a:gd name="connsiteX1" fmla="*/ 2532685 w 2706760"/>
                <a:gd name="connsiteY1" fmla="*/ 799307 h 1503485"/>
                <a:gd name="connsiteX2" fmla="*/ 2362230 w 2706760"/>
                <a:gd name="connsiteY2" fmla="*/ 1040241 h 1503485"/>
                <a:gd name="connsiteX3" fmla="*/ 1845075 w 2706760"/>
                <a:gd name="connsiteY3" fmla="*/ 1395446 h 1503485"/>
                <a:gd name="connsiteX4" fmla="*/ 1519094 w 2706760"/>
                <a:gd name="connsiteY4" fmla="*/ 1477778 h 1503485"/>
                <a:gd name="connsiteX5" fmla="*/ 1393786 w 2706760"/>
                <a:gd name="connsiteY5" fmla="*/ 1501211 h 1503485"/>
                <a:gd name="connsiteX6" fmla="*/ 1264498 w 2706760"/>
                <a:gd name="connsiteY6" fmla="*/ 1493611 h 1503485"/>
                <a:gd name="connsiteX7" fmla="*/ 1014063 w 2706760"/>
                <a:gd name="connsiteY7" fmla="*/ 1444303 h 1503485"/>
                <a:gd name="connsiteX8" fmla="*/ 471033 w 2706760"/>
                <a:gd name="connsiteY8" fmla="*/ 1162564 h 1503485"/>
                <a:gd name="connsiteX9" fmla="*/ 139623 w 2706760"/>
                <a:gd name="connsiteY9" fmla="*/ 746288 h 1503485"/>
                <a:gd name="connsiteX10" fmla="*/ 50415 w 2706760"/>
                <a:gd name="connsiteY10" fmla="*/ 527520 h 1503485"/>
                <a:gd name="connsiteX11" fmla="*/ 834 w 2706760"/>
                <a:gd name="connsiteY11" fmla="*/ 295542 h 1503485"/>
                <a:gd name="connsiteX12" fmla="*/ 31143 w 2706760"/>
                <a:gd name="connsiteY12" fmla="*/ 261524 h 1503485"/>
                <a:gd name="connsiteX13" fmla="*/ 87781 w 2706760"/>
                <a:gd name="connsiteY13" fmla="*/ 260981 h 1503485"/>
                <a:gd name="connsiteX14" fmla="*/ 223674 w 2706760"/>
                <a:gd name="connsiteY14" fmla="*/ 260890 h 1503485"/>
                <a:gd name="connsiteX15" fmla="*/ 278321 w 2706760"/>
                <a:gd name="connsiteY15" fmla="*/ 309747 h 1503485"/>
                <a:gd name="connsiteX16" fmla="*/ 327449 w 2706760"/>
                <a:gd name="connsiteY16" fmla="*/ 493954 h 1503485"/>
                <a:gd name="connsiteX17" fmla="*/ 488585 w 2706760"/>
                <a:gd name="connsiteY17" fmla="*/ 790621 h 1503485"/>
                <a:gd name="connsiteX18" fmla="*/ 618778 w 2706760"/>
                <a:gd name="connsiteY18" fmla="*/ 932395 h 1503485"/>
                <a:gd name="connsiteX19" fmla="*/ 644835 w 2706760"/>
                <a:gd name="connsiteY19" fmla="*/ 951667 h 1503485"/>
                <a:gd name="connsiteX20" fmla="*/ 758109 w 2706760"/>
                <a:gd name="connsiteY20" fmla="*/ 1039065 h 1503485"/>
                <a:gd name="connsiteX21" fmla="*/ 550650 w 2706760"/>
                <a:gd name="connsiteY21" fmla="*/ 157206 h 1503485"/>
                <a:gd name="connsiteX22" fmla="*/ 545855 w 2706760"/>
                <a:gd name="connsiteY22" fmla="*/ 41398 h 1503485"/>
                <a:gd name="connsiteX23" fmla="*/ 549927 w 2706760"/>
                <a:gd name="connsiteY23" fmla="*/ 7470 h 1503485"/>
                <a:gd name="connsiteX24" fmla="*/ 576526 w 2706760"/>
                <a:gd name="connsiteY24" fmla="*/ 14618 h 1503485"/>
                <a:gd name="connsiteX25" fmla="*/ 616516 w 2706760"/>
                <a:gd name="connsiteY25" fmla="*/ 75598 h 1503485"/>
                <a:gd name="connsiteX26" fmla="*/ 1134937 w 2706760"/>
                <a:gd name="connsiteY26" fmla="*/ 420488 h 1503485"/>
                <a:gd name="connsiteX27" fmla="*/ 1398672 w 2706760"/>
                <a:gd name="connsiteY27" fmla="*/ 446817 h 1503485"/>
                <a:gd name="connsiteX28" fmla="*/ 1891218 w 2706760"/>
                <a:gd name="connsiteY28" fmla="*/ 272562 h 1503485"/>
                <a:gd name="connsiteX29" fmla="*/ 2084834 w 2706760"/>
                <a:gd name="connsiteY29" fmla="*/ 83469 h 1503485"/>
                <a:gd name="connsiteX30" fmla="*/ 2118310 w 2706760"/>
                <a:gd name="connsiteY30" fmla="*/ 30994 h 1503485"/>
                <a:gd name="connsiteX31" fmla="*/ 2156490 w 2706760"/>
                <a:gd name="connsiteY31" fmla="*/ 10184 h 1503485"/>
                <a:gd name="connsiteX32" fmla="*/ 2159204 w 2706760"/>
                <a:gd name="connsiteY32" fmla="*/ 36965 h 1503485"/>
                <a:gd name="connsiteX33" fmla="*/ 2159295 w 2706760"/>
                <a:gd name="connsiteY33" fmla="*/ 74060 h 1503485"/>
                <a:gd name="connsiteX34" fmla="*/ 2159295 w 2706760"/>
                <a:gd name="connsiteY34" fmla="*/ 129159 h 1503485"/>
                <a:gd name="connsiteX35" fmla="*/ 1946679 w 2706760"/>
                <a:gd name="connsiteY35" fmla="*/ 1040604 h 1503485"/>
                <a:gd name="connsiteX36" fmla="*/ 2331288 w 2706760"/>
                <a:gd name="connsiteY36" fmla="*/ 606414 h 1503485"/>
                <a:gd name="connsiteX37" fmla="*/ 2381682 w 2706760"/>
                <a:gd name="connsiteY37" fmla="*/ 489792 h 1503485"/>
                <a:gd name="connsiteX38" fmla="*/ 2427191 w 2706760"/>
                <a:gd name="connsiteY38" fmla="*/ 312642 h 1503485"/>
                <a:gd name="connsiteX39" fmla="*/ 2427824 w 2706760"/>
                <a:gd name="connsiteY39" fmla="*/ 307214 h 1503485"/>
                <a:gd name="connsiteX40" fmla="*/ 2481024 w 2706760"/>
                <a:gd name="connsiteY40" fmla="*/ 261162 h 1503485"/>
                <a:gd name="connsiteX41" fmla="*/ 2621440 w 2706760"/>
                <a:gd name="connsiteY41" fmla="*/ 259714 h 1503485"/>
                <a:gd name="connsiteX42" fmla="*/ 2678078 w 2706760"/>
                <a:gd name="connsiteY42" fmla="*/ 261976 h 1503485"/>
                <a:gd name="connsiteX43" fmla="*/ 2706125 w 2706760"/>
                <a:gd name="connsiteY43" fmla="*/ 294366 h 1503485"/>
                <a:gd name="connsiteX44" fmla="*/ 2655369 w 2706760"/>
                <a:gd name="connsiteY44" fmla="*/ 529510 h 1503485"/>
                <a:gd name="connsiteX45" fmla="*/ 2631936 w 2706760"/>
                <a:gd name="connsiteY45" fmla="*/ 598996 h 1503485"/>
                <a:gd name="connsiteX46" fmla="*/ 2615560 w 2706760"/>
                <a:gd name="connsiteY46" fmla="*/ 623152 h 150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706760" h="1503485">
                  <a:moveTo>
                    <a:pt x="2615560" y="623152"/>
                  </a:moveTo>
                  <a:cubicBezTo>
                    <a:pt x="2589413" y="682594"/>
                    <a:pt x="2563537" y="742126"/>
                    <a:pt x="2532685" y="799307"/>
                  </a:cubicBezTo>
                  <a:cubicBezTo>
                    <a:pt x="2486543" y="887158"/>
                    <a:pt x="2429001" y="966595"/>
                    <a:pt x="2362230" y="1040241"/>
                  </a:cubicBezTo>
                  <a:cubicBezTo>
                    <a:pt x="2217742" y="1199749"/>
                    <a:pt x="2044572" y="1316733"/>
                    <a:pt x="1845075" y="1395446"/>
                  </a:cubicBezTo>
                  <a:cubicBezTo>
                    <a:pt x="1740124" y="1436793"/>
                    <a:pt x="1631012" y="1463031"/>
                    <a:pt x="1519094" y="1477778"/>
                  </a:cubicBezTo>
                  <a:cubicBezTo>
                    <a:pt x="1476933" y="1483388"/>
                    <a:pt x="1436491" y="1496688"/>
                    <a:pt x="1393786" y="1501211"/>
                  </a:cubicBezTo>
                  <a:cubicBezTo>
                    <a:pt x="1349635" y="1505916"/>
                    <a:pt x="1306478" y="1503292"/>
                    <a:pt x="1264498" y="1493611"/>
                  </a:cubicBezTo>
                  <a:cubicBezTo>
                    <a:pt x="1181532" y="1474431"/>
                    <a:pt x="1096576" y="1465745"/>
                    <a:pt x="1014063" y="1444303"/>
                  </a:cubicBezTo>
                  <a:cubicBezTo>
                    <a:pt x="811490" y="1391646"/>
                    <a:pt x="630540" y="1297824"/>
                    <a:pt x="471033" y="1162564"/>
                  </a:cubicBezTo>
                  <a:cubicBezTo>
                    <a:pt x="333149" y="1045670"/>
                    <a:pt x="223041" y="906429"/>
                    <a:pt x="139623" y="746288"/>
                  </a:cubicBezTo>
                  <a:cubicBezTo>
                    <a:pt x="103162" y="676261"/>
                    <a:pt x="74209" y="602886"/>
                    <a:pt x="50415" y="527520"/>
                  </a:cubicBezTo>
                  <a:cubicBezTo>
                    <a:pt x="27434" y="451611"/>
                    <a:pt x="9248" y="374618"/>
                    <a:pt x="834" y="295542"/>
                  </a:cubicBezTo>
                  <a:cubicBezTo>
                    <a:pt x="-2242" y="266771"/>
                    <a:pt x="2191" y="262700"/>
                    <a:pt x="31143" y="261524"/>
                  </a:cubicBezTo>
                  <a:cubicBezTo>
                    <a:pt x="50053" y="260710"/>
                    <a:pt x="68962" y="262609"/>
                    <a:pt x="87781" y="260981"/>
                  </a:cubicBezTo>
                  <a:cubicBezTo>
                    <a:pt x="133109" y="260710"/>
                    <a:pt x="178437" y="260710"/>
                    <a:pt x="223674" y="260890"/>
                  </a:cubicBezTo>
                  <a:cubicBezTo>
                    <a:pt x="267645" y="261071"/>
                    <a:pt x="271626" y="264691"/>
                    <a:pt x="278321" y="309747"/>
                  </a:cubicBezTo>
                  <a:cubicBezTo>
                    <a:pt x="287730" y="372989"/>
                    <a:pt x="303835" y="434512"/>
                    <a:pt x="327449" y="493954"/>
                  </a:cubicBezTo>
                  <a:cubicBezTo>
                    <a:pt x="361648" y="603429"/>
                    <a:pt x="420909" y="699241"/>
                    <a:pt x="488585" y="790621"/>
                  </a:cubicBezTo>
                  <a:cubicBezTo>
                    <a:pt x="527037" y="842463"/>
                    <a:pt x="573179" y="887158"/>
                    <a:pt x="618778" y="932395"/>
                  </a:cubicBezTo>
                  <a:cubicBezTo>
                    <a:pt x="626559" y="940086"/>
                    <a:pt x="634973" y="946781"/>
                    <a:pt x="644835" y="951667"/>
                  </a:cubicBezTo>
                  <a:cubicBezTo>
                    <a:pt x="678220" y="985142"/>
                    <a:pt x="718481" y="1009661"/>
                    <a:pt x="758109" y="1039065"/>
                  </a:cubicBezTo>
                  <a:cubicBezTo>
                    <a:pt x="621221" y="759589"/>
                    <a:pt x="557707" y="465002"/>
                    <a:pt x="550650" y="157206"/>
                  </a:cubicBezTo>
                  <a:cubicBezTo>
                    <a:pt x="544227" y="118754"/>
                    <a:pt x="543322" y="80121"/>
                    <a:pt x="545855" y="41398"/>
                  </a:cubicBezTo>
                  <a:cubicBezTo>
                    <a:pt x="548479" y="30270"/>
                    <a:pt x="548751" y="18779"/>
                    <a:pt x="549927" y="7470"/>
                  </a:cubicBezTo>
                  <a:cubicBezTo>
                    <a:pt x="563769" y="-9630"/>
                    <a:pt x="570917" y="6927"/>
                    <a:pt x="576526" y="14618"/>
                  </a:cubicBezTo>
                  <a:cubicBezTo>
                    <a:pt x="590821" y="34251"/>
                    <a:pt x="601859" y="55965"/>
                    <a:pt x="616516" y="75598"/>
                  </a:cubicBezTo>
                  <a:cubicBezTo>
                    <a:pt x="748519" y="252114"/>
                    <a:pt x="921598" y="366475"/>
                    <a:pt x="1134937" y="420488"/>
                  </a:cubicBezTo>
                  <a:cubicBezTo>
                    <a:pt x="1221522" y="442383"/>
                    <a:pt x="1309735" y="452245"/>
                    <a:pt x="1398672" y="446817"/>
                  </a:cubicBezTo>
                  <a:cubicBezTo>
                    <a:pt x="1579169" y="435778"/>
                    <a:pt x="1744196" y="379322"/>
                    <a:pt x="1891218" y="272562"/>
                  </a:cubicBezTo>
                  <a:cubicBezTo>
                    <a:pt x="1965045" y="219000"/>
                    <a:pt x="2029916" y="156301"/>
                    <a:pt x="2084834" y="83469"/>
                  </a:cubicBezTo>
                  <a:cubicBezTo>
                    <a:pt x="2097410" y="66822"/>
                    <a:pt x="2107091" y="48365"/>
                    <a:pt x="2118310" y="30994"/>
                  </a:cubicBezTo>
                  <a:cubicBezTo>
                    <a:pt x="2125638" y="19594"/>
                    <a:pt x="2131338" y="-6553"/>
                    <a:pt x="2156490" y="10184"/>
                  </a:cubicBezTo>
                  <a:cubicBezTo>
                    <a:pt x="2159476" y="18870"/>
                    <a:pt x="2159114" y="27917"/>
                    <a:pt x="2159204" y="36965"/>
                  </a:cubicBezTo>
                  <a:cubicBezTo>
                    <a:pt x="2159838" y="49360"/>
                    <a:pt x="2159385" y="61665"/>
                    <a:pt x="2159295" y="74060"/>
                  </a:cubicBezTo>
                  <a:cubicBezTo>
                    <a:pt x="2159838" y="92426"/>
                    <a:pt x="2159566" y="110793"/>
                    <a:pt x="2159295" y="129159"/>
                  </a:cubicBezTo>
                  <a:cubicBezTo>
                    <a:pt x="2147714" y="445188"/>
                    <a:pt x="2092253" y="751174"/>
                    <a:pt x="1946679" y="1040604"/>
                  </a:cubicBezTo>
                  <a:cubicBezTo>
                    <a:pt x="2114962" y="927238"/>
                    <a:pt x="2244522" y="785735"/>
                    <a:pt x="2331288" y="606414"/>
                  </a:cubicBezTo>
                  <a:cubicBezTo>
                    <a:pt x="2352278" y="569319"/>
                    <a:pt x="2367025" y="529601"/>
                    <a:pt x="2381682" y="489792"/>
                  </a:cubicBezTo>
                  <a:cubicBezTo>
                    <a:pt x="2401858" y="431979"/>
                    <a:pt x="2418686" y="373351"/>
                    <a:pt x="2427191" y="312642"/>
                  </a:cubicBezTo>
                  <a:cubicBezTo>
                    <a:pt x="2427282" y="310833"/>
                    <a:pt x="2427462" y="309023"/>
                    <a:pt x="2427824" y="307214"/>
                  </a:cubicBezTo>
                  <a:cubicBezTo>
                    <a:pt x="2435515" y="262881"/>
                    <a:pt x="2437143" y="261524"/>
                    <a:pt x="2481024" y="261162"/>
                  </a:cubicBezTo>
                  <a:cubicBezTo>
                    <a:pt x="2527799" y="260800"/>
                    <a:pt x="2574665" y="262248"/>
                    <a:pt x="2621440" y="259714"/>
                  </a:cubicBezTo>
                  <a:cubicBezTo>
                    <a:pt x="2640169" y="263243"/>
                    <a:pt x="2659259" y="260710"/>
                    <a:pt x="2678078" y="261976"/>
                  </a:cubicBezTo>
                  <a:cubicBezTo>
                    <a:pt x="2702416" y="263605"/>
                    <a:pt x="2709021" y="270571"/>
                    <a:pt x="2706125" y="294366"/>
                  </a:cubicBezTo>
                  <a:cubicBezTo>
                    <a:pt x="2696263" y="374256"/>
                    <a:pt x="2679887" y="452788"/>
                    <a:pt x="2655369" y="529510"/>
                  </a:cubicBezTo>
                  <a:cubicBezTo>
                    <a:pt x="2647497" y="552672"/>
                    <a:pt x="2639445" y="575743"/>
                    <a:pt x="2631936" y="598996"/>
                  </a:cubicBezTo>
                  <a:cubicBezTo>
                    <a:pt x="2628859" y="608586"/>
                    <a:pt x="2623612" y="616728"/>
                    <a:pt x="2615560" y="623152"/>
                  </a:cubicBezTo>
                  <a:close/>
                </a:path>
              </a:pathLst>
            </a:custGeom>
            <a:solidFill>
              <a:schemeClr val="accent3"/>
            </a:solidFill>
            <a:ln w="90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81" name="Group 144">
            <a:extLst>
              <a:ext uri="{FF2B5EF4-FFF2-40B4-BE49-F238E27FC236}">
                <a16:creationId xmlns:a16="http://schemas.microsoft.com/office/drawing/2014/main" id="{BDA98D05-467A-4CC5-9C6F-D08515D6C5B0}"/>
              </a:ext>
            </a:extLst>
          </p:cNvPr>
          <p:cNvGrpSpPr/>
          <p:nvPr/>
        </p:nvGrpSpPr>
        <p:grpSpPr>
          <a:xfrm>
            <a:off x="5355108" y="3274093"/>
            <a:ext cx="1510038" cy="1509276"/>
            <a:chOff x="2694095" y="150545"/>
            <a:chExt cx="2189491" cy="2188386"/>
          </a:xfrm>
        </p:grpSpPr>
        <p:sp>
          <p:nvSpPr>
            <p:cNvPr id="1382" name="Freeform: Shape 145">
              <a:extLst>
                <a:ext uri="{FF2B5EF4-FFF2-40B4-BE49-F238E27FC236}">
                  <a16:creationId xmlns:a16="http://schemas.microsoft.com/office/drawing/2014/main" id="{F0BDAB6F-4F38-4EA6-8654-8B8064D95CDB}"/>
                </a:ext>
              </a:extLst>
            </p:cNvPr>
            <p:cNvSpPr/>
            <p:nvPr/>
          </p:nvSpPr>
          <p:spPr>
            <a:xfrm>
              <a:off x="2694095" y="150545"/>
              <a:ext cx="2188386" cy="2188386"/>
            </a:xfrm>
            <a:custGeom>
              <a:avLst/>
              <a:gdLst>
                <a:gd name="connsiteX0" fmla="*/ 5063164 w 5063163"/>
                <a:gd name="connsiteY0" fmla="*/ 2531582 h 5063163"/>
                <a:gd name="connsiteX1" fmla="*/ 2531582 w 5063163"/>
                <a:gd name="connsiteY1" fmla="*/ 5063164 h 5063163"/>
                <a:gd name="connsiteX2" fmla="*/ 0 w 5063163"/>
                <a:gd name="connsiteY2" fmla="*/ 2531582 h 5063163"/>
                <a:gd name="connsiteX3" fmla="*/ 2531582 w 5063163"/>
                <a:gd name="connsiteY3" fmla="*/ 0 h 5063163"/>
                <a:gd name="connsiteX4" fmla="*/ 5063164 w 5063163"/>
                <a:gd name="connsiteY4" fmla="*/ 2531582 h 506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3163" h="5063163">
                  <a:moveTo>
                    <a:pt x="5063164" y="2531582"/>
                  </a:moveTo>
                  <a:cubicBezTo>
                    <a:pt x="5063164" y="3929736"/>
                    <a:pt x="3929736" y="5063164"/>
                    <a:pt x="2531582" y="5063164"/>
                  </a:cubicBezTo>
                  <a:cubicBezTo>
                    <a:pt x="1133428" y="5063164"/>
                    <a:pt x="0" y="3929736"/>
                    <a:pt x="0" y="2531582"/>
                  </a:cubicBezTo>
                  <a:cubicBezTo>
                    <a:pt x="0" y="1133428"/>
                    <a:pt x="1133428" y="0"/>
                    <a:pt x="2531582" y="0"/>
                  </a:cubicBezTo>
                  <a:cubicBezTo>
                    <a:pt x="3929736" y="0"/>
                    <a:pt x="5063164" y="1133428"/>
                    <a:pt x="5063164" y="2531582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85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3" name="Freeform: Shape 146">
              <a:extLst>
                <a:ext uri="{FF2B5EF4-FFF2-40B4-BE49-F238E27FC236}">
                  <a16:creationId xmlns:a16="http://schemas.microsoft.com/office/drawing/2014/main" id="{E5AF3E22-4DD4-42D1-80DE-A65EB0C98921}"/>
                </a:ext>
              </a:extLst>
            </p:cNvPr>
            <p:cNvSpPr/>
            <p:nvPr/>
          </p:nvSpPr>
          <p:spPr>
            <a:xfrm>
              <a:off x="3149837" y="152382"/>
              <a:ext cx="1733749" cy="2177435"/>
            </a:xfrm>
            <a:custGeom>
              <a:avLst/>
              <a:gdLst>
                <a:gd name="connsiteX0" fmla="*/ 848114 w 1878869"/>
                <a:gd name="connsiteY0" fmla="*/ 1699384 h 2359692"/>
                <a:gd name="connsiteX1" fmla="*/ 868186 w 1878869"/>
                <a:gd name="connsiteY1" fmla="*/ 1703335 h 2359692"/>
                <a:gd name="connsiteX2" fmla="*/ 870779 w 1878869"/>
                <a:gd name="connsiteY2" fmla="*/ 1705131 h 2359692"/>
                <a:gd name="connsiteX3" fmla="*/ 893804 w 1878869"/>
                <a:gd name="connsiteY3" fmla="*/ 1729272 h 2359692"/>
                <a:gd name="connsiteX4" fmla="*/ 894722 w 1878869"/>
                <a:gd name="connsiteY4" fmla="*/ 1731268 h 2359692"/>
                <a:gd name="connsiteX5" fmla="*/ 808170 w 1878869"/>
                <a:gd name="connsiteY5" fmla="*/ 1726639 h 2359692"/>
                <a:gd name="connsiteX6" fmla="*/ 800988 w 1878869"/>
                <a:gd name="connsiteY6" fmla="*/ 1715067 h 2359692"/>
                <a:gd name="connsiteX7" fmla="*/ 810286 w 1878869"/>
                <a:gd name="connsiteY7" fmla="*/ 1707046 h 2359692"/>
                <a:gd name="connsiteX8" fmla="*/ 848114 w 1878869"/>
                <a:gd name="connsiteY8" fmla="*/ 1699384 h 2359692"/>
                <a:gd name="connsiteX9" fmla="*/ 626249 w 1878869"/>
                <a:gd name="connsiteY9" fmla="*/ 1653335 h 2359692"/>
                <a:gd name="connsiteX10" fmla="*/ 708890 w 1878869"/>
                <a:gd name="connsiteY10" fmla="*/ 1676319 h 2359692"/>
                <a:gd name="connsiteX11" fmla="*/ 737262 w 1878869"/>
                <a:gd name="connsiteY11" fmla="*/ 1679911 h 2359692"/>
                <a:gd name="connsiteX12" fmla="*/ 779679 w 1878869"/>
                <a:gd name="connsiteY12" fmla="*/ 1693838 h 2359692"/>
                <a:gd name="connsiteX13" fmla="*/ 782752 w 1878869"/>
                <a:gd name="connsiteY13" fmla="*/ 1699623 h 2359692"/>
                <a:gd name="connsiteX14" fmla="*/ 772935 w 1878869"/>
                <a:gd name="connsiteY14" fmla="*/ 1711874 h 2359692"/>
                <a:gd name="connsiteX15" fmla="*/ 741252 w 1878869"/>
                <a:gd name="connsiteY15" fmla="*/ 1716264 h 2359692"/>
                <a:gd name="connsiteX16" fmla="*/ 731356 w 1878869"/>
                <a:gd name="connsiteY16" fmla="*/ 1712393 h 2359692"/>
                <a:gd name="connsiteX17" fmla="*/ 687022 w 1878869"/>
                <a:gd name="connsiteY17" fmla="*/ 1683821 h 2359692"/>
                <a:gd name="connsiteX18" fmla="*/ 598077 w 1878869"/>
                <a:gd name="connsiteY18" fmla="*/ 1660318 h 2359692"/>
                <a:gd name="connsiteX19" fmla="*/ 626249 w 1878869"/>
                <a:gd name="connsiteY19" fmla="*/ 1653335 h 2359692"/>
                <a:gd name="connsiteX20" fmla="*/ 976644 w 1878869"/>
                <a:gd name="connsiteY20" fmla="*/ 1025170 h 2359692"/>
                <a:gd name="connsiteX21" fmla="*/ 1048151 w 1878869"/>
                <a:gd name="connsiteY21" fmla="*/ 1085664 h 2359692"/>
                <a:gd name="connsiteX22" fmla="*/ 1051384 w 1878869"/>
                <a:gd name="connsiteY22" fmla="*/ 1088657 h 2359692"/>
                <a:gd name="connsiteX23" fmla="*/ 1057848 w 1878869"/>
                <a:gd name="connsiteY23" fmla="*/ 1105177 h 2359692"/>
                <a:gd name="connsiteX24" fmla="*/ 1043562 w 1878869"/>
                <a:gd name="connsiteY24" fmla="*/ 1107013 h 2359692"/>
                <a:gd name="connsiteX25" fmla="*/ 992526 w 1878869"/>
                <a:gd name="connsiteY25" fmla="*/ 1084387 h 2359692"/>
                <a:gd name="connsiteX26" fmla="*/ 976085 w 1878869"/>
                <a:gd name="connsiteY26" fmla="*/ 1059966 h 2359692"/>
                <a:gd name="connsiteX27" fmla="*/ 976644 w 1878869"/>
                <a:gd name="connsiteY27" fmla="*/ 1025170 h 2359692"/>
                <a:gd name="connsiteX28" fmla="*/ 656018 w 1878869"/>
                <a:gd name="connsiteY28" fmla="*/ 705342 h 2359692"/>
                <a:gd name="connsiteX29" fmla="*/ 660168 w 1878869"/>
                <a:gd name="connsiteY29" fmla="*/ 706579 h 2359692"/>
                <a:gd name="connsiteX30" fmla="*/ 658053 w 1878869"/>
                <a:gd name="connsiteY30" fmla="*/ 708455 h 2359692"/>
                <a:gd name="connsiteX31" fmla="*/ 656018 w 1878869"/>
                <a:gd name="connsiteY31" fmla="*/ 705342 h 2359692"/>
                <a:gd name="connsiteX32" fmla="*/ 637621 w 1878869"/>
                <a:gd name="connsiteY32" fmla="*/ 632677 h 2359692"/>
                <a:gd name="connsiteX33" fmla="*/ 727724 w 1878869"/>
                <a:gd name="connsiteY33" fmla="*/ 672581 h 2359692"/>
                <a:gd name="connsiteX34" fmla="*/ 758091 w 1878869"/>
                <a:gd name="connsiteY34" fmla="*/ 705821 h 2359692"/>
                <a:gd name="connsiteX35" fmla="*/ 788897 w 1878869"/>
                <a:gd name="connsiteY35" fmla="*/ 736387 h 2359692"/>
                <a:gd name="connsiteX36" fmla="*/ 832711 w 1878869"/>
                <a:gd name="connsiteY36" fmla="*/ 779443 h 2359692"/>
                <a:gd name="connsiteX37" fmla="*/ 831155 w 1878869"/>
                <a:gd name="connsiteY37" fmla="*/ 787943 h 2359692"/>
                <a:gd name="connsiteX38" fmla="*/ 812440 w 1878869"/>
                <a:gd name="connsiteY38" fmla="*/ 826370 h 2359692"/>
                <a:gd name="connsiteX39" fmla="*/ 804260 w 1878869"/>
                <a:gd name="connsiteY39" fmla="*/ 835229 h 2359692"/>
                <a:gd name="connsiteX40" fmla="*/ 772297 w 1878869"/>
                <a:gd name="connsiteY40" fmla="*/ 833314 h 2359692"/>
                <a:gd name="connsiteX41" fmla="*/ 691492 w 1878869"/>
                <a:gd name="connsiteY41" fmla="*/ 811286 h 2359692"/>
                <a:gd name="connsiteX42" fmla="*/ 698116 w 1878869"/>
                <a:gd name="connsiteY42" fmla="*/ 806179 h 2359692"/>
                <a:gd name="connsiteX43" fmla="*/ 727565 w 1878869"/>
                <a:gd name="connsiteY43" fmla="*/ 748718 h 2359692"/>
                <a:gd name="connsiteX44" fmla="*/ 701388 w 1878869"/>
                <a:gd name="connsiteY44" fmla="*/ 713363 h 2359692"/>
                <a:gd name="connsiteX45" fmla="*/ 644285 w 1878869"/>
                <a:gd name="connsiteY45" fmla="*/ 693890 h 2359692"/>
                <a:gd name="connsiteX46" fmla="*/ 607175 w 1878869"/>
                <a:gd name="connsiteY46" fmla="*/ 654145 h 2359692"/>
                <a:gd name="connsiteX47" fmla="*/ 606855 w 1878869"/>
                <a:gd name="connsiteY47" fmla="*/ 650993 h 2359692"/>
                <a:gd name="connsiteX48" fmla="*/ 637621 w 1878869"/>
                <a:gd name="connsiteY48" fmla="*/ 632677 h 2359692"/>
                <a:gd name="connsiteX49" fmla="*/ 1144399 w 1878869"/>
                <a:gd name="connsiteY49" fmla="*/ 569070 h 2359692"/>
                <a:gd name="connsiteX50" fmla="*/ 1169739 w 1878869"/>
                <a:gd name="connsiteY50" fmla="*/ 584792 h 2359692"/>
                <a:gd name="connsiteX51" fmla="*/ 1168422 w 1878869"/>
                <a:gd name="connsiteY51" fmla="*/ 599916 h 2359692"/>
                <a:gd name="connsiteX52" fmla="*/ 1134344 w 1878869"/>
                <a:gd name="connsiteY52" fmla="*/ 661008 h 2359692"/>
                <a:gd name="connsiteX53" fmla="*/ 1120537 w 1878869"/>
                <a:gd name="connsiteY53" fmla="*/ 664320 h 2359692"/>
                <a:gd name="connsiteX54" fmla="*/ 1087936 w 1878869"/>
                <a:gd name="connsiteY54" fmla="*/ 606660 h 2359692"/>
                <a:gd name="connsiteX55" fmla="*/ 1094600 w 1878869"/>
                <a:gd name="connsiteY55" fmla="*/ 598240 h 2359692"/>
                <a:gd name="connsiteX56" fmla="*/ 1110681 w 1878869"/>
                <a:gd name="connsiteY56" fmla="*/ 586309 h 2359692"/>
                <a:gd name="connsiteX57" fmla="*/ 1144399 w 1878869"/>
                <a:gd name="connsiteY57" fmla="*/ 569070 h 2359692"/>
                <a:gd name="connsiteX58" fmla="*/ 2514 w 1878869"/>
                <a:gd name="connsiteY58" fmla="*/ 557698 h 2359692"/>
                <a:gd name="connsiteX59" fmla="*/ 1117 w 1878869"/>
                <a:gd name="connsiteY59" fmla="*/ 559295 h 2359692"/>
                <a:gd name="connsiteX60" fmla="*/ 0 w 1878869"/>
                <a:gd name="connsiteY60" fmla="*/ 557858 h 2359692"/>
                <a:gd name="connsiteX61" fmla="*/ 2514 w 1878869"/>
                <a:gd name="connsiteY61" fmla="*/ 557698 h 2359692"/>
                <a:gd name="connsiteX62" fmla="*/ 1302583 w 1878869"/>
                <a:gd name="connsiteY62" fmla="*/ 552430 h 2359692"/>
                <a:gd name="connsiteX63" fmla="*/ 1311637 w 1878869"/>
                <a:gd name="connsiteY63" fmla="*/ 554585 h 2359692"/>
                <a:gd name="connsiteX64" fmla="*/ 1394916 w 1878869"/>
                <a:gd name="connsiteY64" fmla="*/ 601791 h 2359692"/>
                <a:gd name="connsiteX65" fmla="*/ 1426799 w 1878869"/>
                <a:gd name="connsiteY65" fmla="*/ 616715 h 2359692"/>
                <a:gd name="connsiteX66" fmla="*/ 1438051 w 1878869"/>
                <a:gd name="connsiteY66" fmla="*/ 645526 h 2359692"/>
                <a:gd name="connsiteX67" fmla="*/ 1436136 w 1878869"/>
                <a:gd name="connsiteY67" fmla="*/ 660729 h 2359692"/>
                <a:gd name="connsiteX68" fmla="*/ 1425961 w 1878869"/>
                <a:gd name="connsiteY68" fmla="*/ 668231 h 2359692"/>
                <a:gd name="connsiteX69" fmla="*/ 1366663 w 1878869"/>
                <a:gd name="connsiteY69" fmla="*/ 641735 h 2359692"/>
                <a:gd name="connsiteX70" fmla="*/ 1364669 w 1878869"/>
                <a:gd name="connsiteY70" fmla="*/ 640817 h 2359692"/>
                <a:gd name="connsiteX71" fmla="*/ 1350263 w 1878869"/>
                <a:gd name="connsiteY71" fmla="*/ 638702 h 2359692"/>
                <a:gd name="connsiteX72" fmla="*/ 1355411 w 1878869"/>
                <a:gd name="connsiteY72" fmla="*/ 657657 h 2359692"/>
                <a:gd name="connsiteX73" fmla="*/ 1374525 w 1878869"/>
                <a:gd name="connsiteY73" fmla="*/ 674336 h 2359692"/>
                <a:gd name="connsiteX74" fmla="*/ 1386935 w 1878869"/>
                <a:gd name="connsiteY74" fmla="*/ 695326 h 2359692"/>
                <a:gd name="connsiteX75" fmla="*/ 1361636 w 1878869"/>
                <a:gd name="connsiteY75" fmla="*/ 688223 h 2359692"/>
                <a:gd name="connsiteX76" fmla="*/ 1328915 w 1878869"/>
                <a:gd name="connsiteY76" fmla="*/ 637346 h 2359692"/>
                <a:gd name="connsiteX77" fmla="*/ 1306130 w 1878869"/>
                <a:gd name="connsiteY77" fmla="*/ 587785 h 2359692"/>
                <a:gd name="connsiteX78" fmla="*/ 1294438 w 1878869"/>
                <a:gd name="connsiteY78" fmla="*/ 566676 h 2359692"/>
                <a:gd name="connsiteX79" fmla="*/ 1294039 w 1878869"/>
                <a:gd name="connsiteY79" fmla="*/ 557578 h 2359692"/>
                <a:gd name="connsiteX80" fmla="*/ 1302583 w 1878869"/>
                <a:gd name="connsiteY80" fmla="*/ 552430 h 2359692"/>
                <a:gd name="connsiteX81" fmla="*/ 1665263 w 1878869"/>
                <a:gd name="connsiteY81" fmla="*/ 505903 h 2359692"/>
                <a:gd name="connsiteX82" fmla="*/ 1694114 w 1878869"/>
                <a:gd name="connsiteY82" fmla="*/ 548041 h 2359692"/>
                <a:gd name="connsiteX83" fmla="*/ 1797983 w 1878869"/>
                <a:gd name="connsiteY83" fmla="*/ 749396 h 2359692"/>
                <a:gd name="connsiteX84" fmla="*/ 1844112 w 1878869"/>
                <a:gd name="connsiteY84" fmla="*/ 893927 h 2359692"/>
                <a:gd name="connsiteX85" fmla="*/ 1877232 w 1878869"/>
                <a:gd name="connsiteY85" fmla="*/ 1243883 h 2359692"/>
                <a:gd name="connsiteX86" fmla="*/ 1872803 w 1878869"/>
                <a:gd name="connsiteY86" fmla="*/ 1299947 h 2359692"/>
                <a:gd name="connsiteX87" fmla="*/ 1863705 w 1878869"/>
                <a:gd name="connsiteY87" fmla="*/ 1311839 h 2359692"/>
                <a:gd name="connsiteX88" fmla="*/ 1837727 w 1878869"/>
                <a:gd name="connsiteY88" fmla="*/ 1333706 h 2359692"/>
                <a:gd name="connsiteX89" fmla="*/ 1807082 w 1878869"/>
                <a:gd name="connsiteY89" fmla="*/ 1382109 h 2359692"/>
                <a:gd name="connsiteX90" fmla="*/ 1794472 w 1878869"/>
                <a:gd name="connsiteY90" fmla="*/ 1387616 h 2359692"/>
                <a:gd name="connsiteX91" fmla="*/ 1762269 w 1878869"/>
                <a:gd name="connsiteY91" fmla="*/ 1380234 h 2359692"/>
                <a:gd name="connsiteX92" fmla="*/ 1754808 w 1878869"/>
                <a:gd name="connsiteY92" fmla="*/ 1375964 h 2359692"/>
                <a:gd name="connsiteX93" fmla="*/ 1705446 w 1878869"/>
                <a:gd name="connsiteY93" fmla="*/ 1310522 h 2359692"/>
                <a:gd name="connsiteX94" fmla="*/ 1668974 w 1878869"/>
                <a:gd name="connsiteY94" fmla="*/ 1210204 h 2359692"/>
                <a:gd name="connsiteX95" fmla="*/ 1658879 w 1878869"/>
                <a:gd name="connsiteY95" fmla="*/ 1138537 h 2359692"/>
                <a:gd name="connsiteX96" fmla="*/ 1660475 w 1878869"/>
                <a:gd name="connsiteY96" fmla="*/ 1022736 h 2359692"/>
                <a:gd name="connsiteX97" fmla="*/ 1650459 w 1878869"/>
                <a:gd name="connsiteY97" fmla="*/ 987262 h 2359692"/>
                <a:gd name="connsiteX98" fmla="*/ 1624482 w 1878869"/>
                <a:gd name="connsiteY98" fmla="*/ 918348 h 2359692"/>
                <a:gd name="connsiteX99" fmla="*/ 1632981 w 1878869"/>
                <a:gd name="connsiteY99" fmla="*/ 881836 h 2359692"/>
                <a:gd name="connsiteX100" fmla="*/ 1643077 w 1878869"/>
                <a:gd name="connsiteY100" fmla="*/ 829721 h 2359692"/>
                <a:gd name="connsiteX101" fmla="*/ 1645272 w 1878869"/>
                <a:gd name="connsiteY101" fmla="*/ 806937 h 2359692"/>
                <a:gd name="connsiteX102" fmla="*/ 1647387 w 1878869"/>
                <a:gd name="connsiteY102" fmla="*/ 769906 h 2359692"/>
                <a:gd name="connsiteX103" fmla="*/ 1649222 w 1878869"/>
                <a:gd name="connsiteY103" fmla="*/ 697242 h 2359692"/>
                <a:gd name="connsiteX104" fmla="*/ 1657522 w 1878869"/>
                <a:gd name="connsiteY104" fmla="*/ 689062 h 2359692"/>
                <a:gd name="connsiteX105" fmla="*/ 1683819 w 1878869"/>
                <a:gd name="connsiteY105" fmla="*/ 694169 h 2359692"/>
                <a:gd name="connsiteX106" fmla="*/ 1691480 w 1878869"/>
                <a:gd name="connsiteY106" fmla="*/ 689261 h 2359692"/>
                <a:gd name="connsiteX107" fmla="*/ 1688368 w 1878869"/>
                <a:gd name="connsiteY107" fmla="*/ 642254 h 2359692"/>
                <a:gd name="connsiteX108" fmla="*/ 1668017 w 1878869"/>
                <a:gd name="connsiteY108" fmla="*/ 614162 h 2359692"/>
                <a:gd name="connsiteX109" fmla="*/ 1649821 w 1878869"/>
                <a:gd name="connsiteY109" fmla="*/ 586669 h 2359692"/>
                <a:gd name="connsiteX110" fmla="*/ 1669653 w 1878869"/>
                <a:gd name="connsiteY110" fmla="*/ 553708 h 2359692"/>
                <a:gd name="connsiteX111" fmla="*/ 1665263 w 1878869"/>
                <a:gd name="connsiteY111" fmla="*/ 505903 h 2359692"/>
                <a:gd name="connsiteX112" fmla="*/ 252470 w 1878869"/>
                <a:gd name="connsiteY112" fmla="*/ 456128 h 2359692"/>
                <a:gd name="connsiteX113" fmla="*/ 282119 w 1878869"/>
                <a:gd name="connsiteY113" fmla="*/ 464403 h 2359692"/>
                <a:gd name="connsiteX114" fmla="*/ 286748 w 1878869"/>
                <a:gd name="connsiteY114" fmla="*/ 472583 h 2359692"/>
                <a:gd name="connsiteX115" fmla="*/ 295048 w 1878869"/>
                <a:gd name="connsiteY115" fmla="*/ 532359 h 2359692"/>
                <a:gd name="connsiteX116" fmla="*/ 300555 w 1878869"/>
                <a:gd name="connsiteY116" fmla="*/ 549558 h 2359692"/>
                <a:gd name="connsiteX117" fmla="*/ 327888 w 1878869"/>
                <a:gd name="connsiteY117" fmla="*/ 585989 h 2359692"/>
                <a:gd name="connsiteX118" fmla="*/ 374695 w 1878869"/>
                <a:gd name="connsiteY118" fmla="*/ 625854 h 2359692"/>
                <a:gd name="connsiteX119" fmla="*/ 461367 w 1878869"/>
                <a:gd name="connsiteY119" fmla="*/ 693530 h 2359692"/>
                <a:gd name="connsiteX120" fmla="*/ 471742 w 1878869"/>
                <a:gd name="connsiteY120" fmla="*/ 689101 h 2359692"/>
                <a:gd name="connsiteX121" fmla="*/ 474973 w 1878869"/>
                <a:gd name="connsiteY121" fmla="*/ 669628 h 2359692"/>
                <a:gd name="connsiteX122" fmla="*/ 471941 w 1878869"/>
                <a:gd name="connsiteY122" fmla="*/ 662086 h 2359692"/>
                <a:gd name="connsiteX123" fmla="*/ 459730 w 1878869"/>
                <a:gd name="connsiteY123" fmla="*/ 652669 h 2359692"/>
                <a:gd name="connsiteX124" fmla="*/ 440218 w 1878869"/>
                <a:gd name="connsiteY124" fmla="*/ 619509 h 2359692"/>
                <a:gd name="connsiteX125" fmla="*/ 423139 w 1878869"/>
                <a:gd name="connsiteY125" fmla="*/ 599158 h 2359692"/>
                <a:gd name="connsiteX126" fmla="*/ 422979 w 1878869"/>
                <a:gd name="connsiteY126" fmla="*/ 582718 h 2359692"/>
                <a:gd name="connsiteX127" fmla="*/ 463162 w 1878869"/>
                <a:gd name="connsiteY127" fmla="*/ 572223 h 2359692"/>
                <a:gd name="connsiteX128" fmla="*/ 470066 w 1878869"/>
                <a:gd name="connsiteY128" fmla="*/ 578527 h 2359692"/>
                <a:gd name="connsiteX129" fmla="*/ 507934 w 1878869"/>
                <a:gd name="connsiteY129" fmla="*/ 614880 h 2359692"/>
                <a:gd name="connsiteX130" fmla="*/ 514399 w 1878869"/>
                <a:gd name="connsiteY130" fmla="*/ 623060 h 2359692"/>
                <a:gd name="connsiteX131" fmla="*/ 524375 w 1878869"/>
                <a:gd name="connsiteY131" fmla="*/ 683914 h 2359692"/>
                <a:gd name="connsiteX132" fmla="*/ 539498 w 1878869"/>
                <a:gd name="connsiteY132" fmla="*/ 709053 h 2359692"/>
                <a:gd name="connsiteX133" fmla="*/ 546362 w 1878869"/>
                <a:gd name="connsiteY133" fmla="*/ 708973 h 2359692"/>
                <a:gd name="connsiteX134" fmla="*/ 565675 w 1878869"/>
                <a:gd name="connsiteY134" fmla="*/ 682517 h 2359692"/>
                <a:gd name="connsiteX135" fmla="*/ 569107 w 1878869"/>
                <a:gd name="connsiteY135" fmla="*/ 663004 h 2359692"/>
                <a:gd name="connsiteX136" fmla="*/ 580719 w 1878869"/>
                <a:gd name="connsiteY136" fmla="*/ 653786 h 2359692"/>
                <a:gd name="connsiteX137" fmla="*/ 588420 w 1878869"/>
                <a:gd name="connsiteY137" fmla="*/ 664201 h 2359692"/>
                <a:gd name="connsiteX138" fmla="*/ 593967 w 1878869"/>
                <a:gd name="connsiteY138" fmla="*/ 704584 h 2359692"/>
                <a:gd name="connsiteX139" fmla="*/ 601828 w 1878869"/>
                <a:gd name="connsiteY139" fmla="*/ 713602 h 2359692"/>
                <a:gd name="connsiteX140" fmla="*/ 647836 w 1878869"/>
                <a:gd name="connsiteY140" fmla="*/ 714200 h 2359692"/>
                <a:gd name="connsiteX141" fmla="*/ 662322 w 1878869"/>
                <a:gd name="connsiteY141" fmla="*/ 719548 h 2359692"/>
                <a:gd name="connsiteX142" fmla="*/ 663679 w 1878869"/>
                <a:gd name="connsiteY142" fmla="*/ 745644 h 2359692"/>
                <a:gd name="connsiteX143" fmla="*/ 624054 w 1878869"/>
                <a:gd name="connsiteY143" fmla="*/ 778645 h 2359692"/>
                <a:gd name="connsiteX144" fmla="*/ 546960 w 1878869"/>
                <a:gd name="connsiteY144" fmla="*/ 866952 h 2359692"/>
                <a:gd name="connsiteX145" fmla="*/ 544566 w 1878869"/>
                <a:gd name="connsiteY145" fmla="*/ 877566 h 2359692"/>
                <a:gd name="connsiteX146" fmla="*/ 541054 w 1878869"/>
                <a:gd name="connsiteY146" fmla="*/ 917150 h 2359692"/>
                <a:gd name="connsiteX147" fmla="*/ 567790 w 1878869"/>
                <a:gd name="connsiteY147" fmla="*/ 954341 h 2359692"/>
                <a:gd name="connsiteX148" fmla="*/ 623735 w 1878869"/>
                <a:gd name="connsiteY148" fmla="*/ 970701 h 2359692"/>
                <a:gd name="connsiteX149" fmla="*/ 637222 w 1878869"/>
                <a:gd name="connsiteY149" fmla="*/ 990414 h 2359692"/>
                <a:gd name="connsiteX150" fmla="*/ 682353 w 1878869"/>
                <a:gd name="connsiteY150" fmla="*/ 1063278 h 2359692"/>
                <a:gd name="connsiteX151" fmla="*/ 688578 w 1878869"/>
                <a:gd name="connsiteY151" fmla="*/ 1059168 h 2359692"/>
                <a:gd name="connsiteX152" fmla="*/ 700031 w 1878869"/>
                <a:gd name="connsiteY152" fmla="*/ 989536 h 2359692"/>
                <a:gd name="connsiteX153" fmla="*/ 711084 w 1878869"/>
                <a:gd name="connsiteY153" fmla="*/ 963678 h 2359692"/>
                <a:gd name="connsiteX154" fmla="*/ 710445 w 1878869"/>
                <a:gd name="connsiteY154" fmla="*/ 951428 h 2359692"/>
                <a:gd name="connsiteX155" fmla="*/ 696719 w 1878869"/>
                <a:gd name="connsiteY155" fmla="*/ 916033 h 2359692"/>
                <a:gd name="connsiteX156" fmla="*/ 694923 w 1878869"/>
                <a:gd name="connsiteY156" fmla="*/ 862003 h 2359692"/>
                <a:gd name="connsiteX157" fmla="*/ 720462 w 1878869"/>
                <a:gd name="connsiteY157" fmla="*/ 844087 h 2359692"/>
                <a:gd name="connsiteX158" fmla="*/ 774012 w 1878869"/>
                <a:gd name="connsiteY158" fmla="*/ 867191 h 2359692"/>
                <a:gd name="connsiteX159" fmla="*/ 793525 w 1878869"/>
                <a:gd name="connsiteY159" fmla="*/ 889019 h 2359692"/>
                <a:gd name="connsiteX160" fmla="*/ 809686 w 1878869"/>
                <a:gd name="connsiteY160" fmla="*/ 898835 h 2359692"/>
                <a:gd name="connsiteX161" fmla="*/ 843485 w 1878869"/>
                <a:gd name="connsiteY161" fmla="*/ 903264 h 2359692"/>
                <a:gd name="connsiteX162" fmla="*/ 870500 w 1878869"/>
                <a:gd name="connsiteY162" fmla="*/ 913480 h 2359692"/>
                <a:gd name="connsiteX163" fmla="*/ 952502 w 1878869"/>
                <a:gd name="connsiteY163" fmla="*/ 988179 h 2359692"/>
                <a:gd name="connsiteX164" fmla="*/ 968025 w 1878869"/>
                <a:gd name="connsiteY164" fmla="*/ 1024292 h 2359692"/>
                <a:gd name="connsiteX165" fmla="*/ 951863 w 1878869"/>
                <a:gd name="connsiteY165" fmla="*/ 1052424 h 2359692"/>
                <a:gd name="connsiteX166" fmla="*/ 904817 w 1878869"/>
                <a:gd name="connsiteY166" fmla="*/ 1066670 h 2359692"/>
                <a:gd name="connsiteX167" fmla="*/ 853142 w 1878869"/>
                <a:gd name="connsiteY167" fmla="*/ 1092129 h 2359692"/>
                <a:gd name="connsiteX168" fmla="*/ 833709 w 1878869"/>
                <a:gd name="connsiteY168" fmla="*/ 1111641 h 2359692"/>
                <a:gd name="connsiteX169" fmla="*/ 832112 w 1878869"/>
                <a:gd name="connsiteY169" fmla="*/ 1127643 h 2359692"/>
                <a:gd name="connsiteX170" fmla="*/ 844323 w 1878869"/>
                <a:gd name="connsiteY170" fmla="*/ 1126605 h 2359692"/>
                <a:gd name="connsiteX171" fmla="*/ 873014 w 1878869"/>
                <a:gd name="connsiteY171" fmla="*/ 1108609 h 2359692"/>
                <a:gd name="connsiteX172" fmla="*/ 899909 w 1878869"/>
                <a:gd name="connsiteY172" fmla="*/ 1104698 h 2359692"/>
                <a:gd name="connsiteX173" fmla="*/ 905735 w 1878869"/>
                <a:gd name="connsiteY173" fmla="*/ 1117428 h 2359692"/>
                <a:gd name="connsiteX174" fmla="*/ 929438 w 1878869"/>
                <a:gd name="connsiteY174" fmla="*/ 1135903 h 2359692"/>
                <a:gd name="connsiteX175" fmla="*/ 944761 w 1878869"/>
                <a:gd name="connsiteY175" fmla="*/ 1134027 h 2359692"/>
                <a:gd name="connsiteX176" fmla="*/ 965910 w 1878869"/>
                <a:gd name="connsiteY176" fmla="*/ 1147914 h 2359692"/>
                <a:gd name="connsiteX177" fmla="*/ 962079 w 1878869"/>
                <a:gd name="connsiteY177" fmla="*/ 1154378 h 2359692"/>
                <a:gd name="connsiteX178" fmla="*/ 925607 w 1878869"/>
                <a:gd name="connsiteY178" fmla="*/ 1175009 h 2359692"/>
                <a:gd name="connsiteX179" fmla="*/ 898273 w 1878869"/>
                <a:gd name="connsiteY179" fmla="*/ 1196597 h 2359692"/>
                <a:gd name="connsiteX180" fmla="*/ 885424 w 1878869"/>
                <a:gd name="connsiteY180" fmla="*/ 1198472 h 2359692"/>
                <a:gd name="connsiteX181" fmla="*/ 844722 w 1878869"/>
                <a:gd name="connsiteY181" fmla="*/ 1210284 h 2359692"/>
                <a:gd name="connsiteX182" fmla="*/ 820022 w 1878869"/>
                <a:gd name="connsiteY182" fmla="*/ 1255574 h 2359692"/>
                <a:gd name="connsiteX183" fmla="*/ 813637 w 1878869"/>
                <a:gd name="connsiteY183" fmla="*/ 1262557 h 2359692"/>
                <a:gd name="connsiteX184" fmla="*/ 777324 w 1878869"/>
                <a:gd name="connsiteY184" fmla="*/ 1304097 h 2359692"/>
                <a:gd name="connsiteX185" fmla="*/ 760964 w 1878869"/>
                <a:gd name="connsiteY185" fmla="*/ 1347233 h 2359692"/>
                <a:gd name="connsiteX186" fmla="*/ 757692 w 1878869"/>
                <a:gd name="connsiteY186" fmla="*/ 1385461 h 2359692"/>
                <a:gd name="connsiteX187" fmla="*/ 749432 w 1878869"/>
                <a:gd name="connsiteY187" fmla="*/ 1402260 h 2359692"/>
                <a:gd name="connsiteX188" fmla="*/ 691731 w 1878869"/>
                <a:gd name="connsiteY188" fmla="*/ 1446633 h 2359692"/>
                <a:gd name="connsiteX189" fmla="*/ 664078 w 1878869"/>
                <a:gd name="connsiteY189" fmla="*/ 1490328 h 2359692"/>
                <a:gd name="connsiteX190" fmla="*/ 659848 w 1878869"/>
                <a:gd name="connsiteY190" fmla="*/ 1510759 h 2359692"/>
                <a:gd name="connsiteX191" fmla="*/ 665115 w 1878869"/>
                <a:gd name="connsiteY191" fmla="*/ 1536975 h 2359692"/>
                <a:gd name="connsiteX192" fmla="*/ 678882 w 1878869"/>
                <a:gd name="connsiteY192" fmla="*/ 1580830 h 2359692"/>
                <a:gd name="connsiteX193" fmla="*/ 675171 w 1878869"/>
                <a:gd name="connsiteY193" fmla="*/ 1590088 h 2359692"/>
                <a:gd name="connsiteX194" fmla="*/ 657054 w 1878869"/>
                <a:gd name="connsiteY194" fmla="*/ 1589928 h 2359692"/>
                <a:gd name="connsiteX195" fmla="*/ 620343 w 1878869"/>
                <a:gd name="connsiteY195" fmla="*/ 1536218 h 2359692"/>
                <a:gd name="connsiteX196" fmla="*/ 600391 w 1878869"/>
                <a:gd name="connsiteY196" fmla="*/ 1520176 h 2359692"/>
                <a:gd name="connsiteX197" fmla="*/ 548676 w 1878869"/>
                <a:gd name="connsiteY197" fmla="*/ 1506689 h 2359692"/>
                <a:gd name="connsiteX198" fmla="*/ 521421 w 1878869"/>
                <a:gd name="connsiteY198" fmla="*/ 1512036 h 2359692"/>
                <a:gd name="connsiteX199" fmla="*/ 475133 w 1878869"/>
                <a:gd name="connsiteY199" fmla="*/ 1512874 h 2359692"/>
                <a:gd name="connsiteX200" fmla="*/ 433513 w 1878869"/>
                <a:gd name="connsiteY200" fmla="*/ 1506130 h 2359692"/>
                <a:gd name="connsiteX201" fmla="*/ 392532 w 1878869"/>
                <a:gd name="connsiteY201" fmla="*/ 1514709 h 2359692"/>
                <a:gd name="connsiteX202" fmla="*/ 383674 w 1878869"/>
                <a:gd name="connsiteY202" fmla="*/ 1520735 h 2359692"/>
                <a:gd name="connsiteX203" fmla="*/ 352868 w 1878869"/>
                <a:gd name="connsiteY203" fmla="*/ 1562434 h 2359692"/>
                <a:gd name="connsiteX204" fmla="*/ 347481 w 1878869"/>
                <a:gd name="connsiteY204" fmla="*/ 1580112 h 2359692"/>
                <a:gd name="connsiteX205" fmla="*/ 347242 w 1878869"/>
                <a:gd name="connsiteY205" fmla="*/ 1651340 h 2359692"/>
                <a:gd name="connsiteX206" fmla="*/ 354903 w 1878869"/>
                <a:gd name="connsiteY206" fmla="*/ 1664029 h 2359692"/>
                <a:gd name="connsiteX207" fmla="*/ 378845 w 1878869"/>
                <a:gd name="connsiteY207" fmla="*/ 1683542 h 2359692"/>
                <a:gd name="connsiteX208" fmla="*/ 425772 w 1878869"/>
                <a:gd name="connsiteY208" fmla="*/ 1706686 h 2359692"/>
                <a:gd name="connsiteX209" fmla="*/ 459371 w 1878869"/>
                <a:gd name="connsiteY209" fmla="*/ 1693079 h 2359692"/>
                <a:gd name="connsiteX210" fmla="*/ 497878 w 1878869"/>
                <a:gd name="connsiteY210" fmla="*/ 1665625 h 2359692"/>
                <a:gd name="connsiteX211" fmla="*/ 517710 w 1878869"/>
                <a:gd name="connsiteY211" fmla="*/ 1673087 h 2359692"/>
                <a:gd name="connsiteX212" fmla="*/ 525292 w 1878869"/>
                <a:gd name="connsiteY212" fmla="*/ 1689727 h 2359692"/>
                <a:gd name="connsiteX213" fmla="*/ 509131 w 1878869"/>
                <a:gd name="connsiteY213" fmla="*/ 1742759 h 2359692"/>
                <a:gd name="connsiteX214" fmla="*/ 511725 w 1878869"/>
                <a:gd name="connsiteY214" fmla="*/ 1768099 h 2359692"/>
                <a:gd name="connsiteX215" fmla="*/ 526489 w 1878869"/>
                <a:gd name="connsiteY215" fmla="*/ 1771251 h 2359692"/>
                <a:gd name="connsiteX216" fmla="*/ 593288 w 1878869"/>
                <a:gd name="connsiteY216" fmla="*/ 1782065 h 2359692"/>
                <a:gd name="connsiteX217" fmla="*/ 618707 w 1878869"/>
                <a:gd name="connsiteY217" fmla="*/ 1798106 h 2359692"/>
                <a:gd name="connsiteX218" fmla="*/ 620063 w 1878869"/>
                <a:gd name="connsiteY218" fmla="*/ 1808322 h 2359692"/>
                <a:gd name="connsiteX219" fmla="*/ 611125 w 1878869"/>
                <a:gd name="connsiteY219" fmla="*/ 1851817 h 2359692"/>
                <a:gd name="connsiteX220" fmla="*/ 621420 w 1878869"/>
                <a:gd name="connsiteY220" fmla="*/ 1883699 h 2359692"/>
                <a:gd name="connsiteX221" fmla="*/ 622338 w 1878869"/>
                <a:gd name="connsiteY221" fmla="*/ 1884298 h 2359692"/>
                <a:gd name="connsiteX222" fmla="*/ 709049 w 1878869"/>
                <a:gd name="connsiteY222" fmla="*/ 1914784 h 2359692"/>
                <a:gd name="connsiteX223" fmla="*/ 745960 w 1878869"/>
                <a:gd name="connsiteY223" fmla="*/ 1902574 h 2359692"/>
                <a:gd name="connsiteX224" fmla="*/ 812919 w 1878869"/>
                <a:gd name="connsiteY224" fmla="*/ 1858400 h 2359692"/>
                <a:gd name="connsiteX225" fmla="*/ 826366 w 1878869"/>
                <a:gd name="connsiteY225" fmla="*/ 1860356 h 2359692"/>
                <a:gd name="connsiteX226" fmla="*/ 853581 w 1878869"/>
                <a:gd name="connsiteY226" fmla="*/ 1870292 h 2359692"/>
                <a:gd name="connsiteX227" fmla="*/ 890970 w 1878869"/>
                <a:gd name="connsiteY227" fmla="*/ 1868097 h 2359692"/>
                <a:gd name="connsiteX228" fmla="*/ 919462 w 1878869"/>
                <a:gd name="connsiteY228" fmla="*/ 1861353 h 2359692"/>
                <a:gd name="connsiteX229" fmla="*/ 1030753 w 1878869"/>
                <a:gd name="connsiteY229" fmla="*/ 1848864 h 2359692"/>
                <a:gd name="connsiteX230" fmla="*/ 1042485 w 1878869"/>
                <a:gd name="connsiteY230" fmla="*/ 1849701 h 2359692"/>
                <a:gd name="connsiteX231" fmla="*/ 1102381 w 1878869"/>
                <a:gd name="connsiteY231" fmla="*/ 1874921 h 2359692"/>
                <a:gd name="connsiteX232" fmla="*/ 1146554 w 1878869"/>
                <a:gd name="connsiteY232" fmla="*/ 1884019 h 2359692"/>
                <a:gd name="connsiteX233" fmla="*/ 1237894 w 1878869"/>
                <a:gd name="connsiteY233" fmla="*/ 1886214 h 2359692"/>
                <a:gd name="connsiteX234" fmla="*/ 1258484 w 1878869"/>
                <a:gd name="connsiteY234" fmla="*/ 1895710 h 2359692"/>
                <a:gd name="connsiteX235" fmla="*/ 1293559 w 1878869"/>
                <a:gd name="connsiteY235" fmla="*/ 1938128 h 2359692"/>
                <a:gd name="connsiteX236" fmla="*/ 1314948 w 1878869"/>
                <a:gd name="connsiteY236" fmla="*/ 1945351 h 2359692"/>
                <a:gd name="connsiteX237" fmla="*/ 1440366 w 1878869"/>
                <a:gd name="connsiteY237" fmla="*/ 1921129 h 2359692"/>
                <a:gd name="connsiteX238" fmla="*/ 1475002 w 1878869"/>
                <a:gd name="connsiteY238" fmla="*/ 1907083 h 2359692"/>
                <a:gd name="connsiteX239" fmla="*/ 1504850 w 1878869"/>
                <a:gd name="connsiteY239" fmla="*/ 1910235 h 2359692"/>
                <a:gd name="connsiteX240" fmla="*/ 1511674 w 1878869"/>
                <a:gd name="connsiteY240" fmla="*/ 1948543 h 2359692"/>
                <a:gd name="connsiteX241" fmla="*/ 1480589 w 1878869"/>
                <a:gd name="connsiteY241" fmla="*/ 1992797 h 2359692"/>
                <a:gd name="connsiteX242" fmla="*/ 1448346 w 1878869"/>
                <a:gd name="connsiteY242" fmla="*/ 2085852 h 2359692"/>
                <a:gd name="connsiteX243" fmla="*/ 1443718 w 1878869"/>
                <a:gd name="connsiteY243" fmla="*/ 2097504 h 2359692"/>
                <a:gd name="connsiteX244" fmla="*/ 1324485 w 1878869"/>
                <a:gd name="connsiteY244" fmla="*/ 2183018 h 2359692"/>
                <a:gd name="connsiteX245" fmla="*/ 1197072 w 1878869"/>
                <a:gd name="connsiteY245" fmla="*/ 2253368 h 2359692"/>
                <a:gd name="connsiteX246" fmla="*/ 1100665 w 1878869"/>
                <a:gd name="connsiteY246" fmla="*/ 2293910 h 2359692"/>
                <a:gd name="connsiteX247" fmla="*/ 918863 w 1878869"/>
                <a:gd name="connsiteY247" fmla="*/ 2345825 h 2359692"/>
                <a:gd name="connsiteX248" fmla="*/ 858289 w 1878869"/>
                <a:gd name="connsiteY248" fmla="*/ 2357237 h 2359692"/>
                <a:gd name="connsiteX249" fmla="*/ 845241 w 1878869"/>
                <a:gd name="connsiteY249" fmla="*/ 2357437 h 2359692"/>
                <a:gd name="connsiteX250" fmla="*/ 841889 w 1878869"/>
                <a:gd name="connsiteY250" fmla="*/ 2335410 h 2359692"/>
                <a:gd name="connsiteX251" fmla="*/ 844802 w 1878869"/>
                <a:gd name="connsiteY251" fmla="*/ 2329464 h 2359692"/>
                <a:gd name="connsiteX252" fmla="*/ 851426 w 1878869"/>
                <a:gd name="connsiteY252" fmla="*/ 2282657 h 2359692"/>
                <a:gd name="connsiteX253" fmla="*/ 842607 w 1878869"/>
                <a:gd name="connsiteY253" fmla="*/ 2275595 h 2359692"/>
                <a:gd name="connsiteX254" fmla="*/ 805217 w 1878869"/>
                <a:gd name="connsiteY254" fmla="*/ 2256042 h 2359692"/>
                <a:gd name="connsiteX255" fmla="*/ 733830 w 1878869"/>
                <a:gd name="connsiteY255" fmla="*/ 2182459 h 2359692"/>
                <a:gd name="connsiteX256" fmla="*/ 694843 w 1878869"/>
                <a:gd name="connsiteY256" fmla="*/ 2157639 h 2359692"/>
                <a:gd name="connsiteX257" fmla="*/ 682513 w 1878869"/>
                <a:gd name="connsiteY257" fmla="*/ 2150376 h 2359692"/>
                <a:gd name="connsiteX258" fmla="*/ 650031 w 1878869"/>
                <a:gd name="connsiteY258" fmla="*/ 2077752 h 2359692"/>
                <a:gd name="connsiteX259" fmla="*/ 685785 w 1878869"/>
                <a:gd name="connsiteY259" fmla="*/ 2033857 h 2359692"/>
                <a:gd name="connsiteX260" fmla="*/ 721339 w 1878869"/>
                <a:gd name="connsiteY260" fmla="*/ 1985294 h 2359692"/>
                <a:gd name="connsiteX261" fmla="*/ 725968 w 1878869"/>
                <a:gd name="connsiteY261" fmla="*/ 1934018 h 2359692"/>
                <a:gd name="connsiteX262" fmla="*/ 721618 w 1878869"/>
                <a:gd name="connsiteY262" fmla="*/ 1927514 h 2359692"/>
                <a:gd name="connsiteX263" fmla="*/ 673335 w 1878869"/>
                <a:gd name="connsiteY263" fmla="*/ 1925678 h 2359692"/>
                <a:gd name="connsiteX264" fmla="*/ 598914 w 1878869"/>
                <a:gd name="connsiteY264" fmla="*/ 1912351 h 2359692"/>
                <a:gd name="connsiteX265" fmla="*/ 548716 w 1878869"/>
                <a:gd name="connsiteY265" fmla="*/ 1864825 h 2359692"/>
                <a:gd name="connsiteX266" fmla="*/ 488501 w 1878869"/>
                <a:gd name="connsiteY266" fmla="*/ 1800341 h 2359692"/>
                <a:gd name="connsiteX267" fmla="*/ 381399 w 1878869"/>
                <a:gd name="connsiteY267" fmla="*/ 1752177 h 2359692"/>
                <a:gd name="connsiteX268" fmla="*/ 304665 w 1878869"/>
                <a:gd name="connsiteY268" fmla="*/ 1725042 h 2359692"/>
                <a:gd name="connsiteX269" fmla="*/ 289900 w 1878869"/>
                <a:gd name="connsiteY269" fmla="*/ 1715665 h 2359692"/>
                <a:gd name="connsiteX270" fmla="*/ 266277 w 1878869"/>
                <a:gd name="connsiteY270" fmla="*/ 1694077 h 2359692"/>
                <a:gd name="connsiteX271" fmla="*/ 196006 w 1878869"/>
                <a:gd name="connsiteY271" fmla="*/ 1645594 h 2359692"/>
                <a:gd name="connsiteX272" fmla="*/ 171585 w 1878869"/>
                <a:gd name="connsiteY272" fmla="*/ 1612833 h 2359692"/>
                <a:gd name="connsiteX273" fmla="*/ 176972 w 1878869"/>
                <a:gd name="connsiteY273" fmla="*/ 1594996 h 2359692"/>
                <a:gd name="connsiteX274" fmla="*/ 177731 w 1878869"/>
                <a:gd name="connsiteY274" fmla="*/ 1579513 h 2359692"/>
                <a:gd name="connsiteX275" fmla="*/ 149199 w 1878869"/>
                <a:gd name="connsiteY275" fmla="*/ 1507168 h 2359692"/>
                <a:gd name="connsiteX276" fmla="*/ 121586 w 1878869"/>
                <a:gd name="connsiteY276" fmla="*/ 1428517 h 2359692"/>
                <a:gd name="connsiteX277" fmla="*/ 108178 w 1878869"/>
                <a:gd name="connsiteY277" fmla="*/ 1383067 h 2359692"/>
                <a:gd name="connsiteX278" fmla="*/ 94571 w 1878869"/>
                <a:gd name="connsiteY278" fmla="*/ 1379076 h 2359692"/>
                <a:gd name="connsiteX279" fmla="*/ 83917 w 1878869"/>
                <a:gd name="connsiteY279" fmla="*/ 1389452 h 2359692"/>
                <a:gd name="connsiteX280" fmla="*/ 108857 w 1878869"/>
                <a:gd name="connsiteY280" fmla="*/ 1492004 h 2359692"/>
                <a:gd name="connsiteX281" fmla="*/ 125337 w 1878869"/>
                <a:gd name="connsiteY281" fmla="*/ 1515188 h 2359692"/>
                <a:gd name="connsiteX282" fmla="*/ 109375 w 1878869"/>
                <a:gd name="connsiteY282" fmla="*/ 1506489 h 2359692"/>
                <a:gd name="connsiteX283" fmla="*/ 72265 w 1878869"/>
                <a:gd name="connsiteY283" fmla="*/ 1442963 h 2359692"/>
                <a:gd name="connsiteX284" fmla="*/ 22146 w 1878869"/>
                <a:gd name="connsiteY284" fmla="*/ 1275167 h 2359692"/>
                <a:gd name="connsiteX285" fmla="*/ 22465 w 1878869"/>
                <a:gd name="connsiteY285" fmla="*/ 1248831 h 2359692"/>
                <a:gd name="connsiteX286" fmla="*/ 37908 w 1878869"/>
                <a:gd name="connsiteY286" fmla="*/ 1119662 h 2359692"/>
                <a:gd name="connsiteX287" fmla="*/ 68195 w 1878869"/>
                <a:gd name="connsiteY287" fmla="*/ 1044404 h 2359692"/>
                <a:gd name="connsiteX288" fmla="*/ 113166 w 1878869"/>
                <a:gd name="connsiteY288" fmla="*/ 979241 h 2359692"/>
                <a:gd name="connsiteX289" fmla="*/ 116438 w 1878869"/>
                <a:gd name="connsiteY289" fmla="*/ 965354 h 2359692"/>
                <a:gd name="connsiteX290" fmla="*/ 124938 w 1878869"/>
                <a:gd name="connsiteY290" fmla="*/ 817830 h 2359692"/>
                <a:gd name="connsiteX291" fmla="*/ 148561 w 1878869"/>
                <a:gd name="connsiteY291" fmla="*/ 723299 h 2359692"/>
                <a:gd name="connsiteX292" fmla="*/ 138106 w 1878869"/>
                <a:gd name="connsiteY292" fmla="*/ 648878 h 2359692"/>
                <a:gd name="connsiteX293" fmla="*/ 118833 w 1878869"/>
                <a:gd name="connsiteY293" fmla="*/ 626652 h 2359692"/>
                <a:gd name="connsiteX294" fmla="*/ 23582 w 1878869"/>
                <a:gd name="connsiteY294" fmla="*/ 586389 h 2359692"/>
                <a:gd name="connsiteX295" fmla="*/ 5107 w 1878869"/>
                <a:gd name="connsiteY295" fmla="*/ 563284 h 2359692"/>
                <a:gd name="connsiteX296" fmla="*/ 6504 w 1878869"/>
                <a:gd name="connsiteY296" fmla="*/ 561648 h 2359692"/>
                <a:gd name="connsiteX297" fmla="*/ 42696 w 1878869"/>
                <a:gd name="connsiteY297" fmla="*/ 577929 h 2359692"/>
                <a:gd name="connsiteX298" fmla="*/ 54069 w 1878869"/>
                <a:gd name="connsiteY298" fmla="*/ 571465 h 2359692"/>
                <a:gd name="connsiteX299" fmla="*/ 67077 w 1878869"/>
                <a:gd name="connsiteY299" fmla="*/ 536389 h 2359692"/>
                <a:gd name="connsiteX300" fmla="*/ 87189 w 1878869"/>
                <a:gd name="connsiteY300" fmla="*/ 508297 h 2359692"/>
                <a:gd name="connsiteX301" fmla="*/ 124100 w 1878869"/>
                <a:gd name="connsiteY301" fmla="*/ 501952 h 2359692"/>
                <a:gd name="connsiteX302" fmla="*/ 161051 w 1878869"/>
                <a:gd name="connsiteY302" fmla="*/ 482878 h 2359692"/>
                <a:gd name="connsiteX303" fmla="*/ 161530 w 1878869"/>
                <a:gd name="connsiteY303" fmla="*/ 481881 h 2359692"/>
                <a:gd name="connsiteX304" fmla="*/ 194730 w 1878869"/>
                <a:gd name="connsiteY304" fmla="*/ 464961 h 2359692"/>
                <a:gd name="connsiteX305" fmla="*/ 222702 w 1878869"/>
                <a:gd name="connsiteY305" fmla="*/ 461410 h 2359692"/>
                <a:gd name="connsiteX306" fmla="*/ 252470 w 1878869"/>
                <a:gd name="connsiteY306" fmla="*/ 456128 h 2359692"/>
                <a:gd name="connsiteX307" fmla="*/ 804500 w 1878869"/>
                <a:gd name="connsiteY307" fmla="*/ 439343 h 2359692"/>
                <a:gd name="connsiteX308" fmla="*/ 805617 w 1878869"/>
                <a:gd name="connsiteY308" fmla="*/ 439343 h 2359692"/>
                <a:gd name="connsiteX309" fmla="*/ 887420 w 1878869"/>
                <a:gd name="connsiteY309" fmla="*/ 463045 h 2359692"/>
                <a:gd name="connsiteX310" fmla="*/ 918505 w 1878869"/>
                <a:gd name="connsiteY310" fmla="*/ 476493 h 2359692"/>
                <a:gd name="connsiteX311" fmla="*/ 1005575 w 1878869"/>
                <a:gd name="connsiteY311" fmla="*/ 525814 h 2359692"/>
                <a:gd name="connsiteX312" fmla="*/ 1026285 w 1878869"/>
                <a:gd name="connsiteY312" fmla="*/ 545606 h 2359692"/>
                <a:gd name="connsiteX313" fmla="*/ 1046755 w 1878869"/>
                <a:gd name="connsiteY313" fmla="*/ 595087 h 2359692"/>
                <a:gd name="connsiteX314" fmla="*/ 1039293 w 1878869"/>
                <a:gd name="connsiteY314" fmla="*/ 612166 h 2359692"/>
                <a:gd name="connsiteX315" fmla="*/ 1016868 w 1878869"/>
                <a:gd name="connsiteY315" fmla="*/ 658773 h 2359692"/>
                <a:gd name="connsiteX316" fmla="*/ 1011161 w 1878869"/>
                <a:gd name="connsiteY316" fmla="*/ 748995 h 2359692"/>
                <a:gd name="connsiteX317" fmla="*/ 1033826 w 1878869"/>
                <a:gd name="connsiteY317" fmla="*/ 784270 h 2359692"/>
                <a:gd name="connsiteX318" fmla="*/ 1071177 w 1878869"/>
                <a:gd name="connsiteY318" fmla="*/ 798436 h 2359692"/>
                <a:gd name="connsiteX319" fmla="*/ 1029956 w 1878869"/>
                <a:gd name="connsiteY319" fmla="*/ 812761 h 2359692"/>
                <a:gd name="connsiteX320" fmla="*/ 1003779 w 1878869"/>
                <a:gd name="connsiteY320" fmla="*/ 821181 h 2359692"/>
                <a:gd name="connsiteX321" fmla="*/ 966270 w 1878869"/>
                <a:gd name="connsiteY321" fmla="*/ 815874 h 2359692"/>
                <a:gd name="connsiteX322" fmla="*/ 944881 w 1878869"/>
                <a:gd name="connsiteY322" fmla="*/ 802267 h 2359692"/>
                <a:gd name="connsiteX323" fmla="*/ 922695 w 1878869"/>
                <a:gd name="connsiteY323" fmla="*/ 772259 h 2359692"/>
                <a:gd name="connsiteX324" fmla="*/ 906015 w 1878869"/>
                <a:gd name="connsiteY324" fmla="*/ 758293 h 2359692"/>
                <a:gd name="connsiteX325" fmla="*/ 891171 w 1878869"/>
                <a:gd name="connsiteY325" fmla="*/ 736426 h 2359692"/>
                <a:gd name="connsiteX326" fmla="*/ 884786 w 1878869"/>
                <a:gd name="connsiteY326" fmla="*/ 687225 h 2359692"/>
                <a:gd name="connsiteX327" fmla="*/ 878241 w 1878869"/>
                <a:gd name="connsiteY327" fmla="*/ 676171 h 2359692"/>
                <a:gd name="connsiteX328" fmla="*/ 798833 w 1878869"/>
                <a:gd name="connsiteY328" fmla="*/ 609612 h 2359692"/>
                <a:gd name="connsiteX329" fmla="*/ 789336 w 1878869"/>
                <a:gd name="connsiteY329" fmla="*/ 604105 h 2359692"/>
                <a:gd name="connsiteX330" fmla="*/ 735147 w 1878869"/>
                <a:gd name="connsiteY330" fmla="*/ 564042 h 2359692"/>
                <a:gd name="connsiteX331" fmla="*/ 723694 w 1878869"/>
                <a:gd name="connsiteY331" fmla="*/ 533715 h 2359692"/>
                <a:gd name="connsiteX332" fmla="*/ 721300 w 1878869"/>
                <a:gd name="connsiteY332" fmla="*/ 525255 h 2359692"/>
                <a:gd name="connsiteX333" fmla="*/ 714357 w 1878869"/>
                <a:gd name="connsiteY333" fmla="*/ 523220 h 2359692"/>
                <a:gd name="connsiteX334" fmla="*/ 695363 w 1878869"/>
                <a:gd name="connsiteY334" fmla="*/ 549836 h 2359692"/>
                <a:gd name="connsiteX335" fmla="*/ 681316 w 1878869"/>
                <a:gd name="connsiteY335" fmla="*/ 596603 h 2359692"/>
                <a:gd name="connsiteX336" fmla="*/ 633552 w 1878869"/>
                <a:gd name="connsiteY336" fmla="*/ 556859 h 2359692"/>
                <a:gd name="connsiteX337" fmla="*/ 632474 w 1878869"/>
                <a:gd name="connsiteY337" fmla="*/ 541776 h 2359692"/>
                <a:gd name="connsiteX338" fmla="*/ 638420 w 1878869"/>
                <a:gd name="connsiteY338" fmla="*/ 527570 h 2359692"/>
                <a:gd name="connsiteX339" fmla="*/ 642490 w 1878869"/>
                <a:gd name="connsiteY339" fmla="*/ 488065 h 2359692"/>
                <a:gd name="connsiteX340" fmla="*/ 645084 w 1878869"/>
                <a:gd name="connsiteY340" fmla="*/ 478887 h 2359692"/>
                <a:gd name="connsiteX341" fmla="*/ 698315 w 1878869"/>
                <a:gd name="connsiteY341" fmla="*/ 463804 h 2359692"/>
                <a:gd name="connsiteX342" fmla="*/ 708850 w 1878869"/>
                <a:gd name="connsiteY342" fmla="*/ 473740 h 2359692"/>
                <a:gd name="connsiteX343" fmla="*/ 718946 w 1878869"/>
                <a:gd name="connsiteY343" fmla="*/ 482439 h 2359692"/>
                <a:gd name="connsiteX344" fmla="*/ 746719 w 1878869"/>
                <a:gd name="connsiteY344" fmla="*/ 468273 h 2359692"/>
                <a:gd name="connsiteX345" fmla="*/ 804500 w 1878869"/>
                <a:gd name="connsiteY345" fmla="*/ 439343 h 2359692"/>
                <a:gd name="connsiteX346" fmla="*/ 691048 w 1878869"/>
                <a:gd name="connsiteY346" fmla="*/ 24 h 2359692"/>
                <a:gd name="connsiteX347" fmla="*/ 819144 w 1878869"/>
                <a:gd name="connsiteY347" fmla="*/ 8264 h 2359692"/>
                <a:gd name="connsiteX348" fmla="*/ 1048231 w 1878869"/>
                <a:gd name="connsiteY348" fmla="*/ 56667 h 2359692"/>
                <a:gd name="connsiteX349" fmla="*/ 1201861 w 1878869"/>
                <a:gd name="connsiteY349" fmla="*/ 116682 h 2359692"/>
                <a:gd name="connsiteX350" fmla="*/ 1357126 w 1878869"/>
                <a:gd name="connsiteY350" fmla="*/ 204750 h 2359692"/>
                <a:gd name="connsiteX351" fmla="*/ 1571769 w 1878869"/>
                <a:gd name="connsiteY351" fmla="*/ 389065 h 2359692"/>
                <a:gd name="connsiteX352" fmla="*/ 1582542 w 1878869"/>
                <a:gd name="connsiteY352" fmla="*/ 415082 h 2359692"/>
                <a:gd name="connsiteX353" fmla="*/ 1593955 w 1878869"/>
                <a:gd name="connsiteY353" fmla="*/ 477731 h 2359692"/>
                <a:gd name="connsiteX354" fmla="*/ 1623683 w 1878869"/>
                <a:gd name="connsiteY354" fmla="*/ 531442 h 2359692"/>
                <a:gd name="connsiteX355" fmla="*/ 1633939 w 1878869"/>
                <a:gd name="connsiteY355" fmla="*/ 558696 h 2359692"/>
                <a:gd name="connsiteX356" fmla="*/ 1629151 w 1878869"/>
                <a:gd name="connsiteY356" fmla="*/ 562806 h 2359692"/>
                <a:gd name="connsiteX357" fmla="*/ 1594953 w 1878869"/>
                <a:gd name="connsiteY357" fmla="*/ 569270 h 2359692"/>
                <a:gd name="connsiteX358" fmla="*/ 1564706 w 1878869"/>
                <a:gd name="connsiteY358" fmla="*/ 580643 h 2359692"/>
                <a:gd name="connsiteX359" fmla="*/ 1568098 w 1878869"/>
                <a:gd name="connsiteY359" fmla="*/ 587706 h 2359692"/>
                <a:gd name="connsiteX360" fmla="*/ 1604370 w 1878869"/>
                <a:gd name="connsiteY360" fmla="*/ 603707 h 2359692"/>
                <a:gd name="connsiteX361" fmla="*/ 1610954 w 1878869"/>
                <a:gd name="connsiteY361" fmla="*/ 612486 h 2359692"/>
                <a:gd name="connsiteX362" fmla="*/ 1600021 w 1878869"/>
                <a:gd name="connsiteY362" fmla="*/ 624816 h 2359692"/>
                <a:gd name="connsiteX363" fmla="*/ 1566900 w 1878869"/>
                <a:gd name="connsiteY363" fmla="*/ 625176 h 2359692"/>
                <a:gd name="connsiteX364" fmla="*/ 1560675 w 1878869"/>
                <a:gd name="connsiteY364" fmla="*/ 633037 h 2359692"/>
                <a:gd name="connsiteX365" fmla="*/ 1569574 w 1878869"/>
                <a:gd name="connsiteY365" fmla="*/ 668112 h 2359692"/>
                <a:gd name="connsiteX366" fmla="*/ 1576836 w 1878869"/>
                <a:gd name="connsiteY366" fmla="*/ 697721 h 2359692"/>
                <a:gd name="connsiteX367" fmla="*/ 1592000 w 1878869"/>
                <a:gd name="connsiteY367" fmla="*/ 748917 h 2359692"/>
                <a:gd name="connsiteX368" fmla="*/ 1606725 w 1878869"/>
                <a:gd name="connsiteY368" fmla="*/ 774735 h 2359692"/>
                <a:gd name="connsiteX369" fmla="*/ 1631185 w 1878869"/>
                <a:gd name="connsiteY369" fmla="*/ 806498 h 2359692"/>
                <a:gd name="connsiteX370" fmla="*/ 1635056 w 1878869"/>
                <a:gd name="connsiteY370" fmla="*/ 822579 h 2359692"/>
                <a:gd name="connsiteX371" fmla="*/ 1621369 w 1878869"/>
                <a:gd name="connsiteY371" fmla="*/ 865236 h 2359692"/>
                <a:gd name="connsiteX372" fmla="*/ 1593477 w 1878869"/>
                <a:gd name="connsiteY372" fmla="*/ 899872 h 2359692"/>
                <a:gd name="connsiteX373" fmla="*/ 1586493 w 1878869"/>
                <a:gd name="connsiteY373" fmla="*/ 899035 h 2359692"/>
                <a:gd name="connsiteX374" fmla="*/ 1553652 w 1878869"/>
                <a:gd name="connsiteY374" fmla="*/ 878724 h 2359692"/>
                <a:gd name="connsiteX375" fmla="*/ 1548226 w 1878869"/>
                <a:gd name="connsiteY375" fmla="*/ 869865 h 2359692"/>
                <a:gd name="connsiteX376" fmla="*/ 1528713 w 1878869"/>
                <a:gd name="connsiteY376" fmla="*/ 834391 h 2359692"/>
                <a:gd name="connsiteX377" fmla="*/ 1527037 w 1878869"/>
                <a:gd name="connsiteY377" fmla="*/ 789778 h 2359692"/>
                <a:gd name="connsiteX378" fmla="*/ 1540604 w 1878869"/>
                <a:gd name="connsiteY378" fmla="*/ 740138 h 2359692"/>
                <a:gd name="connsiteX379" fmla="*/ 1532942 w 1878869"/>
                <a:gd name="connsiteY379" fmla="*/ 732277 h 2359692"/>
                <a:gd name="connsiteX380" fmla="*/ 1481187 w 1878869"/>
                <a:gd name="connsiteY380" fmla="*/ 722900 h 2359692"/>
                <a:gd name="connsiteX381" fmla="*/ 1463669 w 1878869"/>
                <a:gd name="connsiteY381" fmla="*/ 699317 h 2359692"/>
                <a:gd name="connsiteX382" fmla="*/ 1465066 w 1878869"/>
                <a:gd name="connsiteY382" fmla="*/ 670666 h 2359692"/>
                <a:gd name="connsiteX383" fmla="*/ 1456487 w 1878869"/>
                <a:gd name="connsiteY383" fmla="*/ 627689 h 2359692"/>
                <a:gd name="connsiteX384" fmla="*/ 1445912 w 1878869"/>
                <a:gd name="connsiteY384" fmla="*/ 608376 h 2359692"/>
                <a:gd name="connsiteX385" fmla="*/ 1416463 w 1878869"/>
                <a:gd name="connsiteY385" fmla="*/ 575655 h 2359692"/>
                <a:gd name="connsiteX386" fmla="*/ 1400901 w 1878869"/>
                <a:gd name="connsiteY386" fmla="*/ 554745 h 2359692"/>
                <a:gd name="connsiteX387" fmla="*/ 1389089 w 1878869"/>
                <a:gd name="connsiteY387" fmla="*/ 490899 h 2359692"/>
                <a:gd name="connsiteX388" fmla="*/ 1381827 w 1878869"/>
                <a:gd name="connsiteY388" fmla="*/ 471666 h 2359692"/>
                <a:gd name="connsiteX389" fmla="*/ 1353136 w 1878869"/>
                <a:gd name="connsiteY389" fmla="*/ 429807 h 2359692"/>
                <a:gd name="connsiteX390" fmla="*/ 1342282 w 1878869"/>
                <a:gd name="connsiteY390" fmla="*/ 393175 h 2359692"/>
                <a:gd name="connsiteX391" fmla="*/ 1326879 w 1878869"/>
                <a:gd name="connsiteY391" fmla="*/ 375897 h 2359692"/>
                <a:gd name="connsiteX392" fmla="*/ 1262315 w 1878869"/>
                <a:gd name="connsiteY392" fmla="*/ 342897 h 2359692"/>
                <a:gd name="connsiteX393" fmla="*/ 1243600 w 1878869"/>
                <a:gd name="connsiteY393" fmla="*/ 348922 h 2359692"/>
                <a:gd name="connsiteX394" fmla="*/ 1247032 w 1878869"/>
                <a:gd name="connsiteY394" fmla="*/ 362010 h 2359692"/>
                <a:gd name="connsiteX395" fmla="*/ 1245196 w 1878869"/>
                <a:gd name="connsiteY395" fmla="*/ 380007 h 2359692"/>
                <a:gd name="connsiteX396" fmla="*/ 1244359 w 1878869"/>
                <a:gd name="connsiteY396" fmla="*/ 380725 h 2359692"/>
                <a:gd name="connsiteX397" fmla="*/ 1230672 w 1878869"/>
                <a:gd name="connsiteY397" fmla="*/ 393375 h 2359692"/>
                <a:gd name="connsiteX398" fmla="*/ 1248668 w 1878869"/>
                <a:gd name="connsiteY398" fmla="*/ 400917 h 2359692"/>
                <a:gd name="connsiteX399" fmla="*/ 1263433 w 1878869"/>
                <a:gd name="connsiteY399" fmla="*/ 407780 h 2359692"/>
                <a:gd name="connsiteX400" fmla="*/ 1347949 w 1878869"/>
                <a:gd name="connsiteY400" fmla="*/ 469990 h 2359692"/>
                <a:gd name="connsiteX401" fmla="*/ 1327598 w 1878869"/>
                <a:gd name="connsiteY401" fmla="*/ 480844 h 2359692"/>
                <a:gd name="connsiteX402" fmla="*/ 1309003 w 1878869"/>
                <a:gd name="connsiteY402" fmla="*/ 499439 h 2359692"/>
                <a:gd name="connsiteX403" fmla="*/ 1293400 w 1878869"/>
                <a:gd name="connsiteY403" fmla="*/ 507739 h 2359692"/>
                <a:gd name="connsiteX404" fmla="*/ 1237654 w 1878869"/>
                <a:gd name="connsiteY404" fmla="*/ 485113 h 2359692"/>
                <a:gd name="connsiteX405" fmla="*/ 1230392 w 1878869"/>
                <a:gd name="connsiteY405" fmla="*/ 477013 h 2359692"/>
                <a:gd name="connsiteX406" fmla="*/ 1131670 w 1878869"/>
                <a:gd name="connsiteY406" fmla="*/ 389864 h 2359692"/>
                <a:gd name="connsiteX407" fmla="*/ 1090410 w 1878869"/>
                <a:gd name="connsiteY407" fmla="*/ 368874 h 2359692"/>
                <a:gd name="connsiteX408" fmla="*/ 1066547 w 1878869"/>
                <a:gd name="connsiteY408" fmla="*/ 340462 h 2359692"/>
                <a:gd name="connsiteX409" fmla="*/ 1070019 w 1878869"/>
                <a:gd name="connsiteY409" fmla="*/ 322147 h 2359692"/>
                <a:gd name="connsiteX410" fmla="*/ 1132907 w 1878869"/>
                <a:gd name="connsiteY410" fmla="*/ 303911 h 2359692"/>
                <a:gd name="connsiteX411" fmla="*/ 1147512 w 1878869"/>
                <a:gd name="connsiteY411" fmla="*/ 296528 h 2359692"/>
                <a:gd name="connsiteX412" fmla="*/ 1133506 w 1878869"/>
                <a:gd name="connsiteY412" fmla="*/ 269394 h 2359692"/>
                <a:gd name="connsiteX413" fmla="*/ 1120936 w 1878869"/>
                <a:gd name="connsiteY413" fmla="*/ 265284 h 2359692"/>
                <a:gd name="connsiteX414" fmla="*/ 1111160 w 1878869"/>
                <a:gd name="connsiteY414" fmla="*/ 269155 h 2359692"/>
                <a:gd name="connsiteX415" fmla="*/ 1095837 w 1878869"/>
                <a:gd name="connsiteY415" fmla="*/ 277973 h 2359692"/>
                <a:gd name="connsiteX416" fmla="*/ 1092525 w 1878869"/>
                <a:gd name="connsiteY416" fmla="*/ 278013 h 2359692"/>
                <a:gd name="connsiteX417" fmla="*/ 1074368 w 1878869"/>
                <a:gd name="connsiteY417" fmla="*/ 277295 h 2359692"/>
                <a:gd name="connsiteX418" fmla="*/ 1076883 w 1878869"/>
                <a:gd name="connsiteY418" fmla="*/ 260296 h 2359692"/>
                <a:gd name="connsiteX419" fmla="*/ 1071615 w 1878869"/>
                <a:gd name="connsiteY419" fmla="*/ 251118 h 2359692"/>
                <a:gd name="connsiteX420" fmla="*/ 1037657 w 1878869"/>
                <a:gd name="connsiteY420" fmla="*/ 223664 h 2359692"/>
                <a:gd name="connsiteX421" fmla="*/ 1020418 w 1878869"/>
                <a:gd name="connsiteY421" fmla="*/ 210257 h 2359692"/>
                <a:gd name="connsiteX422" fmla="*/ 926685 w 1878869"/>
                <a:gd name="connsiteY422" fmla="*/ 147967 h 2359692"/>
                <a:gd name="connsiteX423" fmla="*/ 895280 w 1878869"/>
                <a:gd name="connsiteY423" fmla="*/ 152596 h 2359692"/>
                <a:gd name="connsiteX424" fmla="*/ 878202 w 1878869"/>
                <a:gd name="connsiteY424" fmla="*/ 167280 h 2359692"/>
                <a:gd name="connsiteX425" fmla="*/ 839734 w 1878869"/>
                <a:gd name="connsiteY425" fmla="*/ 167121 h 2359692"/>
                <a:gd name="connsiteX426" fmla="*/ 791251 w 1878869"/>
                <a:gd name="connsiteY426" fmla="*/ 159419 h 2359692"/>
                <a:gd name="connsiteX427" fmla="*/ 764835 w 1878869"/>
                <a:gd name="connsiteY427" fmla="*/ 161454 h 2359692"/>
                <a:gd name="connsiteX428" fmla="*/ 747237 w 1878869"/>
                <a:gd name="connsiteY428" fmla="*/ 166921 h 2359692"/>
                <a:gd name="connsiteX429" fmla="*/ 679960 w 1878869"/>
                <a:gd name="connsiteY429" fmla="*/ 183242 h 2359692"/>
                <a:gd name="connsiteX430" fmla="*/ 622817 w 1878869"/>
                <a:gd name="connsiteY430" fmla="*/ 172508 h 2359692"/>
                <a:gd name="connsiteX431" fmla="*/ 607295 w 1878869"/>
                <a:gd name="connsiteY431" fmla="*/ 154630 h 2359692"/>
                <a:gd name="connsiteX432" fmla="*/ 593807 w 1878869"/>
                <a:gd name="connsiteY432" fmla="*/ 143218 h 2359692"/>
                <a:gd name="connsiteX433" fmla="*/ 577287 w 1878869"/>
                <a:gd name="connsiteY433" fmla="*/ 142181 h 2359692"/>
                <a:gd name="connsiteX434" fmla="*/ 541174 w 1878869"/>
                <a:gd name="connsiteY434" fmla="*/ 154750 h 2359692"/>
                <a:gd name="connsiteX435" fmla="*/ 530440 w 1878869"/>
                <a:gd name="connsiteY435" fmla="*/ 159140 h 2359692"/>
                <a:gd name="connsiteX436" fmla="*/ 450912 w 1878869"/>
                <a:gd name="connsiteY436" fmla="*/ 170512 h 2359692"/>
                <a:gd name="connsiteX437" fmla="*/ 441175 w 1878869"/>
                <a:gd name="connsiteY437" fmla="*/ 181925 h 2359692"/>
                <a:gd name="connsiteX438" fmla="*/ 412524 w 1878869"/>
                <a:gd name="connsiteY438" fmla="*/ 213409 h 2359692"/>
                <a:gd name="connsiteX439" fmla="*/ 378527 w 1878869"/>
                <a:gd name="connsiteY439" fmla="*/ 217240 h 2359692"/>
                <a:gd name="connsiteX440" fmla="*/ 366316 w 1878869"/>
                <a:gd name="connsiteY440" fmla="*/ 221709 h 2359692"/>
                <a:gd name="connsiteX441" fmla="*/ 355422 w 1878869"/>
                <a:gd name="connsiteY441" fmla="*/ 250719 h 2359692"/>
                <a:gd name="connsiteX442" fmla="*/ 351432 w 1878869"/>
                <a:gd name="connsiteY442" fmla="*/ 261293 h 2359692"/>
                <a:gd name="connsiteX443" fmla="*/ 315997 w 1878869"/>
                <a:gd name="connsiteY443" fmla="*/ 271509 h 2359692"/>
                <a:gd name="connsiteX444" fmla="*/ 299637 w 1878869"/>
                <a:gd name="connsiteY444" fmla="*/ 273743 h 2359692"/>
                <a:gd name="connsiteX445" fmla="*/ 274378 w 1878869"/>
                <a:gd name="connsiteY445" fmla="*/ 300678 h 2359692"/>
                <a:gd name="connsiteX446" fmla="*/ 254705 w 1878869"/>
                <a:gd name="connsiteY446" fmla="*/ 337270 h 2359692"/>
                <a:gd name="connsiteX447" fmla="*/ 216517 w 1878869"/>
                <a:gd name="connsiteY447" fmla="*/ 375338 h 2359692"/>
                <a:gd name="connsiteX448" fmla="*/ 187786 w 1878869"/>
                <a:gd name="connsiteY448" fmla="*/ 402752 h 2359692"/>
                <a:gd name="connsiteX449" fmla="*/ 140101 w 1878869"/>
                <a:gd name="connsiteY449" fmla="*/ 421667 h 2359692"/>
                <a:gd name="connsiteX450" fmla="*/ 159375 w 1878869"/>
                <a:gd name="connsiteY450" fmla="*/ 391898 h 2359692"/>
                <a:gd name="connsiteX451" fmla="*/ 158537 w 1878869"/>
                <a:gd name="connsiteY451" fmla="*/ 369073 h 2359692"/>
                <a:gd name="connsiteX452" fmla="*/ 145010 w 1878869"/>
                <a:gd name="connsiteY452" fmla="*/ 365522 h 2359692"/>
                <a:gd name="connsiteX453" fmla="*/ 115880 w 1878869"/>
                <a:gd name="connsiteY453" fmla="*/ 350518 h 2359692"/>
                <a:gd name="connsiteX454" fmla="*/ 114643 w 1878869"/>
                <a:gd name="connsiteY454" fmla="*/ 348683 h 2359692"/>
                <a:gd name="connsiteX455" fmla="*/ 119232 w 1878869"/>
                <a:gd name="connsiteY455" fmla="*/ 298125 h 2359692"/>
                <a:gd name="connsiteX456" fmla="*/ 161091 w 1878869"/>
                <a:gd name="connsiteY456" fmla="*/ 274462 h 2359692"/>
                <a:gd name="connsiteX457" fmla="*/ 165042 w 1878869"/>
                <a:gd name="connsiteY457" fmla="*/ 272986 h 2359692"/>
                <a:gd name="connsiteX458" fmla="*/ 183876 w 1878869"/>
                <a:gd name="connsiteY458" fmla="*/ 223185 h 2359692"/>
                <a:gd name="connsiteX459" fmla="*/ 201833 w 1878869"/>
                <a:gd name="connsiteY459" fmla="*/ 188190 h 2359692"/>
                <a:gd name="connsiteX460" fmla="*/ 239542 w 1878869"/>
                <a:gd name="connsiteY460" fmla="*/ 170034 h 2359692"/>
                <a:gd name="connsiteX461" fmla="*/ 247881 w 1878869"/>
                <a:gd name="connsiteY461" fmla="*/ 157304 h 2359692"/>
                <a:gd name="connsiteX462" fmla="*/ 248400 w 1878869"/>
                <a:gd name="connsiteY462" fmla="*/ 140784 h 2359692"/>
                <a:gd name="connsiteX463" fmla="*/ 241656 w 1878869"/>
                <a:gd name="connsiteY463" fmla="*/ 111734 h 2359692"/>
                <a:gd name="connsiteX464" fmla="*/ 215081 w 1878869"/>
                <a:gd name="connsiteY464" fmla="*/ 93379 h 2359692"/>
                <a:gd name="connsiteX465" fmla="*/ 252470 w 1878869"/>
                <a:gd name="connsiteY465" fmla="*/ 79771 h 2359692"/>
                <a:gd name="connsiteX466" fmla="*/ 415717 w 1878869"/>
                <a:gd name="connsiteY466" fmla="*/ 30450 h 2359692"/>
                <a:gd name="connsiteX467" fmla="*/ 562563 w 1878869"/>
                <a:gd name="connsiteY467" fmla="*/ 7226 h 2359692"/>
                <a:gd name="connsiteX468" fmla="*/ 691048 w 1878869"/>
                <a:gd name="connsiteY468" fmla="*/ 24 h 235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</a:cxnLst>
              <a:rect l="l" t="t" r="r" b="b"/>
              <a:pathLst>
                <a:path w="1878869" h="2359692">
                  <a:moveTo>
                    <a:pt x="848114" y="1699384"/>
                  </a:moveTo>
                  <a:cubicBezTo>
                    <a:pt x="855656" y="1697589"/>
                    <a:pt x="861801" y="1700582"/>
                    <a:pt x="868186" y="1703335"/>
                  </a:cubicBezTo>
                  <a:cubicBezTo>
                    <a:pt x="869183" y="1703774"/>
                    <a:pt x="870859" y="1704692"/>
                    <a:pt x="870779" y="1705131"/>
                  </a:cubicBezTo>
                  <a:cubicBezTo>
                    <a:pt x="867946" y="1723287"/>
                    <a:pt x="886302" y="1721132"/>
                    <a:pt x="893804" y="1729272"/>
                  </a:cubicBezTo>
                  <a:cubicBezTo>
                    <a:pt x="894083" y="1729592"/>
                    <a:pt x="894123" y="1729951"/>
                    <a:pt x="894722" y="1731268"/>
                  </a:cubicBezTo>
                  <a:cubicBezTo>
                    <a:pt x="865033" y="1739129"/>
                    <a:pt x="836383" y="1739448"/>
                    <a:pt x="808170" y="1726639"/>
                  </a:cubicBezTo>
                  <a:cubicBezTo>
                    <a:pt x="802424" y="1724045"/>
                    <a:pt x="800828" y="1721132"/>
                    <a:pt x="800988" y="1715067"/>
                  </a:cubicBezTo>
                  <a:cubicBezTo>
                    <a:pt x="801227" y="1708123"/>
                    <a:pt x="805337" y="1707924"/>
                    <a:pt x="810286" y="1707046"/>
                  </a:cubicBezTo>
                  <a:cubicBezTo>
                    <a:pt x="822935" y="1704771"/>
                    <a:pt x="835584" y="1702337"/>
                    <a:pt x="848114" y="1699384"/>
                  </a:cubicBezTo>
                  <a:close/>
                  <a:moveTo>
                    <a:pt x="626249" y="1653335"/>
                  </a:moveTo>
                  <a:cubicBezTo>
                    <a:pt x="654102" y="1660039"/>
                    <a:pt x="681515" y="1668059"/>
                    <a:pt x="708890" y="1676319"/>
                  </a:cubicBezTo>
                  <a:cubicBezTo>
                    <a:pt x="717908" y="1679033"/>
                    <a:pt x="727764" y="1679951"/>
                    <a:pt x="737262" y="1679911"/>
                  </a:cubicBezTo>
                  <a:cubicBezTo>
                    <a:pt x="753183" y="1679831"/>
                    <a:pt x="765912" y="1688171"/>
                    <a:pt x="779679" y="1693838"/>
                  </a:cubicBezTo>
                  <a:cubicBezTo>
                    <a:pt x="782233" y="1694875"/>
                    <a:pt x="784787" y="1696790"/>
                    <a:pt x="782752" y="1699623"/>
                  </a:cubicBezTo>
                  <a:cubicBezTo>
                    <a:pt x="779719" y="1703853"/>
                    <a:pt x="779839" y="1710877"/>
                    <a:pt x="772935" y="1711874"/>
                  </a:cubicBezTo>
                  <a:cubicBezTo>
                    <a:pt x="762401" y="1713430"/>
                    <a:pt x="751826" y="1714707"/>
                    <a:pt x="741252" y="1716264"/>
                  </a:cubicBezTo>
                  <a:cubicBezTo>
                    <a:pt x="737062" y="1716862"/>
                    <a:pt x="734428" y="1714348"/>
                    <a:pt x="731356" y="1712393"/>
                  </a:cubicBezTo>
                  <a:cubicBezTo>
                    <a:pt x="716551" y="1702936"/>
                    <a:pt x="702625" y="1692401"/>
                    <a:pt x="687022" y="1683821"/>
                  </a:cubicBezTo>
                  <a:cubicBezTo>
                    <a:pt x="659728" y="1668818"/>
                    <a:pt x="630040" y="1665585"/>
                    <a:pt x="598077" y="1660318"/>
                  </a:cubicBezTo>
                  <a:cubicBezTo>
                    <a:pt x="608132" y="1654372"/>
                    <a:pt x="615555" y="1650781"/>
                    <a:pt x="626249" y="1653335"/>
                  </a:cubicBezTo>
                  <a:close/>
                  <a:moveTo>
                    <a:pt x="976644" y="1025170"/>
                  </a:moveTo>
                  <a:cubicBezTo>
                    <a:pt x="999469" y="1046718"/>
                    <a:pt x="1024568" y="1065273"/>
                    <a:pt x="1048151" y="1085664"/>
                  </a:cubicBezTo>
                  <a:cubicBezTo>
                    <a:pt x="1049269" y="1086622"/>
                    <a:pt x="1050705" y="1087420"/>
                    <a:pt x="1051384" y="1088657"/>
                  </a:cubicBezTo>
                  <a:cubicBezTo>
                    <a:pt x="1054257" y="1094004"/>
                    <a:pt x="1060202" y="1099591"/>
                    <a:pt x="1057848" y="1105177"/>
                  </a:cubicBezTo>
                  <a:cubicBezTo>
                    <a:pt x="1056053" y="1109447"/>
                    <a:pt x="1048471" y="1106095"/>
                    <a:pt x="1043562" y="1107013"/>
                  </a:cubicBezTo>
                  <a:cubicBezTo>
                    <a:pt x="1021336" y="1111163"/>
                    <a:pt x="1004856" y="1103501"/>
                    <a:pt x="992526" y="1084387"/>
                  </a:cubicBezTo>
                  <a:cubicBezTo>
                    <a:pt x="987218" y="1076207"/>
                    <a:pt x="979916" y="1069543"/>
                    <a:pt x="976085" y="1059966"/>
                  </a:cubicBezTo>
                  <a:cubicBezTo>
                    <a:pt x="970139" y="1045242"/>
                    <a:pt x="969581" y="1041052"/>
                    <a:pt x="976644" y="1025170"/>
                  </a:cubicBezTo>
                  <a:close/>
                  <a:moveTo>
                    <a:pt x="656018" y="705342"/>
                  </a:moveTo>
                  <a:cubicBezTo>
                    <a:pt x="657854" y="704185"/>
                    <a:pt x="659171" y="704903"/>
                    <a:pt x="660168" y="706579"/>
                  </a:cubicBezTo>
                  <a:cubicBezTo>
                    <a:pt x="659450" y="707218"/>
                    <a:pt x="658771" y="707816"/>
                    <a:pt x="658053" y="708455"/>
                  </a:cubicBezTo>
                  <a:cubicBezTo>
                    <a:pt x="657375" y="707417"/>
                    <a:pt x="656696" y="706380"/>
                    <a:pt x="656018" y="705342"/>
                  </a:cubicBezTo>
                  <a:close/>
                  <a:moveTo>
                    <a:pt x="637621" y="632677"/>
                  </a:moveTo>
                  <a:cubicBezTo>
                    <a:pt x="670861" y="638903"/>
                    <a:pt x="697717" y="659293"/>
                    <a:pt x="727724" y="672581"/>
                  </a:cubicBezTo>
                  <a:cubicBezTo>
                    <a:pt x="743207" y="679444"/>
                    <a:pt x="753422" y="689740"/>
                    <a:pt x="758091" y="705821"/>
                  </a:cubicBezTo>
                  <a:cubicBezTo>
                    <a:pt x="762680" y="721663"/>
                    <a:pt x="773933" y="731958"/>
                    <a:pt x="788897" y="736387"/>
                  </a:cubicBezTo>
                  <a:cubicBezTo>
                    <a:pt x="811682" y="743131"/>
                    <a:pt x="823015" y="760010"/>
                    <a:pt x="832711" y="779443"/>
                  </a:cubicBezTo>
                  <a:cubicBezTo>
                    <a:pt x="834667" y="783354"/>
                    <a:pt x="833909" y="785548"/>
                    <a:pt x="831155" y="787943"/>
                  </a:cubicBezTo>
                  <a:cubicBezTo>
                    <a:pt x="819503" y="798118"/>
                    <a:pt x="813957" y="811327"/>
                    <a:pt x="812440" y="826370"/>
                  </a:cubicBezTo>
                  <a:cubicBezTo>
                    <a:pt x="811922" y="831558"/>
                    <a:pt x="809248" y="834071"/>
                    <a:pt x="804260" y="835229"/>
                  </a:cubicBezTo>
                  <a:cubicBezTo>
                    <a:pt x="793366" y="837743"/>
                    <a:pt x="783430" y="838461"/>
                    <a:pt x="772297" y="833314"/>
                  </a:cubicBezTo>
                  <a:cubicBezTo>
                    <a:pt x="747676" y="821981"/>
                    <a:pt x="721539" y="814758"/>
                    <a:pt x="691492" y="811286"/>
                  </a:cubicBezTo>
                  <a:cubicBezTo>
                    <a:pt x="695322" y="808294"/>
                    <a:pt x="696559" y="806897"/>
                    <a:pt x="698116" y="806179"/>
                  </a:cubicBezTo>
                  <a:cubicBezTo>
                    <a:pt x="723295" y="794846"/>
                    <a:pt x="728881" y="773777"/>
                    <a:pt x="727565" y="748718"/>
                  </a:cubicBezTo>
                  <a:cubicBezTo>
                    <a:pt x="727046" y="738821"/>
                    <a:pt x="711124" y="716236"/>
                    <a:pt x="701388" y="713363"/>
                  </a:cubicBezTo>
                  <a:cubicBezTo>
                    <a:pt x="682074" y="707737"/>
                    <a:pt x="662641" y="702589"/>
                    <a:pt x="644285" y="693890"/>
                  </a:cubicBezTo>
                  <a:cubicBezTo>
                    <a:pt x="626409" y="685430"/>
                    <a:pt x="619585" y="667314"/>
                    <a:pt x="607175" y="654145"/>
                  </a:cubicBezTo>
                  <a:cubicBezTo>
                    <a:pt x="606576" y="653507"/>
                    <a:pt x="606616" y="651991"/>
                    <a:pt x="606855" y="650993"/>
                  </a:cubicBezTo>
                  <a:cubicBezTo>
                    <a:pt x="608771" y="643252"/>
                    <a:pt x="629601" y="631161"/>
                    <a:pt x="637621" y="632677"/>
                  </a:cubicBezTo>
                  <a:close/>
                  <a:moveTo>
                    <a:pt x="1144399" y="569070"/>
                  </a:moveTo>
                  <a:cubicBezTo>
                    <a:pt x="1154216" y="568073"/>
                    <a:pt x="1161998" y="578408"/>
                    <a:pt x="1169739" y="584792"/>
                  </a:cubicBezTo>
                  <a:cubicBezTo>
                    <a:pt x="1174966" y="589062"/>
                    <a:pt x="1169140" y="594808"/>
                    <a:pt x="1168422" y="599916"/>
                  </a:cubicBezTo>
                  <a:cubicBezTo>
                    <a:pt x="1164870" y="624616"/>
                    <a:pt x="1151463" y="643770"/>
                    <a:pt x="1134344" y="661008"/>
                  </a:cubicBezTo>
                  <a:cubicBezTo>
                    <a:pt x="1129955" y="665438"/>
                    <a:pt x="1127121" y="666435"/>
                    <a:pt x="1120537" y="664320"/>
                  </a:cubicBezTo>
                  <a:cubicBezTo>
                    <a:pt x="1091567" y="655103"/>
                    <a:pt x="1090490" y="630921"/>
                    <a:pt x="1087936" y="606660"/>
                  </a:cubicBezTo>
                  <a:cubicBezTo>
                    <a:pt x="1086460" y="601392"/>
                    <a:pt x="1089333" y="599158"/>
                    <a:pt x="1094600" y="598240"/>
                  </a:cubicBezTo>
                  <a:cubicBezTo>
                    <a:pt x="1101862" y="596963"/>
                    <a:pt x="1107249" y="592933"/>
                    <a:pt x="1110681" y="586309"/>
                  </a:cubicBezTo>
                  <a:cubicBezTo>
                    <a:pt x="1117784" y="572701"/>
                    <a:pt x="1131990" y="570307"/>
                    <a:pt x="1144399" y="569070"/>
                  </a:cubicBezTo>
                  <a:close/>
                  <a:moveTo>
                    <a:pt x="2514" y="557698"/>
                  </a:moveTo>
                  <a:cubicBezTo>
                    <a:pt x="2075" y="558217"/>
                    <a:pt x="1596" y="558736"/>
                    <a:pt x="1117" y="559295"/>
                  </a:cubicBezTo>
                  <a:cubicBezTo>
                    <a:pt x="758" y="558815"/>
                    <a:pt x="359" y="558337"/>
                    <a:pt x="0" y="557858"/>
                  </a:cubicBezTo>
                  <a:cubicBezTo>
                    <a:pt x="838" y="557818"/>
                    <a:pt x="1676" y="557778"/>
                    <a:pt x="2514" y="557698"/>
                  </a:cubicBezTo>
                  <a:close/>
                  <a:moveTo>
                    <a:pt x="1302583" y="552430"/>
                  </a:moveTo>
                  <a:cubicBezTo>
                    <a:pt x="1305531" y="551034"/>
                    <a:pt x="1308564" y="550854"/>
                    <a:pt x="1311637" y="554585"/>
                  </a:cubicBezTo>
                  <a:cubicBezTo>
                    <a:pt x="1333464" y="581081"/>
                    <a:pt x="1365826" y="588424"/>
                    <a:pt x="1394916" y="601791"/>
                  </a:cubicBezTo>
                  <a:cubicBezTo>
                    <a:pt x="1405570" y="606700"/>
                    <a:pt x="1416863" y="610131"/>
                    <a:pt x="1426799" y="616715"/>
                  </a:cubicBezTo>
                  <a:cubicBezTo>
                    <a:pt x="1437613" y="623898"/>
                    <a:pt x="1441443" y="632558"/>
                    <a:pt x="1438051" y="645526"/>
                  </a:cubicBezTo>
                  <a:cubicBezTo>
                    <a:pt x="1436735" y="650554"/>
                    <a:pt x="1435538" y="655542"/>
                    <a:pt x="1436136" y="660729"/>
                  </a:cubicBezTo>
                  <a:cubicBezTo>
                    <a:pt x="1437094" y="669309"/>
                    <a:pt x="1433901" y="670625"/>
                    <a:pt x="1425961" y="668231"/>
                  </a:cubicBezTo>
                  <a:cubicBezTo>
                    <a:pt x="1405011" y="661926"/>
                    <a:pt x="1387055" y="649197"/>
                    <a:pt x="1366663" y="641735"/>
                  </a:cubicBezTo>
                  <a:cubicBezTo>
                    <a:pt x="1365985" y="641496"/>
                    <a:pt x="1365347" y="640937"/>
                    <a:pt x="1364669" y="640817"/>
                  </a:cubicBezTo>
                  <a:cubicBezTo>
                    <a:pt x="1359641" y="640019"/>
                    <a:pt x="1353136" y="632956"/>
                    <a:pt x="1350263" y="638702"/>
                  </a:cubicBezTo>
                  <a:cubicBezTo>
                    <a:pt x="1347670" y="643930"/>
                    <a:pt x="1349385" y="652429"/>
                    <a:pt x="1355411" y="657657"/>
                  </a:cubicBezTo>
                  <a:cubicBezTo>
                    <a:pt x="1361795" y="663203"/>
                    <a:pt x="1367821" y="669189"/>
                    <a:pt x="1374525" y="674336"/>
                  </a:cubicBezTo>
                  <a:cubicBezTo>
                    <a:pt x="1381428" y="679684"/>
                    <a:pt x="1383942" y="687026"/>
                    <a:pt x="1386935" y="695326"/>
                  </a:cubicBezTo>
                  <a:cubicBezTo>
                    <a:pt x="1377038" y="695605"/>
                    <a:pt x="1369617" y="693490"/>
                    <a:pt x="1361636" y="688223"/>
                  </a:cubicBezTo>
                  <a:cubicBezTo>
                    <a:pt x="1342881" y="675813"/>
                    <a:pt x="1332746" y="658974"/>
                    <a:pt x="1328915" y="637346"/>
                  </a:cubicBezTo>
                  <a:cubicBezTo>
                    <a:pt x="1325683" y="618910"/>
                    <a:pt x="1317542" y="602590"/>
                    <a:pt x="1306130" y="587785"/>
                  </a:cubicBezTo>
                  <a:cubicBezTo>
                    <a:pt x="1301182" y="581361"/>
                    <a:pt x="1296832" y="574497"/>
                    <a:pt x="1294438" y="566676"/>
                  </a:cubicBezTo>
                  <a:cubicBezTo>
                    <a:pt x="1293520" y="563763"/>
                    <a:pt x="1288213" y="560012"/>
                    <a:pt x="1294039" y="557578"/>
                  </a:cubicBezTo>
                  <a:cubicBezTo>
                    <a:pt x="1296772" y="556441"/>
                    <a:pt x="1299635" y="553827"/>
                    <a:pt x="1302583" y="552430"/>
                  </a:cubicBezTo>
                  <a:close/>
                  <a:moveTo>
                    <a:pt x="1665263" y="505903"/>
                  </a:moveTo>
                  <a:cubicBezTo>
                    <a:pt x="1675319" y="520548"/>
                    <a:pt x="1684896" y="534195"/>
                    <a:pt x="1694114" y="548041"/>
                  </a:cubicBezTo>
                  <a:cubicBezTo>
                    <a:pt x="1736252" y="611289"/>
                    <a:pt x="1769492" y="679205"/>
                    <a:pt x="1797983" y="749396"/>
                  </a:cubicBezTo>
                  <a:cubicBezTo>
                    <a:pt x="1817017" y="796322"/>
                    <a:pt x="1831941" y="844726"/>
                    <a:pt x="1844112" y="893927"/>
                  </a:cubicBezTo>
                  <a:cubicBezTo>
                    <a:pt x="1872564" y="1008929"/>
                    <a:pt x="1883298" y="1125648"/>
                    <a:pt x="1877232" y="1243883"/>
                  </a:cubicBezTo>
                  <a:cubicBezTo>
                    <a:pt x="1876275" y="1262597"/>
                    <a:pt x="1873880" y="1281232"/>
                    <a:pt x="1872803" y="1299947"/>
                  </a:cubicBezTo>
                  <a:cubicBezTo>
                    <a:pt x="1872444" y="1306611"/>
                    <a:pt x="1869650" y="1310083"/>
                    <a:pt x="1863705" y="1311839"/>
                  </a:cubicBezTo>
                  <a:cubicBezTo>
                    <a:pt x="1851773" y="1315270"/>
                    <a:pt x="1843912" y="1322852"/>
                    <a:pt x="1837727" y="1333706"/>
                  </a:cubicBezTo>
                  <a:cubicBezTo>
                    <a:pt x="1828270" y="1350266"/>
                    <a:pt x="1817097" y="1365869"/>
                    <a:pt x="1807082" y="1382109"/>
                  </a:cubicBezTo>
                  <a:cubicBezTo>
                    <a:pt x="1803889" y="1387297"/>
                    <a:pt x="1800457" y="1389132"/>
                    <a:pt x="1794472" y="1387616"/>
                  </a:cubicBezTo>
                  <a:cubicBezTo>
                    <a:pt x="1783817" y="1384862"/>
                    <a:pt x="1773044" y="1382548"/>
                    <a:pt x="1762269" y="1380234"/>
                  </a:cubicBezTo>
                  <a:cubicBezTo>
                    <a:pt x="1759237" y="1379595"/>
                    <a:pt x="1756842" y="1378238"/>
                    <a:pt x="1754808" y="1375964"/>
                  </a:cubicBezTo>
                  <a:cubicBezTo>
                    <a:pt x="1736492" y="1355573"/>
                    <a:pt x="1716979" y="1336659"/>
                    <a:pt x="1705446" y="1310522"/>
                  </a:cubicBezTo>
                  <a:cubicBezTo>
                    <a:pt x="1691002" y="1277801"/>
                    <a:pt x="1677673" y="1244840"/>
                    <a:pt x="1668974" y="1210204"/>
                  </a:cubicBezTo>
                  <a:cubicBezTo>
                    <a:pt x="1663069" y="1186740"/>
                    <a:pt x="1659797" y="1162519"/>
                    <a:pt x="1658879" y="1138537"/>
                  </a:cubicBezTo>
                  <a:cubicBezTo>
                    <a:pt x="1657442" y="1099990"/>
                    <a:pt x="1656804" y="1061243"/>
                    <a:pt x="1660475" y="1022736"/>
                  </a:cubicBezTo>
                  <a:cubicBezTo>
                    <a:pt x="1661752" y="1009209"/>
                    <a:pt x="1655567" y="998355"/>
                    <a:pt x="1650459" y="987262"/>
                  </a:cubicBezTo>
                  <a:cubicBezTo>
                    <a:pt x="1640124" y="964876"/>
                    <a:pt x="1631066" y="941971"/>
                    <a:pt x="1624482" y="918348"/>
                  </a:cubicBezTo>
                  <a:cubicBezTo>
                    <a:pt x="1620931" y="905619"/>
                    <a:pt x="1626317" y="892011"/>
                    <a:pt x="1632981" y="881836"/>
                  </a:cubicBezTo>
                  <a:cubicBezTo>
                    <a:pt x="1643795" y="865196"/>
                    <a:pt x="1646588" y="848556"/>
                    <a:pt x="1643077" y="829721"/>
                  </a:cubicBezTo>
                  <a:cubicBezTo>
                    <a:pt x="1641680" y="822180"/>
                    <a:pt x="1642199" y="814359"/>
                    <a:pt x="1645272" y="806937"/>
                  </a:cubicBezTo>
                  <a:cubicBezTo>
                    <a:pt x="1650260" y="794846"/>
                    <a:pt x="1648305" y="782236"/>
                    <a:pt x="1647387" y="769906"/>
                  </a:cubicBezTo>
                  <a:cubicBezTo>
                    <a:pt x="1645551" y="745605"/>
                    <a:pt x="1647227" y="721463"/>
                    <a:pt x="1649222" y="697242"/>
                  </a:cubicBezTo>
                  <a:cubicBezTo>
                    <a:pt x="1649701" y="691416"/>
                    <a:pt x="1650858" y="689141"/>
                    <a:pt x="1657522" y="689062"/>
                  </a:cubicBezTo>
                  <a:cubicBezTo>
                    <a:pt x="1666820" y="688981"/>
                    <a:pt x="1675479" y="690937"/>
                    <a:pt x="1683819" y="694169"/>
                  </a:cubicBezTo>
                  <a:cubicBezTo>
                    <a:pt x="1689765" y="696484"/>
                    <a:pt x="1691640" y="693970"/>
                    <a:pt x="1691480" y="689261"/>
                  </a:cubicBezTo>
                  <a:cubicBezTo>
                    <a:pt x="1691002" y="673499"/>
                    <a:pt x="1692398" y="657138"/>
                    <a:pt x="1688368" y="642254"/>
                  </a:cubicBezTo>
                  <a:cubicBezTo>
                    <a:pt x="1685534" y="631800"/>
                    <a:pt x="1675240" y="623340"/>
                    <a:pt x="1668017" y="614162"/>
                  </a:cubicBezTo>
                  <a:cubicBezTo>
                    <a:pt x="1661073" y="605503"/>
                    <a:pt x="1655168" y="596325"/>
                    <a:pt x="1649821" y="586669"/>
                  </a:cubicBezTo>
                  <a:cubicBezTo>
                    <a:pt x="1664266" y="583237"/>
                    <a:pt x="1673484" y="567914"/>
                    <a:pt x="1669653" y="553708"/>
                  </a:cubicBezTo>
                  <a:cubicBezTo>
                    <a:pt x="1665583" y="538585"/>
                    <a:pt x="1659637" y="523740"/>
                    <a:pt x="1665263" y="505903"/>
                  </a:cubicBezTo>
                  <a:close/>
                  <a:moveTo>
                    <a:pt x="252470" y="456128"/>
                  </a:moveTo>
                  <a:cubicBezTo>
                    <a:pt x="262456" y="456642"/>
                    <a:pt x="272422" y="459415"/>
                    <a:pt x="282119" y="464403"/>
                  </a:cubicBezTo>
                  <a:cubicBezTo>
                    <a:pt x="285631" y="466198"/>
                    <a:pt x="285989" y="469351"/>
                    <a:pt x="286748" y="472583"/>
                  </a:cubicBezTo>
                  <a:cubicBezTo>
                    <a:pt x="291297" y="492256"/>
                    <a:pt x="297003" y="511769"/>
                    <a:pt x="295048" y="532359"/>
                  </a:cubicBezTo>
                  <a:cubicBezTo>
                    <a:pt x="294409" y="538943"/>
                    <a:pt x="295925" y="544649"/>
                    <a:pt x="300555" y="549558"/>
                  </a:cubicBezTo>
                  <a:cubicBezTo>
                    <a:pt x="310929" y="560651"/>
                    <a:pt x="316157" y="575296"/>
                    <a:pt x="327888" y="585989"/>
                  </a:cubicBezTo>
                  <a:cubicBezTo>
                    <a:pt x="343052" y="599836"/>
                    <a:pt x="358894" y="612885"/>
                    <a:pt x="374695" y="625854"/>
                  </a:cubicBezTo>
                  <a:cubicBezTo>
                    <a:pt x="402987" y="649117"/>
                    <a:pt x="432636" y="670745"/>
                    <a:pt x="461367" y="693530"/>
                  </a:cubicBezTo>
                  <a:cubicBezTo>
                    <a:pt x="468988" y="699556"/>
                    <a:pt x="470904" y="697401"/>
                    <a:pt x="471742" y="689101"/>
                  </a:cubicBezTo>
                  <a:cubicBezTo>
                    <a:pt x="472380" y="682557"/>
                    <a:pt x="473497" y="676013"/>
                    <a:pt x="474973" y="669628"/>
                  </a:cubicBezTo>
                  <a:cubicBezTo>
                    <a:pt x="475811" y="665996"/>
                    <a:pt x="474295" y="663962"/>
                    <a:pt x="471941" y="662086"/>
                  </a:cubicBezTo>
                  <a:cubicBezTo>
                    <a:pt x="467950" y="658814"/>
                    <a:pt x="464160" y="655143"/>
                    <a:pt x="459730" y="652669"/>
                  </a:cubicBezTo>
                  <a:cubicBezTo>
                    <a:pt x="446682" y="645327"/>
                    <a:pt x="440856" y="634154"/>
                    <a:pt x="440218" y="619509"/>
                  </a:cubicBezTo>
                  <a:cubicBezTo>
                    <a:pt x="439738" y="608655"/>
                    <a:pt x="430002" y="604505"/>
                    <a:pt x="423139" y="599158"/>
                  </a:cubicBezTo>
                  <a:cubicBezTo>
                    <a:pt x="414878" y="592694"/>
                    <a:pt x="416595" y="589781"/>
                    <a:pt x="422979" y="582718"/>
                  </a:cubicBezTo>
                  <a:cubicBezTo>
                    <a:pt x="434631" y="569829"/>
                    <a:pt x="449675" y="574857"/>
                    <a:pt x="463162" y="572223"/>
                  </a:cubicBezTo>
                  <a:cubicBezTo>
                    <a:pt x="466833" y="571505"/>
                    <a:pt x="468430" y="575695"/>
                    <a:pt x="470066" y="578527"/>
                  </a:cubicBezTo>
                  <a:cubicBezTo>
                    <a:pt x="479123" y="594369"/>
                    <a:pt x="489459" y="608815"/>
                    <a:pt x="507934" y="614880"/>
                  </a:cubicBezTo>
                  <a:cubicBezTo>
                    <a:pt x="511685" y="616117"/>
                    <a:pt x="512842" y="619509"/>
                    <a:pt x="514399" y="623060"/>
                  </a:cubicBezTo>
                  <a:cubicBezTo>
                    <a:pt x="522938" y="642573"/>
                    <a:pt x="526849" y="662884"/>
                    <a:pt x="524375" y="683914"/>
                  </a:cubicBezTo>
                  <a:cubicBezTo>
                    <a:pt x="522818" y="697082"/>
                    <a:pt x="529961" y="703307"/>
                    <a:pt x="539498" y="709053"/>
                  </a:cubicBezTo>
                  <a:cubicBezTo>
                    <a:pt x="542092" y="710609"/>
                    <a:pt x="544167" y="711128"/>
                    <a:pt x="546362" y="708973"/>
                  </a:cubicBezTo>
                  <a:cubicBezTo>
                    <a:pt x="554183" y="701192"/>
                    <a:pt x="565396" y="696164"/>
                    <a:pt x="565675" y="682517"/>
                  </a:cubicBezTo>
                  <a:cubicBezTo>
                    <a:pt x="565795" y="676013"/>
                    <a:pt x="568588" y="669548"/>
                    <a:pt x="569107" y="663004"/>
                  </a:cubicBezTo>
                  <a:cubicBezTo>
                    <a:pt x="569745" y="655183"/>
                    <a:pt x="573775" y="653906"/>
                    <a:pt x="580719" y="653786"/>
                  </a:cubicBezTo>
                  <a:cubicBezTo>
                    <a:pt x="589178" y="653627"/>
                    <a:pt x="588380" y="659652"/>
                    <a:pt x="588420" y="664201"/>
                  </a:cubicBezTo>
                  <a:cubicBezTo>
                    <a:pt x="588580" y="677928"/>
                    <a:pt x="591492" y="691216"/>
                    <a:pt x="593967" y="704584"/>
                  </a:cubicBezTo>
                  <a:cubicBezTo>
                    <a:pt x="594845" y="709292"/>
                    <a:pt x="596800" y="711766"/>
                    <a:pt x="601828" y="713602"/>
                  </a:cubicBezTo>
                  <a:cubicBezTo>
                    <a:pt x="617270" y="719308"/>
                    <a:pt x="632274" y="723737"/>
                    <a:pt x="647836" y="714200"/>
                  </a:cubicBezTo>
                  <a:cubicBezTo>
                    <a:pt x="654740" y="709971"/>
                    <a:pt x="658371" y="715078"/>
                    <a:pt x="662322" y="719548"/>
                  </a:cubicBezTo>
                  <a:cubicBezTo>
                    <a:pt x="673654" y="732317"/>
                    <a:pt x="673335" y="732037"/>
                    <a:pt x="663679" y="745644"/>
                  </a:cubicBezTo>
                  <a:cubicBezTo>
                    <a:pt x="653343" y="760249"/>
                    <a:pt x="637262" y="767671"/>
                    <a:pt x="624054" y="778645"/>
                  </a:cubicBezTo>
                  <a:cubicBezTo>
                    <a:pt x="593568" y="803983"/>
                    <a:pt x="566393" y="832036"/>
                    <a:pt x="546960" y="866952"/>
                  </a:cubicBezTo>
                  <a:cubicBezTo>
                    <a:pt x="545085" y="870344"/>
                    <a:pt x="544845" y="873895"/>
                    <a:pt x="544566" y="877566"/>
                  </a:cubicBezTo>
                  <a:cubicBezTo>
                    <a:pt x="543488" y="890774"/>
                    <a:pt x="542411" y="903982"/>
                    <a:pt x="541054" y="917150"/>
                  </a:cubicBezTo>
                  <a:cubicBezTo>
                    <a:pt x="539857" y="929002"/>
                    <a:pt x="556298" y="951189"/>
                    <a:pt x="567790" y="954341"/>
                  </a:cubicBezTo>
                  <a:cubicBezTo>
                    <a:pt x="586504" y="959449"/>
                    <a:pt x="605658" y="962561"/>
                    <a:pt x="623735" y="970701"/>
                  </a:cubicBezTo>
                  <a:cubicBezTo>
                    <a:pt x="633671" y="975170"/>
                    <a:pt x="637342" y="981156"/>
                    <a:pt x="637222" y="990414"/>
                  </a:cubicBezTo>
                  <a:cubicBezTo>
                    <a:pt x="636704" y="1024452"/>
                    <a:pt x="660127" y="1043526"/>
                    <a:pt x="682353" y="1063278"/>
                  </a:cubicBezTo>
                  <a:cubicBezTo>
                    <a:pt x="687621" y="1067947"/>
                    <a:pt x="687940" y="1063079"/>
                    <a:pt x="688578" y="1059168"/>
                  </a:cubicBezTo>
                  <a:cubicBezTo>
                    <a:pt x="692449" y="1035984"/>
                    <a:pt x="697197" y="1012879"/>
                    <a:pt x="700031" y="989536"/>
                  </a:cubicBezTo>
                  <a:cubicBezTo>
                    <a:pt x="701268" y="979361"/>
                    <a:pt x="705777" y="971459"/>
                    <a:pt x="711084" y="963678"/>
                  </a:cubicBezTo>
                  <a:cubicBezTo>
                    <a:pt x="714316" y="958890"/>
                    <a:pt x="715194" y="955339"/>
                    <a:pt x="710445" y="951428"/>
                  </a:cubicBezTo>
                  <a:cubicBezTo>
                    <a:pt x="699233" y="942210"/>
                    <a:pt x="696559" y="930040"/>
                    <a:pt x="696719" y="916033"/>
                  </a:cubicBezTo>
                  <a:cubicBezTo>
                    <a:pt x="696919" y="898037"/>
                    <a:pt x="695362" y="880000"/>
                    <a:pt x="694923" y="862003"/>
                  </a:cubicBezTo>
                  <a:cubicBezTo>
                    <a:pt x="694604" y="848835"/>
                    <a:pt x="708251" y="839139"/>
                    <a:pt x="720462" y="844087"/>
                  </a:cubicBezTo>
                  <a:cubicBezTo>
                    <a:pt x="738458" y="851429"/>
                    <a:pt x="756335" y="859090"/>
                    <a:pt x="774012" y="867191"/>
                  </a:cubicBezTo>
                  <a:cubicBezTo>
                    <a:pt x="783430" y="871501"/>
                    <a:pt x="787340" y="881476"/>
                    <a:pt x="793525" y="889019"/>
                  </a:cubicBezTo>
                  <a:cubicBezTo>
                    <a:pt x="797955" y="894406"/>
                    <a:pt x="802344" y="897917"/>
                    <a:pt x="809686" y="898835"/>
                  </a:cubicBezTo>
                  <a:cubicBezTo>
                    <a:pt x="820940" y="900231"/>
                    <a:pt x="831993" y="903064"/>
                    <a:pt x="843485" y="903264"/>
                  </a:cubicBezTo>
                  <a:cubicBezTo>
                    <a:pt x="853541" y="903463"/>
                    <a:pt x="862120" y="907015"/>
                    <a:pt x="870500" y="913480"/>
                  </a:cubicBezTo>
                  <a:cubicBezTo>
                    <a:pt x="899949" y="936105"/>
                    <a:pt x="930196" y="957533"/>
                    <a:pt x="952502" y="988179"/>
                  </a:cubicBezTo>
                  <a:cubicBezTo>
                    <a:pt x="960563" y="999273"/>
                    <a:pt x="962718" y="1012361"/>
                    <a:pt x="968025" y="1024292"/>
                  </a:cubicBezTo>
                  <a:cubicBezTo>
                    <a:pt x="970299" y="1029400"/>
                    <a:pt x="957490" y="1049910"/>
                    <a:pt x="951863" y="1052424"/>
                  </a:cubicBezTo>
                  <a:cubicBezTo>
                    <a:pt x="936780" y="1059168"/>
                    <a:pt x="921537" y="1064276"/>
                    <a:pt x="904817" y="1066670"/>
                  </a:cubicBezTo>
                  <a:cubicBezTo>
                    <a:pt x="885504" y="1069423"/>
                    <a:pt x="869023" y="1081075"/>
                    <a:pt x="853142" y="1092129"/>
                  </a:cubicBezTo>
                  <a:cubicBezTo>
                    <a:pt x="845720" y="1097276"/>
                    <a:pt x="840413" y="1105377"/>
                    <a:pt x="833709" y="1111641"/>
                  </a:cubicBezTo>
                  <a:cubicBezTo>
                    <a:pt x="828242" y="1116789"/>
                    <a:pt x="829040" y="1122495"/>
                    <a:pt x="832112" y="1127643"/>
                  </a:cubicBezTo>
                  <a:cubicBezTo>
                    <a:pt x="836063" y="1134187"/>
                    <a:pt x="840572" y="1128082"/>
                    <a:pt x="844323" y="1126605"/>
                  </a:cubicBezTo>
                  <a:cubicBezTo>
                    <a:pt x="854977" y="1122455"/>
                    <a:pt x="865592" y="1117388"/>
                    <a:pt x="873014" y="1108609"/>
                  </a:cubicBezTo>
                  <a:cubicBezTo>
                    <a:pt x="881393" y="1098792"/>
                    <a:pt x="890372" y="1102105"/>
                    <a:pt x="899909" y="1104698"/>
                  </a:cubicBezTo>
                  <a:cubicBezTo>
                    <a:pt x="907012" y="1106614"/>
                    <a:pt x="905176" y="1112719"/>
                    <a:pt x="905735" y="1117428"/>
                  </a:cubicBezTo>
                  <a:cubicBezTo>
                    <a:pt x="907531" y="1132352"/>
                    <a:pt x="914235" y="1137739"/>
                    <a:pt x="929438" y="1135903"/>
                  </a:cubicBezTo>
                  <a:cubicBezTo>
                    <a:pt x="934546" y="1135304"/>
                    <a:pt x="939693" y="1134905"/>
                    <a:pt x="944761" y="1134027"/>
                  </a:cubicBezTo>
                  <a:cubicBezTo>
                    <a:pt x="959445" y="1131434"/>
                    <a:pt x="962159" y="1133429"/>
                    <a:pt x="965910" y="1147914"/>
                  </a:cubicBezTo>
                  <a:cubicBezTo>
                    <a:pt x="967027" y="1152303"/>
                    <a:pt x="964513" y="1152982"/>
                    <a:pt x="962079" y="1154378"/>
                  </a:cubicBezTo>
                  <a:cubicBezTo>
                    <a:pt x="949948" y="1161322"/>
                    <a:pt x="937977" y="1168504"/>
                    <a:pt x="925607" y="1175009"/>
                  </a:cubicBezTo>
                  <a:cubicBezTo>
                    <a:pt x="915072" y="1180515"/>
                    <a:pt x="905016" y="1186421"/>
                    <a:pt x="898273" y="1196597"/>
                  </a:cubicBezTo>
                  <a:cubicBezTo>
                    <a:pt x="894562" y="1202223"/>
                    <a:pt x="890851" y="1201385"/>
                    <a:pt x="885424" y="1198472"/>
                  </a:cubicBezTo>
                  <a:cubicBezTo>
                    <a:pt x="870061" y="1190172"/>
                    <a:pt x="854419" y="1195120"/>
                    <a:pt x="844722" y="1210284"/>
                  </a:cubicBezTo>
                  <a:cubicBezTo>
                    <a:pt x="835425" y="1224809"/>
                    <a:pt x="825249" y="1238855"/>
                    <a:pt x="820022" y="1255574"/>
                  </a:cubicBezTo>
                  <a:cubicBezTo>
                    <a:pt x="818984" y="1258926"/>
                    <a:pt x="817188" y="1261600"/>
                    <a:pt x="813637" y="1262557"/>
                  </a:cubicBezTo>
                  <a:cubicBezTo>
                    <a:pt x="792408" y="1268304"/>
                    <a:pt x="786462" y="1288176"/>
                    <a:pt x="777324" y="1304097"/>
                  </a:cubicBezTo>
                  <a:cubicBezTo>
                    <a:pt x="769743" y="1317265"/>
                    <a:pt x="765672" y="1332589"/>
                    <a:pt x="760964" y="1347233"/>
                  </a:cubicBezTo>
                  <a:cubicBezTo>
                    <a:pt x="757013" y="1359563"/>
                    <a:pt x="758490" y="1372692"/>
                    <a:pt x="757692" y="1385461"/>
                  </a:cubicBezTo>
                  <a:cubicBezTo>
                    <a:pt x="757253" y="1392763"/>
                    <a:pt x="754739" y="1397552"/>
                    <a:pt x="749432" y="1402260"/>
                  </a:cubicBezTo>
                  <a:cubicBezTo>
                    <a:pt x="731236" y="1418461"/>
                    <a:pt x="710845" y="1431709"/>
                    <a:pt x="691731" y="1446633"/>
                  </a:cubicBezTo>
                  <a:cubicBezTo>
                    <a:pt x="677446" y="1457767"/>
                    <a:pt x="669704" y="1473568"/>
                    <a:pt x="664078" y="1490328"/>
                  </a:cubicBezTo>
                  <a:cubicBezTo>
                    <a:pt x="661883" y="1496872"/>
                    <a:pt x="661484" y="1504015"/>
                    <a:pt x="659848" y="1510759"/>
                  </a:cubicBezTo>
                  <a:cubicBezTo>
                    <a:pt x="657533" y="1520376"/>
                    <a:pt x="660207" y="1529114"/>
                    <a:pt x="665115" y="1536975"/>
                  </a:cubicBezTo>
                  <a:cubicBezTo>
                    <a:pt x="673534" y="1550503"/>
                    <a:pt x="676089" y="1565667"/>
                    <a:pt x="678882" y="1580830"/>
                  </a:cubicBezTo>
                  <a:cubicBezTo>
                    <a:pt x="679520" y="1584222"/>
                    <a:pt x="681954" y="1589808"/>
                    <a:pt x="675171" y="1590088"/>
                  </a:cubicBezTo>
                  <a:cubicBezTo>
                    <a:pt x="669185" y="1590287"/>
                    <a:pt x="663399" y="1599465"/>
                    <a:pt x="657054" y="1589928"/>
                  </a:cubicBezTo>
                  <a:cubicBezTo>
                    <a:pt x="645083" y="1571852"/>
                    <a:pt x="632314" y="1554334"/>
                    <a:pt x="620343" y="1536218"/>
                  </a:cubicBezTo>
                  <a:cubicBezTo>
                    <a:pt x="615275" y="1528556"/>
                    <a:pt x="608931" y="1523887"/>
                    <a:pt x="600391" y="1520176"/>
                  </a:cubicBezTo>
                  <a:cubicBezTo>
                    <a:pt x="583711" y="1512953"/>
                    <a:pt x="566912" y="1508006"/>
                    <a:pt x="548676" y="1506689"/>
                  </a:cubicBezTo>
                  <a:cubicBezTo>
                    <a:pt x="538740" y="1505971"/>
                    <a:pt x="529961" y="1506609"/>
                    <a:pt x="521421" y="1512036"/>
                  </a:cubicBezTo>
                  <a:cubicBezTo>
                    <a:pt x="506298" y="1521652"/>
                    <a:pt x="491573" y="1522850"/>
                    <a:pt x="475133" y="1512874"/>
                  </a:cubicBezTo>
                  <a:cubicBezTo>
                    <a:pt x="462883" y="1505452"/>
                    <a:pt x="447759" y="1504374"/>
                    <a:pt x="433513" y="1506130"/>
                  </a:cubicBezTo>
                  <a:cubicBezTo>
                    <a:pt x="419707" y="1507846"/>
                    <a:pt x="406219" y="1511956"/>
                    <a:pt x="392532" y="1514709"/>
                  </a:cubicBezTo>
                  <a:cubicBezTo>
                    <a:pt x="388542" y="1515508"/>
                    <a:pt x="385908" y="1517702"/>
                    <a:pt x="383674" y="1520735"/>
                  </a:cubicBezTo>
                  <a:cubicBezTo>
                    <a:pt x="373379" y="1534621"/>
                    <a:pt x="363363" y="1548707"/>
                    <a:pt x="352868" y="1562434"/>
                  </a:cubicBezTo>
                  <a:cubicBezTo>
                    <a:pt x="348718" y="1567861"/>
                    <a:pt x="348878" y="1574086"/>
                    <a:pt x="347481" y="1580112"/>
                  </a:cubicBezTo>
                  <a:cubicBezTo>
                    <a:pt x="341895" y="1603854"/>
                    <a:pt x="344449" y="1627557"/>
                    <a:pt x="347242" y="1651340"/>
                  </a:cubicBezTo>
                  <a:cubicBezTo>
                    <a:pt x="347920" y="1656966"/>
                    <a:pt x="350554" y="1660717"/>
                    <a:pt x="354903" y="1664029"/>
                  </a:cubicBezTo>
                  <a:cubicBezTo>
                    <a:pt x="363083" y="1670294"/>
                    <a:pt x="371583" y="1676279"/>
                    <a:pt x="378845" y="1683542"/>
                  </a:cubicBezTo>
                  <a:cubicBezTo>
                    <a:pt x="391974" y="1696710"/>
                    <a:pt x="409133" y="1701100"/>
                    <a:pt x="425772" y="1706686"/>
                  </a:cubicBezTo>
                  <a:cubicBezTo>
                    <a:pt x="433594" y="1709320"/>
                    <a:pt x="456737" y="1700581"/>
                    <a:pt x="459371" y="1693079"/>
                  </a:cubicBezTo>
                  <a:cubicBezTo>
                    <a:pt x="465875" y="1674364"/>
                    <a:pt x="482516" y="1671012"/>
                    <a:pt x="497878" y="1665625"/>
                  </a:cubicBezTo>
                  <a:cubicBezTo>
                    <a:pt x="506178" y="1662712"/>
                    <a:pt x="511206" y="1670334"/>
                    <a:pt x="517710" y="1673087"/>
                  </a:cubicBezTo>
                  <a:cubicBezTo>
                    <a:pt x="525452" y="1676360"/>
                    <a:pt x="526609" y="1681627"/>
                    <a:pt x="525292" y="1689727"/>
                  </a:cubicBezTo>
                  <a:cubicBezTo>
                    <a:pt x="522300" y="1708203"/>
                    <a:pt x="519346" y="1726399"/>
                    <a:pt x="509131" y="1742759"/>
                  </a:cubicBezTo>
                  <a:cubicBezTo>
                    <a:pt x="503784" y="1751299"/>
                    <a:pt x="508692" y="1760157"/>
                    <a:pt x="511725" y="1768099"/>
                  </a:cubicBezTo>
                  <a:cubicBezTo>
                    <a:pt x="514239" y="1774682"/>
                    <a:pt x="521661" y="1771849"/>
                    <a:pt x="526489" y="1771251"/>
                  </a:cubicBezTo>
                  <a:cubicBezTo>
                    <a:pt x="549913" y="1768218"/>
                    <a:pt x="571780" y="1774882"/>
                    <a:pt x="593288" y="1782065"/>
                  </a:cubicBezTo>
                  <a:cubicBezTo>
                    <a:pt x="602546" y="1785137"/>
                    <a:pt x="610447" y="1792360"/>
                    <a:pt x="618707" y="1798106"/>
                  </a:cubicBezTo>
                  <a:cubicBezTo>
                    <a:pt x="622298" y="1800620"/>
                    <a:pt x="620622" y="1805448"/>
                    <a:pt x="620063" y="1808322"/>
                  </a:cubicBezTo>
                  <a:cubicBezTo>
                    <a:pt x="617231" y="1822847"/>
                    <a:pt x="616751" y="1837810"/>
                    <a:pt x="611125" y="1851817"/>
                  </a:cubicBezTo>
                  <a:cubicBezTo>
                    <a:pt x="607135" y="1861713"/>
                    <a:pt x="612642" y="1877275"/>
                    <a:pt x="621420" y="1883699"/>
                  </a:cubicBezTo>
                  <a:cubicBezTo>
                    <a:pt x="621700" y="1883899"/>
                    <a:pt x="622099" y="1884019"/>
                    <a:pt x="622338" y="1884298"/>
                  </a:cubicBezTo>
                  <a:cubicBezTo>
                    <a:pt x="645762" y="1910276"/>
                    <a:pt x="678323" y="1909078"/>
                    <a:pt x="709049" y="1914784"/>
                  </a:cubicBezTo>
                  <a:cubicBezTo>
                    <a:pt x="725170" y="1917778"/>
                    <a:pt x="735226" y="1914505"/>
                    <a:pt x="745960" y="1902574"/>
                  </a:cubicBezTo>
                  <a:cubicBezTo>
                    <a:pt x="764236" y="1882303"/>
                    <a:pt x="787220" y="1868097"/>
                    <a:pt x="812919" y="1858400"/>
                  </a:cubicBezTo>
                  <a:cubicBezTo>
                    <a:pt x="818066" y="1856445"/>
                    <a:pt x="822177" y="1859238"/>
                    <a:pt x="826366" y="1860356"/>
                  </a:cubicBezTo>
                  <a:cubicBezTo>
                    <a:pt x="835664" y="1862830"/>
                    <a:pt x="844722" y="1866461"/>
                    <a:pt x="853581" y="1870292"/>
                  </a:cubicBezTo>
                  <a:cubicBezTo>
                    <a:pt x="866550" y="1875918"/>
                    <a:pt x="878880" y="1875439"/>
                    <a:pt x="890970" y="1868097"/>
                  </a:cubicBezTo>
                  <a:cubicBezTo>
                    <a:pt x="899749" y="1862790"/>
                    <a:pt x="909247" y="1861353"/>
                    <a:pt x="919462" y="1861353"/>
                  </a:cubicBezTo>
                  <a:cubicBezTo>
                    <a:pt x="957011" y="1861274"/>
                    <a:pt x="994561" y="1861114"/>
                    <a:pt x="1030753" y="1848864"/>
                  </a:cubicBezTo>
                  <a:cubicBezTo>
                    <a:pt x="1034704" y="1847547"/>
                    <a:pt x="1038495" y="1847946"/>
                    <a:pt x="1042485" y="1849701"/>
                  </a:cubicBezTo>
                  <a:cubicBezTo>
                    <a:pt x="1062357" y="1858321"/>
                    <a:pt x="1082149" y="1867219"/>
                    <a:pt x="1102381" y="1874921"/>
                  </a:cubicBezTo>
                  <a:cubicBezTo>
                    <a:pt x="1116467" y="1880308"/>
                    <a:pt x="1131870" y="1880786"/>
                    <a:pt x="1146554" y="1884019"/>
                  </a:cubicBezTo>
                  <a:cubicBezTo>
                    <a:pt x="1176881" y="1890643"/>
                    <a:pt x="1207447" y="1886493"/>
                    <a:pt x="1237894" y="1886214"/>
                  </a:cubicBezTo>
                  <a:cubicBezTo>
                    <a:pt x="1246912" y="1886134"/>
                    <a:pt x="1252937" y="1888608"/>
                    <a:pt x="1258484" y="1895710"/>
                  </a:cubicBezTo>
                  <a:cubicBezTo>
                    <a:pt x="1269737" y="1910196"/>
                    <a:pt x="1281908" y="1923963"/>
                    <a:pt x="1293559" y="1938128"/>
                  </a:cubicBezTo>
                  <a:cubicBezTo>
                    <a:pt x="1299306" y="1945112"/>
                    <a:pt x="1306009" y="1946428"/>
                    <a:pt x="1314948" y="1945351"/>
                  </a:cubicBezTo>
                  <a:cubicBezTo>
                    <a:pt x="1357326" y="1940203"/>
                    <a:pt x="1399105" y="1931903"/>
                    <a:pt x="1440366" y="1921129"/>
                  </a:cubicBezTo>
                  <a:cubicBezTo>
                    <a:pt x="1452337" y="1918017"/>
                    <a:pt x="1463869" y="1912590"/>
                    <a:pt x="1475002" y="1907083"/>
                  </a:cubicBezTo>
                  <a:cubicBezTo>
                    <a:pt x="1486055" y="1901616"/>
                    <a:pt x="1495473" y="1903532"/>
                    <a:pt x="1504850" y="1910235"/>
                  </a:cubicBezTo>
                  <a:cubicBezTo>
                    <a:pt x="1527116" y="1926197"/>
                    <a:pt x="1527196" y="1926237"/>
                    <a:pt x="1511674" y="1948543"/>
                  </a:cubicBezTo>
                  <a:cubicBezTo>
                    <a:pt x="1501378" y="1963348"/>
                    <a:pt x="1490246" y="1977593"/>
                    <a:pt x="1480589" y="1992797"/>
                  </a:cubicBezTo>
                  <a:cubicBezTo>
                    <a:pt x="1462592" y="2021208"/>
                    <a:pt x="1447748" y="2050936"/>
                    <a:pt x="1448346" y="2085852"/>
                  </a:cubicBezTo>
                  <a:cubicBezTo>
                    <a:pt x="1448426" y="2090401"/>
                    <a:pt x="1447947" y="2094511"/>
                    <a:pt x="1443718" y="2097504"/>
                  </a:cubicBezTo>
                  <a:cubicBezTo>
                    <a:pt x="1403854" y="2125836"/>
                    <a:pt x="1366224" y="2157519"/>
                    <a:pt x="1324485" y="2183018"/>
                  </a:cubicBezTo>
                  <a:cubicBezTo>
                    <a:pt x="1283105" y="2208277"/>
                    <a:pt x="1240408" y="2231620"/>
                    <a:pt x="1197072" y="2253368"/>
                  </a:cubicBezTo>
                  <a:cubicBezTo>
                    <a:pt x="1165987" y="2269010"/>
                    <a:pt x="1133346" y="2281820"/>
                    <a:pt x="1100665" y="2293910"/>
                  </a:cubicBezTo>
                  <a:cubicBezTo>
                    <a:pt x="1041448" y="2315817"/>
                    <a:pt x="981113" y="2334293"/>
                    <a:pt x="918863" y="2345825"/>
                  </a:cubicBezTo>
                  <a:cubicBezTo>
                    <a:pt x="898672" y="2349576"/>
                    <a:pt x="878720" y="2354644"/>
                    <a:pt x="858289" y="2357237"/>
                  </a:cubicBezTo>
                  <a:cubicBezTo>
                    <a:pt x="853820" y="2357796"/>
                    <a:pt x="847595" y="2362345"/>
                    <a:pt x="845241" y="2357437"/>
                  </a:cubicBezTo>
                  <a:cubicBezTo>
                    <a:pt x="842089" y="2350933"/>
                    <a:pt x="837779" y="2343511"/>
                    <a:pt x="841889" y="2335410"/>
                  </a:cubicBezTo>
                  <a:cubicBezTo>
                    <a:pt x="842886" y="2333455"/>
                    <a:pt x="843565" y="2331260"/>
                    <a:pt x="844802" y="2329464"/>
                  </a:cubicBezTo>
                  <a:cubicBezTo>
                    <a:pt x="855017" y="2314980"/>
                    <a:pt x="851985" y="2298659"/>
                    <a:pt x="851426" y="2282657"/>
                  </a:cubicBezTo>
                  <a:cubicBezTo>
                    <a:pt x="851226" y="2276432"/>
                    <a:pt x="847356" y="2274956"/>
                    <a:pt x="842607" y="2275595"/>
                  </a:cubicBezTo>
                  <a:cubicBezTo>
                    <a:pt x="825329" y="2277989"/>
                    <a:pt x="814874" y="2268691"/>
                    <a:pt x="805217" y="2256042"/>
                  </a:cubicBezTo>
                  <a:cubicBezTo>
                    <a:pt x="784308" y="2228787"/>
                    <a:pt x="758649" y="2205962"/>
                    <a:pt x="733830" y="2182459"/>
                  </a:cubicBezTo>
                  <a:cubicBezTo>
                    <a:pt x="722616" y="2171845"/>
                    <a:pt x="707812" y="2166019"/>
                    <a:pt x="694843" y="2157639"/>
                  </a:cubicBezTo>
                  <a:cubicBezTo>
                    <a:pt x="690853" y="2155045"/>
                    <a:pt x="686823" y="2152292"/>
                    <a:pt x="682513" y="2150376"/>
                  </a:cubicBezTo>
                  <a:cubicBezTo>
                    <a:pt x="649752" y="2135932"/>
                    <a:pt x="643727" y="2108078"/>
                    <a:pt x="650031" y="2077752"/>
                  </a:cubicBezTo>
                  <a:cubicBezTo>
                    <a:pt x="653942" y="2058917"/>
                    <a:pt x="661763" y="2040242"/>
                    <a:pt x="685785" y="2033857"/>
                  </a:cubicBezTo>
                  <a:cubicBezTo>
                    <a:pt x="713199" y="2026555"/>
                    <a:pt x="720342" y="2013706"/>
                    <a:pt x="721339" y="1985294"/>
                  </a:cubicBezTo>
                  <a:cubicBezTo>
                    <a:pt x="721938" y="1968136"/>
                    <a:pt x="719464" y="1950618"/>
                    <a:pt x="725968" y="1934018"/>
                  </a:cubicBezTo>
                  <a:cubicBezTo>
                    <a:pt x="727724" y="1929549"/>
                    <a:pt x="725729" y="1927673"/>
                    <a:pt x="721618" y="1927514"/>
                  </a:cubicBezTo>
                  <a:cubicBezTo>
                    <a:pt x="705498" y="1926876"/>
                    <a:pt x="689337" y="1921409"/>
                    <a:pt x="673335" y="1925678"/>
                  </a:cubicBezTo>
                  <a:cubicBezTo>
                    <a:pt x="646161" y="1932901"/>
                    <a:pt x="623415" y="1919214"/>
                    <a:pt x="598914" y="1912351"/>
                  </a:cubicBezTo>
                  <a:cubicBezTo>
                    <a:pt x="573216" y="1905128"/>
                    <a:pt x="556577" y="1890683"/>
                    <a:pt x="548716" y="1864825"/>
                  </a:cubicBezTo>
                  <a:cubicBezTo>
                    <a:pt x="539299" y="1833820"/>
                    <a:pt x="513082" y="1817579"/>
                    <a:pt x="488501" y="1800341"/>
                  </a:cubicBezTo>
                  <a:cubicBezTo>
                    <a:pt x="455899" y="1777476"/>
                    <a:pt x="418230" y="1765584"/>
                    <a:pt x="381399" y="1752177"/>
                  </a:cubicBezTo>
                  <a:cubicBezTo>
                    <a:pt x="355901" y="1742879"/>
                    <a:pt x="329684" y="1735736"/>
                    <a:pt x="304665" y="1725042"/>
                  </a:cubicBezTo>
                  <a:cubicBezTo>
                    <a:pt x="299198" y="1722728"/>
                    <a:pt x="294249" y="1719814"/>
                    <a:pt x="289900" y="1715665"/>
                  </a:cubicBezTo>
                  <a:cubicBezTo>
                    <a:pt x="282159" y="1708322"/>
                    <a:pt x="273739" y="1701659"/>
                    <a:pt x="266277" y="1694077"/>
                  </a:cubicBezTo>
                  <a:cubicBezTo>
                    <a:pt x="245926" y="1673407"/>
                    <a:pt x="222463" y="1657685"/>
                    <a:pt x="196006" y="1645594"/>
                  </a:cubicBezTo>
                  <a:cubicBezTo>
                    <a:pt x="182918" y="1639608"/>
                    <a:pt x="177770" y="1624924"/>
                    <a:pt x="171585" y="1612833"/>
                  </a:cubicBezTo>
                  <a:cubicBezTo>
                    <a:pt x="169510" y="1608802"/>
                    <a:pt x="174538" y="1600862"/>
                    <a:pt x="176972" y="1594996"/>
                  </a:cubicBezTo>
                  <a:cubicBezTo>
                    <a:pt x="179127" y="1589768"/>
                    <a:pt x="178808" y="1584980"/>
                    <a:pt x="177731" y="1579513"/>
                  </a:cubicBezTo>
                  <a:cubicBezTo>
                    <a:pt x="172782" y="1553536"/>
                    <a:pt x="162128" y="1529873"/>
                    <a:pt x="149199" y="1507168"/>
                  </a:cubicBezTo>
                  <a:cubicBezTo>
                    <a:pt x="135193" y="1482587"/>
                    <a:pt x="127452" y="1455891"/>
                    <a:pt x="121586" y="1428517"/>
                  </a:cubicBezTo>
                  <a:cubicBezTo>
                    <a:pt x="118274" y="1413034"/>
                    <a:pt x="112967" y="1398150"/>
                    <a:pt x="108178" y="1383067"/>
                  </a:cubicBezTo>
                  <a:cubicBezTo>
                    <a:pt x="105505" y="1374687"/>
                    <a:pt x="99319" y="1377799"/>
                    <a:pt x="94571" y="1379076"/>
                  </a:cubicBezTo>
                  <a:cubicBezTo>
                    <a:pt x="89623" y="1380433"/>
                    <a:pt x="81602" y="1379954"/>
                    <a:pt x="83917" y="1389452"/>
                  </a:cubicBezTo>
                  <a:cubicBezTo>
                    <a:pt x="92257" y="1423609"/>
                    <a:pt x="94890" y="1459203"/>
                    <a:pt x="108857" y="1492004"/>
                  </a:cubicBezTo>
                  <a:cubicBezTo>
                    <a:pt x="112448" y="1500424"/>
                    <a:pt x="120987" y="1505372"/>
                    <a:pt x="125337" y="1515188"/>
                  </a:cubicBezTo>
                  <a:cubicBezTo>
                    <a:pt x="118074" y="1513791"/>
                    <a:pt x="113964" y="1510121"/>
                    <a:pt x="109375" y="1506489"/>
                  </a:cubicBezTo>
                  <a:cubicBezTo>
                    <a:pt x="88665" y="1490089"/>
                    <a:pt x="80086" y="1466825"/>
                    <a:pt x="72265" y="1442963"/>
                  </a:cubicBezTo>
                  <a:cubicBezTo>
                    <a:pt x="54069" y="1387456"/>
                    <a:pt x="39185" y="1330992"/>
                    <a:pt x="22146" y="1275167"/>
                  </a:cubicBezTo>
                  <a:cubicBezTo>
                    <a:pt x="19472" y="1266468"/>
                    <a:pt x="21587" y="1257530"/>
                    <a:pt x="22465" y="1248831"/>
                  </a:cubicBezTo>
                  <a:cubicBezTo>
                    <a:pt x="26894" y="1205695"/>
                    <a:pt x="29528" y="1162399"/>
                    <a:pt x="37908" y="1119662"/>
                  </a:cubicBezTo>
                  <a:cubicBezTo>
                    <a:pt x="43255" y="1092487"/>
                    <a:pt x="56264" y="1068625"/>
                    <a:pt x="68195" y="1044404"/>
                  </a:cubicBezTo>
                  <a:cubicBezTo>
                    <a:pt x="79887" y="1020661"/>
                    <a:pt x="94771" y="998634"/>
                    <a:pt x="113166" y="979241"/>
                  </a:cubicBezTo>
                  <a:cubicBezTo>
                    <a:pt x="117037" y="975131"/>
                    <a:pt x="117755" y="971140"/>
                    <a:pt x="116438" y="965354"/>
                  </a:cubicBezTo>
                  <a:cubicBezTo>
                    <a:pt x="105305" y="915435"/>
                    <a:pt x="109495" y="866273"/>
                    <a:pt x="124938" y="817830"/>
                  </a:cubicBezTo>
                  <a:cubicBezTo>
                    <a:pt x="134834" y="786825"/>
                    <a:pt x="144132" y="755421"/>
                    <a:pt x="148561" y="723299"/>
                  </a:cubicBezTo>
                  <a:cubicBezTo>
                    <a:pt x="151993" y="698279"/>
                    <a:pt x="148401" y="672900"/>
                    <a:pt x="138106" y="648878"/>
                  </a:cubicBezTo>
                  <a:cubicBezTo>
                    <a:pt x="133836" y="638902"/>
                    <a:pt x="128290" y="632358"/>
                    <a:pt x="118833" y="626652"/>
                  </a:cubicBezTo>
                  <a:cubicBezTo>
                    <a:pt x="88985" y="608535"/>
                    <a:pt x="54667" y="601353"/>
                    <a:pt x="23582" y="586389"/>
                  </a:cubicBezTo>
                  <a:cubicBezTo>
                    <a:pt x="12888" y="581241"/>
                    <a:pt x="6184" y="575056"/>
                    <a:pt x="5107" y="563284"/>
                  </a:cubicBezTo>
                  <a:cubicBezTo>
                    <a:pt x="5586" y="562726"/>
                    <a:pt x="6065" y="562207"/>
                    <a:pt x="6504" y="561648"/>
                  </a:cubicBezTo>
                  <a:cubicBezTo>
                    <a:pt x="16719" y="571225"/>
                    <a:pt x="28530" y="576772"/>
                    <a:pt x="42696" y="577929"/>
                  </a:cubicBezTo>
                  <a:cubicBezTo>
                    <a:pt x="48642" y="578408"/>
                    <a:pt x="52034" y="578248"/>
                    <a:pt x="54069" y="571465"/>
                  </a:cubicBezTo>
                  <a:cubicBezTo>
                    <a:pt x="57580" y="559534"/>
                    <a:pt x="61171" y="547483"/>
                    <a:pt x="67077" y="536389"/>
                  </a:cubicBezTo>
                  <a:cubicBezTo>
                    <a:pt x="72504" y="526174"/>
                    <a:pt x="76535" y="515719"/>
                    <a:pt x="87189" y="508297"/>
                  </a:cubicBezTo>
                  <a:cubicBezTo>
                    <a:pt x="99280" y="499877"/>
                    <a:pt x="110333" y="499199"/>
                    <a:pt x="124100" y="501952"/>
                  </a:cubicBezTo>
                  <a:cubicBezTo>
                    <a:pt x="151673" y="507459"/>
                    <a:pt x="146646" y="512926"/>
                    <a:pt x="161051" y="482878"/>
                  </a:cubicBezTo>
                  <a:cubicBezTo>
                    <a:pt x="161210" y="482559"/>
                    <a:pt x="161410" y="482240"/>
                    <a:pt x="161530" y="481881"/>
                  </a:cubicBezTo>
                  <a:cubicBezTo>
                    <a:pt x="168513" y="464443"/>
                    <a:pt x="175695" y="460253"/>
                    <a:pt x="194730" y="464961"/>
                  </a:cubicBezTo>
                  <a:cubicBezTo>
                    <a:pt x="204985" y="467516"/>
                    <a:pt x="212966" y="465480"/>
                    <a:pt x="222702" y="461410"/>
                  </a:cubicBezTo>
                  <a:cubicBezTo>
                    <a:pt x="232479" y="457360"/>
                    <a:pt x="242484" y="455614"/>
                    <a:pt x="252470" y="456128"/>
                  </a:cubicBezTo>
                  <a:close/>
                  <a:moveTo>
                    <a:pt x="804500" y="439343"/>
                  </a:moveTo>
                  <a:cubicBezTo>
                    <a:pt x="804859" y="439263"/>
                    <a:pt x="805218" y="439383"/>
                    <a:pt x="805617" y="439343"/>
                  </a:cubicBezTo>
                  <a:cubicBezTo>
                    <a:pt x="836103" y="436190"/>
                    <a:pt x="863637" y="442615"/>
                    <a:pt x="887420" y="463045"/>
                  </a:cubicBezTo>
                  <a:cubicBezTo>
                    <a:pt x="896198" y="470587"/>
                    <a:pt x="907371" y="474498"/>
                    <a:pt x="918505" y="476493"/>
                  </a:cubicBezTo>
                  <a:cubicBezTo>
                    <a:pt x="953461" y="482758"/>
                    <a:pt x="979398" y="504466"/>
                    <a:pt x="1005575" y="525814"/>
                  </a:cubicBezTo>
                  <a:cubicBezTo>
                    <a:pt x="1012957" y="531839"/>
                    <a:pt x="1018583" y="540139"/>
                    <a:pt x="1026285" y="545606"/>
                  </a:cubicBezTo>
                  <a:cubicBezTo>
                    <a:pt x="1043842" y="558016"/>
                    <a:pt x="1049070" y="574457"/>
                    <a:pt x="1046755" y="595087"/>
                  </a:cubicBezTo>
                  <a:cubicBezTo>
                    <a:pt x="1045957" y="602070"/>
                    <a:pt x="1045279" y="607936"/>
                    <a:pt x="1039293" y="612166"/>
                  </a:cubicBezTo>
                  <a:cubicBezTo>
                    <a:pt x="1023093" y="623538"/>
                    <a:pt x="1016868" y="638343"/>
                    <a:pt x="1016868" y="658773"/>
                  </a:cubicBezTo>
                  <a:cubicBezTo>
                    <a:pt x="1016868" y="688821"/>
                    <a:pt x="1015710" y="719068"/>
                    <a:pt x="1011161" y="748995"/>
                  </a:cubicBezTo>
                  <a:cubicBezTo>
                    <a:pt x="1009884" y="757495"/>
                    <a:pt x="1024848" y="780639"/>
                    <a:pt x="1033826" y="784270"/>
                  </a:cubicBezTo>
                  <a:cubicBezTo>
                    <a:pt x="1045359" y="788939"/>
                    <a:pt x="1057090" y="793129"/>
                    <a:pt x="1071177" y="798436"/>
                  </a:cubicBezTo>
                  <a:cubicBezTo>
                    <a:pt x="1056093" y="803703"/>
                    <a:pt x="1043084" y="808372"/>
                    <a:pt x="1029956" y="812761"/>
                  </a:cubicBezTo>
                  <a:cubicBezTo>
                    <a:pt x="1021257" y="815675"/>
                    <a:pt x="1011800" y="817031"/>
                    <a:pt x="1003779" y="821181"/>
                  </a:cubicBezTo>
                  <a:cubicBezTo>
                    <a:pt x="989493" y="828563"/>
                    <a:pt x="977922" y="823855"/>
                    <a:pt x="966270" y="815874"/>
                  </a:cubicBezTo>
                  <a:cubicBezTo>
                    <a:pt x="959286" y="811126"/>
                    <a:pt x="952383" y="806097"/>
                    <a:pt x="944881" y="802267"/>
                  </a:cubicBezTo>
                  <a:cubicBezTo>
                    <a:pt x="932271" y="795882"/>
                    <a:pt x="923852" y="787104"/>
                    <a:pt x="922695" y="772259"/>
                  </a:cubicBezTo>
                  <a:cubicBezTo>
                    <a:pt x="921936" y="762523"/>
                    <a:pt x="912559" y="760967"/>
                    <a:pt x="906015" y="758293"/>
                  </a:cubicBezTo>
                  <a:cubicBezTo>
                    <a:pt x="895560" y="754023"/>
                    <a:pt x="892088" y="746960"/>
                    <a:pt x="891171" y="736426"/>
                  </a:cubicBezTo>
                  <a:cubicBezTo>
                    <a:pt x="889694" y="719986"/>
                    <a:pt x="886821" y="703665"/>
                    <a:pt x="884786" y="687225"/>
                  </a:cubicBezTo>
                  <a:cubicBezTo>
                    <a:pt x="884187" y="682436"/>
                    <a:pt x="881474" y="679324"/>
                    <a:pt x="878241" y="676171"/>
                  </a:cubicBezTo>
                  <a:cubicBezTo>
                    <a:pt x="853581" y="651790"/>
                    <a:pt x="826607" y="630202"/>
                    <a:pt x="798833" y="609612"/>
                  </a:cubicBezTo>
                  <a:cubicBezTo>
                    <a:pt x="795920" y="607417"/>
                    <a:pt x="792768" y="605063"/>
                    <a:pt x="789336" y="604105"/>
                  </a:cubicBezTo>
                  <a:cubicBezTo>
                    <a:pt x="766192" y="597561"/>
                    <a:pt x="751108" y="580163"/>
                    <a:pt x="735147" y="564042"/>
                  </a:cubicBezTo>
                  <a:cubicBezTo>
                    <a:pt x="726926" y="555702"/>
                    <a:pt x="728123" y="543611"/>
                    <a:pt x="723694" y="533715"/>
                  </a:cubicBezTo>
                  <a:cubicBezTo>
                    <a:pt x="722497" y="531081"/>
                    <a:pt x="722058" y="528089"/>
                    <a:pt x="721300" y="525255"/>
                  </a:cubicBezTo>
                  <a:cubicBezTo>
                    <a:pt x="720103" y="520786"/>
                    <a:pt x="717389" y="519549"/>
                    <a:pt x="714357" y="523220"/>
                  </a:cubicBezTo>
                  <a:cubicBezTo>
                    <a:pt x="707413" y="531600"/>
                    <a:pt x="698515" y="538583"/>
                    <a:pt x="695363" y="549836"/>
                  </a:cubicBezTo>
                  <a:cubicBezTo>
                    <a:pt x="690933" y="565239"/>
                    <a:pt x="686105" y="580602"/>
                    <a:pt x="681316" y="596603"/>
                  </a:cubicBezTo>
                  <a:cubicBezTo>
                    <a:pt x="662522" y="586268"/>
                    <a:pt x="644166" y="576572"/>
                    <a:pt x="633552" y="556859"/>
                  </a:cubicBezTo>
                  <a:cubicBezTo>
                    <a:pt x="630599" y="551392"/>
                    <a:pt x="629402" y="547322"/>
                    <a:pt x="632474" y="541776"/>
                  </a:cubicBezTo>
                  <a:cubicBezTo>
                    <a:pt x="634949" y="537306"/>
                    <a:pt x="636305" y="532239"/>
                    <a:pt x="638420" y="527570"/>
                  </a:cubicBezTo>
                  <a:cubicBezTo>
                    <a:pt x="644206" y="514841"/>
                    <a:pt x="650710" y="502391"/>
                    <a:pt x="642490" y="488065"/>
                  </a:cubicBezTo>
                  <a:cubicBezTo>
                    <a:pt x="640854" y="485232"/>
                    <a:pt x="640016" y="480843"/>
                    <a:pt x="645084" y="478887"/>
                  </a:cubicBezTo>
                  <a:cubicBezTo>
                    <a:pt x="662322" y="472183"/>
                    <a:pt x="678204" y="461569"/>
                    <a:pt x="698315" y="463804"/>
                  </a:cubicBezTo>
                  <a:cubicBezTo>
                    <a:pt x="705737" y="464642"/>
                    <a:pt x="709369" y="466158"/>
                    <a:pt x="708850" y="473740"/>
                  </a:cubicBezTo>
                  <a:cubicBezTo>
                    <a:pt x="708331" y="481282"/>
                    <a:pt x="711962" y="482558"/>
                    <a:pt x="718946" y="482439"/>
                  </a:cubicBezTo>
                  <a:cubicBezTo>
                    <a:pt x="730877" y="482239"/>
                    <a:pt x="740254" y="478927"/>
                    <a:pt x="746719" y="468273"/>
                  </a:cubicBezTo>
                  <a:cubicBezTo>
                    <a:pt x="759847" y="446645"/>
                    <a:pt x="783151" y="444889"/>
                    <a:pt x="804500" y="439343"/>
                  </a:cubicBezTo>
                  <a:close/>
                  <a:moveTo>
                    <a:pt x="691048" y="24"/>
                  </a:moveTo>
                  <a:cubicBezTo>
                    <a:pt x="733839" y="313"/>
                    <a:pt x="776566" y="3176"/>
                    <a:pt x="819144" y="8264"/>
                  </a:cubicBezTo>
                  <a:cubicBezTo>
                    <a:pt x="896677" y="17522"/>
                    <a:pt x="973252" y="32725"/>
                    <a:pt x="1048231" y="56667"/>
                  </a:cubicBezTo>
                  <a:cubicBezTo>
                    <a:pt x="1100944" y="73506"/>
                    <a:pt x="1152340" y="92979"/>
                    <a:pt x="1201861" y="116682"/>
                  </a:cubicBezTo>
                  <a:cubicBezTo>
                    <a:pt x="1255492" y="142380"/>
                    <a:pt x="1307327" y="171710"/>
                    <a:pt x="1357126" y="204750"/>
                  </a:cubicBezTo>
                  <a:cubicBezTo>
                    <a:pt x="1436415" y="257423"/>
                    <a:pt x="1507564" y="319114"/>
                    <a:pt x="1571769" y="389065"/>
                  </a:cubicBezTo>
                  <a:cubicBezTo>
                    <a:pt x="1578712" y="396607"/>
                    <a:pt x="1577994" y="406703"/>
                    <a:pt x="1582542" y="415082"/>
                  </a:cubicBezTo>
                  <a:cubicBezTo>
                    <a:pt x="1593117" y="434516"/>
                    <a:pt x="1594714" y="455465"/>
                    <a:pt x="1593955" y="477731"/>
                  </a:cubicBezTo>
                  <a:cubicBezTo>
                    <a:pt x="1593197" y="499798"/>
                    <a:pt x="1599342" y="521067"/>
                    <a:pt x="1623683" y="531442"/>
                  </a:cubicBezTo>
                  <a:cubicBezTo>
                    <a:pt x="1634298" y="535951"/>
                    <a:pt x="1637809" y="548481"/>
                    <a:pt x="1633939" y="558696"/>
                  </a:cubicBezTo>
                  <a:cubicBezTo>
                    <a:pt x="1633061" y="561090"/>
                    <a:pt x="1631265" y="562207"/>
                    <a:pt x="1629151" y="562806"/>
                  </a:cubicBezTo>
                  <a:cubicBezTo>
                    <a:pt x="1617938" y="565879"/>
                    <a:pt x="1607483" y="571465"/>
                    <a:pt x="1594953" y="569270"/>
                  </a:cubicBezTo>
                  <a:cubicBezTo>
                    <a:pt x="1583221" y="567195"/>
                    <a:pt x="1573963" y="575256"/>
                    <a:pt x="1564706" y="580643"/>
                  </a:cubicBezTo>
                  <a:cubicBezTo>
                    <a:pt x="1558840" y="584075"/>
                    <a:pt x="1565344" y="586469"/>
                    <a:pt x="1568098" y="587706"/>
                  </a:cubicBezTo>
                  <a:cubicBezTo>
                    <a:pt x="1580109" y="593173"/>
                    <a:pt x="1592399" y="598121"/>
                    <a:pt x="1604370" y="603707"/>
                  </a:cubicBezTo>
                  <a:cubicBezTo>
                    <a:pt x="1607722" y="605264"/>
                    <a:pt x="1614146" y="605543"/>
                    <a:pt x="1610954" y="612486"/>
                  </a:cubicBezTo>
                  <a:cubicBezTo>
                    <a:pt x="1608560" y="617674"/>
                    <a:pt x="1609597" y="625255"/>
                    <a:pt x="1600021" y="624816"/>
                  </a:cubicBezTo>
                  <a:cubicBezTo>
                    <a:pt x="1589007" y="624298"/>
                    <a:pt x="1577954" y="625096"/>
                    <a:pt x="1566900" y="625176"/>
                  </a:cubicBezTo>
                  <a:cubicBezTo>
                    <a:pt x="1561314" y="625215"/>
                    <a:pt x="1559039" y="626532"/>
                    <a:pt x="1560675" y="633037"/>
                  </a:cubicBezTo>
                  <a:cubicBezTo>
                    <a:pt x="1563549" y="644728"/>
                    <a:pt x="1564746" y="656779"/>
                    <a:pt x="1569574" y="668112"/>
                  </a:cubicBezTo>
                  <a:cubicBezTo>
                    <a:pt x="1573564" y="677449"/>
                    <a:pt x="1578353" y="686907"/>
                    <a:pt x="1576836" y="697721"/>
                  </a:cubicBezTo>
                  <a:cubicBezTo>
                    <a:pt x="1574163" y="717074"/>
                    <a:pt x="1581066" y="733434"/>
                    <a:pt x="1592000" y="748917"/>
                  </a:cubicBezTo>
                  <a:cubicBezTo>
                    <a:pt x="1597706" y="756977"/>
                    <a:pt x="1602814" y="765676"/>
                    <a:pt x="1606725" y="774735"/>
                  </a:cubicBezTo>
                  <a:cubicBezTo>
                    <a:pt x="1612271" y="787544"/>
                    <a:pt x="1619573" y="798637"/>
                    <a:pt x="1631185" y="806498"/>
                  </a:cubicBezTo>
                  <a:cubicBezTo>
                    <a:pt x="1637490" y="810768"/>
                    <a:pt x="1639166" y="816633"/>
                    <a:pt x="1635056" y="822579"/>
                  </a:cubicBezTo>
                  <a:cubicBezTo>
                    <a:pt x="1626118" y="835508"/>
                    <a:pt x="1623365" y="850711"/>
                    <a:pt x="1621369" y="865236"/>
                  </a:cubicBezTo>
                  <a:cubicBezTo>
                    <a:pt x="1618855" y="883552"/>
                    <a:pt x="1605168" y="890335"/>
                    <a:pt x="1593477" y="899872"/>
                  </a:cubicBezTo>
                  <a:cubicBezTo>
                    <a:pt x="1590763" y="902067"/>
                    <a:pt x="1588568" y="900312"/>
                    <a:pt x="1586493" y="899035"/>
                  </a:cubicBezTo>
                  <a:cubicBezTo>
                    <a:pt x="1575520" y="892331"/>
                    <a:pt x="1564626" y="885427"/>
                    <a:pt x="1553652" y="878724"/>
                  </a:cubicBezTo>
                  <a:cubicBezTo>
                    <a:pt x="1550221" y="876648"/>
                    <a:pt x="1547707" y="873895"/>
                    <a:pt x="1548226" y="869865"/>
                  </a:cubicBezTo>
                  <a:cubicBezTo>
                    <a:pt x="1550500" y="853105"/>
                    <a:pt x="1540205" y="843688"/>
                    <a:pt x="1528713" y="834391"/>
                  </a:cubicBezTo>
                  <a:cubicBezTo>
                    <a:pt x="1517300" y="825212"/>
                    <a:pt x="1515465" y="798677"/>
                    <a:pt x="1527037" y="789778"/>
                  </a:cubicBezTo>
                  <a:cubicBezTo>
                    <a:pt x="1544914" y="776051"/>
                    <a:pt x="1542439" y="758454"/>
                    <a:pt x="1540604" y="740138"/>
                  </a:cubicBezTo>
                  <a:cubicBezTo>
                    <a:pt x="1540085" y="735190"/>
                    <a:pt x="1537292" y="732995"/>
                    <a:pt x="1532942" y="732277"/>
                  </a:cubicBezTo>
                  <a:cubicBezTo>
                    <a:pt x="1515624" y="729524"/>
                    <a:pt x="1499383" y="721344"/>
                    <a:pt x="1481187" y="722900"/>
                  </a:cubicBezTo>
                  <a:cubicBezTo>
                    <a:pt x="1474443" y="723498"/>
                    <a:pt x="1463709" y="708854"/>
                    <a:pt x="1463669" y="699317"/>
                  </a:cubicBezTo>
                  <a:cubicBezTo>
                    <a:pt x="1463589" y="689780"/>
                    <a:pt x="1463589" y="680083"/>
                    <a:pt x="1465066" y="670666"/>
                  </a:cubicBezTo>
                  <a:cubicBezTo>
                    <a:pt x="1467500" y="655103"/>
                    <a:pt x="1465665" y="640898"/>
                    <a:pt x="1456487" y="627689"/>
                  </a:cubicBezTo>
                  <a:cubicBezTo>
                    <a:pt x="1452297" y="621704"/>
                    <a:pt x="1448666" y="615120"/>
                    <a:pt x="1445912" y="608376"/>
                  </a:cubicBezTo>
                  <a:cubicBezTo>
                    <a:pt x="1439967" y="593811"/>
                    <a:pt x="1430470" y="582798"/>
                    <a:pt x="1416463" y="575655"/>
                  </a:cubicBezTo>
                  <a:cubicBezTo>
                    <a:pt x="1407844" y="571266"/>
                    <a:pt x="1403734" y="564562"/>
                    <a:pt x="1400901" y="554745"/>
                  </a:cubicBezTo>
                  <a:cubicBezTo>
                    <a:pt x="1394836" y="533756"/>
                    <a:pt x="1391763" y="512368"/>
                    <a:pt x="1389089" y="490899"/>
                  </a:cubicBezTo>
                  <a:cubicBezTo>
                    <a:pt x="1388172" y="483637"/>
                    <a:pt x="1385897" y="477532"/>
                    <a:pt x="1381827" y="471666"/>
                  </a:cubicBezTo>
                  <a:cubicBezTo>
                    <a:pt x="1372170" y="457779"/>
                    <a:pt x="1362952" y="443574"/>
                    <a:pt x="1353136" y="429807"/>
                  </a:cubicBezTo>
                  <a:cubicBezTo>
                    <a:pt x="1345235" y="418754"/>
                    <a:pt x="1345275" y="405466"/>
                    <a:pt x="1342282" y="393175"/>
                  </a:cubicBezTo>
                  <a:cubicBezTo>
                    <a:pt x="1340048" y="383997"/>
                    <a:pt x="1336416" y="378610"/>
                    <a:pt x="1326879" y="375897"/>
                  </a:cubicBezTo>
                  <a:cubicBezTo>
                    <a:pt x="1303296" y="369193"/>
                    <a:pt x="1282706" y="355945"/>
                    <a:pt x="1262315" y="342897"/>
                  </a:cubicBezTo>
                  <a:cubicBezTo>
                    <a:pt x="1251980" y="336273"/>
                    <a:pt x="1248947" y="343934"/>
                    <a:pt x="1243600" y="348922"/>
                  </a:cubicBezTo>
                  <a:cubicBezTo>
                    <a:pt x="1236537" y="355506"/>
                    <a:pt x="1243560" y="359178"/>
                    <a:pt x="1247032" y="362010"/>
                  </a:cubicBezTo>
                  <a:cubicBezTo>
                    <a:pt x="1256210" y="369512"/>
                    <a:pt x="1254135" y="374859"/>
                    <a:pt x="1245196" y="380007"/>
                  </a:cubicBezTo>
                  <a:cubicBezTo>
                    <a:pt x="1244877" y="380207"/>
                    <a:pt x="1244598" y="380446"/>
                    <a:pt x="1244359" y="380725"/>
                  </a:cubicBezTo>
                  <a:cubicBezTo>
                    <a:pt x="1239729" y="385274"/>
                    <a:pt x="1229554" y="387948"/>
                    <a:pt x="1230672" y="393375"/>
                  </a:cubicBezTo>
                  <a:cubicBezTo>
                    <a:pt x="1231988" y="399680"/>
                    <a:pt x="1242244" y="399201"/>
                    <a:pt x="1248668" y="400917"/>
                  </a:cubicBezTo>
                  <a:cubicBezTo>
                    <a:pt x="1254215" y="402353"/>
                    <a:pt x="1258724" y="404867"/>
                    <a:pt x="1263433" y="407780"/>
                  </a:cubicBezTo>
                  <a:cubicBezTo>
                    <a:pt x="1293041" y="426216"/>
                    <a:pt x="1311716" y="458737"/>
                    <a:pt x="1347949" y="469990"/>
                  </a:cubicBezTo>
                  <a:cubicBezTo>
                    <a:pt x="1340806" y="476694"/>
                    <a:pt x="1333863" y="478569"/>
                    <a:pt x="1327598" y="480844"/>
                  </a:cubicBezTo>
                  <a:cubicBezTo>
                    <a:pt x="1318101" y="484236"/>
                    <a:pt x="1311716" y="489982"/>
                    <a:pt x="1309003" y="499439"/>
                  </a:cubicBezTo>
                  <a:cubicBezTo>
                    <a:pt x="1306529" y="508058"/>
                    <a:pt x="1301660" y="508736"/>
                    <a:pt x="1293400" y="507739"/>
                  </a:cubicBezTo>
                  <a:cubicBezTo>
                    <a:pt x="1272531" y="505305"/>
                    <a:pt x="1255651" y="494012"/>
                    <a:pt x="1237654" y="485113"/>
                  </a:cubicBezTo>
                  <a:cubicBezTo>
                    <a:pt x="1234143" y="483358"/>
                    <a:pt x="1232068" y="480245"/>
                    <a:pt x="1230392" y="477013"/>
                  </a:cubicBezTo>
                  <a:cubicBezTo>
                    <a:pt x="1197152" y="413686"/>
                    <a:pt x="1184463" y="418155"/>
                    <a:pt x="1131670" y="389864"/>
                  </a:cubicBezTo>
                  <a:cubicBezTo>
                    <a:pt x="1118063" y="382561"/>
                    <a:pt x="1104017" y="376136"/>
                    <a:pt x="1090410" y="368874"/>
                  </a:cubicBezTo>
                  <a:cubicBezTo>
                    <a:pt x="1078757" y="362649"/>
                    <a:pt x="1075207" y="349281"/>
                    <a:pt x="1066547" y="340462"/>
                  </a:cubicBezTo>
                  <a:cubicBezTo>
                    <a:pt x="1058048" y="331843"/>
                    <a:pt x="1061440" y="328252"/>
                    <a:pt x="1070019" y="322147"/>
                  </a:cubicBezTo>
                  <a:cubicBezTo>
                    <a:pt x="1089173" y="308460"/>
                    <a:pt x="1111878" y="309537"/>
                    <a:pt x="1132907" y="303911"/>
                  </a:cubicBezTo>
                  <a:cubicBezTo>
                    <a:pt x="1138015" y="302554"/>
                    <a:pt x="1146914" y="306185"/>
                    <a:pt x="1147512" y="296528"/>
                  </a:cubicBezTo>
                  <a:cubicBezTo>
                    <a:pt x="1148190" y="285675"/>
                    <a:pt x="1140449" y="271589"/>
                    <a:pt x="1133506" y="269394"/>
                  </a:cubicBezTo>
                  <a:cubicBezTo>
                    <a:pt x="1129316" y="268037"/>
                    <a:pt x="1125046" y="266880"/>
                    <a:pt x="1120936" y="265284"/>
                  </a:cubicBezTo>
                  <a:cubicBezTo>
                    <a:pt x="1116307" y="263528"/>
                    <a:pt x="1112556" y="264446"/>
                    <a:pt x="1111160" y="269155"/>
                  </a:cubicBezTo>
                  <a:cubicBezTo>
                    <a:pt x="1108765" y="277295"/>
                    <a:pt x="1103019" y="278612"/>
                    <a:pt x="1095837" y="277973"/>
                  </a:cubicBezTo>
                  <a:cubicBezTo>
                    <a:pt x="1094759" y="277893"/>
                    <a:pt x="1093642" y="278013"/>
                    <a:pt x="1092525" y="278013"/>
                  </a:cubicBezTo>
                  <a:cubicBezTo>
                    <a:pt x="1086300" y="277973"/>
                    <a:pt x="1078039" y="280367"/>
                    <a:pt x="1074368" y="277295"/>
                  </a:cubicBezTo>
                  <a:cubicBezTo>
                    <a:pt x="1069500" y="273225"/>
                    <a:pt x="1075645" y="266122"/>
                    <a:pt x="1076883" y="260296"/>
                  </a:cubicBezTo>
                  <a:cubicBezTo>
                    <a:pt x="1077880" y="255388"/>
                    <a:pt x="1076324" y="252355"/>
                    <a:pt x="1071615" y="251118"/>
                  </a:cubicBezTo>
                  <a:cubicBezTo>
                    <a:pt x="1056132" y="247088"/>
                    <a:pt x="1045358" y="237431"/>
                    <a:pt x="1037657" y="223664"/>
                  </a:cubicBezTo>
                  <a:cubicBezTo>
                    <a:pt x="1033866" y="216881"/>
                    <a:pt x="1026564" y="214087"/>
                    <a:pt x="1020418" y="210257"/>
                  </a:cubicBezTo>
                  <a:cubicBezTo>
                    <a:pt x="988456" y="190544"/>
                    <a:pt x="957650" y="169156"/>
                    <a:pt x="926685" y="147967"/>
                  </a:cubicBezTo>
                  <a:cubicBezTo>
                    <a:pt x="913596" y="138988"/>
                    <a:pt x="905935" y="140146"/>
                    <a:pt x="895280" y="152596"/>
                  </a:cubicBezTo>
                  <a:cubicBezTo>
                    <a:pt x="890372" y="158342"/>
                    <a:pt x="886382" y="164287"/>
                    <a:pt x="878202" y="167280"/>
                  </a:cubicBezTo>
                  <a:cubicBezTo>
                    <a:pt x="864914" y="172188"/>
                    <a:pt x="853820" y="172947"/>
                    <a:pt x="839734" y="167121"/>
                  </a:cubicBezTo>
                  <a:cubicBezTo>
                    <a:pt x="824970" y="161055"/>
                    <a:pt x="808091" y="157663"/>
                    <a:pt x="791251" y="159419"/>
                  </a:cubicBezTo>
                  <a:cubicBezTo>
                    <a:pt x="782472" y="160337"/>
                    <a:pt x="773654" y="161095"/>
                    <a:pt x="764835" y="161454"/>
                  </a:cubicBezTo>
                  <a:cubicBezTo>
                    <a:pt x="758370" y="161734"/>
                    <a:pt x="752505" y="163130"/>
                    <a:pt x="747237" y="166921"/>
                  </a:cubicBezTo>
                  <a:cubicBezTo>
                    <a:pt x="727046" y="181486"/>
                    <a:pt x="703263" y="183082"/>
                    <a:pt x="679960" y="183242"/>
                  </a:cubicBezTo>
                  <a:cubicBezTo>
                    <a:pt x="660646" y="183361"/>
                    <a:pt x="641452" y="179092"/>
                    <a:pt x="622817" y="172508"/>
                  </a:cubicBezTo>
                  <a:cubicBezTo>
                    <a:pt x="613200" y="169116"/>
                    <a:pt x="607414" y="164567"/>
                    <a:pt x="607295" y="154630"/>
                  </a:cubicBezTo>
                  <a:cubicBezTo>
                    <a:pt x="607175" y="145094"/>
                    <a:pt x="601987" y="142979"/>
                    <a:pt x="593807" y="143218"/>
                  </a:cubicBezTo>
                  <a:cubicBezTo>
                    <a:pt x="588300" y="143378"/>
                    <a:pt x="582754" y="142939"/>
                    <a:pt x="577287" y="142181"/>
                  </a:cubicBezTo>
                  <a:cubicBezTo>
                    <a:pt x="563001" y="140146"/>
                    <a:pt x="550312" y="142181"/>
                    <a:pt x="541174" y="154750"/>
                  </a:cubicBezTo>
                  <a:cubicBezTo>
                    <a:pt x="538540" y="158382"/>
                    <a:pt x="534670" y="158821"/>
                    <a:pt x="530440" y="159140"/>
                  </a:cubicBezTo>
                  <a:cubicBezTo>
                    <a:pt x="503665" y="161015"/>
                    <a:pt x="476929" y="163170"/>
                    <a:pt x="450912" y="170512"/>
                  </a:cubicBezTo>
                  <a:cubicBezTo>
                    <a:pt x="444367" y="172348"/>
                    <a:pt x="441015" y="174184"/>
                    <a:pt x="441175" y="181925"/>
                  </a:cubicBezTo>
                  <a:cubicBezTo>
                    <a:pt x="441574" y="201318"/>
                    <a:pt x="432596" y="210775"/>
                    <a:pt x="412524" y="213409"/>
                  </a:cubicBezTo>
                  <a:cubicBezTo>
                    <a:pt x="401232" y="214885"/>
                    <a:pt x="389899" y="216122"/>
                    <a:pt x="378527" y="217240"/>
                  </a:cubicBezTo>
                  <a:cubicBezTo>
                    <a:pt x="374017" y="217679"/>
                    <a:pt x="370027" y="219035"/>
                    <a:pt x="366316" y="221709"/>
                  </a:cubicBezTo>
                  <a:cubicBezTo>
                    <a:pt x="350993" y="232643"/>
                    <a:pt x="350634" y="232682"/>
                    <a:pt x="355422" y="250719"/>
                  </a:cubicBezTo>
                  <a:cubicBezTo>
                    <a:pt x="356859" y="256066"/>
                    <a:pt x="355502" y="258181"/>
                    <a:pt x="351432" y="261293"/>
                  </a:cubicBezTo>
                  <a:cubicBezTo>
                    <a:pt x="340778" y="269354"/>
                    <a:pt x="328287" y="269873"/>
                    <a:pt x="315997" y="271509"/>
                  </a:cubicBezTo>
                  <a:cubicBezTo>
                    <a:pt x="310531" y="272227"/>
                    <a:pt x="305063" y="272866"/>
                    <a:pt x="299637" y="273743"/>
                  </a:cubicBezTo>
                  <a:cubicBezTo>
                    <a:pt x="276772" y="277454"/>
                    <a:pt x="275654" y="277415"/>
                    <a:pt x="274378" y="300678"/>
                  </a:cubicBezTo>
                  <a:cubicBezTo>
                    <a:pt x="273500" y="316760"/>
                    <a:pt x="269190" y="327613"/>
                    <a:pt x="254705" y="337270"/>
                  </a:cubicBezTo>
                  <a:cubicBezTo>
                    <a:pt x="240020" y="347047"/>
                    <a:pt x="228927" y="362290"/>
                    <a:pt x="216517" y="375338"/>
                  </a:cubicBezTo>
                  <a:cubicBezTo>
                    <a:pt x="207379" y="384955"/>
                    <a:pt x="197364" y="393574"/>
                    <a:pt x="187786" y="402752"/>
                  </a:cubicBezTo>
                  <a:cubicBezTo>
                    <a:pt x="174578" y="415402"/>
                    <a:pt x="159335" y="421467"/>
                    <a:pt x="140101" y="421667"/>
                  </a:cubicBezTo>
                  <a:cubicBezTo>
                    <a:pt x="146725" y="411331"/>
                    <a:pt x="152551" y="401236"/>
                    <a:pt x="159375" y="391898"/>
                  </a:cubicBezTo>
                  <a:cubicBezTo>
                    <a:pt x="165360" y="383678"/>
                    <a:pt x="161211" y="376376"/>
                    <a:pt x="158537" y="369073"/>
                  </a:cubicBezTo>
                  <a:cubicBezTo>
                    <a:pt x="156063" y="362290"/>
                    <a:pt x="149439" y="364844"/>
                    <a:pt x="145010" y="365522"/>
                  </a:cubicBezTo>
                  <a:cubicBezTo>
                    <a:pt x="131283" y="367677"/>
                    <a:pt x="121426" y="363607"/>
                    <a:pt x="115880" y="350518"/>
                  </a:cubicBezTo>
                  <a:cubicBezTo>
                    <a:pt x="115601" y="349840"/>
                    <a:pt x="115042" y="349321"/>
                    <a:pt x="114643" y="348683"/>
                  </a:cubicBezTo>
                  <a:cubicBezTo>
                    <a:pt x="95728" y="321428"/>
                    <a:pt x="95409" y="321109"/>
                    <a:pt x="119232" y="298125"/>
                  </a:cubicBezTo>
                  <a:cubicBezTo>
                    <a:pt x="130963" y="286832"/>
                    <a:pt x="142615" y="274342"/>
                    <a:pt x="161091" y="274462"/>
                  </a:cubicBezTo>
                  <a:cubicBezTo>
                    <a:pt x="162448" y="274462"/>
                    <a:pt x="164603" y="273903"/>
                    <a:pt x="165042" y="272986"/>
                  </a:cubicBezTo>
                  <a:cubicBezTo>
                    <a:pt x="172504" y="256864"/>
                    <a:pt x="188305" y="244135"/>
                    <a:pt x="183876" y="223185"/>
                  </a:cubicBezTo>
                  <a:cubicBezTo>
                    <a:pt x="178648" y="198605"/>
                    <a:pt x="179128" y="198645"/>
                    <a:pt x="201833" y="188190"/>
                  </a:cubicBezTo>
                  <a:cubicBezTo>
                    <a:pt x="214522" y="182364"/>
                    <a:pt x="226932" y="175939"/>
                    <a:pt x="239542" y="170034"/>
                  </a:cubicBezTo>
                  <a:cubicBezTo>
                    <a:pt x="245088" y="167440"/>
                    <a:pt x="248201" y="163888"/>
                    <a:pt x="247881" y="157304"/>
                  </a:cubicBezTo>
                  <a:cubicBezTo>
                    <a:pt x="247602" y="151798"/>
                    <a:pt x="248719" y="146251"/>
                    <a:pt x="248400" y="140784"/>
                  </a:cubicBezTo>
                  <a:cubicBezTo>
                    <a:pt x="247842" y="130808"/>
                    <a:pt x="253667" y="119515"/>
                    <a:pt x="241656" y="111734"/>
                  </a:cubicBezTo>
                  <a:cubicBezTo>
                    <a:pt x="232878" y="106108"/>
                    <a:pt x="227331" y="95613"/>
                    <a:pt x="215081" y="93379"/>
                  </a:cubicBezTo>
                  <a:cubicBezTo>
                    <a:pt x="227531" y="88869"/>
                    <a:pt x="240061" y="84480"/>
                    <a:pt x="252470" y="79771"/>
                  </a:cubicBezTo>
                  <a:cubicBezTo>
                    <a:pt x="305702" y="59460"/>
                    <a:pt x="360251" y="43379"/>
                    <a:pt x="415717" y="30450"/>
                  </a:cubicBezTo>
                  <a:cubicBezTo>
                    <a:pt x="464080" y="19158"/>
                    <a:pt x="513321" y="13212"/>
                    <a:pt x="562563" y="7226"/>
                  </a:cubicBezTo>
                  <a:cubicBezTo>
                    <a:pt x="605399" y="2019"/>
                    <a:pt x="648256" y="-266"/>
                    <a:pt x="691048" y="24"/>
                  </a:cubicBezTo>
                  <a:close/>
                </a:path>
              </a:pathLst>
            </a:custGeom>
            <a:solidFill>
              <a:schemeClr val="accent5"/>
            </a:solidFill>
            <a:ln w="85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84" name="Group 48">
            <a:extLst>
              <a:ext uri="{FF2B5EF4-FFF2-40B4-BE49-F238E27FC236}">
                <a16:creationId xmlns:a16="http://schemas.microsoft.com/office/drawing/2014/main" id="{12FD57C6-C964-4AB4-B85C-B0AA63C2DD98}"/>
              </a:ext>
            </a:extLst>
          </p:cNvPr>
          <p:cNvGrpSpPr/>
          <p:nvPr/>
        </p:nvGrpSpPr>
        <p:grpSpPr>
          <a:xfrm>
            <a:off x="914405" y="1828041"/>
            <a:ext cx="2450290" cy="1846659"/>
            <a:chOff x="2551704" y="4283314"/>
            <a:chExt cx="927764" cy="1846659"/>
          </a:xfrm>
        </p:grpSpPr>
        <p:sp>
          <p:nvSpPr>
            <p:cNvPr id="1385" name="TextBox 1384">
              <a:extLst>
                <a:ext uri="{FF2B5EF4-FFF2-40B4-BE49-F238E27FC236}">
                  <a16:creationId xmlns:a16="http://schemas.microsoft.com/office/drawing/2014/main" id="{D923FBD0-0A4C-4DF0-B434-5511AA17A732}"/>
                </a:ext>
              </a:extLst>
            </p:cNvPr>
            <p:cNvSpPr txBox="1"/>
            <p:nvPr/>
          </p:nvSpPr>
          <p:spPr>
            <a:xfrm>
              <a:off x="2551704" y="4560313"/>
              <a:ext cx="926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1386" name="TextBox 1385">
              <a:extLst>
                <a:ext uri="{FF2B5EF4-FFF2-40B4-BE49-F238E27FC236}">
                  <a16:creationId xmlns:a16="http://schemas.microsoft.com/office/drawing/2014/main" id="{49DF7E34-BF52-482A-A06B-FD66868D70B6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87" name="Group 51">
            <a:extLst>
              <a:ext uri="{FF2B5EF4-FFF2-40B4-BE49-F238E27FC236}">
                <a16:creationId xmlns:a16="http://schemas.microsoft.com/office/drawing/2014/main" id="{A95C3695-3246-46F4-9713-CB3602205A3A}"/>
              </a:ext>
            </a:extLst>
          </p:cNvPr>
          <p:cNvGrpSpPr/>
          <p:nvPr/>
        </p:nvGrpSpPr>
        <p:grpSpPr>
          <a:xfrm>
            <a:off x="914403" y="4276114"/>
            <a:ext cx="2448002" cy="1846659"/>
            <a:chOff x="2551704" y="4283314"/>
            <a:chExt cx="926898" cy="1846659"/>
          </a:xfrm>
        </p:grpSpPr>
        <p:sp>
          <p:nvSpPr>
            <p:cNvPr id="1388" name="TextBox 1387">
              <a:extLst>
                <a:ext uri="{FF2B5EF4-FFF2-40B4-BE49-F238E27FC236}">
                  <a16:creationId xmlns:a16="http://schemas.microsoft.com/office/drawing/2014/main" id="{4AB92F97-ADF0-437A-A2D7-8332BDF199BB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1389" name="TextBox 1388">
              <a:extLst>
                <a:ext uri="{FF2B5EF4-FFF2-40B4-BE49-F238E27FC236}">
                  <a16:creationId xmlns:a16="http://schemas.microsoft.com/office/drawing/2014/main" id="{5F5F0CBA-72F3-4AB6-AD24-3B58FFB4DFC7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0" name="Group 54">
            <a:extLst>
              <a:ext uri="{FF2B5EF4-FFF2-40B4-BE49-F238E27FC236}">
                <a16:creationId xmlns:a16="http://schemas.microsoft.com/office/drawing/2014/main" id="{8CC23548-2DA7-4739-AE19-89F521F36F08}"/>
              </a:ext>
            </a:extLst>
          </p:cNvPr>
          <p:cNvGrpSpPr/>
          <p:nvPr/>
        </p:nvGrpSpPr>
        <p:grpSpPr>
          <a:xfrm>
            <a:off x="8806291" y="1828041"/>
            <a:ext cx="2448003" cy="1846659"/>
            <a:chOff x="2551704" y="4283314"/>
            <a:chExt cx="935720" cy="1846659"/>
          </a:xfrm>
        </p:grpSpPr>
        <p:sp>
          <p:nvSpPr>
            <p:cNvPr id="1391" name="TextBox 1390">
              <a:extLst>
                <a:ext uri="{FF2B5EF4-FFF2-40B4-BE49-F238E27FC236}">
                  <a16:creationId xmlns:a16="http://schemas.microsoft.com/office/drawing/2014/main" id="{B0AD9975-A6F6-4DB2-A1FB-8E58C3875CC2}"/>
                </a:ext>
              </a:extLst>
            </p:cNvPr>
            <p:cNvSpPr txBox="1"/>
            <p:nvPr/>
          </p:nvSpPr>
          <p:spPr>
            <a:xfrm>
              <a:off x="2551704" y="4560313"/>
              <a:ext cx="9357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sp>
          <p:nvSpPr>
            <p:cNvPr id="1392" name="TextBox 1391">
              <a:extLst>
                <a:ext uri="{FF2B5EF4-FFF2-40B4-BE49-F238E27FC236}">
                  <a16:creationId xmlns:a16="http://schemas.microsoft.com/office/drawing/2014/main" id="{3CD14947-C8D2-422F-92F6-65C347C7039A}"/>
                </a:ext>
              </a:extLst>
            </p:cNvPr>
            <p:cNvSpPr txBox="1"/>
            <p:nvPr/>
          </p:nvSpPr>
          <p:spPr>
            <a:xfrm>
              <a:off x="2551705" y="4283314"/>
              <a:ext cx="93571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" name="Group 57">
            <a:extLst>
              <a:ext uri="{FF2B5EF4-FFF2-40B4-BE49-F238E27FC236}">
                <a16:creationId xmlns:a16="http://schemas.microsoft.com/office/drawing/2014/main" id="{9A08F57E-D248-4266-A174-7300AB1E2876}"/>
              </a:ext>
            </a:extLst>
          </p:cNvPr>
          <p:cNvGrpSpPr/>
          <p:nvPr/>
        </p:nvGrpSpPr>
        <p:grpSpPr>
          <a:xfrm>
            <a:off x="8806291" y="4276114"/>
            <a:ext cx="2448003" cy="1846659"/>
            <a:chOff x="2551704" y="4283314"/>
            <a:chExt cx="935720" cy="1846659"/>
          </a:xfrm>
        </p:grpSpPr>
        <p:sp>
          <p:nvSpPr>
            <p:cNvPr id="1394" name="TextBox 1393">
              <a:extLst>
                <a:ext uri="{FF2B5EF4-FFF2-40B4-BE49-F238E27FC236}">
                  <a16:creationId xmlns:a16="http://schemas.microsoft.com/office/drawing/2014/main" id="{9CFFC481-799E-4EE5-BDBC-89D897487B10}"/>
                </a:ext>
              </a:extLst>
            </p:cNvPr>
            <p:cNvSpPr txBox="1"/>
            <p:nvPr/>
          </p:nvSpPr>
          <p:spPr>
            <a:xfrm>
              <a:off x="2551704" y="4560313"/>
              <a:ext cx="9357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sp>
          <p:nvSpPr>
            <p:cNvPr id="1395" name="TextBox 1394">
              <a:extLst>
                <a:ext uri="{FF2B5EF4-FFF2-40B4-BE49-F238E27FC236}">
                  <a16:creationId xmlns:a16="http://schemas.microsoft.com/office/drawing/2014/main" id="{0C509716-F994-43A4-A866-90C2D35F70B5}"/>
                </a:ext>
              </a:extLst>
            </p:cNvPr>
            <p:cNvSpPr txBox="1"/>
            <p:nvPr/>
          </p:nvSpPr>
          <p:spPr>
            <a:xfrm>
              <a:off x="2551705" y="4283314"/>
              <a:ext cx="93571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6" name="Rectangle 30">
            <a:extLst>
              <a:ext uri="{FF2B5EF4-FFF2-40B4-BE49-F238E27FC236}">
                <a16:creationId xmlns:a16="http://schemas.microsoft.com/office/drawing/2014/main" id="{F43892F1-731F-434E-9183-AA7B1BD293E2}"/>
              </a:ext>
            </a:extLst>
          </p:cNvPr>
          <p:cNvSpPr/>
          <p:nvPr/>
        </p:nvSpPr>
        <p:spPr>
          <a:xfrm>
            <a:off x="3923257" y="3828206"/>
            <a:ext cx="342782" cy="34178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97" name="Rounded Rectangle 5">
            <a:extLst>
              <a:ext uri="{FF2B5EF4-FFF2-40B4-BE49-F238E27FC236}">
                <a16:creationId xmlns:a16="http://schemas.microsoft.com/office/drawing/2014/main" id="{C24407EC-567A-4506-9137-7FB856E3FC99}"/>
              </a:ext>
            </a:extLst>
          </p:cNvPr>
          <p:cNvSpPr/>
          <p:nvPr/>
        </p:nvSpPr>
        <p:spPr>
          <a:xfrm flipH="1">
            <a:off x="5884370" y="1883281"/>
            <a:ext cx="423259" cy="34916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98" name="Rounded Rectangle 27">
            <a:extLst>
              <a:ext uri="{FF2B5EF4-FFF2-40B4-BE49-F238E27FC236}">
                <a16:creationId xmlns:a16="http://schemas.microsoft.com/office/drawing/2014/main" id="{B017765A-DCFF-4BAA-9042-216500228350}"/>
              </a:ext>
            </a:extLst>
          </p:cNvPr>
          <p:cNvSpPr/>
          <p:nvPr/>
        </p:nvSpPr>
        <p:spPr>
          <a:xfrm>
            <a:off x="7932353" y="3882456"/>
            <a:ext cx="374322" cy="28753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99" name="Oval 21">
            <a:extLst>
              <a:ext uri="{FF2B5EF4-FFF2-40B4-BE49-F238E27FC236}">
                <a16:creationId xmlns:a16="http://schemas.microsoft.com/office/drawing/2014/main" id="{54E1095E-D060-410A-856B-617B6044111E}"/>
              </a:ext>
            </a:extLst>
          </p:cNvPr>
          <p:cNvSpPr>
            <a:spLocks noChangeAspect="1"/>
          </p:cNvSpPr>
          <p:nvPr/>
        </p:nvSpPr>
        <p:spPr>
          <a:xfrm>
            <a:off x="5894936" y="5812278"/>
            <a:ext cx="412693" cy="41613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12441</TotalTime>
  <Words>204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93</cp:revision>
  <dcterms:created xsi:type="dcterms:W3CDTF">2018-02-18T19:39:47Z</dcterms:created>
  <dcterms:modified xsi:type="dcterms:W3CDTF">2022-10-25T03:00:03Z</dcterms:modified>
</cp:coreProperties>
</file>