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32" name="그룹 3031">
            <a:extLst>
              <a:ext uri="{FF2B5EF4-FFF2-40B4-BE49-F238E27FC236}">
                <a16:creationId xmlns:a16="http://schemas.microsoft.com/office/drawing/2014/main" id="{1745F800-945B-4F39-8272-C9EB3AB279F4}"/>
              </a:ext>
            </a:extLst>
          </p:cNvPr>
          <p:cNvGrpSpPr/>
          <p:nvPr/>
        </p:nvGrpSpPr>
        <p:grpSpPr>
          <a:xfrm flipH="1">
            <a:off x="7592478" y="3316259"/>
            <a:ext cx="842904" cy="721333"/>
            <a:chOff x="4198311" y="3412995"/>
            <a:chExt cx="842904" cy="721333"/>
          </a:xfrm>
        </p:grpSpPr>
        <p:sp>
          <p:nvSpPr>
            <p:cNvPr id="3033" name="Freeform: Shape 98">
              <a:extLst>
                <a:ext uri="{FF2B5EF4-FFF2-40B4-BE49-F238E27FC236}">
                  <a16:creationId xmlns:a16="http://schemas.microsoft.com/office/drawing/2014/main" id="{26207219-BE40-4112-A581-3335F75F837B}"/>
                </a:ext>
              </a:extLst>
            </p:cNvPr>
            <p:cNvSpPr/>
            <p:nvPr/>
          </p:nvSpPr>
          <p:spPr>
            <a:xfrm rot="18400941">
              <a:off x="4347085" y="3283388"/>
              <a:ext cx="564524" cy="823737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19" fmla="*/ 76027 w 1005786"/>
                <a:gd name="connsiteY19" fmla="*/ 1512598 h 1681837"/>
                <a:gd name="connsiteX0" fmla="*/ 144280 w 1005786"/>
                <a:gd name="connsiteY0" fmla="*/ 168183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0" fmla="*/ 144280 w 1005786"/>
                <a:gd name="connsiteY0" fmla="*/ 1681838 h 1681837"/>
                <a:gd name="connsiteX1" fmla="*/ 0 w 1005786"/>
                <a:gd name="connsiteY1" fmla="*/ 1159222 h 1681837"/>
                <a:gd name="connsiteX2" fmla="*/ 24306 w 1005786"/>
                <a:gd name="connsiteY2" fmla="*/ 1120513 h 1681837"/>
                <a:gd name="connsiteX3" fmla="*/ 224235 w 1005786"/>
                <a:gd name="connsiteY3" fmla="*/ 771311 h 1681837"/>
                <a:gd name="connsiteX4" fmla="*/ 363850 w 1005786"/>
                <a:gd name="connsiteY4" fmla="*/ 489299 h 1681837"/>
                <a:gd name="connsiteX5" fmla="*/ 416799 w 1005786"/>
                <a:gd name="connsiteY5" fmla="*/ 389538 h 1681837"/>
                <a:gd name="connsiteX6" fmla="*/ 429484 w 1005786"/>
                <a:gd name="connsiteY6" fmla="*/ 374071 h 1681837"/>
                <a:gd name="connsiteX7" fmla="*/ 589723 w 1005786"/>
                <a:gd name="connsiteY7" fmla="*/ 128476 h 1681837"/>
                <a:gd name="connsiteX8" fmla="*/ 765265 w 1005786"/>
                <a:gd name="connsiteY8" fmla="*/ 5883 h 1681837"/>
                <a:gd name="connsiteX9" fmla="*/ 965848 w 1005786"/>
                <a:gd name="connsiteY9" fmla="*/ 61697 h 1681837"/>
                <a:gd name="connsiteX10" fmla="*/ 1005785 w 1005786"/>
                <a:gd name="connsiteY10" fmla="*/ 141161 h 1681837"/>
                <a:gd name="connsiteX11" fmla="*/ 996292 w 1005786"/>
                <a:gd name="connsiteY11" fmla="*/ 166122 h 1681837"/>
                <a:gd name="connsiteX12" fmla="*/ 853731 w 1005786"/>
                <a:gd name="connsiteY12" fmla="*/ 443961 h 1681837"/>
                <a:gd name="connsiteX13" fmla="*/ 783187 w 1005786"/>
                <a:gd name="connsiteY13" fmla="*/ 598470 h 1681837"/>
                <a:gd name="connsiteX14" fmla="*/ 553141 w 1005786"/>
                <a:gd name="connsiteY14" fmla="*/ 1083768 h 1681837"/>
                <a:gd name="connsiteX15" fmla="*/ 272274 w 1005786"/>
                <a:gd name="connsiteY15" fmla="*/ 1539850 h 1681837"/>
                <a:gd name="connsiteX16" fmla="*/ 160402 w 1005786"/>
                <a:gd name="connsiteY16" fmla="*/ 1669889 h 1681837"/>
                <a:gd name="connsiteX17" fmla="*/ 144280 w 1005786"/>
                <a:gd name="connsiteY17" fmla="*/ 1681838 h 1681837"/>
                <a:gd name="connsiteX0" fmla="*/ 391975 w 1253481"/>
                <a:gd name="connsiteY0" fmla="*/ 1681838 h 1681837"/>
                <a:gd name="connsiteX1" fmla="*/ 247695 w 1253481"/>
                <a:gd name="connsiteY1" fmla="*/ 1159222 h 1681837"/>
                <a:gd name="connsiteX2" fmla="*/ 205 w 1253481"/>
                <a:gd name="connsiteY2" fmla="*/ 1589028 h 1681837"/>
                <a:gd name="connsiteX3" fmla="*/ 471930 w 1253481"/>
                <a:gd name="connsiteY3" fmla="*/ 771311 h 1681837"/>
                <a:gd name="connsiteX4" fmla="*/ 611545 w 1253481"/>
                <a:gd name="connsiteY4" fmla="*/ 489299 h 1681837"/>
                <a:gd name="connsiteX5" fmla="*/ 664494 w 1253481"/>
                <a:gd name="connsiteY5" fmla="*/ 389538 h 1681837"/>
                <a:gd name="connsiteX6" fmla="*/ 677179 w 1253481"/>
                <a:gd name="connsiteY6" fmla="*/ 374071 h 1681837"/>
                <a:gd name="connsiteX7" fmla="*/ 837418 w 1253481"/>
                <a:gd name="connsiteY7" fmla="*/ 128476 h 1681837"/>
                <a:gd name="connsiteX8" fmla="*/ 1012960 w 1253481"/>
                <a:gd name="connsiteY8" fmla="*/ 5883 h 1681837"/>
                <a:gd name="connsiteX9" fmla="*/ 1213543 w 1253481"/>
                <a:gd name="connsiteY9" fmla="*/ 61697 h 1681837"/>
                <a:gd name="connsiteX10" fmla="*/ 1253480 w 1253481"/>
                <a:gd name="connsiteY10" fmla="*/ 141161 h 1681837"/>
                <a:gd name="connsiteX11" fmla="*/ 1243987 w 1253481"/>
                <a:gd name="connsiteY11" fmla="*/ 166122 h 1681837"/>
                <a:gd name="connsiteX12" fmla="*/ 1101426 w 1253481"/>
                <a:gd name="connsiteY12" fmla="*/ 443961 h 1681837"/>
                <a:gd name="connsiteX13" fmla="*/ 1030882 w 1253481"/>
                <a:gd name="connsiteY13" fmla="*/ 598470 h 1681837"/>
                <a:gd name="connsiteX14" fmla="*/ 800836 w 1253481"/>
                <a:gd name="connsiteY14" fmla="*/ 1083768 h 1681837"/>
                <a:gd name="connsiteX15" fmla="*/ 519969 w 1253481"/>
                <a:gd name="connsiteY15" fmla="*/ 1539850 h 1681837"/>
                <a:gd name="connsiteX16" fmla="*/ 408097 w 1253481"/>
                <a:gd name="connsiteY16" fmla="*/ 1669889 h 1681837"/>
                <a:gd name="connsiteX17" fmla="*/ 391975 w 1253481"/>
                <a:gd name="connsiteY17" fmla="*/ 1681838 h 1681837"/>
                <a:gd name="connsiteX0" fmla="*/ 402590 w 1264096"/>
                <a:gd name="connsiteY0" fmla="*/ 1681838 h 1681837"/>
                <a:gd name="connsiteX1" fmla="*/ 258310 w 1264096"/>
                <a:gd name="connsiteY1" fmla="*/ 1159222 h 1681837"/>
                <a:gd name="connsiteX2" fmla="*/ 197 w 1264096"/>
                <a:gd name="connsiteY2" fmla="*/ 1574770 h 1681837"/>
                <a:gd name="connsiteX3" fmla="*/ 482545 w 1264096"/>
                <a:gd name="connsiteY3" fmla="*/ 771311 h 1681837"/>
                <a:gd name="connsiteX4" fmla="*/ 622160 w 1264096"/>
                <a:gd name="connsiteY4" fmla="*/ 489299 h 1681837"/>
                <a:gd name="connsiteX5" fmla="*/ 675109 w 1264096"/>
                <a:gd name="connsiteY5" fmla="*/ 389538 h 1681837"/>
                <a:gd name="connsiteX6" fmla="*/ 687794 w 1264096"/>
                <a:gd name="connsiteY6" fmla="*/ 374071 h 1681837"/>
                <a:gd name="connsiteX7" fmla="*/ 848033 w 1264096"/>
                <a:gd name="connsiteY7" fmla="*/ 128476 h 1681837"/>
                <a:gd name="connsiteX8" fmla="*/ 1023575 w 1264096"/>
                <a:gd name="connsiteY8" fmla="*/ 5883 h 1681837"/>
                <a:gd name="connsiteX9" fmla="*/ 1224158 w 1264096"/>
                <a:gd name="connsiteY9" fmla="*/ 61697 h 1681837"/>
                <a:gd name="connsiteX10" fmla="*/ 1264095 w 1264096"/>
                <a:gd name="connsiteY10" fmla="*/ 141161 h 1681837"/>
                <a:gd name="connsiteX11" fmla="*/ 1254602 w 1264096"/>
                <a:gd name="connsiteY11" fmla="*/ 166122 h 1681837"/>
                <a:gd name="connsiteX12" fmla="*/ 1112041 w 1264096"/>
                <a:gd name="connsiteY12" fmla="*/ 443961 h 1681837"/>
                <a:gd name="connsiteX13" fmla="*/ 1041497 w 1264096"/>
                <a:gd name="connsiteY13" fmla="*/ 598470 h 1681837"/>
                <a:gd name="connsiteX14" fmla="*/ 811451 w 1264096"/>
                <a:gd name="connsiteY14" fmla="*/ 1083768 h 1681837"/>
                <a:gd name="connsiteX15" fmla="*/ 530584 w 1264096"/>
                <a:gd name="connsiteY15" fmla="*/ 1539850 h 1681837"/>
                <a:gd name="connsiteX16" fmla="*/ 418712 w 1264096"/>
                <a:gd name="connsiteY16" fmla="*/ 1669889 h 1681837"/>
                <a:gd name="connsiteX17" fmla="*/ 402590 w 1264096"/>
                <a:gd name="connsiteY17" fmla="*/ 1681838 h 1681837"/>
                <a:gd name="connsiteX0" fmla="*/ 144280 w 1005786"/>
                <a:gd name="connsiteY0" fmla="*/ 1681838 h 1681837"/>
                <a:gd name="connsiteX1" fmla="*/ 0 w 1005786"/>
                <a:gd name="connsiteY1" fmla="*/ 1159222 h 1681837"/>
                <a:gd name="connsiteX2" fmla="*/ 224235 w 1005786"/>
                <a:gd name="connsiteY2" fmla="*/ 771311 h 1681837"/>
                <a:gd name="connsiteX3" fmla="*/ 363850 w 1005786"/>
                <a:gd name="connsiteY3" fmla="*/ 489299 h 1681837"/>
                <a:gd name="connsiteX4" fmla="*/ 416799 w 1005786"/>
                <a:gd name="connsiteY4" fmla="*/ 389538 h 1681837"/>
                <a:gd name="connsiteX5" fmla="*/ 429484 w 1005786"/>
                <a:gd name="connsiteY5" fmla="*/ 374071 h 1681837"/>
                <a:gd name="connsiteX6" fmla="*/ 589723 w 1005786"/>
                <a:gd name="connsiteY6" fmla="*/ 128476 h 1681837"/>
                <a:gd name="connsiteX7" fmla="*/ 765265 w 1005786"/>
                <a:gd name="connsiteY7" fmla="*/ 5883 h 1681837"/>
                <a:gd name="connsiteX8" fmla="*/ 965848 w 1005786"/>
                <a:gd name="connsiteY8" fmla="*/ 61697 h 1681837"/>
                <a:gd name="connsiteX9" fmla="*/ 1005785 w 1005786"/>
                <a:gd name="connsiteY9" fmla="*/ 141161 h 1681837"/>
                <a:gd name="connsiteX10" fmla="*/ 996292 w 1005786"/>
                <a:gd name="connsiteY10" fmla="*/ 166122 h 1681837"/>
                <a:gd name="connsiteX11" fmla="*/ 853731 w 1005786"/>
                <a:gd name="connsiteY11" fmla="*/ 443961 h 1681837"/>
                <a:gd name="connsiteX12" fmla="*/ 783187 w 1005786"/>
                <a:gd name="connsiteY12" fmla="*/ 598470 h 1681837"/>
                <a:gd name="connsiteX13" fmla="*/ 553141 w 1005786"/>
                <a:gd name="connsiteY13" fmla="*/ 1083768 h 1681837"/>
                <a:gd name="connsiteX14" fmla="*/ 272274 w 1005786"/>
                <a:gd name="connsiteY14" fmla="*/ 1539850 h 1681837"/>
                <a:gd name="connsiteX15" fmla="*/ 160402 w 1005786"/>
                <a:gd name="connsiteY15" fmla="*/ 1669889 h 1681837"/>
                <a:gd name="connsiteX16" fmla="*/ 144280 w 1005786"/>
                <a:gd name="connsiteY16" fmla="*/ 1681838 h 1681837"/>
                <a:gd name="connsiteX0" fmla="*/ 291092 w 1152598"/>
                <a:gd name="connsiteY0" fmla="*/ 1681838 h 1681837"/>
                <a:gd name="connsiteX1" fmla="*/ 1 w 1152598"/>
                <a:gd name="connsiteY1" fmla="*/ 1468122 h 1681837"/>
                <a:gd name="connsiteX2" fmla="*/ 371047 w 1152598"/>
                <a:gd name="connsiteY2" fmla="*/ 771311 h 1681837"/>
                <a:gd name="connsiteX3" fmla="*/ 510662 w 1152598"/>
                <a:gd name="connsiteY3" fmla="*/ 489299 h 1681837"/>
                <a:gd name="connsiteX4" fmla="*/ 563611 w 1152598"/>
                <a:gd name="connsiteY4" fmla="*/ 389538 h 1681837"/>
                <a:gd name="connsiteX5" fmla="*/ 576296 w 1152598"/>
                <a:gd name="connsiteY5" fmla="*/ 374071 h 1681837"/>
                <a:gd name="connsiteX6" fmla="*/ 736535 w 1152598"/>
                <a:gd name="connsiteY6" fmla="*/ 128476 h 1681837"/>
                <a:gd name="connsiteX7" fmla="*/ 912077 w 1152598"/>
                <a:gd name="connsiteY7" fmla="*/ 5883 h 1681837"/>
                <a:gd name="connsiteX8" fmla="*/ 1112660 w 1152598"/>
                <a:gd name="connsiteY8" fmla="*/ 61697 h 1681837"/>
                <a:gd name="connsiteX9" fmla="*/ 1152597 w 1152598"/>
                <a:gd name="connsiteY9" fmla="*/ 141161 h 1681837"/>
                <a:gd name="connsiteX10" fmla="*/ 1143104 w 1152598"/>
                <a:gd name="connsiteY10" fmla="*/ 166122 h 1681837"/>
                <a:gd name="connsiteX11" fmla="*/ 1000543 w 1152598"/>
                <a:gd name="connsiteY11" fmla="*/ 443961 h 1681837"/>
                <a:gd name="connsiteX12" fmla="*/ 929999 w 1152598"/>
                <a:gd name="connsiteY12" fmla="*/ 598470 h 1681837"/>
                <a:gd name="connsiteX13" fmla="*/ 699953 w 1152598"/>
                <a:gd name="connsiteY13" fmla="*/ 1083768 h 1681837"/>
                <a:gd name="connsiteX14" fmla="*/ 419086 w 1152598"/>
                <a:gd name="connsiteY14" fmla="*/ 1539850 h 1681837"/>
                <a:gd name="connsiteX15" fmla="*/ 307214 w 1152598"/>
                <a:gd name="connsiteY15" fmla="*/ 1669889 h 1681837"/>
                <a:gd name="connsiteX16" fmla="*/ 291092 w 1152598"/>
                <a:gd name="connsiteY16" fmla="*/ 1681838 h 1681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2598" h="1681837">
                  <a:moveTo>
                    <a:pt x="291092" y="1681838"/>
                  </a:moveTo>
                  <a:cubicBezTo>
                    <a:pt x="264358" y="1596727"/>
                    <a:pt x="19997" y="1561676"/>
                    <a:pt x="1" y="1468122"/>
                  </a:cubicBezTo>
                  <a:cubicBezTo>
                    <a:pt x="13327" y="1316368"/>
                    <a:pt x="285937" y="934448"/>
                    <a:pt x="371047" y="771311"/>
                  </a:cubicBezTo>
                  <a:cubicBezTo>
                    <a:pt x="456157" y="608174"/>
                    <a:pt x="465979" y="584230"/>
                    <a:pt x="510662" y="489299"/>
                  </a:cubicBezTo>
                  <a:cubicBezTo>
                    <a:pt x="526621" y="455418"/>
                    <a:pt x="543643" y="421619"/>
                    <a:pt x="563611" y="389538"/>
                  </a:cubicBezTo>
                  <a:cubicBezTo>
                    <a:pt x="572040" y="387820"/>
                    <a:pt x="573022" y="379800"/>
                    <a:pt x="576296" y="374071"/>
                  </a:cubicBezTo>
                  <a:cubicBezTo>
                    <a:pt x="623844" y="288387"/>
                    <a:pt x="672783" y="203522"/>
                    <a:pt x="736535" y="128476"/>
                  </a:cubicBezTo>
                  <a:cubicBezTo>
                    <a:pt x="784164" y="72417"/>
                    <a:pt x="836622" y="21269"/>
                    <a:pt x="912077" y="5883"/>
                  </a:cubicBezTo>
                  <a:cubicBezTo>
                    <a:pt x="987613" y="-9502"/>
                    <a:pt x="1056847" y="4001"/>
                    <a:pt x="1112660" y="61697"/>
                  </a:cubicBezTo>
                  <a:cubicBezTo>
                    <a:pt x="1134102" y="83875"/>
                    <a:pt x="1146214" y="111209"/>
                    <a:pt x="1152597" y="141161"/>
                  </a:cubicBezTo>
                  <a:cubicBezTo>
                    <a:pt x="1152679" y="150736"/>
                    <a:pt x="1148014" y="158265"/>
                    <a:pt x="1143104" y="166122"/>
                  </a:cubicBezTo>
                  <a:cubicBezTo>
                    <a:pt x="1087291" y="254425"/>
                    <a:pt x="1043999" y="349274"/>
                    <a:pt x="1000543" y="443961"/>
                  </a:cubicBezTo>
                  <a:cubicBezTo>
                    <a:pt x="976892" y="495437"/>
                    <a:pt x="953814" y="547076"/>
                    <a:pt x="929999" y="598470"/>
                  </a:cubicBezTo>
                  <a:cubicBezTo>
                    <a:pt x="854872" y="761000"/>
                    <a:pt x="781627" y="924430"/>
                    <a:pt x="699953" y="1083768"/>
                  </a:cubicBezTo>
                  <a:cubicBezTo>
                    <a:pt x="618279" y="1243106"/>
                    <a:pt x="528503" y="1397534"/>
                    <a:pt x="419086" y="1539850"/>
                  </a:cubicBezTo>
                  <a:cubicBezTo>
                    <a:pt x="384223" y="1585188"/>
                    <a:pt x="347069" y="1628725"/>
                    <a:pt x="307214" y="1669889"/>
                  </a:cubicBezTo>
                  <a:cubicBezTo>
                    <a:pt x="303040" y="1674227"/>
                    <a:pt x="299685" y="1680038"/>
                    <a:pt x="291092" y="1681838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4" name="Freeform: Shape 101">
              <a:extLst>
                <a:ext uri="{FF2B5EF4-FFF2-40B4-BE49-F238E27FC236}">
                  <a16:creationId xmlns:a16="http://schemas.microsoft.com/office/drawing/2014/main" id="{BF522600-8BAF-4EEC-AF07-71930A0EE652}"/>
                </a:ext>
              </a:extLst>
            </p:cNvPr>
            <p:cNvSpPr/>
            <p:nvPr/>
          </p:nvSpPr>
          <p:spPr>
            <a:xfrm rot="18400941">
              <a:off x="4282212" y="3589246"/>
              <a:ext cx="461181" cy="628983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941537 w 941600"/>
                <a:gd name="connsiteY0" fmla="*/ 127342 h 1172462"/>
                <a:gd name="connsiteX1" fmla="*/ 933926 w 941600"/>
                <a:gd name="connsiteY1" fmla="*/ 150912 h 1172462"/>
                <a:gd name="connsiteX2" fmla="*/ 865592 w 941600"/>
                <a:gd name="connsiteY2" fmla="*/ 287663 h 1172462"/>
                <a:gd name="connsiteX3" fmla="*/ 713292 w 941600"/>
                <a:gd name="connsiteY3" fmla="*/ 591526 h 1172462"/>
                <a:gd name="connsiteX4" fmla="*/ 533658 w 941600"/>
                <a:gd name="connsiteY4" fmla="*/ 888433 h 1172462"/>
                <a:gd name="connsiteX5" fmla="*/ 524902 w 941600"/>
                <a:gd name="connsiteY5" fmla="*/ 897026 h 1172462"/>
                <a:gd name="connsiteX6" fmla="*/ -1 w 941600"/>
                <a:gd name="connsiteY6" fmla="*/ 1170160 h 1172462"/>
                <a:gd name="connsiteX7" fmla="*/ 551990 w 941600"/>
                <a:gd name="connsiteY7" fmla="*/ 235368 h 1172462"/>
                <a:gd name="connsiteX8" fmla="*/ 649786 w 941600"/>
                <a:gd name="connsiteY8" fmla="*/ 70302 h 1172462"/>
                <a:gd name="connsiteX9" fmla="*/ 796684 w 941600"/>
                <a:gd name="connsiteY9" fmla="*/ 3 h 1172462"/>
                <a:gd name="connsiteX10" fmla="*/ 919687 w 941600"/>
                <a:gd name="connsiteY10" fmla="*/ 73166 h 1172462"/>
                <a:gd name="connsiteX11" fmla="*/ 941537 w 941600"/>
                <a:gd name="connsiteY11" fmla="*/ 127342 h 1172462"/>
                <a:gd name="connsiteX0" fmla="*/ 941537 w 941600"/>
                <a:gd name="connsiteY0" fmla="*/ 127342 h 1172462"/>
                <a:gd name="connsiteX1" fmla="*/ 933926 w 941600"/>
                <a:gd name="connsiteY1" fmla="*/ 150912 h 1172462"/>
                <a:gd name="connsiteX2" fmla="*/ 865592 w 941600"/>
                <a:gd name="connsiteY2" fmla="*/ 287663 h 1172462"/>
                <a:gd name="connsiteX3" fmla="*/ 713292 w 941600"/>
                <a:gd name="connsiteY3" fmla="*/ 591526 h 1172462"/>
                <a:gd name="connsiteX4" fmla="*/ 533658 w 941600"/>
                <a:gd name="connsiteY4" fmla="*/ 888433 h 1172462"/>
                <a:gd name="connsiteX5" fmla="*/ 524902 w 941600"/>
                <a:gd name="connsiteY5" fmla="*/ 897026 h 1172462"/>
                <a:gd name="connsiteX6" fmla="*/ -1 w 941600"/>
                <a:gd name="connsiteY6" fmla="*/ 1170160 h 1172462"/>
                <a:gd name="connsiteX7" fmla="*/ 551990 w 941600"/>
                <a:gd name="connsiteY7" fmla="*/ 235368 h 1172462"/>
                <a:gd name="connsiteX8" fmla="*/ 649786 w 941600"/>
                <a:gd name="connsiteY8" fmla="*/ 70302 h 1172462"/>
                <a:gd name="connsiteX9" fmla="*/ 796684 w 941600"/>
                <a:gd name="connsiteY9" fmla="*/ 3 h 1172462"/>
                <a:gd name="connsiteX10" fmla="*/ 919687 w 941600"/>
                <a:gd name="connsiteY10" fmla="*/ 73166 h 1172462"/>
                <a:gd name="connsiteX11" fmla="*/ 941537 w 941600"/>
                <a:gd name="connsiteY11" fmla="*/ 127342 h 1172462"/>
                <a:gd name="connsiteX0" fmla="*/ 941537 w 941600"/>
                <a:gd name="connsiteY0" fmla="*/ 127342 h 1223534"/>
                <a:gd name="connsiteX1" fmla="*/ 933926 w 941600"/>
                <a:gd name="connsiteY1" fmla="*/ 150912 h 1223534"/>
                <a:gd name="connsiteX2" fmla="*/ 865592 w 941600"/>
                <a:gd name="connsiteY2" fmla="*/ 287663 h 1223534"/>
                <a:gd name="connsiteX3" fmla="*/ 713292 w 941600"/>
                <a:gd name="connsiteY3" fmla="*/ 591526 h 1223534"/>
                <a:gd name="connsiteX4" fmla="*/ 533658 w 941600"/>
                <a:gd name="connsiteY4" fmla="*/ 888433 h 1223534"/>
                <a:gd name="connsiteX5" fmla="*/ 324690 w 941600"/>
                <a:gd name="connsiteY5" fmla="*/ 1223534 h 1223534"/>
                <a:gd name="connsiteX6" fmla="*/ -1 w 941600"/>
                <a:gd name="connsiteY6" fmla="*/ 1170160 h 1223534"/>
                <a:gd name="connsiteX7" fmla="*/ 551990 w 941600"/>
                <a:gd name="connsiteY7" fmla="*/ 235368 h 1223534"/>
                <a:gd name="connsiteX8" fmla="*/ 649786 w 941600"/>
                <a:gd name="connsiteY8" fmla="*/ 70302 h 1223534"/>
                <a:gd name="connsiteX9" fmla="*/ 796684 w 941600"/>
                <a:gd name="connsiteY9" fmla="*/ 3 h 1223534"/>
                <a:gd name="connsiteX10" fmla="*/ 919687 w 941600"/>
                <a:gd name="connsiteY10" fmla="*/ 73166 h 1223534"/>
                <a:gd name="connsiteX11" fmla="*/ 941537 w 941600"/>
                <a:gd name="connsiteY11" fmla="*/ 127342 h 1223534"/>
                <a:gd name="connsiteX0" fmla="*/ 941537 w 941600"/>
                <a:gd name="connsiteY0" fmla="*/ 127342 h 1223534"/>
                <a:gd name="connsiteX1" fmla="*/ 933926 w 941600"/>
                <a:gd name="connsiteY1" fmla="*/ 150912 h 1223534"/>
                <a:gd name="connsiteX2" fmla="*/ 865592 w 941600"/>
                <a:gd name="connsiteY2" fmla="*/ 287663 h 1223534"/>
                <a:gd name="connsiteX3" fmla="*/ 713292 w 941600"/>
                <a:gd name="connsiteY3" fmla="*/ 591526 h 1223534"/>
                <a:gd name="connsiteX4" fmla="*/ 533658 w 941600"/>
                <a:gd name="connsiteY4" fmla="*/ 888433 h 1223534"/>
                <a:gd name="connsiteX5" fmla="*/ 324691 w 941600"/>
                <a:gd name="connsiteY5" fmla="*/ 1223534 h 1223534"/>
                <a:gd name="connsiteX6" fmla="*/ -1 w 941600"/>
                <a:gd name="connsiteY6" fmla="*/ 1170160 h 1223534"/>
                <a:gd name="connsiteX7" fmla="*/ 551990 w 941600"/>
                <a:gd name="connsiteY7" fmla="*/ 235368 h 1223534"/>
                <a:gd name="connsiteX8" fmla="*/ 649786 w 941600"/>
                <a:gd name="connsiteY8" fmla="*/ 70302 h 1223534"/>
                <a:gd name="connsiteX9" fmla="*/ 796684 w 941600"/>
                <a:gd name="connsiteY9" fmla="*/ 3 h 1223534"/>
                <a:gd name="connsiteX10" fmla="*/ 919687 w 941600"/>
                <a:gd name="connsiteY10" fmla="*/ 73166 h 1223534"/>
                <a:gd name="connsiteX11" fmla="*/ 941537 w 941600"/>
                <a:gd name="connsiteY11" fmla="*/ 127342 h 1223534"/>
                <a:gd name="connsiteX0" fmla="*/ 941537 w 941600"/>
                <a:gd name="connsiteY0" fmla="*/ 127342 h 1477144"/>
                <a:gd name="connsiteX1" fmla="*/ 933926 w 941600"/>
                <a:gd name="connsiteY1" fmla="*/ 150912 h 1477144"/>
                <a:gd name="connsiteX2" fmla="*/ 865592 w 941600"/>
                <a:gd name="connsiteY2" fmla="*/ 287663 h 1477144"/>
                <a:gd name="connsiteX3" fmla="*/ 713292 w 941600"/>
                <a:gd name="connsiteY3" fmla="*/ 591526 h 1477144"/>
                <a:gd name="connsiteX4" fmla="*/ 533658 w 941600"/>
                <a:gd name="connsiteY4" fmla="*/ 888433 h 1477144"/>
                <a:gd name="connsiteX5" fmla="*/ 668802 w 941600"/>
                <a:gd name="connsiteY5" fmla="*/ 1477144 h 1477144"/>
                <a:gd name="connsiteX6" fmla="*/ -1 w 941600"/>
                <a:gd name="connsiteY6" fmla="*/ 1170160 h 1477144"/>
                <a:gd name="connsiteX7" fmla="*/ 551990 w 941600"/>
                <a:gd name="connsiteY7" fmla="*/ 235368 h 1477144"/>
                <a:gd name="connsiteX8" fmla="*/ 649786 w 941600"/>
                <a:gd name="connsiteY8" fmla="*/ 70302 h 1477144"/>
                <a:gd name="connsiteX9" fmla="*/ 796684 w 941600"/>
                <a:gd name="connsiteY9" fmla="*/ 3 h 1477144"/>
                <a:gd name="connsiteX10" fmla="*/ 919687 w 941600"/>
                <a:gd name="connsiteY10" fmla="*/ 73166 h 1477144"/>
                <a:gd name="connsiteX11" fmla="*/ 941537 w 941600"/>
                <a:gd name="connsiteY11" fmla="*/ 127342 h 1477144"/>
                <a:gd name="connsiteX0" fmla="*/ 941537 w 941600"/>
                <a:gd name="connsiteY0" fmla="*/ 127342 h 1302103"/>
                <a:gd name="connsiteX1" fmla="*/ 933926 w 941600"/>
                <a:gd name="connsiteY1" fmla="*/ 150912 h 1302103"/>
                <a:gd name="connsiteX2" fmla="*/ 865592 w 941600"/>
                <a:gd name="connsiteY2" fmla="*/ 287663 h 1302103"/>
                <a:gd name="connsiteX3" fmla="*/ 713292 w 941600"/>
                <a:gd name="connsiteY3" fmla="*/ 591526 h 1302103"/>
                <a:gd name="connsiteX4" fmla="*/ 533658 w 941600"/>
                <a:gd name="connsiteY4" fmla="*/ 888433 h 1302103"/>
                <a:gd name="connsiteX5" fmla="*/ 427558 w 941600"/>
                <a:gd name="connsiteY5" fmla="*/ 1302103 h 1302103"/>
                <a:gd name="connsiteX6" fmla="*/ -1 w 941600"/>
                <a:gd name="connsiteY6" fmla="*/ 1170160 h 1302103"/>
                <a:gd name="connsiteX7" fmla="*/ 551990 w 941600"/>
                <a:gd name="connsiteY7" fmla="*/ 235368 h 1302103"/>
                <a:gd name="connsiteX8" fmla="*/ 649786 w 941600"/>
                <a:gd name="connsiteY8" fmla="*/ 70302 h 1302103"/>
                <a:gd name="connsiteX9" fmla="*/ 796684 w 941600"/>
                <a:gd name="connsiteY9" fmla="*/ 3 h 1302103"/>
                <a:gd name="connsiteX10" fmla="*/ 919687 w 941600"/>
                <a:gd name="connsiteY10" fmla="*/ 73166 h 1302103"/>
                <a:gd name="connsiteX11" fmla="*/ 941537 w 941600"/>
                <a:gd name="connsiteY11" fmla="*/ 127342 h 1302103"/>
                <a:gd name="connsiteX0" fmla="*/ 941537 w 941600"/>
                <a:gd name="connsiteY0" fmla="*/ 127342 h 1284205"/>
                <a:gd name="connsiteX1" fmla="*/ 933926 w 941600"/>
                <a:gd name="connsiteY1" fmla="*/ 150912 h 1284205"/>
                <a:gd name="connsiteX2" fmla="*/ 865592 w 941600"/>
                <a:gd name="connsiteY2" fmla="*/ 287663 h 1284205"/>
                <a:gd name="connsiteX3" fmla="*/ 713292 w 941600"/>
                <a:gd name="connsiteY3" fmla="*/ 591526 h 1284205"/>
                <a:gd name="connsiteX4" fmla="*/ 533658 w 941600"/>
                <a:gd name="connsiteY4" fmla="*/ 888433 h 1284205"/>
                <a:gd name="connsiteX5" fmla="*/ 392057 w 941600"/>
                <a:gd name="connsiteY5" fmla="*/ 1284206 h 1284205"/>
                <a:gd name="connsiteX6" fmla="*/ -1 w 941600"/>
                <a:gd name="connsiteY6" fmla="*/ 1170160 h 1284205"/>
                <a:gd name="connsiteX7" fmla="*/ 551990 w 941600"/>
                <a:gd name="connsiteY7" fmla="*/ 235368 h 1284205"/>
                <a:gd name="connsiteX8" fmla="*/ 649786 w 941600"/>
                <a:gd name="connsiteY8" fmla="*/ 70302 h 1284205"/>
                <a:gd name="connsiteX9" fmla="*/ 796684 w 941600"/>
                <a:gd name="connsiteY9" fmla="*/ 3 h 1284205"/>
                <a:gd name="connsiteX10" fmla="*/ 919687 w 941600"/>
                <a:gd name="connsiteY10" fmla="*/ 73166 h 1284205"/>
                <a:gd name="connsiteX11" fmla="*/ 941537 w 941600"/>
                <a:gd name="connsiteY11" fmla="*/ 127342 h 128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1600" h="1284205">
                  <a:moveTo>
                    <a:pt x="941537" y="127342"/>
                  </a:moveTo>
                  <a:cubicBezTo>
                    <a:pt x="942192" y="136263"/>
                    <a:pt x="937609" y="143465"/>
                    <a:pt x="933926" y="150912"/>
                  </a:cubicBezTo>
                  <a:lnTo>
                    <a:pt x="865592" y="287663"/>
                  </a:lnTo>
                  <a:cubicBezTo>
                    <a:pt x="814934" y="389060"/>
                    <a:pt x="765504" y="491029"/>
                    <a:pt x="713292" y="591526"/>
                  </a:cubicBezTo>
                  <a:cubicBezTo>
                    <a:pt x="659852" y="694314"/>
                    <a:pt x="587197" y="772986"/>
                    <a:pt x="533658" y="888433"/>
                  </a:cubicBezTo>
                  <a:cubicBezTo>
                    <a:pt x="480119" y="1003880"/>
                    <a:pt x="395003" y="1281342"/>
                    <a:pt x="392057" y="1284206"/>
                  </a:cubicBezTo>
                  <a:cubicBezTo>
                    <a:pt x="339844" y="1228802"/>
                    <a:pt x="64405" y="1204532"/>
                    <a:pt x="-1" y="1170160"/>
                  </a:cubicBezTo>
                  <a:cubicBezTo>
                    <a:pt x="310221" y="998220"/>
                    <a:pt x="443692" y="418678"/>
                    <a:pt x="551990" y="235368"/>
                  </a:cubicBezTo>
                  <a:cubicBezTo>
                    <a:pt x="660288" y="52058"/>
                    <a:pt x="604693" y="117767"/>
                    <a:pt x="649786" y="70302"/>
                  </a:cubicBezTo>
                  <a:cubicBezTo>
                    <a:pt x="689640" y="28319"/>
                    <a:pt x="736288" y="330"/>
                    <a:pt x="796684" y="3"/>
                  </a:cubicBezTo>
                  <a:cubicBezTo>
                    <a:pt x="852825" y="-324"/>
                    <a:pt x="892435" y="25945"/>
                    <a:pt x="919687" y="73166"/>
                  </a:cubicBezTo>
                  <a:cubicBezTo>
                    <a:pt x="929343" y="90025"/>
                    <a:pt x="936790" y="108192"/>
                    <a:pt x="941537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35" name="그룹 3034">
            <a:extLst>
              <a:ext uri="{FF2B5EF4-FFF2-40B4-BE49-F238E27FC236}">
                <a16:creationId xmlns:a16="http://schemas.microsoft.com/office/drawing/2014/main" id="{D5CA3FB0-DFA4-48B0-A85F-A0BD184489C4}"/>
              </a:ext>
            </a:extLst>
          </p:cNvPr>
          <p:cNvGrpSpPr/>
          <p:nvPr/>
        </p:nvGrpSpPr>
        <p:grpSpPr>
          <a:xfrm>
            <a:off x="10672070" y="3316259"/>
            <a:ext cx="842904" cy="721333"/>
            <a:chOff x="4198311" y="3412995"/>
            <a:chExt cx="842904" cy="721333"/>
          </a:xfrm>
        </p:grpSpPr>
        <p:sp>
          <p:nvSpPr>
            <p:cNvPr id="3036" name="Freeform: Shape 98">
              <a:extLst>
                <a:ext uri="{FF2B5EF4-FFF2-40B4-BE49-F238E27FC236}">
                  <a16:creationId xmlns:a16="http://schemas.microsoft.com/office/drawing/2014/main" id="{EE79C05C-6EB0-467B-87ED-BDCDC41CFC93}"/>
                </a:ext>
              </a:extLst>
            </p:cNvPr>
            <p:cNvSpPr/>
            <p:nvPr/>
          </p:nvSpPr>
          <p:spPr>
            <a:xfrm rot="18400941">
              <a:off x="4347085" y="3283388"/>
              <a:ext cx="564524" cy="823737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19" fmla="*/ 76027 w 1005786"/>
                <a:gd name="connsiteY19" fmla="*/ 1512598 h 1681837"/>
                <a:gd name="connsiteX0" fmla="*/ 144280 w 1005786"/>
                <a:gd name="connsiteY0" fmla="*/ 168183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0" fmla="*/ 144280 w 1005786"/>
                <a:gd name="connsiteY0" fmla="*/ 1681838 h 1681837"/>
                <a:gd name="connsiteX1" fmla="*/ 0 w 1005786"/>
                <a:gd name="connsiteY1" fmla="*/ 1159222 h 1681837"/>
                <a:gd name="connsiteX2" fmla="*/ 24306 w 1005786"/>
                <a:gd name="connsiteY2" fmla="*/ 1120513 h 1681837"/>
                <a:gd name="connsiteX3" fmla="*/ 224235 w 1005786"/>
                <a:gd name="connsiteY3" fmla="*/ 771311 h 1681837"/>
                <a:gd name="connsiteX4" fmla="*/ 363850 w 1005786"/>
                <a:gd name="connsiteY4" fmla="*/ 489299 h 1681837"/>
                <a:gd name="connsiteX5" fmla="*/ 416799 w 1005786"/>
                <a:gd name="connsiteY5" fmla="*/ 389538 h 1681837"/>
                <a:gd name="connsiteX6" fmla="*/ 429484 w 1005786"/>
                <a:gd name="connsiteY6" fmla="*/ 374071 h 1681837"/>
                <a:gd name="connsiteX7" fmla="*/ 589723 w 1005786"/>
                <a:gd name="connsiteY7" fmla="*/ 128476 h 1681837"/>
                <a:gd name="connsiteX8" fmla="*/ 765265 w 1005786"/>
                <a:gd name="connsiteY8" fmla="*/ 5883 h 1681837"/>
                <a:gd name="connsiteX9" fmla="*/ 965848 w 1005786"/>
                <a:gd name="connsiteY9" fmla="*/ 61697 h 1681837"/>
                <a:gd name="connsiteX10" fmla="*/ 1005785 w 1005786"/>
                <a:gd name="connsiteY10" fmla="*/ 141161 h 1681837"/>
                <a:gd name="connsiteX11" fmla="*/ 996292 w 1005786"/>
                <a:gd name="connsiteY11" fmla="*/ 166122 h 1681837"/>
                <a:gd name="connsiteX12" fmla="*/ 853731 w 1005786"/>
                <a:gd name="connsiteY12" fmla="*/ 443961 h 1681837"/>
                <a:gd name="connsiteX13" fmla="*/ 783187 w 1005786"/>
                <a:gd name="connsiteY13" fmla="*/ 598470 h 1681837"/>
                <a:gd name="connsiteX14" fmla="*/ 553141 w 1005786"/>
                <a:gd name="connsiteY14" fmla="*/ 1083768 h 1681837"/>
                <a:gd name="connsiteX15" fmla="*/ 272274 w 1005786"/>
                <a:gd name="connsiteY15" fmla="*/ 1539850 h 1681837"/>
                <a:gd name="connsiteX16" fmla="*/ 160402 w 1005786"/>
                <a:gd name="connsiteY16" fmla="*/ 1669889 h 1681837"/>
                <a:gd name="connsiteX17" fmla="*/ 144280 w 1005786"/>
                <a:gd name="connsiteY17" fmla="*/ 1681838 h 1681837"/>
                <a:gd name="connsiteX0" fmla="*/ 391975 w 1253481"/>
                <a:gd name="connsiteY0" fmla="*/ 1681838 h 1681837"/>
                <a:gd name="connsiteX1" fmla="*/ 247695 w 1253481"/>
                <a:gd name="connsiteY1" fmla="*/ 1159222 h 1681837"/>
                <a:gd name="connsiteX2" fmla="*/ 205 w 1253481"/>
                <a:gd name="connsiteY2" fmla="*/ 1589028 h 1681837"/>
                <a:gd name="connsiteX3" fmla="*/ 471930 w 1253481"/>
                <a:gd name="connsiteY3" fmla="*/ 771311 h 1681837"/>
                <a:gd name="connsiteX4" fmla="*/ 611545 w 1253481"/>
                <a:gd name="connsiteY4" fmla="*/ 489299 h 1681837"/>
                <a:gd name="connsiteX5" fmla="*/ 664494 w 1253481"/>
                <a:gd name="connsiteY5" fmla="*/ 389538 h 1681837"/>
                <a:gd name="connsiteX6" fmla="*/ 677179 w 1253481"/>
                <a:gd name="connsiteY6" fmla="*/ 374071 h 1681837"/>
                <a:gd name="connsiteX7" fmla="*/ 837418 w 1253481"/>
                <a:gd name="connsiteY7" fmla="*/ 128476 h 1681837"/>
                <a:gd name="connsiteX8" fmla="*/ 1012960 w 1253481"/>
                <a:gd name="connsiteY8" fmla="*/ 5883 h 1681837"/>
                <a:gd name="connsiteX9" fmla="*/ 1213543 w 1253481"/>
                <a:gd name="connsiteY9" fmla="*/ 61697 h 1681837"/>
                <a:gd name="connsiteX10" fmla="*/ 1253480 w 1253481"/>
                <a:gd name="connsiteY10" fmla="*/ 141161 h 1681837"/>
                <a:gd name="connsiteX11" fmla="*/ 1243987 w 1253481"/>
                <a:gd name="connsiteY11" fmla="*/ 166122 h 1681837"/>
                <a:gd name="connsiteX12" fmla="*/ 1101426 w 1253481"/>
                <a:gd name="connsiteY12" fmla="*/ 443961 h 1681837"/>
                <a:gd name="connsiteX13" fmla="*/ 1030882 w 1253481"/>
                <a:gd name="connsiteY13" fmla="*/ 598470 h 1681837"/>
                <a:gd name="connsiteX14" fmla="*/ 800836 w 1253481"/>
                <a:gd name="connsiteY14" fmla="*/ 1083768 h 1681837"/>
                <a:gd name="connsiteX15" fmla="*/ 519969 w 1253481"/>
                <a:gd name="connsiteY15" fmla="*/ 1539850 h 1681837"/>
                <a:gd name="connsiteX16" fmla="*/ 408097 w 1253481"/>
                <a:gd name="connsiteY16" fmla="*/ 1669889 h 1681837"/>
                <a:gd name="connsiteX17" fmla="*/ 391975 w 1253481"/>
                <a:gd name="connsiteY17" fmla="*/ 1681838 h 1681837"/>
                <a:gd name="connsiteX0" fmla="*/ 402590 w 1264096"/>
                <a:gd name="connsiteY0" fmla="*/ 1681838 h 1681837"/>
                <a:gd name="connsiteX1" fmla="*/ 258310 w 1264096"/>
                <a:gd name="connsiteY1" fmla="*/ 1159222 h 1681837"/>
                <a:gd name="connsiteX2" fmla="*/ 197 w 1264096"/>
                <a:gd name="connsiteY2" fmla="*/ 1574770 h 1681837"/>
                <a:gd name="connsiteX3" fmla="*/ 482545 w 1264096"/>
                <a:gd name="connsiteY3" fmla="*/ 771311 h 1681837"/>
                <a:gd name="connsiteX4" fmla="*/ 622160 w 1264096"/>
                <a:gd name="connsiteY4" fmla="*/ 489299 h 1681837"/>
                <a:gd name="connsiteX5" fmla="*/ 675109 w 1264096"/>
                <a:gd name="connsiteY5" fmla="*/ 389538 h 1681837"/>
                <a:gd name="connsiteX6" fmla="*/ 687794 w 1264096"/>
                <a:gd name="connsiteY6" fmla="*/ 374071 h 1681837"/>
                <a:gd name="connsiteX7" fmla="*/ 848033 w 1264096"/>
                <a:gd name="connsiteY7" fmla="*/ 128476 h 1681837"/>
                <a:gd name="connsiteX8" fmla="*/ 1023575 w 1264096"/>
                <a:gd name="connsiteY8" fmla="*/ 5883 h 1681837"/>
                <a:gd name="connsiteX9" fmla="*/ 1224158 w 1264096"/>
                <a:gd name="connsiteY9" fmla="*/ 61697 h 1681837"/>
                <a:gd name="connsiteX10" fmla="*/ 1264095 w 1264096"/>
                <a:gd name="connsiteY10" fmla="*/ 141161 h 1681837"/>
                <a:gd name="connsiteX11" fmla="*/ 1254602 w 1264096"/>
                <a:gd name="connsiteY11" fmla="*/ 166122 h 1681837"/>
                <a:gd name="connsiteX12" fmla="*/ 1112041 w 1264096"/>
                <a:gd name="connsiteY12" fmla="*/ 443961 h 1681837"/>
                <a:gd name="connsiteX13" fmla="*/ 1041497 w 1264096"/>
                <a:gd name="connsiteY13" fmla="*/ 598470 h 1681837"/>
                <a:gd name="connsiteX14" fmla="*/ 811451 w 1264096"/>
                <a:gd name="connsiteY14" fmla="*/ 1083768 h 1681837"/>
                <a:gd name="connsiteX15" fmla="*/ 530584 w 1264096"/>
                <a:gd name="connsiteY15" fmla="*/ 1539850 h 1681837"/>
                <a:gd name="connsiteX16" fmla="*/ 418712 w 1264096"/>
                <a:gd name="connsiteY16" fmla="*/ 1669889 h 1681837"/>
                <a:gd name="connsiteX17" fmla="*/ 402590 w 1264096"/>
                <a:gd name="connsiteY17" fmla="*/ 1681838 h 1681837"/>
                <a:gd name="connsiteX0" fmla="*/ 144280 w 1005786"/>
                <a:gd name="connsiteY0" fmla="*/ 1681838 h 1681837"/>
                <a:gd name="connsiteX1" fmla="*/ 0 w 1005786"/>
                <a:gd name="connsiteY1" fmla="*/ 1159222 h 1681837"/>
                <a:gd name="connsiteX2" fmla="*/ 224235 w 1005786"/>
                <a:gd name="connsiteY2" fmla="*/ 771311 h 1681837"/>
                <a:gd name="connsiteX3" fmla="*/ 363850 w 1005786"/>
                <a:gd name="connsiteY3" fmla="*/ 489299 h 1681837"/>
                <a:gd name="connsiteX4" fmla="*/ 416799 w 1005786"/>
                <a:gd name="connsiteY4" fmla="*/ 389538 h 1681837"/>
                <a:gd name="connsiteX5" fmla="*/ 429484 w 1005786"/>
                <a:gd name="connsiteY5" fmla="*/ 374071 h 1681837"/>
                <a:gd name="connsiteX6" fmla="*/ 589723 w 1005786"/>
                <a:gd name="connsiteY6" fmla="*/ 128476 h 1681837"/>
                <a:gd name="connsiteX7" fmla="*/ 765265 w 1005786"/>
                <a:gd name="connsiteY7" fmla="*/ 5883 h 1681837"/>
                <a:gd name="connsiteX8" fmla="*/ 965848 w 1005786"/>
                <a:gd name="connsiteY8" fmla="*/ 61697 h 1681837"/>
                <a:gd name="connsiteX9" fmla="*/ 1005785 w 1005786"/>
                <a:gd name="connsiteY9" fmla="*/ 141161 h 1681837"/>
                <a:gd name="connsiteX10" fmla="*/ 996292 w 1005786"/>
                <a:gd name="connsiteY10" fmla="*/ 166122 h 1681837"/>
                <a:gd name="connsiteX11" fmla="*/ 853731 w 1005786"/>
                <a:gd name="connsiteY11" fmla="*/ 443961 h 1681837"/>
                <a:gd name="connsiteX12" fmla="*/ 783187 w 1005786"/>
                <a:gd name="connsiteY12" fmla="*/ 598470 h 1681837"/>
                <a:gd name="connsiteX13" fmla="*/ 553141 w 1005786"/>
                <a:gd name="connsiteY13" fmla="*/ 1083768 h 1681837"/>
                <a:gd name="connsiteX14" fmla="*/ 272274 w 1005786"/>
                <a:gd name="connsiteY14" fmla="*/ 1539850 h 1681837"/>
                <a:gd name="connsiteX15" fmla="*/ 160402 w 1005786"/>
                <a:gd name="connsiteY15" fmla="*/ 1669889 h 1681837"/>
                <a:gd name="connsiteX16" fmla="*/ 144280 w 1005786"/>
                <a:gd name="connsiteY16" fmla="*/ 1681838 h 1681837"/>
                <a:gd name="connsiteX0" fmla="*/ 291092 w 1152598"/>
                <a:gd name="connsiteY0" fmla="*/ 1681838 h 1681837"/>
                <a:gd name="connsiteX1" fmla="*/ 1 w 1152598"/>
                <a:gd name="connsiteY1" fmla="*/ 1468122 h 1681837"/>
                <a:gd name="connsiteX2" fmla="*/ 371047 w 1152598"/>
                <a:gd name="connsiteY2" fmla="*/ 771311 h 1681837"/>
                <a:gd name="connsiteX3" fmla="*/ 510662 w 1152598"/>
                <a:gd name="connsiteY3" fmla="*/ 489299 h 1681837"/>
                <a:gd name="connsiteX4" fmla="*/ 563611 w 1152598"/>
                <a:gd name="connsiteY4" fmla="*/ 389538 h 1681837"/>
                <a:gd name="connsiteX5" fmla="*/ 576296 w 1152598"/>
                <a:gd name="connsiteY5" fmla="*/ 374071 h 1681837"/>
                <a:gd name="connsiteX6" fmla="*/ 736535 w 1152598"/>
                <a:gd name="connsiteY6" fmla="*/ 128476 h 1681837"/>
                <a:gd name="connsiteX7" fmla="*/ 912077 w 1152598"/>
                <a:gd name="connsiteY7" fmla="*/ 5883 h 1681837"/>
                <a:gd name="connsiteX8" fmla="*/ 1112660 w 1152598"/>
                <a:gd name="connsiteY8" fmla="*/ 61697 h 1681837"/>
                <a:gd name="connsiteX9" fmla="*/ 1152597 w 1152598"/>
                <a:gd name="connsiteY9" fmla="*/ 141161 h 1681837"/>
                <a:gd name="connsiteX10" fmla="*/ 1143104 w 1152598"/>
                <a:gd name="connsiteY10" fmla="*/ 166122 h 1681837"/>
                <a:gd name="connsiteX11" fmla="*/ 1000543 w 1152598"/>
                <a:gd name="connsiteY11" fmla="*/ 443961 h 1681837"/>
                <a:gd name="connsiteX12" fmla="*/ 929999 w 1152598"/>
                <a:gd name="connsiteY12" fmla="*/ 598470 h 1681837"/>
                <a:gd name="connsiteX13" fmla="*/ 699953 w 1152598"/>
                <a:gd name="connsiteY13" fmla="*/ 1083768 h 1681837"/>
                <a:gd name="connsiteX14" fmla="*/ 419086 w 1152598"/>
                <a:gd name="connsiteY14" fmla="*/ 1539850 h 1681837"/>
                <a:gd name="connsiteX15" fmla="*/ 307214 w 1152598"/>
                <a:gd name="connsiteY15" fmla="*/ 1669889 h 1681837"/>
                <a:gd name="connsiteX16" fmla="*/ 291092 w 1152598"/>
                <a:gd name="connsiteY16" fmla="*/ 1681838 h 1681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2598" h="1681837">
                  <a:moveTo>
                    <a:pt x="291092" y="1681838"/>
                  </a:moveTo>
                  <a:cubicBezTo>
                    <a:pt x="264358" y="1596727"/>
                    <a:pt x="19997" y="1561676"/>
                    <a:pt x="1" y="1468122"/>
                  </a:cubicBezTo>
                  <a:cubicBezTo>
                    <a:pt x="13327" y="1316368"/>
                    <a:pt x="285937" y="934448"/>
                    <a:pt x="371047" y="771311"/>
                  </a:cubicBezTo>
                  <a:cubicBezTo>
                    <a:pt x="456157" y="608174"/>
                    <a:pt x="465979" y="584230"/>
                    <a:pt x="510662" y="489299"/>
                  </a:cubicBezTo>
                  <a:cubicBezTo>
                    <a:pt x="526621" y="455418"/>
                    <a:pt x="543643" y="421619"/>
                    <a:pt x="563611" y="389538"/>
                  </a:cubicBezTo>
                  <a:cubicBezTo>
                    <a:pt x="572040" y="387820"/>
                    <a:pt x="573022" y="379800"/>
                    <a:pt x="576296" y="374071"/>
                  </a:cubicBezTo>
                  <a:cubicBezTo>
                    <a:pt x="623844" y="288387"/>
                    <a:pt x="672783" y="203522"/>
                    <a:pt x="736535" y="128476"/>
                  </a:cubicBezTo>
                  <a:cubicBezTo>
                    <a:pt x="784164" y="72417"/>
                    <a:pt x="836622" y="21269"/>
                    <a:pt x="912077" y="5883"/>
                  </a:cubicBezTo>
                  <a:cubicBezTo>
                    <a:pt x="987613" y="-9502"/>
                    <a:pt x="1056847" y="4001"/>
                    <a:pt x="1112660" y="61697"/>
                  </a:cubicBezTo>
                  <a:cubicBezTo>
                    <a:pt x="1134102" y="83875"/>
                    <a:pt x="1146214" y="111209"/>
                    <a:pt x="1152597" y="141161"/>
                  </a:cubicBezTo>
                  <a:cubicBezTo>
                    <a:pt x="1152679" y="150736"/>
                    <a:pt x="1148014" y="158265"/>
                    <a:pt x="1143104" y="166122"/>
                  </a:cubicBezTo>
                  <a:cubicBezTo>
                    <a:pt x="1087291" y="254425"/>
                    <a:pt x="1043999" y="349274"/>
                    <a:pt x="1000543" y="443961"/>
                  </a:cubicBezTo>
                  <a:cubicBezTo>
                    <a:pt x="976892" y="495437"/>
                    <a:pt x="953814" y="547076"/>
                    <a:pt x="929999" y="598470"/>
                  </a:cubicBezTo>
                  <a:cubicBezTo>
                    <a:pt x="854872" y="761000"/>
                    <a:pt x="781627" y="924430"/>
                    <a:pt x="699953" y="1083768"/>
                  </a:cubicBezTo>
                  <a:cubicBezTo>
                    <a:pt x="618279" y="1243106"/>
                    <a:pt x="528503" y="1397534"/>
                    <a:pt x="419086" y="1539850"/>
                  </a:cubicBezTo>
                  <a:cubicBezTo>
                    <a:pt x="384223" y="1585188"/>
                    <a:pt x="347069" y="1628725"/>
                    <a:pt x="307214" y="1669889"/>
                  </a:cubicBezTo>
                  <a:cubicBezTo>
                    <a:pt x="303040" y="1674227"/>
                    <a:pt x="299685" y="1680038"/>
                    <a:pt x="291092" y="1681838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7" name="Freeform: Shape 101">
              <a:extLst>
                <a:ext uri="{FF2B5EF4-FFF2-40B4-BE49-F238E27FC236}">
                  <a16:creationId xmlns:a16="http://schemas.microsoft.com/office/drawing/2014/main" id="{122729C8-5EE9-4671-939D-92C8E6955F34}"/>
                </a:ext>
              </a:extLst>
            </p:cNvPr>
            <p:cNvSpPr/>
            <p:nvPr/>
          </p:nvSpPr>
          <p:spPr>
            <a:xfrm rot="18400941">
              <a:off x="4282212" y="3589246"/>
              <a:ext cx="461181" cy="628983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941537 w 941600"/>
                <a:gd name="connsiteY0" fmla="*/ 127342 h 1172462"/>
                <a:gd name="connsiteX1" fmla="*/ 933926 w 941600"/>
                <a:gd name="connsiteY1" fmla="*/ 150912 h 1172462"/>
                <a:gd name="connsiteX2" fmla="*/ 865592 w 941600"/>
                <a:gd name="connsiteY2" fmla="*/ 287663 h 1172462"/>
                <a:gd name="connsiteX3" fmla="*/ 713292 w 941600"/>
                <a:gd name="connsiteY3" fmla="*/ 591526 h 1172462"/>
                <a:gd name="connsiteX4" fmla="*/ 533658 w 941600"/>
                <a:gd name="connsiteY4" fmla="*/ 888433 h 1172462"/>
                <a:gd name="connsiteX5" fmla="*/ 524902 w 941600"/>
                <a:gd name="connsiteY5" fmla="*/ 897026 h 1172462"/>
                <a:gd name="connsiteX6" fmla="*/ -1 w 941600"/>
                <a:gd name="connsiteY6" fmla="*/ 1170160 h 1172462"/>
                <a:gd name="connsiteX7" fmla="*/ 551990 w 941600"/>
                <a:gd name="connsiteY7" fmla="*/ 235368 h 1172462"/>
                <a:gd name="connsiteX8" fmla="*/ 649786 w 941600"/>
                <a:gd name="connsiteY8" fmla="*/ 70302 h 1172462"/>
                <a:gd name="connsiteX9" fmla="*/ 796684 w 941600"/>
                <a:gd name="connsiteY9" fmla="*/ 3 h 1172462"/>
                <a:gd name="connsiteX10" fmla="*/ 919687 w 941600"/>
                <a:gd name="connsiteY10" fmla="*/ 73166 h 1172462"/>
                <a:gd name="connsiteX11" fmla="*/ 941537 w 941600"/>
                <a:gd name="connsiteY11" fmla="*/ 127342 h 1172462"/>
                <a:gd name="connsiteX0" fmla="*/ 941537 w 941600"/>
                <a:gd name="connsiteY0" fmla="*/ 127342 h 1172462"/>
                <a:gd name="connsiteX1" fmla="*/ 933926 w 941600"/>
                <a:gd name="connsiteY1" fmla="*/ 150912 h 1172462"/>
                <a:gd name="connsiteX2" fmla="*/ 865592 w 941600"/>
                <a:gd name="connsiteY2" fmla="*/ 287663 h 1172462"/>
                <a:gd name="connsiteX3" fmla="*/ 713292 w 941600"/>
                <a:gd name="connsiteY3" fmla="*/ 591526 h 1172462"/>
                <a:gd name="connsiteX4" fmla="*/ 533658 w 941600"/>
                <a:gd name="connsiteY4" fmla="*/ 888433 h 1172462"/>
                <a:gd name="connsiteX5" fmla="*/ 524902 w 941600"/>
                <a:gd name="connsiteY5" fmla="*/ 897026 h 1172462"/>
                <a:gd name="connsiteX6" fmla="*/ -1 w 941600"/>
                <a:gd name="connsiteY6" fmla="*/ 1170160 h 1172462"/>
                <a:gd name="connsiteX7" fmla="*/ 551990 w 941600"/>
                <a:gd name="connsiteY7" fmla="*/ 235368 h 1172462"/>
                <a:gd name="connsiteX8" fmla="*/ 649786 w 941600"/>
                <a:gd name="connsiteY8" fmla="*/ 70302 h 1172462"/>
                <a:gd name="connsiteX9" fmla="*/ 796684 w 941600"/>
                <a:gd name="connsiteY9" fmla="*/ 3 h 1172462"/>
                <a:gd name="connsiteX10" fmla="*/ 919687 w 941600"/>
                <a:gd name="connsiteY10" fmla="*/ 73166 h 1172462"/>
                <a:gd name="connsiteX11" fmla="*/ 941537 w 941600"/>
                <a:gd name="connsiteY11" fmla="*/ 127342 h 1172462"/>
                <a:gd name="connsiteX0" fmla="*/ 941537 w 941600"/>
                <a:gd name="connsiteY0" fmla="*/ 127342 h 1223534"/>
                <a:gd name="connsiteX1" fmla="*/ 933926 w 941600"/>
                <a:gd name="connsiteY1" fmla="*/ 150912 h 1223534"/>
                <a:gd name="connsiteX2" fmla="*/ 865592 w 941600"/>
                <a:gd name="connsiteY2" fmla="*/ 287663 h 1223534"/>
                <a:gd name="connsiteX3" fmla="*/ 713292 w 941600"/>
                <a:gd name="connsiteY3" fmla="*/ 591526 h 1223534"/>
                <a:gd name="connsiteX4" fmla="*/ 533658 w 941600"/>
                <a:gd name="connsiteY4" fmla="*/ 888433 h 1223534"/>
                <a:gd name="connsiteX5" fmla="*/ 324690 w 941600"/>
                <a:gd name="connsiteY5" fmla="*/ 1223534 h 1223534"/>
                <a:gd name="connsiteX6" fmla="*/ -1 w 941600"/>
                <a:gd name="connsiteY6" fmla="*/ 1170160 h 1223534"/>
                <a:gd name="connsiteX7" fmla="*/ 551990 w 941600"/>
                <a:gd name="connsiteY7" fmla="*/ 235368 h 1223534"/>
                <a:gd name="connsiteX8" fmla="*/ 649786 w 941600"/>
                <a:gd name="connsiteY8" fmla="*/ 70302 h 1223534"/>
                <a:gd name="connsiteX9" fmla="*/ 796684 w 941600"/>
                <a:gd name="connsiteY9" fmla="*/ 3 h 1223534"/>
                <a:gd name="connsiteX10" fmla="*/ 919687 w 941600"/>
                <a:gd name="connsiteY10" fmla="*/ 73166 h 1223534"/>
                <a:gd name="connsiteX11" fmla="*/ 941537 w 941600"/>
                <a:gd name="connsiteY11" fmla="*/ 127342 h 1223534"/>
                <a:gd name="connsiteX0" fmla="*/ 941537 w 941600"/>
                <a:gd name="connsiteY0" fmla="*/ 127342 h 1223534"/>
                <a:gd name="connsiteX1" fmla="*/ 933926 w 941600"/>
                <a:gd name="connsiteY1" fmla="*/ 150912 h 1223534"/>
                <a:gd name="connsiteX2" fmla="*/ 865592 w 941600"/>
                <a:gd name="connsiteY2" fmla="*/ 287663 h 1223534"/>
                <a:gd name="connsiteX3" fmla="*/ 713292 w 941600"/>
                <a:gd name="connsiteY3" fmla="*/ 591526 h 1223534"/>
                <a:gd name="connsiteX4" fmla="*/ 533658 w 941600"/>
                <a:gd name="connsiteY4" fmla="*/ 888433 h 1223534"/>
                <a:gd name="connsiteX5" fmla="*/ 324691 w 941600"/>
                <a:gd name="connsiteY5" fmla="*/ 1223534 h 1223534"/>
                <a:gd name="connsiteX6" fmla="*/ -1 w 941600"/>
                <a:gd name="connsiteY6" fmla="*/ 1170160 h 1223534"/>
                <a:gd name="connsiteX7" fmla="*/ 551990 w 941600"/>
                <a:gd name="connsiteY7" fmla="*/ 235368 h 1223534"/>
                <a:gd name="connsiteX8" fmla="*/ 649786 w 941600"/>
                <a:gd name="connsiteY8" fmla="*/ 70302 h 1223534"/>
                <a:gd name="connsiteX9" fmla="*/ 796684 w 941600"/>
                <a:gd name="connsiteY9" fmla="*/ 3 h 1223534"/>
                <a:gd name="connsiteX10" fmla="*/ 919687 w 941600"/>
                <a:gd name="connsiteY10" fmla="*/ 73166 h 1223534"/>
                <a:gd name="connsiteX11" fmla="*/ 941537 w 941600"/>
                <a:gd name="connsiteY11" fmla="*/ 127342 h 1223534"/>
                <a:gd name="connsiteX0" fmla="*/ 941537 w 941600"/>
                <a:gd name="connsiteY0" fmla="*/ 127342 h 1477144"/>
                <a:gd name="connsiteX1" fmla="*/ 933926 w 941600"/>
                <a:gd name="connsiteY1" fmla="*/ 150912 h 1477144"/>
                <a:gd name="connsiteX2" fmla="*/ 865592 w 941600"/>
                <a:gd name="connsiteY2" fmla="*/ 287663 h 1477144"/>
                <a:gd name="connsiteX3" fmla="*/ 713292 w 941600"/>
                <a:gd name="connsiteY3" fmla="*/ 591526 h 1477144"/>
                <a:gd name="connsiteX4" fmla="*/ 533658 w 941600"/>
                <a:gd name="connsiteY4" fmla="*/ 888433 h 1477144"/>
                <a:gd name="connsiteX5" fmla="*/ 668802 w 941600"/>
                <a:gd name="connsiteY5" fmla="*/ 1477144 h 1477144"/>
                <a:gd name="connsiteX6" fmla="*/ -1 w 941600"/>
                <a:gd name="connsiteY6" fmla="*/ 1170160 h 1477144"/>
                <a:gd name="connsiteX7" fmla="*/ 551990 w 941600"/>
                <a:gd name="connsiteY7" fmla="*/ 235368 h 1477144"/>
                <a:gd name="connsiteX8" fmla="*/ 649786 w 941600"/>
                <a:gd name="connsiteY8" fmla="*/ 70302 h 1477144"/>
                <a:gd name="connsiteX9" fmla="*/ 796684 w 941600"/>
                <a:gd name="connsiteY9" fmla="*/ 3 h 1477144"/>
                <a:gd name="connsiteX10" fmla="*/ 919687 w 941600"/>
                <a:gd name="connsiteY10" fmla="*/ 73166 h 1477144"/>
                <a:gd name="connsiteX11" fmla="*/ 941537 w 941600"/>
                <a:gd name="connsiteY11" fmla="*/ 127342 h 1477144"/>
                <a:gd name="connsiteX0" fmla="*/ 941537 w 941600"/>
                <a:gd name="connsiteY0" fmla="*/ 127342 h 1302103"/>
                <a:gd name="connsiteX1" fmla="*/ 933926 w 941600"/>
                <a:gd name="connsiteY1" fmla="*/ 150912 h 1302103"/>
                <a:gd name="connsiteX2" fmla="*/ 865592 w 941600"/>
                <a:gd name="connsiteY2" fmla="*/ 287663 h 1302103"/>
                <a:gd name="connsiteX3" fmla="*/ 713292 w 941600"/>
                <a:gd name="connsiteY3" fmla="*/ 591526 h 1302103"/>
                <a:gd name="connsiteX4" fmla="*/ 533658 w 941600"/>
                <a:gd name="connsiteY4" fmla="*/ 888433 h 1302103"/>
                <a:gd name="connsiteX5" fmla="*/ 427558 w 941600"/>
                <a:gd name="connsiteY5" fmla="*/ 1302103 h 1302103"/>
                <a:gd name="connsiteX6" fmla="*/ -1 w 941600"/>
                <a:gd name="connsiteY6" fmla="*/ 1170160 h 1302103"/>
                <a:gd name="connsiteX7" fmla="*/ 551990 w 941600"/>
                <a:gd name="connsiteY7" fmla="*/ 235368 h 1302103"/>
                <a:gd name="connsiteX8" fmla="*/ 649786 w 941600"/>
                <a:gd name="connsiteY8" fmla="*/ 70302 h 1302103"/>
                <a:gd name="connsiteX9" fmla="*/ 796684 w 941600"/>
                <a:gd name="connsiteY9" fmla="*/ 3 h 1302103"/>
                <a:gd name="connsiteX10" fmla="*/ 919687 w 941600"/>
                <a:gd name="connsiteY10" fmla="*/ 73166 h 1302103"/>
                <a:gd name="connsiteX11" fmla="*/ 941537 w 941600"/>
                <a:gd name="connsiteY11" fmla="*/ 127342 h 1302103"/>
                <a:gd name="connsiteX0" fmla="*/ 941537 w 941600"/>
                <a:gd name="connsiteY0" fmla="*/ 127342 h 1284205"/>
                <a:gd name="connsiteX1" fmla="*/ 933926 w 941600"/>
                <a:gd name="connsiteY1" fmla="*/ 150912 h 1284205"/>
                <a:gd name="connsiteX2" fmla="*/ 865592 w 941600"/>
                <a:gd name="connsiteY2" fmla="*/ 287663 h 1284205"/>
                <a:gd name="connsiteX3" fmla="*/ 713292 w 941600"/>
                <a:gd name="connsiteY3" fmla="*/ 591526 h 1284205"/>
                <a:gd name="connsiteX4" fmla="*/ 533658 w 941600"/>
                <a:gd name="connsiteY4" fmla="*/ 888433 h 1284205"/>
                <a:gd name="connsiteX5" fmla="*/ 392057 w 941600"/>
                <a:gd name="connsiteY5" fmla="*/ 1284206 h 1284205"/>
                <a:gd name="connsiteX6" fmla="*/ -1 w 941600"/>
                <a:gd name="connsiteY6" fmla="*/ 1170160 h 1284205"/>
                <a:gd name="connsiteX7" fmla="*/ 551990 w 941600"/>
                <a:gd name="connsiteY7" fmla="*/ 235368 h 1284205"/>
                <a:gd name="connsiteX8" fmla="*/ 649786 w 941600"/>
                <a:gd name="connsiteY8" fmla="*/ 70302 h 1284205"/>
                <a:gd name="connsiteX9" fmla="*/ 796684 w 941600"/>
                <a:gd name="connsiteY9" fmla="*/ 3 h 1284205"/>
                <a:gd name="connsiteX10" fmla="*/ 919687 w 941600"/>
                <a:gd name="connsiteY10" fmla="*/ 73166 h 1284205"/>
                <a:gd name="connsiteX11" fmla="*/ 941537 w 941600"/>
                <a:gd name="connsiteY11" fmla="*/ 127342 h 1284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1600" h="1284205">
                  <a:moveTo>
                    <a:pt x="941537" y="127342"/>
                  </a:moveTo>
                  <a:cubicBezTo>
                    <a:pt x="942192" y="136263"/>
                    <a:pt x="937609" y="143465"/>
                    <a:pt x="933926" y="150912"/>
                  </a:cubicBezTo>
                  <a:lnTo>
                    <a:pt x="865592" y="287663"/>
                  </a:lnTo>
                  <a:cubicBezTo>
                    <a:pt x="814934" y="389060"/>
                    <a:pt x="765504" y="491029"/>
                    <a:pt x="713292" y="591526"/>
                  </a:cubicBezTo>
                  <a:cubicBezTo>
                    <a:pt x="659852" y="694314"/>
                    <a:pt x="587197" y="772986"/>
                    <a:pt x="533658" y="888433"/>
                  </a:cubicBezTo>
                  <a:cubicBezTo>
                    <a:pt x="480119" y="1003880"/>
                    <a:pt x="395003" y="1281342"/>
                    <a:pt x="392057" y="1284206"/>
                  </a:cubicBezTo>
                  <a:cubicBezTo>
                    <a:pt x="339844" y="1228802"/>
                    <a:pt x="64405" y="1204532"/>
                    <a:pt x="-1" y="1170160"/>
                  </a:cubicBezTo>
                  <a:cubicBezTo>
                    <a:pt x="310221" y="998220"/>
                    <a:pt x="443692" y="418678"/>
                    <a:pt x="551990" y="235368"/>
                  </a:cubicBezTo>
                  <a:cubicBezTo>
                    <a:pt x="660288" y="52058"/>
                    <a:pt x="604693" y="117767"/>
                    <a:pt x="649786" y="70302"/>
                  </a:cubicBezTo>
                  <a:cubicBezTo>
                    <a:pt x="689640" y="28319"/>
                    <a:pt x="736288" y="330"/>
                    <a:pt x="796684" y="3"/>
                  </a:cubicBezTo>
                  <a:cubicBezTo>
                    <a:pt x="852825" y="-324"/>
                    <a:pt x="892435" y="25945"/>
                    <a:pt x="919687" y="73166"/>
                  </a:cubicBezTo>
                  <a:cubicBezTo>
                    <a:pt x="929343" y="90025"/>
                    <a:pt x="936790" y="108192"/>
                    <a:pt x="941537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38" name="그룹 3037">
            <a:extLst>
              <a:ext uri="{FF2B5EF4-FFF2-40B4-BE49-F238E27FC236}">
                <a16:creationId xmlns:a16="http://schemas.microsoft.com/office/drawing/2014/main" id="{1087666D-5886-4F23-8C1F-1BBE332DC0D9}"/>
              </a:ext>
            </a:extLst>
          </p:cNvPr>
          <p:cNvGrpSpPr/>
          <p:nvPr/>
        </p:nvGrpSpPr>
        <p:grpSpPr>
          <a:xfrm flipH="1">
            <a:off x="8910963" y="1434930"/>
            <a:ext cx="2284645" cy="1348521"/>
            <a:chOff x="2020617" y="1759029"/>
            <a:chExt cx="1631815" cy="963186"/>
          </a:xfrm>
        </p:grpSpPr>
        <p:grpSp>
          <p:nvGrpSpPr>
            <p:cNvPr id="3039" name="그룹 3038">
              <a:extLst>
                <a:ext uri="{FF2B5EF4-FFF2-40B4-BE49-F238E27FC236}">
                  <a16:creationId xmlns:a16="http://schemas.microsoft.com/office/drawing/2014/main" id="{0451806A-EC51-4C73-BD42-F426E0D32082}"/>
                </a:ext>
              </a:extLst>
            </p:cNvPr>
            <p:cNvGrpSpPr/>
            <p:nvPr/>
          </p:nvGrpSpPr>
          <p:grpSpPr>
            <a:xfrm>
              <a:off x="2228513" y="1759029"/>
              <a:ext cx="1061793" cy="724275"/>
              <a:chOff x="2228513" y="1759029"/>
              <a:chExt cx="1061793" cy="724275"/>
            </a:xfrm>
          </p:grpSpPr>
          <p:sp>
            <p:nvSpPr>
              <p:cNvPr id="3042" name="자유형: 도형 3041">
                <a:extLst>
                  <a:ext uri="{FF2B5EF4-FFF2-40B4-BE49-F238E27FC236}">
                    <a16:creationId xmlns:a16="http://schemas.microsoft.com/office/drawing/2014/main" id="{EE0ADA38-B2D3-4C6A-9616-311E7B1DDBCF}"/>
                  </a:ext>
                </a:extLst>
              </p:cNvPr>
              <p:cNvSpPr/>
              <p:nvPr/>
            </p:nvSpPr>
            <p:spPr>
              <a:xfrm>
                <a:off x="2228513" y="1759029"/>
                <a:ext cx="1061793" cy="724275"/>
              </a:xfrm>
              <a:custGeom>
                <a:avLst/>
                <a:gdLst>
                  <a:gd name="connsiteX0" fmla="*/ 719623 w 2078469"/>
                  <a:gd name="connsiteY0" fmla="*/ 58929 h 1417775"/>
                  <a:gd name="connsiteX1" fmla="*/ 58921 w 2078469"/>
                  <a:gd name="connsiteY1" fmla="*/ 1417776 h 1417775"/>
                  <a:gd name="connsiteX2" fmla="*/ 155110 w 2078469"/>
                  <a:gd name="connsiteY2" fmla="*/ 1384537 h 1417775"/>
                  <a:gd name="connsiteX3" fmla="*/ 752861 w 2078469"/>
                  <a:gd name="connsiteY3" fmla="*/ 155117 h 1417775"/>
                  <a:gd name="connsiteX4" fmla="*/ 1982282 w 2078469"/>
                  <a:gd name="connsiteY4" fmla="*/ 752801 h 1417775"/>
                  <a:gd name="connsiteX5" fmla="*/ 2078470 w 2078469"/>
                  <a:gd name="connsiteY5" fmla="*/ 719562 h 1417775"/>
                  <a:gd name="connsiteX6" fmla="*/ 719623 w 2078469"/>
                  <a:gd name="connsiteY6" fmla="*/ 58929 h 1417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78469" h="1417775">
                    <a:moveTo>
                      <a:pt x="719623" y="58929"/>
                    </a:moveTo>
                    <a:cubicBezTo>
                      <a:pt x="161961" y="251712"/>
                      <a:pt x="-133863" y="860046"/>
                      <a:pt x="58921" y="1417776"/>
                    </a:cubicBezTo>
                    <a:lnTo>
                      <a:pt x="155110" y="1384537"/>
                    </a:lnTo>
                    <a:cubicBezTo>
                      <a:pt x="-19291" y="879989"/>
                      <a:pt x="248313" y="329586"/>
                      <a:pt x="752861" y="155117"/>
                    </a:cubicBezTo>
                    <a:cubicBezTo>
                      <a:pt x="1257409" y="-19352"/>
                      <a:pt x="1807813" y="248253"/>
                      <a:pt x="1982282" y="752801"/>
                    </a:cubicBezTo>
                    <a:lnTo>
                      <a:pt x="2078470" y="719562"/>
                    </a:lnTo>
                    <a:cubicBezTo>
                      <a:pt x="1885619" y="161900"/>
                      <a:pt x="1277285" y="-133855"/>
                      <a:pt x="719623" y="58929"/>
                    </a:cubicBezTo>
                    <a:close/>
                  </a:path>
                </a:pathLst>
              </a:custGeom>
              <a:solidFill>
                <a:srgbClr val="F96D65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3" name="자유형: 도형 3042">
                <a:extLst>
                  <a:ext uri="{FF2B5EF4-FFF2-40B4-BE49-F238E27FC236}">
                    <a16:creationId xmlns:a16="http://schemas.microsoft.com/office/drawing/2014/main" id="{DA6CC5D2-918C-4E07-A8E3-7BE5BC32079A}"/>
                  </a:ext>
                </a:extLst>
              </p:cNvPr>
              <p:cNvSpPr/>
              <p:nvPr/>
            </p:nvSpPr>
            <p:spPr>
              <a:xfrm>
                <a:off x="2280508" y="1811006"/>
                <a:ext cx="960660" cy="655283"/>
              </a:xfrm>
              <a:custGeom>
                <a:avLst/>
                <a:gdLst>
                  <a:gd name="connsiteX0" fmla="*/ 684320 w 1880501"/>
                  <a:gd name="connsiteY0" fmla="*/ 149492 h 1282723"/>
                  <a:gd name="connsiteX1" fmla="*/ 1784314 w 1880501"/>
                  <a:gd name="connsiteY1" fmla="*/ 684294 h 1282723"/>
                  <a:gd name="connsiteX2" fmla="*/ 1880502 w 1880501"/>
                  <a:gd name="connsiteY2" fmla="*/ 651055 h 1282723"/>
                  <a:gd name="connsiteX3" fmla="*/ 651081 w 1880501"/>
                  <a:gd name="connsiteY3" fmla="*/ 53303 h 1282723"/>
                  <a:gd name="connsiteX4" fmla="*/ 53330 w 1880501"/>
                  <a:gd name="connsiteY4" fmla="*/ 1282724 h 1282723"/>
                  <a:gd name="connsiteX5" fmla="*/ 149518 w 1880501"/>
                  <a:gd name="connsiteY5" fmla="*/ 1249485 h 1282723"/>
                  <a:gd name="connsiteX6" fmla="*/ 684320 w 1880501"/>
                  <a:gd name="connsiteY6" fmla="*/ 149492 h 1282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0501" h="1282723">
                    <a:moveTo>
                      <a:pt x="684320" y="149492"/>
                    </a:moveTo>
                    <a:cubicBezTo>
                      <a:pt x="1135754" y="-6594"/>
                      <a:pt x="1628228" y="232860"/>
                      <a:pt x="1784314" y="684294"/>
                    </a:cubicBezTo>
                    <a:lnTo>
                      <a:pt x="1880502" y="651055"/>
                    </a:lnTo>
                    <a:cubicBezTo>
                      <a:pt x="1706033" y="146507"/>
                      <a:pt x="1155630" y="-121097"/>
                      <a:pt x="651081" y="53303"/>
                    </a:cubicBezTo>
                    <a:cubicBezTo>
                      <a:pt x="146533" y="227704"/>
                      <a:pt x="-121139" y="778176"/>
                      <a:pt x="53330" y="1282724"/>
                    </a:cubicBezTo>
                    <a:lnTo>
                      <a:pt x="149518" y="1249485"/>
                    </a:lnTo>
                    <a:cubicBezTo>
                      <a:pt x="-6567" y="798051"/>
                      <a:pt x="232886" y="305577"/>
                      <a:pt x="684320" y="149492"/>
                    </a:cubicBezTo>
                    <a:close/>
                  </a:path>
                </a:pathLst>
              </a:custGeom>
              <a:solidFill>
                <a:srgbClr val="FAB942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4" name="자유형: 도형 3043">
                <a:extLst>
                  <a:ext uri="{FF2B5EF4-FFF2-40B4-BE49-F238E27FC236}">
                    <a16:creationId xmlns:a16="http://schemas.microsoft.com/office/drawing/2014/main" id="{51143A9F-0631-4AC0-95B1-DAE3BEFF496C}"/>
                  </a:ext>
                </a:extLst>
              </p:cNvPr>
              <p:cNvSpPr/>
              <p:nvPr/>
            </p:nvSpPr>
            <p:spPr>
              <a:xfrm>
                <a:off x="2332516" y="1863001"/>
                <a:ext cx="859549" cy="586309"/>
              </a:xfrm>
              <a:custGeom>
                <a:avLst/>
                <a:gdLst>
                  <a:gd name="connsiteX0" fmla="*/ 582514 w 1682575"/>
                  <a:gd name="connsiteY0" fmla="*/ 47711 h 1147704"/>
                  <a:gd name="connsiteX1" fmla="*/ 47712 w 1682575"/>
                  <a:gd name="connsiteY1" fmla="*/ 1147705 h 1147704"/>
                  <a:gd name="connsiteX2" fmla="*/ 143900 w 1682575"/>
                  <a:gd name="connsiteY2" fmla="*/ 1114466 h 1147704"/>
                  <a:gd name="connsiteX3" fmla="*/ 615820 w 1682575"/>
                  <a:gd name="connsiteY3" fmla="*/ 143900 h 1147704"/>
                  <a:gd name="connsiteX4" fmla="*/ 1586387 w 1682575"/>
                  <a:gd name="connsiteY4" fmla="*/ 615820 h 1147704"/>
                  <a:gd name="connsiteX5" fmla="*/ 1682575 w 1682575"/>
                  <a:gd name="connsiteY5" fmla="*/ 582581 h 1147704"/>
                  <a:gd name="connsiteX6" fmla="*/ 582514 w 1682575"/>
                  <a:gd name="connsiteY6" fmla="*/ 47711 h 1147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2575" h="1147704">
                    <a:moveTo>
                      <a:pt x="582514" y="47711"/>
                    </a:moveTo>
                    <a:cubicBezTo>
                      <a:pt x="131080" y="203797"/>
                      <a:pt x="-108374" y="696271"/>
                      <a:pt x="47712" y="1147705"/>
                    </a:cubicBezTo>
                    <a:lnTo>
                      <a:pt x="143900" y="1114466"/>
                    </a:lnTo>
                    <a:cubicBezTo>
                      <a:pt x="6198" y="716146"/>
                      <a:pt x="217500" y="281602"/>
                      <a:pt x="615820" y="143900"/>
                    </a:cubicBezTo>
                    <a:cubicBezTo>
                      <a:pt x="1014141" y="6197"/>
                      <a:pt x="1448684" y="217499"/>
                      <a:pt x="1586387" y="615820"/>
                    </a:cubicBezTo>
                    <a:lnTo>
                      <a:pt x="1682575" y="582581"/>
                    </a:lnTo>
                    <a:cubicBezTo>
                      <a:pt x="1526422" y="131079"/>
                      <a:pt x="1033948" y="-108374"/>
                      <a:pt x="582514" y="47711"/>
                    </a:cubicBezTo>
                    <a:close/>
                  </a:path>
                </a:pathLst>
              </a:custGeom>
              <a:solidFill>
                <a:srgbClr val="FBE841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5" name="자유형: 도형 3044">
                <a:extLst>
                  <a:ext uri="{FF2B5EF4-FFF2-40B4-BE49-F238E27FC236}">
                    <a16:creationId xmlns:a16="http://schemas.microsoft.com/office/drawing/2014/main" id="{0EA8DAD2-C2FD-4E25-9C67-1417FF8EC3FB}"/>
                  </a:ext>
                </a:extLst>
              </p:cNvPr>
              <p:cNvSpPr/>
              <p:nvPr/>
            </p:nvSpPr>
            <p:spPr>
              <a:xfrm>
                <a:off x="2384493" y="1914978"/>
                <a:ext cx="758399" cy="517317"/>
              </a:xfrm>
              <a:custGeom>
                <a:avLst/>
                <a:gdLst>
                  <a:gd name="connsiteX0" fmla="*/ 547245 w 1484573"/>
                  <a:gd name="connsiteY0" fmla="*/ 138275 h 1012653"/>
                  <a:gd name="connsiteX1" fmla="*/ 1388385 w 1484573"/>
                  <a:gd name="connsiteY1" fmla="*/ 547245 h 1012653"/>
                  <a:gd name="connsiteX2" fmla="*/ 1484573 w 1484573"/>
                  <a:gd name="connsiteY2" fmla="*/ 514007 h 1012653"/>
                  <a:gd name="connsiteX3" fmla="*/ 514007 w 1484573"/>
                  <a:gd name="connsiteY3" fmla="*/ 42087 h 1012653"/>
                  <a:gd name="connsiteX4" fmla="*/ 42087 w 1484573"/>
                  <a:gd name="connsiteY4" fmla="*/ 1012653 h 1012653"/>
                  <a:gd name="connsiteX5" fmla="*/ 138275 w 1484573"/>
                  <a:gd name="connsiteY5" fmla="*/ 979415 h 1012653"/>
                  <a:gd name="connsiteX6" fmla="*/ 547245 w 1484573"/>
                  <a:gd name="connsiteY6" fmla="*/ 138275 h 1012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84573" h="1012653">
                    <a:moveTo>
                      <a:pt x="547245" y="138275"/>
                    </a:moveTo>
                    <a:cubicBezTo>
                      <a:pt x="892452" y="18955"/>
                      <a:pt x="1269065" y="202039"/>
                      <a:pt x="1388385" y="547245"/>
                    </a:cubicBezTo>
                    <a:lnTo>
                      <a:pt x="1484573" y="514007"/>
                    </a:lnTo>
                    <a:cubicBezTo>
                      <a:pt x="1346870" y="115686"/>
                      <a:pt x="912327" y="-95616"/>
                      <a:pt x="514007" y="42087"/>
                    </a:cubicBezTo>
                    <a:cubicBezTo>
                      <a:pt x="115686" y="179789"/>
                      <a:pt x="-95616" y="614333"/>
                      <a:pt x="42087" y="1012653"/>
                    </a:cubicBezTo>
                    <a:lnTo>
                      <a:pt x="138275" y="979415"/>
                    </a:lnTo>
                    <a:cubicBezTo>
                      <a:pt x="18887" y="634276"/>
                      <a:pt x="202039" y="257663"/>
                      <a:pt x="547245" y="138275"/>
                    </a:cubicBezTo>
                    <a:close/>
                  </a:path>
                </a:pathLst>
              </a:custGeom>
              <a:solidFill>
                <a:srgbClr val="84E44D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6" name="자유형: 도형 3045">
                <a:extLst>
                  <a:ext uri="{FF2B5EF4-FFF2-40B4-BE49-F238E27FC236}">
                    <a16:creationId xmlns:a16="http://schemas.microsoft.com/office/drawing/2014/main" id="{0574780F-0598-4566-B46C-AD6F846DB37C}"/>
                  </a:ext>
                </a:extLst>
              </p:cNvPr>
              <p:cNvSpPr/>
              <p:nvPr/>
            </p:nvSpPr>
            <p:spPr>
              <a:xfrm>
                <a:off x="2436488" y="1966986"/>
                <a:ext cx="657336" cy="448329"/>
              </a:xfrm>
              <a:custGeom>
                <a:avLst/>
                <a:gdLst>
                  <a:gd name="connsiteX0" fmla="*/ 445465 w 1286740"/>
                  <a:gd name="connsiteY0" fmla="*/ 36469 h 877608"/>
                  <a:gd name="connsiteX1" fmla="*/ 36495 w 1286740"/>
                  <a:gd name="connsiteY1" fmla="*/ 877608 h 877608"/>
                  <a:gd name="connsiteX2" fmla="*/ 132684 w 1286740"/>
                  <a:gd name="connsiteY2" fmla="*/ 844370 h 877608"/>
                  <a:gd name="connsiteX3" fmla="*/ 478772 w 1286740"/>
                  <a:gd name="connsiteY3" fmla="*/ 132589 h 877608"/>
                  <a:gd name="connsiteX4" fmla="*/ 1190552 w 1286740"/>
                  <a:gd name="connsiteY4" fmla="*/ 478678 h 877608"/>
                  <a:gd name="connsiteX5" fmla="*/ 1286741 w 1286740"/>
                  <a:gd name="connsiteY5" fmla="*/ 445439 h 877608"/>
                  <a:gd name="connsiteX6" fmla="*/ 445465 w 1286740"/>
                  <a:gd name="connsiteY6" fmla="*/ 36469 h 877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6740" h="877608">
                    <a:moveTo>
                      <a:pt x="445465" y="36469"/>
                    </a:moveTo>
                    <a:cubicBezTo>
                      <a:pt x="100259" y="155789"/>
                      <a:pt x="-82892" y="532402"/>
                      <a:pt x="36495" y="877608"/>
                    </a:cubicBezTo>
                    <a:lnTo>
                      <a:pt x="132684" y="844370"/>
                    </a:lnTo>
                    <a:cubicBezTo>
                      <a:pt x="31679" y="552277"/>
                      <a:pt x="186612" y="233594"/>
                      <a:pt x="478772" y="132589"/>
                    </a:cubicBezTo>
                    <a:cubicBezTo>
                      <a:pt x="770932" y="31585"/>
                      <a:pt x="1089548" y="186517"/>
                      <a:pt x="1190552" y="478678"/>
                    </a:cubicBezTo>
                    <a:lnTo>
                      <a:pt x="1286741" y="445439"/>
                    </a:lnTo>
                    <a:cubicBezTo>
                      <a:pt x="1167285" y="100233"/>
                      <a:pt x="790672" y="-82851"/>
                      <a:pt x="445465" y="36469"/>
                    </a:cubicBezTo>
                    <a:close/>
                  </a:path>
                </a:pathLst>
              </a:custGeom>
              <a:solidFill>
                <a:srgbClr val="5CD9FA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7" name="자유형: 도형 3046">
                <a:extLst>
                  <a:ext uri="{FF2B5EF4-FFF2-40B4-BE49-F238E27FC236}">
                    <a16:creationId xmlns:a16="http://schemas.microsoft.com/office/drawing/2014/main" id="{685F6F34-886E-442C-B585-E4D6631219E2}"/>
                  </a:ext>
                </a:extLst>
              </p:cNvPr>
              <p:cNvSpPr/>
              <p:nvPr/>
            </p:nvSpPr>
            <p:spPr>
              <a:xfrm>
                <a:off x="2488475" y="2018998"/>
                <a:ext cx="556176" cy="379372"/>
              </a:xfrm>
              <a:custGeom>
                <a:avLst/>
                <a:gdLst>
                  <a:gd name="connsiteX0" fmla="*/ 410177 w 1088719"/>
                  <a:gd name="connsiteY0" fmla="*/ 127032 h 742623"/>
                  <a:gd name="connsiteX1" fmla="*/ 992531 w 1088719"/>
                  <a:gd name="connsiteY1" fmla="*/ 410170 h 742623"/>
                  <a:gd name="connsiteX2" fmla="*/ 1088719 w 1088719"/>
                  <a:gd name="connsiteY2" fmla="*/ 376932 h 742623"/>
                  <a:gd name="connsiteX3" fmla="*/ 376939 w 1088719"/>
                  <a:gd name="connsiteY3" fmla="*/ 30843 h 742623"/>
                  <a:gd name="connsiteX4" fmla="*/ 30850 w 1088719"/>
                  <a:gd name="connsiteY4" fmla="*/ 742624 h 742623"/>
                  <a:gd name="connsiteX5" fmla="*/ 127039 w 1088719"/>
                  <a:gd name="connsiteY5" fmla="*/ 709385 h 742623"/>
                  <a:gd name="connsiteX6" fmla="*/ 410177 w 1088719"/>
                  <a:gd name="connsiteY6" fmla="*/ 127032 h 742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8719" h="742623">
                    <a:moveTo>
                      <a:pt x="410177" y="127032"/>
                    </a:moveTo>
                    <a:cubicBezTo>
                      <a:pt x="649156" y="44410"/>
                      <a:pt x="909909" y="171192"/>
                      <a:pt x="992531" y="410170"/>
                    </a:cubicBezTo>
                    <a:lnTo>
                      <a:pt x="1088719" y="376932"/>
                    </a:lnTo>
                    <a:cubicBezTo>
                      <a:pt x="987714" y="84839"/>
                      <a:pt x="669099" y="-70093"/>
                      <a:pt x="376939" y="30843"/>
                    </a:cubicBezTo>
                    <a:cubicBezTo>
                      <a:pt x="84778" y="131780"/>
                      <a:pt x="-70086" y="450463"/>
                      <a:pt x="30850" y="742624"/>
                    </a:cubicBezTo>
                    <a:lnTo>
                      <a:pt x="127039" y="709385"/>
                    </a:lnTo>
                    <a:cubicBezTo>
                      <a:pt x="44417" y="470339"/>
                      <a:pt x="171199" y="209653"/>
                      <a:pt x="410177" y="127032"/>
                    </a:cubicBezTo>
                    <a:close/>
                  </a:path>
                </a:pathLst>
              </a:custGeom>
              <a:solidFill>
                <a:srgbClr val="2775FB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048" name="자유형: 도형 3047">
                <a:extLst>
                  <a:ext uri="{FF2B5EF4-FFF2-40B4-BE49-F238E27FC236}">
                    <a16:creationId xmlns:a16="http://schemas.microsoft.com/office/drawing/2014/main" id="{74BEAA34-68CA-4215-8C58-7CA6006111F2}"/>
                  </a:ext>
                </a:extLst>
              </p:cNvPr>
              <p:cNvSpPr/>
              <p:nvPr/>
            </p:nvSpPr>
            <p:spPr>
              <a:xfrm>
                <a:off x="2540473" y="2070993"/>
                <a:ext cx="455074" cy="310397"/>
              </a:xfrm>
              <a:custGeom>
                <a:avLst/>
                <a:gdLst>
                  <a:gd name="connsiteX0" fmla="*/ 308390 w 890811"/>
                  <a:gd name="connsiteY0" fmla="*/ 25252 h 607604"/>
                  <a:gd name="connsiteX1" fmla="*/ 25252 w 890811"/>
                  <a:gd name="connsiteY1" fmla="*/ 607605 h 607604"/>
                  <a:gd name="connsiteX2" fmla="*/ 121441 w 890811"/>
                  <a:gd name="connsiteY2" fmla="*/ 574366 h 607604"/>
                  <a:gd name="connsiteX3" fmla="*/ 341697 w 890811"/>
                  <a:gd name="connsiteY3" fmla="*/ 121440 h 607604"/>
                  <a:gd name="connsiteX4" fmla="*/ 794624 w 890811"/>
                  <a:gd name="connsiteY4" fmla="*/ 341696 h 607604"/>
                  <a:gd name="connsiteX5" fmla="*/ 890812 w 890811"/>
                  <a:gd name="connsiteY5" fmla="*/ 308458 h 607604"/>
                  <a:gd name="connsiteX6" fmla="*/ 308390 w 890811"/>
                  <a:gd name="connsiteY6" fmla="*/ 25252 h 607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0811" h="607604">
                    <a:moveTo>
                      <a:pt x="308390" y="25252"/>
                    </a:moveTo>
                    <a:cubicBezTo>
                      <a:pt x="69412" y="107873"/>
                      <a:pt x="-57369" y="368626"/>
                      <a:pt x="25252" y="607605"/>
                    </a:cubicBezTo>
                    <a:lnTo>
                      <a:pt x="121441" y="574366"/>
                    </a:lnTo>
                    <a:cubicBezTo>
                      <a:pt x="57202" y="388502"/>
                      <a:pt x="155764" y="185679"/>
                      <a:pt x="341697" y="121440"/>
                    </a:cubicBezTo>
                    <a:cubicBezTo>
                      <a:pt x="527629" y="57201"/>
                      <a:pt x="730385" y="155764"/>
                      <a:pt x="794624" y="341696"/>
                    </a:cubicBezTo>
                    <a:lnTo>
                      <a:pt x="890812" y="308458"/>
                    </a:lnTo>
                    <a:cubicBezTo>
                      <a:pt x="808122" y="69411"/>
                      <a:pt x="547437" y="-57370"/>
                      <a:pt x="308390" y="25252"/>
                    </a:cubicBezTo>
                    <a:close/>
                  </a:path>
                </a:pathLst>
              </a:custGeom>
              <a:solidFill>
                <a:srgbClr val="956FFB"/>
              </a:solidFill>
              <a:ln w="67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3040" name="자유형: 도형 3039">
              <a:extLst>
                <a:ext uri="{FF2B5EF4-FFF2-40B4-BE49-F238E27FC236}">
                  <a16:creationId xmlns:a16="http://schemas.microsoft.com/office/drawing/2014/main" id="{6AE8C083-9FBA-4E66-948C-6F19309578DD}"/>
                </a:ext>
              </a:extLst>
            </p:cNvPr>
            <p:cNvSpPr/>
            <p:nvPr/>
          </p:nvSpPr>
          <p:spPr>
            <a:xfrm>
              <a:off x="2953816" y="1965881"/>
              <a:ext cx="698616" cy="330491"/>
            </a:xfrm>
            <a:custGeom>
              <a:avLst/>
              <a:gdLst>
                <a:gd name="connsiteX0" fmla="*/ 1288589 w 1349824"/>
                <a:gd name="connsiteY0" fmla="*/ 570584 h 570765"/>
                <a:gd name="connsiteX1" fmla="*/ 970991 w 1349824"/>
                <a:gd name="connsiteY1" fmla="*/ 506414 h 570765"/>
                <a:gd name="connsiteX2" fmla="*/ 252563 w 1349824"/>
                <a:gd name="connsiteY2" fmla="*/ 486063 h 570765"/>
                <a:gd name="connsiteX3" fmla="*/ 8022 w 1349824"/>
                <a:gd name="connsiteY3" fmla="*/ 514621 h 570765"/>
                <a:gd name="connsiteX4" fmla="*/ 14059 w 1349824"/>
                <a:gd name="connsiteY4" fmla="*/ 449772 h 570765"/>
                <a:gd name="connsiteX5" fmla="*/ 40854 w 1349824"/>
                <a:gd name="connsiteY5" fmla="*/ 408326 h 570765"/>
                <a:gd name="connsiteX6" fmla="*/ 148845 w 1349824"/>
                <a:gd name="connsiteY6" fmla="*/ 349582 h 570765"/>
                <a:gd name="connsiteX7" fmla="*/ 229296 w 1349824"/>
                <a:gd name="connsiteY7" fmla="*/ 294501 h 570765"/>
                <a:gd name="connsiteX8" fmla="*/ 304863 w 1349824"/>
                <a:gd name="connsiteY8" fmla="*/ 236435 h 570765"/>
                <a:gd name="connsiteX9" fmla="*/ 391555 w 1349824"/>
                <a:gd name="connsiteY9" fmla="*/ 236842 h 570765"/>
                <a:gd name="connsiteX10" fmla="*/ 425946 w 1349824"/>
                <a:gd name="connsiteY10" fmla="*/ 232365 h 570765"/>
                <a:gd name="connsiteX11" fmla="*/ 503277 w 1349824"/>
                <a:gd name="connsiteY11" fmla="*/ 184881 h 570765"/>
                <a:gd name="connsiteX12" fmla="*/ 643490 w 1349824"/>
                <a:gd name="connsiteY12" fmla="*/ 162360 h 570765"/>
                <a:gd name="connsiteX13" fmla="*/ 676321 w 1349824"/>
                <a:gd name="connsiteY13" fmla="*/ 139636 h 570765"/>
                <a:gd name="connsiteX14" fmla="*/ 880501 w 1349824"/>
                <a:gd name="connsiteY14" fmla="*/ 2747 h 570765"/>
                <a:gd name="connsiteX15" fmla="*/ 1004569 w 1349824"/>
                <a:gd name="connsiteY15" fmla="*/ 102395 h 570765"/>
                <a:gd name="connsiteX16" fmla="*/ 1100215 w 1349824"/>
                <a:gd name="connsiteY16" fmla="*/ 164056 h 570765"/>
                <a:gd name="connsiteX17" fmla="*/ 1186364 w 1349824"/>
                <a:gd name="connsiteY17" fmla="*/ 174977 h 570765"/>
                <a:gd name="connsiteX18" fmla="*/ 1294084 w 1349824"/>
                <a:gd name="connsiteY18" fmla="*/ 350667 h 570765"/>
                <a:gd name="connsiteX19" fmla="*/ 1315384 w 1349824"/>
                <a:gd name="connsiteY19" fmla="*/ 401271 h 570765"/>
                <a:gd name="connsiteX20" fmla="*/ 1333224 w 1349824"/>
                <a:gd name="connsiteY20" fmla="*/ 546639 h 570765"/>
                <a:gd name="connsiteX21" fmla="*/ 1288589 w 1349824"/>
                <a:gd name="connsiteY21" fmla="*/ 570584 h 570765"/>
                <a:gd name="connsiteX0" fmla="*/ 1288589 w 1349825"/>
                <a:gd name="connsiteY0" fmla="*/ 570584 h 570765"/>
                <a:gd name="connsiteX1" fmla="*/ 970992 w 1349825"/>
                <a:gd name="connsiteY1" fmla="*/ 558890 h 570765"/>
                <a:gd name="connsiteX2" fmla="*/ 252563 w 1349825"/>
                <a:gd name="connsiteY2" fmla="*/ 486063 h 570765"/>
                <a:gd name="connsiteX3" fmla="*/ 8022 w 1349825"/>
                <a:gd name="connsiteY3" fmla="*/ 514621 h 570765"/>
                <a:gd name="connsiteX4" fmla="*/ 14059 w 1349825"/>
                <a:gd name="connsiteY4" fmla="*/ 449772 h 570765"/>
                <a:gd name="connsiteX5" fmla="*/ 40854 w 1349825"/>
                <a:gd name="connsiteY5" fmla="*/ 408326 h 570765"/>
                <a:gd name="connsiteX6" fmla="*/ 148845 w 1349825"/>
                <a:gd name="connsiteY6" fmla="*/ 349582 h 570765"/>
                <a:gd name="connsiteX7" fmla="*/ 229296 w 1349825"/>
                <a:gd name="connsiteY7" fmla="*/ 294501 h 570765"/>
                <a:gd name="connsiteX8" fmla="*/ 304863 w 1349825"/>
                <a:gd name="connsiteY8" fmla="*/ 236435 h 570765"/>
                <a:gd name="connsiteX9" fmla="*/ 391555 w 1349825"/>
                <a:gd name="connsiteY9" fmla="*/ 236842 h 570765"/>
                <a:gd name="connsiteX10" fmla="*/ 425946 w 1349825"/>
                <a:gd name="connsiteY10" fmla="*/ 232365 h 570765"/>
                <a:gd name="connsiteX11" fmla="*/ 503277 w 1349825"/>
                <a:gd name="connsiteY11" fmla="*/ 184881 h 570765"/>
                <a:gd name="connsiteX12" fmla="*/ 643490 w 1349825"/>
                <a:gd name="connsiteY12" fmla="*/ 162360 h 570765"/>
                <a:gd name="connsiteX13" fmla="*/ 676321 w 1349825"/>
                <a:gd name="connsiteY13" fmla="*/ 139636 h 570765"/>
                <a:gd name="connsiteX14" fmla="*/ 880501 w 1349825"/>
                <a:gd name="connsiteY14" fmla="*/ 2747 h 570765"/>
                <a:gd name="connsiteX15" fmla="*/ 1004569 w 1349825"/>
                <a:gd name="connsiteY15" fmla="*/ 102395 h 570765"/>
                <a:gd name="connsiteX16" fmla="*/ 1100215 w 1349825"/>
                <a:gd name="connsiteY16" fmla="*/ 164056 h 570765"/>
                <a:gd name="connsiteX17" fmla="*/ 1186364 w 1349825"/>
                <a:gd name="connsiteY17" fmla="*/ 174977 h 570765"/>
                <a:gd name="connsiteX18" fmla="*/ 1294084 w 1349825"/>
                <a:gd name="connsiteY18" fmla="*/ 350667 h 570765"/>
                <a:gd name="connsiteX19" fmla="*/ 1315384 w 1349825"/>
                <a:gd name="connsiteY19" fmla="*/ 401271 h 570765"/>
                <a:gd name="connsiteX20" fmla="*/ 1333224 w 1349825"/>
                <a:gd name="connsiteY20" fmla="*/ 546639 h 570765"/>
                <a:gd name="connsiteX21" fmla="*/ 1288589 w 1349825"/>
                <a:gd name="connsiteY21" fmla="*/ 570584 h 570765"/>
                <a:gd name="connsiteX0" fmla="*/ 1231344 w 1349825"/>
                <a:gd name="connsiteY0" fmla="*/ 646912 h 646933"/>
                <a:gd name="connsiteX1" fmla="*/ 970992 w 1349825"/>
                <a:gd name="connsiteY1" fmla="*/ 558890 h 646933"/>
                <a:gd name="connsiteX2" fmla="*/ 252563 w 1349825"/>
                <a:gd name="connsiteY2" fmla="*/ 486063 h 646933"/>
                <a:gd name="connsiteX3" fmla="*/ 8022 w 1349825"/>
                <a:gd name="connsiteY3" fmla="*/ 514621 h 646933"/>
                <a:gd name="connsiteX4" fmla="*/ 14059 w 1349825"/>
                <a:gd name="connsiteY4" fmla="*/ 449772 h 646933"/>
                <a:gd name="connsiteX5" fmla="*/ 40854 w 1349825"/>
                <a:gd name="connsiteY5" fmla="*/ 408326 h 646933"/>
                <a:gd name="connsiteX6" fmla="*/ 148845 w 1349825"/>
                <a:gd name="connsiteY6" fmla="*/ 349582 h 646933"/>
                <a:gd name="connsiteX7" fmla="*/ 229296 w 1349825"/>
                <a:gd name="connsiteY7" fmla="*/ 294501 h 646933"/>
                <a:gd name="connsiteX8" fmla="*/ 304863 w 1349825"/>
                <a:gd name="connsiteY8" fmla="*/ 236435 h 646933"/>
                <a:gd name="connsiteX9" fmla="*/ 391555 w 1349825"/>
                <a:gd name="connsiteY9" fmla="*/ 236842 h 646933"/>
                <a:gd name="connsiteX10" fmla="*/ 425946 w 1349825"/>
                <a:gd name="connsiteY10" fmla="*/ 232365 h 646933"/>
                <a:gd name="connsiteX11" fmla="*/ 503277 w 1349825"/>
                <a:gd name="connsiteY11" fmla="*/ 184881 h 646933"/>
                <a:gd name="connsiteX12" fmla="*/ 643490 w 1349825"/>
                <a:gd name="connsiteY12" fmla="*/ 162360 h 646933"/>
                <a:gd name="connsiteX13" fmla="*/ 676321 w 1349825"/>
                <a:gd name="connsiteY13" fmla="*/ 139636 h 646933"/>
                <a:gd name="connsiteX14" fmla="*/ 880501 w 1349825"/>
                <a:gd name="connsiteY14" fmla="*/ 2747 h 646933"/>
                <a:gd name="connsiteX15" fmla="*/ 1004569 w 1349825"/>
                <a:gd name="connsiteY15" fmla="*/ 102395 h 646933"/>
                <a:gd name="connsiteX16" fmla="*/ 1100215 w 1349825"/>
                <a:gd name="connsiteY16" fmla="*/ 164056 h 646933"/>
                <a:gd name="connsiteX17" fmla="*/ 1186364 w 1349825"/>
                <a:gd name="connsiteY17" fmla="*/ 174977 h 646933"/>
                <a:gd name="connsiteX18" fmla="*/ 1294084 w 1349825"/>
                <a:gd name="connsiteY18" fmla="*/ 350667 h 646933"/>
                <a:gd name="connsiteX19" fmla="*/ 1315384 w 1349825"/>
                <a:gd name="connsiteY19" fmla="*/ 401271 h 646933"/>
                <a:gd name="connsiteX20" fmla="*/ 1333224 w 1349825"/>
                <a:gd name="connsiteY20" fmla="*/ 546639 h 646933"/>
                <a:gd name="connsiteX21" fmla="*/ 1231344 w 1349825"/>
                <a:gd name="connsiteY21" fmla="*/ 646912 h 646933"/>
                <a:gd name="connsiteX0" fmla="*/ 1231344 w 1367549"/>
                <a:gd name="connsiteY0" fmla="*/ 646912 h 646941"/>
                <a:gd name="connsiteX1" fmla="*/ 970992 w 1367549"/>
                <a:gd name="connsiteY1" fmla="*/ 558890 h 646941"/>
                <a:gd name="connsiteX2" fmla="*/ 252563 w 1367549"/>
                <a:gd name="connsiteY2" fmla="*/ 486063 h 646941"/>
                <a:gd name="connsiteX3" fmla="*/ 8022 w 1367549"/>
                <a:gd name="connsiteY3" fmla="*/ 514621 h 646941"/>
                <a:gd name="connsiteX4" fmla="*/ 14059 w 1367549"/>
                <a:gd name="connsiteY4" fmla="*/ 449772 h 646941"/>
                <a:gd name="connsiteX5" fmla="*/ 40854 w 1367549"/>
                <a:gd name="connsiteY5" fmla="*/ 408326 h 646941"/>
                <a:gd name="connsiteX6" fmla="*/ 148845 w 1367549"/>
                <a:gd name="connsiteY6" fmla="*/ 349582 h 646941"/>
                <a:gd name="connsiteX7" fmla="*/ 229296 w 1367549"/>
                <a:gd name="connsiteY7" fmla="*/ 294501 h 646941"/>
                <a:gd name="connsiteX8" fmla="*/ 304863 w 1367549"/>
                <a:gd name="connsiteY8" fmla="*/ 236435 h 646941"/>
                <a:gd name="connsiteX9" fmla="*/ 391555 w 1367549"/>
                <a:gd name="connsiteY9" fmla="*/ 236842 h 646941"/>
                <a:gd name="connsiteX10" fmla="*/ 425946 w 1367549"/>
                <a:gd name="connsiteY10" fmla="*/ 232365 h 646941"/>
                <a:gd name="connsiteX11" fmla="*/ 503277 w 1367549"/>
                <a:gd name="connsiteY11" fmla="*/ 184881 h 646941"/>
                <a:gd name="connsiteX12" fmla="*/ 643490 w 1367549"/>
                <a:gd name="connsiteY12" fmla="*/ 162360 h 646941"/>
                <a:gd name="connsiteX13" fmla="*/ 676321 w 1367549"/>
                <a:gd name="connsiteY13" fmla="*/ 139636 h 646941"/>
                <a:gd name="connsiteX14" fmla="*/ 880501 w 1367549"/>
                <a:gd name="connsiteY14" fmla="*/ 2747 h 646941"/>
                <a:gd name="connsiteX15" fmla="*/ 1004569 w 1367549"/>
                <a:gd name="connsiteY15" fmla="*/ 102395 h 646941"/>
                <a:gd name="connsiteX16" fmla="*/ 1100215 w 1367549"/>
                <a:gd name="connsiteY16" fmla="*/ 164056 h 646941"/>
                <a:gd name="connsiteX17" fmla="*/ 1186364 w 1367549"/>
                <a:gd name="connsiteY17" fmla="*/ 174977 h 646941"/>
                <a:gd name="connsiteX18" fmla="*/ 1294084 w 1367549"/>
                <a:gd name="connsiteY18" fmla="*/ 350667 h 646941"/>
                <a:gd name="connsiteX19" fmla="*/ 1315384 w 1367549"/>
                <a:gd name="connsiteY19" fmla="*/ 401271 h 646941"/>
                <a:gd name="connsiteX20" fmla="*/ 1357077 w 1367549"/>
                <a:gd name="connsiteY20" fmla="*/ 570490 h 646941"/>
                <a:gd name="connsiteX21" fmla="*/ 1231344 w 1367549"/>
                <a:gd name="connsiteY21" fmla="*/ 646912 h 646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7549" h="646941">
                  <a:moveTo>
                    <a:pt x="1231344" y="646912"/>
                  </a:moveTo>
                  <a:cubicBezTo>
                    <a:pt x="1126473" y="620593"/>
                    <a:pt x="1134122" y="585698"/>
                    <a:pt x="970992" y="558890"/>
                  </a:cubicBezTo>
                  <a:cubicBezTo>
                    <a:pt x="807862" y="532082"/>
                    <a:pt x="413058" y="493441"/>
                    <a:pt x="252563" y="486063"/>
                  </a:cubicBezTo>
                  <a:cubicBezTo>
                    <a:pt x="92068" y="478685"/>
                    <a:pt x="90101" y="510348"/>
                    <a:pt x="8022" y="514621"/>
                  </a:cubicBezTo>
                  <a:cubicBezTo>
                    <a:pt x="-9615" y="491219"/>
                    <a:pt x="6191" y="470597"/>
                    <a:pt x="14059" y="449772"/>
                  </a:cubicBezTo>
                  <a:cubicBezTo>
                    <a:pt x="19893" y="434306"/>
                    <a:pt x="28983" y="420265"/>
                    <a:pt x="40854" y="408326"/>
                  </a:cubicBezTo>
                  <a:cubicBezTo>
                    <a:pt x="70633" y="377326"/>
                    <a:pt x="104346" y="353448"/>
                    <a:pt x="148845" y="349582"/>
                  </a:cubicBezTo>
                  <a:cubicBezTo>
                    <a:pt x="193141" y="356840"/>
                    <a:pt x="215526" y="332013"/>
                    <a:pt x="229296" y="294501"/>
                  </a:cubicBezTo>
                  <a:cubicBezTo>
                    <a:pt x="249171" y="268249"/>
                    <a:pt x="272845" y="246949"/>
                    <a:pt x="304863" y="236435"/>
                  </a:cubicBezTo>
                  <a:cubicBezTo>
                    <a:pt x="333760" y="230262"/>
                    <a:pt x="362590" y="232365"/>
                    <a:pt x="391555" y="236842"/>
                  </a:cubicBezTo>
                  <a:cubicBezTo>
                    <a:pt x="403154" y="238673"/>
                    <a:pt x="415907" y="244371"/>
                    <a:pt x="425946" y="232365"/>
                  </a:cubicBezTo>
                  <a:cubicBezTo>
                    <a:pt x="448671" y="211608"/>
                    <a:pt x="465019" y="180336"/>
                    <a:pt x="503277" y="184881"/>
                  </a:cubicBezTo>
                  <a:cubicBezTo>
                    <a:pt x="547912" y="164260"/>
                    <a:pt x="593632" y="150150"/>
                    <a:pt x="643490" y="162360"/>
                  </a:cubicBezTo>
                  <a:cubicBezTo>
                    <a:pt x="663433" y="167244"/>
                    <a:pt x="672997" y="158765"/>
                    <a:pt x="676321" y="139636"/>
                  </a:cubicBezTo>
                  <a:cubicBezTo>
                    <a:pt x="693754" y="37682"/>
                    <a:pt x="790825" y="-12719"/>
                    <a:pt x="880501" y="2747"/>
                  </a:cubicBezTo>
                  <a:cubicBezTo>
                    <a:pt x="937888" y="12651"/>
                    <a:pt x="980284" y="48603"/>
                    <a:pt x="1004569" y="102395"/>
                  </a:cubicBezTo>
                  <a:cubicBezTo>
                    <a:pt x="1026411" y="150693"/>
                    <a:pt x="1045880" y="164124"/>
                    <a:pt x="1100215" y="164056"/>
                  </a:cubicBezTo>
                  <a:cubicBezTo>
                    <a:pt x="1129383" y="163988"/>
                    <a:pt x="1157602" y="163310"/>
                    <a:pt x="1186364" y="174977"/>
                  </a:cubicBezTo>
                  <a:cubicBezTo>
                    <a:pt x="1258403" y="204349"/>
                    <a:pt x="1303784" y="272455"/>
                    <a:pt x="1294084" y="350667"/>
                  </a:cubicBezTo>
                  <a:cubicBezTo>
                    <a:pt x="1291099" y="374748"/>
                    <a:pt x="1298290" y="387094"/>
                    <a:pt x="1315384" y="401271"/>
                  </a:cubicBezTo>
                  <a:cubicBezTo>
                    <a:pt x="1353710" y="433221"/>
                    <a:pt x="1384482" y="529722"/>
                    <a:pt x="1357077" y="570490"/>
                  </a:cubicBezTo>
                  <a:cubicBezTo>
                    <a:pt x="1345681" y="587448"/>
                    <a:pt x="1251355" y="648472"/>
                    <a:pt x="1231344" y="646912"/>
                  </a:cubicBezTo>
                  <a:close/>
                </a:path>
              </a:pathLst>
            </a:custGeom>
            <a:solidFill>
              <a:srgbClr val="C5FEFF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41" name="자유형: 도형 3040">
              <a:extLst>
                <a:ext uri="{FF2B5EF4-FFF2-40B4-BE49-F238E27FC236}">
                  <a16:creationId xmlns:a16="http://schemas.microsoft.com/office/drawing/2014/main" id="{04961586-F7B5-4420-960A-CD4CD5EADCE7}"/>
                </a:ext>
              </a:extLst>
            </p:cNvPr>
            <p:cNvSpPr/>
            <p:nvPr/>
          </p:nvSpPr>
          <p:spPr>
            <a:xfrm>
              <a:off x="2020617" y="2255546"/>
              <a:ext cx="560619" cy="466669"/>
            </a:xfrm>
            <a:custGeom>
              <a:avLst/>
              <a:gdLst>
                <a:gd name="connsiteX0" fmla="*/ 937533 w 1115393"/>
                <a:gd name="connsiteY0" fmla="*/ 274769 h 708241"/>
                <a:gd name="connsiteX1" fmla="*/ 630925 w 1115393"/>
                <a:gd name="connsiteY1" fmla="*/ 465043 h 708241"/>
                <a:gd name="connsiteX2" fmla="*/ 332591 w 1115393"/>
                <a:gd name="connsiteY2" fmla="*/ 708159 h 708241"/>
                <a:gd name="connsiteX3" fmla="*/ 301456 w 1115393"/>
                <a:gd name="connsiteY3" fmla="*/ 679262 h 708241"/>
                <a:gd name="connsiteX4" fmla="*/ 267607 w 1115393"/>
                <a:gd name="connsiteY4" fmla="*/ 669087 h 708241"/>
                <a:gd name="connsiteX5" fmla="*/ 17978 w 1115393"/>
                <a:gd name="connsiteY5" fmla="*/ 612649 h 708241"/>
                <a:gd name="connsiteX6" fmla="*/ 163278 w 1115393"/>
                <a:gd name="connsiteY6" fmla="*/ 370211 h 708241"/>
                <a:gd name="connsiteX7" fmla="*/ 221072 w 1115393"/>
                <a:gd name="connsiteY7" fmla="*/ 332089 h 708241"/>
                <a:gd name="connsiteX8" fmla="*/ 395134 w 1115393"/>
                <a:gd name="connsiteY8" fmla="*/ 266968 h 708241"/>
                <a:gd name="connsiteX9" fmla="*/ 491797 w 1115393"/>
                <a:gd name="connsiteY9" fmla="*/ 184075 h 708241"/>
                <a:gd name="connsiteX10" fmla="*/ 589953 w 1115393"/>
                <a:gd name="connsiteY10" fmla="*/ 157416 h 708241"/>
                <a:gd name="connsiteX11" fmla="*/ 669658 w 1115393"/>
                <a:gd name="connsiteY11" fmla="*/ 107287 h 708241"/>
                <a:gd name="connsiteX12" fmla="*/ 677459 w 1115393"/>
                <a:gd name="connsiteY12" fmla="*/ 92432 h 708241"/>
                <a:gd name="connsiteX13" fmla="*/ 817196 w 1115393"/>
                <a:gd name="connsiteY13" fmla="*/ 178 h 708241"/>
                <a:gd name="connsiteX14" fmla="*/ 917794 w 1115393"/>
                <a:gd name="connsiteY14" fmla="*/ 18968 h 708241"/>
                <a:gd name="connsiteX15" fmla="*/ 1007538 w 1115393"/>
                <a:gd name="connsiteY15" fmla="*/ 113257 h 708241"/>
                <a:gd name="connsiteX16" fmla="*/ 1090906 w 1115393"/>
                <a:gd name="connsiteY16" fmla="*/ 168473 h 708241"/>
                <a:gd name="connsiteX17" fmla="*/ 1115394 w 1115393"/>
                <a:gd name="connsiteY17" fmla="*/ 183397 h 708241"/>
                <a:gd name="connsiteX18" fmla="*/ 1111459 w 1115393"/>
                <a:gd name="connsiteY18" fmla="*/ 192351 h 708241"/>
                <a:gd name="connsiteX19" fmla="*/ 937533 w 1115393"/>
                <a:gd name="connsiteY19" fmla="*/ 274769 h 708241"/>
                <a:gd name="connsiteX0" fmla="*/ 1111459 w 1115394"/>
                <a:gd name="connsiteY0" fmla="*/ 192351 h 708241"/>
                <a:gd name="connsiteX1" fmla="*/ 630925 w 1115394"/>
                <a:gd name="connsiteY1" fmla="*/ 465043 h 708241"/>
                <a:gd name="connsiteX2" fmla="*/ 332591 w 1115394"/>
                <a:gd name="connsiteY2" fmla="*/ 708159 h 708241"/>
                <a:gd name="connsiteX3" fmla="*/ 301456 w 1115394"/>
                <a:gd name="connsiteY3" fmla="*/ 679262 h 708241"/>
                <a:gd name="connsiteX4" fmla="*/ 267607 w 1115394"/>
                <a:gd name="connsiteY4" fmla="*/ 669087 h 708241"/>
                <a:gd name="connsiteX5" fmla="*/ 17978 w 1115394"/>
                <a:gd name="connsiteY5" fmla="*/ 612649 h 708241"/>
                <a:gd name="connsiteX6" fmla="*/ 163278 w 1115394"/>
                <a:gd name="connsiteY6" fmla="*/ 370211 h 708241"/>
                <a:gd name="connsiteX7" fmla="*/ 221072 w 1115394"/>
                <a:gd name="connsiteY7" fmla="*/ 332089 h 708241"/>
                <a:gd name="connsiteX8" fmla="*/ 395134 w 1115394"/>
                <a:gd name="connsiteY8" fmla="*/ 266968 h 708241"/>
                <a:gd name="connsiteX9" fmla="*/ 491797 w 1115394"/>
                <a:gd name="connsiteY9" fmla="*/ 184075 h 708241"/>
                <a:gd name="connsiteX10" fmla="*/ 589953 w 1115394"/>
                <a:gd name="connsiteY10" fmla="*/ 157416 h 708241"/>
                <a:gd name="connsiteX11" fmla="*/ 669658 w 1115394"/>
                <a:gd name="connsiteY11" fmla="*/ 107287 h 708241"/>
                <a:gd name="connsiteX12" fmla="*/ 677459 w 1115394"/>
                <a:gd name="connsiteY12" fmla="*/ 92432 h 708241"/>
                <a:gd name="connsiteX13" fmla="*/ 817196 w 1115394"/>
                <a:gd name="connsiteY13" fmla="*/ 178 h 708241"/>
                <a:gd name="connsiteX14" fmla="*/ 917794 w 1115394"/>
                <a:gd name="connsiteY14" fmla="*/ 18968 h 708241"/>
                <a:gd name="connsiteX15" fmla="*/ 1007538 w 1115394"/>
                <a:gd name="connsiteY15" fmla="*/ 113257 h 708241"/>
                <a:gd name="connsiteX16" fmla="*/ 1090906 w 1115394"/>
                <a:gd name="connsiteY16" fmla="*/ 168473 h 708241"/>
                <a:gd name="connsiteX17" fmla="*/ 1115394 w 1115394"/>
                <a:gd name="connsiteY17" fmla="*/ 183397 h 708241"/>
                <a:gd name="connsiteX18" fmla="*/ 1111459 w 1115394"/>
                <a:gd name="connsiteY18" fmla="*/ 192351 h 708241"/>
                <a:gd name="connsiteX0" fmla="*/ 1111459 w 1115394"/>
                <a:gd name="connsiteY0" fmla="*/ 192351 h 708241"/>
                <a:gd name="connsiteX1" fmla="*/ 683401 w 1115394"/>
                <a:gd name="connsiteY1" fmla="*/ 550911 h 708241"/>
                <a:gd name="connsiteX2" fmla="*/ 332591 w 1115394"/>
                <a:gd name="connsiteY2" fmla="*/ 708159 h 708241"/>
                <a:gd name="connsiteX3" fmla="*/ 301456 w 1115394"/>
                <a:gd name="connsiteY3" fmla="*/ 679262 h 708241"/>
                <a:gd name="connsiteX4" fmla="*/ 267607 w 1115394"/>
                <a:gd name="connsiteY4" fmla="*/ 669087 h 708241"/>
                <a:gd name="connsiteX5" fmla="*/ 17978 w 1115394"/>
                <a:gd name="connsiteY5" fmla="*/ 612649 h 708241"/>
                <a:gd name="connsiteX6" fmla="*/ 163278 w 1115394"/>
                <a:gd name="connsiteY6" fmla="*/ 370211 h 708241"/>
                <a:gd name="connsiteX7" fmla="*/ 221072 w 1115394"/>
                <a:gd name="connsiteY7" fmla="*/ 332089 h 708241"/>
                <a:gd name="connsiteX8" fmla="*/ 395134 w 1115394"/>
                <a:gd name="connsiteY8" fmla="*/ 266968 h 708241"/>
                <a:gd name="connsiteX9" fmla="*/ 491797 w 1115394"/>
                <a:gd name="connsiteY9" fmla="*/ 184075 h 708241"/>
                <a:gd name="connsiteX10" fmla="*/ 589953 w 1115394"/>
                <a:gd name="connsiteY10" fmla="*/ 157416 h 708241"/>
                <a:gd name="connsiteX11" fmla="*/ 669658 w 1115394"/>
                <a:gd name="connsiteY11" fmla="*/ 107287 h 708241"/>
                <a:gd name="connsiteX12" fmla="*/ 677459 w 1115394"/>
                <a:gd name="connsiteY12" fmla="*/ 92432 h 708241"/>
                <a:gd name="connsiteX13" fmla="*/ 817196 w 1115394"/>
                <a:gd name="connsiteY13" fmla="*/ 178 h 708241"/>
                <a:gd name="connsiteX14" fmla="*/ 917794 w 1115394"/>
                <a:gd name="connsiteY14" fmla="*/ 18968 h 708241"/>
                <a:gd name="connsiteX15" fmla="*/ 1007538 w 1115394"/>
                <a:gd name="connsiteY15" fmla="*/ 113257 h 708241"/>
                <a:gd name="connsiteX16" fmla="*/ 1090906 w 1115394"/>
                <a:gd name="connsiteY16" fmla="*/ 168473 h 708241"/>
                <a:gd name="connsiteX17" fmla="*/ 1115394 w 1115394"/>
                <a:gd name="connsiteY17" fmla="*/ 183397 h 708241"/>
                <a:gd name="connsiteX18" fmla="*/ 1111459 w 1115394"/>
                <a:gd name="connsiteY18" fmla="*/ 192351 h 708241"/>
                <a:gd name="connsiteX0" fmla="*/ 1111459 w 1115394"/>
                <a:gd name="connsiteY0" fmla="*/ 192351 h 828497"/>
                <a:gd name="connsiteX1" fmla="*/ 683401 w 1115394"/>
                <a:gd name="connsiteY1" fmla="*/ 550911 h 828497"/>
                <a:gd name="connsiteX2" fmla="*/ 332591 w 1115394"/>
                <a:gd name="connsiteY2" fmla="*/ 708159 h 828497"/>
                <a:gd name="connsiteX3" fmla="*/ 258523 w 1115394"/>
                <a:gd name="connsiteY3" fmla="*/ 827145 h 828497"/>
                <a:gd name="connsiteX4" fmla="*/ 267607 w 1115394"/>
                <a:gd name="connsiteY4" fmla="*/ 669087 h 828497"/>
                <a:gd name="connsiteX5" fmla="*/ 17978 w 1115394"/>
                <a:gd name="connsiteY5" fmla="*/ 612649 h 828497"/>
                <a:gd name="connsiteX6" fmla="*/ 163278 w 1115394"/>
                <a:gd name="connsiteY6" fmla="*/ 370211 h 828497"/>
                <a:gd name="connsiteX7" fmla="*/ 221072 w 1115394"/>
                <a:gd name="connsiteY7" fmla="*/ 332089 h 828497"/>
                <a:gd name="connsiteX8" fmla="*/ 395134 w 1115394"/>
                <a:gd name="connsiteY8" fmla="*/ 266968 h 828497"/>
                <a:gd name="connsiteX9" fmla="*/ 491797 w 1115394"/>
                <a:gd name="connsiteY9" fmla="*/ 184075 h 828497"/>
                <a:gd name="connsiteX10" fmla="*/ 589953 w 1115394"/>
                <a:gd name="connsiteY10" fmla="*/ 157416 h 828497"/>
                <a:gd name="connsiteX11" fmla="*/ 669658 w 1115394"/>
                <a:gd name="connsiteY11" fmla="*/ 107287 h 828497"/>
                <a:gd name="connsiteX12" fmla="*/ 677459 w 1115394"/>
                <a:gd name="connsiteY12" fmla="*/ 92432 h 828497"/>
                <a:gd name="connsiteX13" fmla="*/ 817196 w 1115394"/>
                <a:gd name="connsiteY13" fmla="*/ 178 h 828497"/>
                <a:gd name="connsiteX14" fmla="*/ 917794 w 1115394"/>
                <a:gd name="connsiteY14" fmla="*/ 18968 h 828497"/>
                <a:gd name="connsiteX15" fmla="*/ 1007538 w 1115394"/>
                <a:gd name="connsiteY15" fmla="*/ 113257 h 828497"/>
                <a:gd name="connsiteX16" fmla="*/ 1090906 w 1115394"/>
                <a:gd name="connsiteY16" fmla="*/ 168473 h 828497"/>
                <a:gd name="connsiteX17" fmla="*/ 1115394 w 1115394"/>
                <a:gd name="connsiteY17" fmla="*/ 183397 h 828497"/>
                <a:gd name="connsiteX18" fmla="*/ 1111459 w 1115394"/>
                <a:gd name="connsiteY18" fmla="*/ 192351 h 828497"/>
                <a:gd name="connsiteX0" fmla="*/ 1111459 w 1115394"/>
                <a:gd name="connsiteY0" fmla="*/ 192351 h 866377"/>
                <a:gd name="connsiteX1" fmla="*/ 683401 w 1115394"/>
                <a:gd name="connsiteY1" fmla="*/ 550911 h 866377"/>
                <a:gd name="connsiteX2" fmla="*/ 332591 w 1115394"/>
                <a:gd name="connsiteY2" fmla="*/ 708159 h 866377"/>
                <a:gd name="connsiteX3" fmla="*/ 310998 w 1115394"/>
                <a:gd name="connsiteY3" fmla="*/ 865308 h 866377"/>
                <a:gd name="connsiteX4" fmla="*/ 267607 w 1115394"/>
                <a:gd name="connsiteY4" fmla="*/ 669087 h 866377"/>
                <a:gd name="connsiteX5" fmla="*/ 17978 w 1115394"/>
                <a:gd name="connsiteY5" fmla="*/ 612649 h 866377"/>
                <a:gd name="connsiteX6" fmla="*/ 163278 w 1115394"/>
                <a:gd name="connsiteY6" fmla="*/ 370211 h 866377"/>
                <a:gd name="connsiteX7" fmla="*/ 221072 w 1115394"/>
                <a:gd name="connsiteY7" fmla="*/ 332089 h 866377"/>
                <a:gd name="connsiteX8" fmla="*/ 395134 w 1115394"/>
                <a:gd name="connsiteY8" fmla="*/ 266968 h 866377"/>
                <a:gd name="connsiteX9" fmla="*/ 491797 w 1115394"/>
                <a:gd name="connsiteY9" fmla="*/ 184075 h 866377"/>
                <a:gd name="connsiteX10" fmla="*/ 589953 w 1115394"/>
                <a:gd name="connsiteY10" fmla="*/ 157416 h 866377"/>
                <a:gd name="connsiteX11" fmla="*/ 669658 w 1115394"/>
                <a:gd name="connsiteY11" fmla="*/ 107287 h 866377"/>
                <a:gd name="connsiteX12" fmla="*/ 677459 w 1115394"/>
                <a:gd name="connsiteY12" fmla="*/ 92432 h 866377"/>
                <a:gd name="connsiteX13" fmla="*/ 817196 w 1115394"/>
                <a:gd name="connsiteY13" fmla="*/ 178 h 866377"/>
                <a:gd name="connsiteX14" fmla="*/ 917794 w 1115394"/>
                <a:gd name="connsiteY14" fmla="*/ 18968 h 866377"/>
                <a:gd name="connsiteX15" fmla="*/ 1007538 w 1115394"/>
                <a:gd name="connsiteY15" fmla="*/ 113257 h 866377"/>
                <a:gd name="connsiteX16" fmla="*/ 1090906 w 1115394"/>
                <a:gd name="connsiteY16" fmla="*/ 168473 h 866377"/>
                <a:gd name="connsiteX17" fmla="*/ 1115394 w 1115394"/>
                <a:gd name="connsiteY17" fmla="*/ 183397 h 866377"/>
                <a:gd name="connsiteX18" fmla="*/ 1111459 w 1115394"/>
                <a:gd name="connsiteY18" fmla="*/ 192351 h 866377"/>
                <a:gd name="connsiteX0" fmla="*/ 1111459 w 1115394"/>
                <a:gd name="connsiteY0" fmla="*/ 192351 h 866377"/>
                <a:gd name="connsiteX1" fmla="*/ 683401 w 1115394"/>
                <a:gd name="connsiteY1" fmla="*/ 550911 h 866377"/>
                <a:gd name="connsiteX2" fmla="*/ 332591 w 1115394"/>
                <a:gd name="connsiteY2" fmla="*/ 708159 h 866377"/>
                <a:gd name="connsiteX3" fmla="*/ 310998 w 1115394"/>
                <a:gd name="connsiteY3" fmla="*/ 865308 h 866377"/>
                <a:gd name="connsiteX4" fmla="*/ 267607 w 1115394"/>
                <a:gd name="connsiteY4" fmla="*/ 669087 h 866377"/>
                <a:gd name="connsiteX5" fmla="*/ 17978 w 1115394"/>
                <a:gd name="connsiteY5" fmla="*/ 612649 h 866377"/>
                <a:gd name="connsiteX6" fmla="*/ 163278 w 1115394"/>
                <a:gd name="connsiteY6" fmla="*/ 370211 h 866377"/>
                <a:gd name="connsiteX7" fmla="*/ 221072 w 1115394"/>
                <a:gd name="connsiteY7" fmla="*/ 332089 h 866377"/>
                <a:gd name="connsiteX8" fmla="*/ 395134 w 1115394"/>
                <a:gd name="connsiteY8" fmla="*/ 266968 h 866377"/>
                <a:gd name="connsiteX9" fmla="*/ 491797 w 1115394"/>
                <a:gd name="connsiteY9" fmla="*/ 184075 h 866377"/>
                <a:gd name="connsiteX10" fmla="*/ 589953 w 1115394"/>
                <a:gd name="connsiteY10" fmla="*/ 157416 h 866377"/>
                <a:gd name="connsiteX11" fmla="*/ 669658 w 1115394"/>
                <a:gd name="connsiteY11" fmla="*/ 107287 h 866377"/>
                <a:gd name="connsiteX12" fmla="*/ 677459 w 1115394"/>
                <a:gd name="connsiteY12" fmla="*/ 92432 h 866377"/>
                <a:gd name="connsiteX13" fmla="*/ 817196 w 1115394"/>
                <a:gd name="connsiteY13" fmla="*/ 178 h 866377"/>
                <a:gd name="connsiteX14" fmla="*/ 917794 w 1115394"/>
                <a:gd name="connsiteY14" fmla="*/ 18968 h 866377"/>
                <a:gd name="connsiteX15" fmla="*/ 1007538 w 1115394"/>
                <a:gd name="connsiteY15" fmla="*/ 113257 h 866377"/>
                <a:gd name="connsiteX16" fmla="*/ 1090906 w 1115394"/>
                <a:gd name="connsiteY16" fmla="*/ 168473 h 866377"/>
                <a:gd name="connsiteX17" fmla="*/ 1115394 w 1115394"/>
                <a:gd name="connsiteY17" fmla="*/ 183397 h 866377"/>
                <a:gd name="connsiteX18" fmla="*/ 1111459 w 1115394"/>
                <a:gd name="connsiteY18" fmla="*/ 192351 h 866377"/>
                <a:gd name="connsiteX0" fmla="*/ 1111459 w 1115394"/>
                <a:gd name="connsiteY0" fmla="*/ 192351 h 867027"/>
                <a:gd name="connsiteX1" fmla="*/ 683401 w 1115394"/>
                <a:gd name="connsiteY1" fmla="*/ 550911 h 867027"/>
                <a:gd name="connsiteX2" fmla="*/ 332591 w 1115394"/>
                <a:gd name="connsiteY2" fmla="*/ 708159 h 867027"/>
                <a:gd name="connsiteX3" fmla="*/ 310998 w 1115394"/>
                <a:gd name="connsiteY3" fmla="*/ 865308 h 867027"/>
                <a:gd name="connsiteX4" fmla="*/ 267607 w 1115394"/>
                <a:gd name="connsiteY4" fmla="*/ 669087 h 867027"/>
                <a:gd name="connsiteX5" fmla="*/ 17978 w 1115394"/>
                <a:gd name="connsiteY5" fmla="*/ 612649 h 867027"/>
                <a:gd name="connsiteX6" fmla="*/ 163278 w 1115394"/>
                <a:gd name="connsiteY6" fmla="*/ 370211 h 867027"/>
                <a:gd name="connsiteX7" fmla="*/ 221072 w 1115394"/>
                <a:gd name="connsiteY7" fmla="*/ 332089 h 867027"/>
                <a:gd name="connsiteX8" fmla="*/ 395134 w 1115394"/>
                <a:gd name="connsiteY8" fmla="*/ 266968 h 867027"/>
                <a:gd name="connsiteX9" fmla="*/ 491797 w 1115394"/>
                <a:gd name="connsiteY9" fmla="*/ 184075 h 867027"/>
                <a:gd name="connsiteX10" fmla="*/ 589953 w 1115394"/>
                <a:gd name="connsiteY10" fmla="*/ 157416 h 867027"/>
                <a:gd name="connsiteX11" fmla="*/ 669658 w 1115394"/>
                <a:gd name="connsiteY11" fmla="*/ 107287 h 867027"/>
                <a:gd name="connsiteX12" fmla="*/ 677459 w 1115394"/>
                <a:gd name="connsiteY12" fmla="*/ 92432 h 867027"/>
                <a:gd name="connsiteX13" fmla="*/ 817196 w 1115394"/>
                <a:gd name="connsiteY13" fmla="*/ 178 h 867027"/>
                <a:gd name="connsiteX14" fmla="*/ 917794 w 1115394"/>
                <a:gd name="connsiteY14" fmla="*/ 18968 h 867027"/>
                <a:gd name="connsiteX15" fmla="*/ 1007538 w 1115394"/>
                <a:gd name="connsiteY15" fmla="*/ 113257 h 867027"/>
                <a:gd name="connsiteX16" fmla="*/ 1090906 w 1115394"/>
                <a:gd name="connsiteY16" fmla="*/ 168473 h 867027"/>
                <a:gd name="connsiteX17" fmla="*/ 1115394 w 1115394"/>
                <a:gd name="connsiteY17" fmla="*/ 183397 h 867027"/>
                <a:gd name="connsiteX18" fmla="*/ 1111459 w 1115394"/>
                <a:gd name="connsiteY18" fmla="*/ 192351 h 867027"/>
                <a:gd name="connsiteX0" fmla="*/ 1111459 w 1115394"/>
                <a:gd name="connsiteY0" fmla="*/ 192351 h 881360"/>
                <a:gd name="connsiteX1" fmla="*/ 683401 w 1115394"/>
                <a:gd name="connsiteY1" fmla="*/ 550911 h 881360"/>
                <a:gd name="connsiteX2" fmla="*/ 442311 w 1115394"/>
                <a:gd name="connsiteY2" fmla="*/ 879894 h 881360"/>
                <a:gd name="connsiteX3" fmla="*/ 310998 w 1115394"/>
                <a:gd name="connsiteY3" fmla="*/ 865308 h 881360"/>
                <a:gd name="connsiteX4" fmla="*/ 267607 w 1115394"/>
                <a:gd name="connsiteY4" fmla="*/ 669087 h 881360"/>
                <a:gd name="connsiteX5" fmla="*/ 17978 w 1115394"/>
                <a:gd name="connsiteY5" fmla="*/ 612649 h 881360"/>
                <a:gd name="connsiteX6" fmla="*/ 163278 w 1115394"/>
                <a:gd name="connsiteY6" fmla="*/ 370211 h 881360"/>
                <a:gd name="connsiteX7" fmla="*/ 221072 w 1115394"/>
                <a:gd name="connsiteY7" fmla="*/ 332089 h 881360"/>
                <a:gd name="connsiteX8" fmla="*/ 395134 w 1115394"/>
                <a:gd name="connsiteY8" fmla="*/ 266968 h 881360"/>
                <a:gd name="connsiteX9" fmla="*/ 491797 w 1115394"/>
                <a:gd name="connsiteY9" fmla="*/ 184075 h 881360"/>
                <a:gd name="connsiteX10" fmla="*/ 589953 w 1115394"/>
                <a:gd name="connsiteY10" fmla="*/ 157416 h 881360"/>
                <a:gd name="connsiteX11" fmla="*/ 669658 w 1115394"/>
                <a:gd name="connsiteY11" fmla="*/ 107287 h 881360"/>
                <a:gd name="connsiteX12" fmla="*/ 677459 w 1115394"/>
                <a:gd name="connsiteY12" fmla="*/ 92432 h 881360"/>
                <a:gd name="connsiteX13" fmla="*/ 817196 w 1115394"/>
                <a:gd name="connsiteY13" fmla="*/ 178 h 881360"/>
                <a:gd name="connsiteX14" fmla="*/ 917794 w 1115394"/>
                <a:gd name="connsiteY14" fmla="*/ 18968 h 881360"/>
                <a:gd name="connsiteX15" fmla="*/ 1007538 w 1115394"/>
                <a:gd name="connsiteY15" fmla="*/ 113257 h 881360"/>
                <a:gd name="connsiteX16" fmla="*/ 1090906 w 1115394"/>
                <a:gd name="connsiteY16" fmla="*/ 168473 h 881360"/>
                <a:gd name="connsiteX17" fmla="*/ 1115394 w 1115394"/>
                <a:gd name="connsiteY17" fmla="*/ 183397 h 881360"/>
                <a:gd name="connsiteX18" fmla="*/ 1111459 w 1115394"/>
                <a:gd name="connsiteY18" fmla="*/ 192351 h 881360"/>
                <a:gd name="connsiteX0" fmla="*/ 1094627 w 1098562"/>
                <a:gd name="connsiteY0" fmla="*/ 192351 h 881360"/>
                <a:gd name="connsiteX1" fmla="*/ 666569 w 1098562"/>
                <a:gd name="connsiteY1" fmla="*/ 550911 h 881360"/>
                <a:gd name="connsiteX2" fmla="*/ 425479 w 1098562"/>
                <a:gd name="connsiteY2" fmla="*/ 879894 h 881360"/>
                <a:gd name="connsiteX3" fmla="*/ 294166 w 1098562"/>
                <a:gd name="connsiteY3" fmla="*/ 865308 h 881360"/>
                <a:gd name="connsiteX4" fmla="*/ 193531 w 1098562"/>
                <a:gd name="connsiteY4" fmla="*/ 692940 h 881360"/>
                <a:gd name="connsiteX5" fmla="*/ 1146 w 1098562"/>
                <a:gd name="connsiteY5" fmla="*/ 612649 h 881360"/>
                <a:gd name="connsiteX6" fmla="*/ 146446 w 1098562"/>
                <a:gd name="connsiteY6" fmla="*/ 370211 h 881360"/>
                <a:gd name="connsiteX7" fmla="*/ 204240 w 1098562"/>
                <a:gd name="connsiteY7" fmla="*/ 332089 h 881360"/>
                <a:gd name="connsiteX8" fmla="*/ 378302 w 1098562"/>
                <a:gd name="connsiteY8" fmla="*/ 266968 h 881360"/>
                <a:gd name="connsiteX9" fmla="*/ 474965 w 1098562"/>
                <a:gd name="connsiteY9" fmla="*/ 184075 h 881360"/>
                <a:gd name="connsiteX10" fmla="*/ 573121 w 1098562"/>
                <a:gd name="connsiteY10" fmla="*/ 157416 h 881360"/>
                <a:gd name="connsiteX11" fmla="*/ 652826 w 1098562"/>
                <a:gd name="connsiteY11" fmla="*/ 107287 h 881360"/>
                <a:gd name="connsiteX12" fmla="*/ 660627 w 1098562"/>
                <a:gd name="connsiteY12" fmla="*/ 92432 h 881360"/>
                <a:gd name="connsiteX13" fmla="*/ 800364 w 1098562"/>
                <a:gd name="connsiteY13" fmla="*/ 178 h 881360"/>
                <a:gd name="connsiteX14" fmla="*/ 900962 w 1098562"/>
                <a:gd name="connsiteY14" fmla="*/ 18968 h 881360"/>
                <a:gd name="connsiteX15" fmla="*/ 990706 w 1098562"/>
                <a:gd name="connsiteY15" fmla="*/ 113257 h 881360"/>
                <a:gd name="connsiteX16" fmla="*/ 1074074 w 1098562"/>
                <a:gd name="connsiteY16" fmla="*/ 168473 h 881360"/>
                <a:gd name="connsiteX17" fmla="*/ 1098562 w 1098562"/>
                <a:gd name="connsiteY17" fmla="*/ 183397 h 881360"/>
                <a:gd name="connsiteX18" fmla="*/ 1094627 w 1098562"/>
                <a:gd name="connsiteY18" fmla="*/ 192351 h 881360"/>
                <a:gd name="connsiteX0" fmla="*/ 1094627 w 1098562"/>
                <a:gd name="connsiteY0" fmla="*/ 192351 h 913514"/>
                <a:gd name="connsiteX1" fmla="*/ 666569 w 1098562"/>
                <a:gd name="connsiteY1" fmla="*/ 550911 h 913514"/>
                <a:gd name="connsiteX2" fmla="*/ 425479 w 1098562"/>
                <a:gd name="connsiteY2" fmla="*/ 879894 h 913514"/>
                <a:gd name="connsiteX3" fmla="*/ 236921 w 1098562"/>
                <a:gd name="connsiteY3" fmla="*/ 908241 h 913514"/>
                <a:gd name="connsiteX4" fmla="*/ 193531 w 1098562"/>
                <a:gd name="connsiteY4" fmla="*/ 692940 h 913514"/>
                <a:gd name="connsiteX5" fmla="*/ 1146 w 1098562"/>
                <a:gd name="connsiteY5" fmla="*/ 612649 h 913514"/>
                <a:gd name="connsiteX6" fmla="*/ 146446 w 1098562"/>
                <a:gd name="connsiteY6" fmla="*/ 370211 h 913514"/>
                <a:gd name="connsiteX7" fmla="*/ 204240 w 1098562"/>
                <a:gd name="connsiteY7" fmla="*/ 332089 h 913514"/>
                <a:gd name="connsiteX8" fmla="*/ 378302 w 1098562"/>
                <a:gd name="connsiteY8" fmla="*/ 266968 h 913514"/>
                <a:gd name="connsiteX9" fmla="*/ 474965 w 1098562"/>
                <a:gd name="connsiteY9" fmla="*/ 184075 h 913514"/>
                <a:gd name="connsiteX10" fmla="*/ 573121 w 1098562"/>
                <a:gd name="connsiteY10" fmla="*/ 157416 h 913514"/>
                <a:gd name="connsiteX11" fmla="*/ 652826 w 1098562"/>
                <a:gd name="connsiteY11" fmla="*/ 107287 h 913514"/>
                <a:gd name="connsiteX12" fmla="*/ 660627 w 1098562"/>
                <a:gd name="connsiteY12" fmla="*/ 92432 h 913514"/>
                <a:gd name="connsiteX13" fmla="*/ 800364 w 1098562"/>
                <a:gd name="connsiteY13" fmla="*/ 178 h 913514"/>
                <a:gd name="connsiteX14" fmla="*/ 900962 w 1098562"/>
                <a:gd name="connsiteY14" fmla="*/ 18968 h 913514"/>
                <a:gd name="connsiteX15" fmla="*/ 990706 w 1098562"/>
                <a:gd name="connsiteY15" fmla="*/ 113257 h 913514"/>
                <a:gd name="connsiteX16" fmla="*/ 1074074 w 1098562"/>
                <a:gd name="connsiteY16" fmla="*/ 168473 h 913514"/>
                <a:gd name="connsiteX17" fmla="*/ 1098562 w 1098562"/>
                <a:gd name="connsiteY17" fmla="*/ 183397 h 913514"/>
                <a:gd name="connsiteX18" fmla="*/ 1094627 w 1098562"/>
                <a:gd name="connsiteY18" fmla="*/ 192351 h 913514"/>
                <a:gd name="connsiteX0" fmla="*/ 1093482 w 1097417"/>
                <a:gd name="connsiteY0" fmla="*/ 192351 h 913513"/>
                <a:gd name="connsiteX1" fmla="*/ 665424 w 1097417"/>
                <a:gd name="connsiteY1" fmla="*/ 550911 h 913513"/>
                <a:gd name="connsiteX2" fmla="*/ 424334 w 1097417"/>
                <a:gd name="connsiteY2" fmla="*/ 879894 h 913513"/>
                <a:gd name="connsiteX3" fmla="*/ 235776 w 1097417"/>
                <a:gd name="connsiteY3" fmla="*/ 908241 h 913513"/>
                <a:gd name="connsiteX4" fmla="*/ 144681 w 1097417"/>
                <a:gd name="connsiteY4" fmla="*/ 759726 h 913513"/>
                <a:gd name="connsiteX5" fmla="*/ 1 w 1097417"/>
                <a:gd name="connsiteY5" fmla="*/ 612649 h 913513"/>
                <a:gd name="connsiteX6" fmla="*/ 145301 w 1097417"/>
                <a:gd name="connsiteY6" fmla="*/ 370211 h 913513"/>
                <a:gd name="connsiteX7" fmla="*/ 203095 w 1097417"/>
                <a:gd name="connsiteY7" fmla="*/ 332089 h 913513"/>
                <a:gd name="connsiteX8" fmla="*/ 377157 w 1097417"/>
                <a:gd name="connsiteY8" fmla="*/ 266968 h 913513"/>
                <a:gd name="connsiteX9" fmla="*/ 473820 w 1097417"/>
                <a:gd name="connsiteY9" fmla="*/ 184075 h 913513"/>
                <a:gd name="connsiteX10" fmla="*/ 571976 w 1097417"/>
                <a:gd name="connsiteY10" fmla="*/ 157416 h 913513"/>
                <a:gd name="connsiteX11" fmla="*/ 651681 w 1097417"/>
                <a:gd name="connsiteY11" fmla="*/ 107287 h 913513"/>
                <a:gd name="connsiteX12" fmla="*/ 659482 w 1097417"/>
                <a:gd name="connsiteY12" fmla="*/ 92432 h 913513"/>
                <a:gd name="connsiteX13" fmla="*/ 799219 w 1097417"/>
                <a:gd name="connsiteY13" fmla="*/ 178 h 913513"/>
                <a:gd name="connsiteX14" fmla="*/ 899817 w 1097417"/>
                <a:gd name="connsiteY14" fmla="*/ 18968 h 913513"/>
                <a:gd name="connsiteX15" fmla="*/ 989561 w 1097417"/>
                <a:gd name="connsiteY15" fmla="*/ 113257 h 913513"/>
                <a:gd name="connsiteX16" fmla="*/ 1072929 w 1097417"/>
                <a:gd name="connsiteY16" fmla="*/ 168473 h 913513"/>
                <a:gd name="connsiteX17" fmla="*/ 1097417 w 1097417"/>
                <a:gd name="connsiteY17" fmla="*/ 183397 h 913513"/>
                <a:gd name="connsiteX18" fmla="*/ 1093482 w 1097417"/>
                <a:gd name="connsiteY18" fmla="*/ 192351 h 913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97417" h="913513">
                  <a:moveTo>
                    <a:pt x="1093482" y="192351"/>
                  </a:moveTo>
                  <a:cubicBezTo>
                    <a:pt x="1012737" y="239292"/>
                    <a:pt x="776949" y="436321"/>
                    <a:pt x="665424" y="550911"/>
                  </a:cubicBezTo>
                  <a:cubicBezTo>
                    <a:pt x="553899" y="665501"/>
                    <a:pt x="519844" y="793949"/>
                    <a:pt x="424334" y="879894"/>
                  </a:cubicBezTo>
                  <a:cubicBezTo>
                    <a:pt x="403849" y="881183"/>
                    <a:pt x="324289" y="929157"/>
                    <a:pt x="235776" y="908241"/>
                  </a:cubicBezTo>
                  <a:cubicBezTo>
                    <a:pt x="154701" y="869938"/>
                    <a:pt x="183977" y="808991"/>
                    <a:pt x="144681" y="759726"/>
                  </a:cubicBezTo>
                  <a:cubicBezTo>
                    <a:pt x="105385" y="710461"/>
                    <a:pt x="-102" y="677568"/>
                    <a:pt x="1" y="612649"/>
                  </a:cubicBezTo>
                  <a:cubicBezTo>
                    <a:pt x="104" y="547730"/>
                    <a:pt x="22929" y="371907"/>
                    <a:pt x="145301" y="370211"/>
                  </a:cubicBezTo>
                  <a:cubicBezTo>
                    <a:pt x="175691" y="369804"/>
                    <a:pt x="189529" y="363631"/>
                    <a:pt x="203095" y="332089"/>
                  </a:cubicBezTo>
                  <a:cubicBezTo>
                    <a:pt x="230365" y="268528"/>
                    <a:pt x="293654" y="231220"/>
                    <a:pt x="377157" y="266968"/>
                  </a:cubicBezTo>
                  <a:cubicBezTo>
                    <a:pt x="407682" y="237392"/>
                    <a:pt x="434409" y="203340"/>
                    <a:pt x="473820" y="184075"/>
                  </a:cubicBezTo>
                  <a:cubicBezTo>
                    <a:pt x="504074" y="166031"/>
                    <a:pt x="538195" y="162233"/>
                    <a:pt x="571976" y="157416"/>
                  </a:cubicBezTo>
                  <a:cubicBezTo>
                    <a:pt x="615593" y="167863"/>
                    <a:pt x="641980" y="151176"/>
                    <a:pt x="651681" y="107287"/>
                  </a:cubicBezTo>
                  <a:cubicBezTo>
                    <a:pt x="652834" y="101928"/>
                    <a:pt x="656225" y="97044"/>
                    <a:pt x="659482" y="92432"/>
                  </a:cubicBezTo>
                  <a:cubicBezTo>
                    <a:pt x="692177" y="40607"/>
                    <a:pt x="738033" y="8860"/>
                    <a:pt x="799219" y="178"/>
                  </a:cubicBezTo>
                  <a:cubicBezTo>
                    <a:pt x="834086" y="-704"/>
                    <a:pt x="868478" y="1127"/>
                    <a:pt x="899817" y="18968"/>
                  </a:cubicBezTo>
                  <a:cubicBezTo>
                    <a:pt x="940585" y="39996"/>
                    <a:pt x="971585" y="70453"/>
                    <a:pt x="989561" y="113257"/>
                  </a:cubicBezTo>
                  <a:cubicBezTo>
                    <a:pt x="1002178" y="154500"/>
                    <a:pt x="1038401" y="160265"/>
                    <a:pt x="1072929" y="168473"/>
                  </a:cubicBezTo>
                  <a:cubicBezTo>
                    <a:pt x="1082629" y="170983"/>
                    <a:pt x="1093822" y="170983"/>
                    <a:pt x="1097417" y="183397"/>
                  </a:cubicBezTo>
                  <a:cubicBezTo>
                    <a:pt x="1096874" y="186721"/>
                    <a:pt x="1096264" y="190655"/>
                    <a:pt x="1093482" y="192351"/>
                  </a:cubicBezTo>
                  <a:close/>
                </a:path>
              </a:pathLst>
            </a:custGeom>
            <a:solidFill>
              <a:srgbClr val="C5FEFF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049" name="자유형: 도형 3048">
            <a:extLst>
              <a:ext uri="{FF2B5EF4-FFF2-40B4-BE49-F238E27FC236}">
                <a16:creationId xmlns:a16="http://schemas.microsoft.com/office/drawing/2014/main" id="{E5C3031F-FCCE-4C67-A7BF-0CDAD2D18AC7}"/>
              </a:ext>
            </a:extLst>
          </p:cNvPr>
          <p:cNvSpPr/>
          <p:nvPr/>
        </p:nvSpPr>
        <p:spPr>
          <a:xfrm>
            <a:off x="8056038" y="2030076"/>
            <a:ext cx="3063338" cy="3063338"/>
          </a:xfrm>
          <a:custGeom>
            <a:avLst/>
            <a:gdLst>
              <a:gd name="connsiteX0" fmla="*/ 5996511 w 5996510"/>
              <a:gd name="connsiteY0" fmla="*/ 2998255 h 5996510"/>
              <a:gd name="connsiteX1" fmla="*/ 2998255 w 5996510"/>
              <a:gd name="connsiteY1" fmla="*/ 5996511 h 5996510"/>
              <a:gd name="connsiteX2" fmla="*/ 0 w 5996510"/>
              <a:gd name="connsiteY2" fmla="*/ 2998255 h 5996510"/>
              <a:gd name="connsiteX3" fmla="*/ 2998255 w 5996510"/>
              <a:gd name="connsiteY3" fmla="*/ 0 h 5996510"/>
              <a:gd name="connsiteX4" fmla="*/ 5996511 w 5996510"/>
              <a:gd name="connsiteY4" fmla="*/ 2998255 h 599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6510" h="5996510">
                <a:moveTo>
                  <a:pt x="5996511" y="2998255"/>
                </a:moveTo>
                <a:cubicBezTo>
                  <a:pt x="5996511" y="4654146"/>
                  <a:pt x="4654146" y="5996511"/>
                  <a:pt x="2998255" y="5996511"/>
                </a:cubicBezTo>
                <a:cubicBezTo>
                  <a:pt x="1342365" y="5996511"/>
                  <a:pt x="0" y="4654146"/>
                  <a:pt x="0" y="2998255"/>
                </a:cubicBezTo>
                <a:cubicBezTo>
                  <a:pt x="0" y="1342365"/>
                  <a:pt x="1342365" y="0"/>
                  <a:pt x="2998255" y="0"/>
                </a:cubicBezTo>
                <a:cubicBezTo>
                  <a:pt x="4654146" y="0"/>
                  <a:pt x="5996511" y="1342365"/>
                  <a:pt x="5996511" y="2998255"/>
                </a:cubicBezTo>
                <a:close/>
              </a:path>
            </a:pathLst>
          </a:custGeom>
          <a:solidFill>
            <a:schemeClr val="accent4"/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050" name="자유형: 도형 3049">
            <a:extLst>
              <a:ext uri="{FF2B5EF4-FFF2-40B4-BE49-F238E27FC236}">
                <a16:creationId xmlns:a16="http://schemas.microsoft.com/office/drawing/2014/main" id="{E6E2AE35-82E5-4484-9B0B-42526CE72639}"/>
              </a:ext>
            </a:extLst>
          </p:cNvPr>
          <p:cNvSpPr/>
          <p:nvPr/>
        </p:nvSpPr>
        <p:spPr>
          <a:xfrm>
            <a:off x="8095923" y="2221624"/>
            <a:ext cx="3027245" cy="2876792"/>
          </a:xfrm>
          <a:custGeom>
            <a:avLst/>
            <a:gdLst>
              <a:gd name="connsiteX0" fmla="*/ 2020872 w 3027245"/>
              <a:gd name="connsiteY0" fmla="*/ 2390638 h 2876792"/>
              <a:gd name="connsiteX1" fmla="*/ 2055453 w 3027245"/>
              <a:gd name="connsiteY1" fmla="*/ 2393090 h 2876792"/>
              <a:gd name="connsiteX2" fmla="*/ 2241055 w 3027245"/>
              <a:gd name="connsiteY2" fmla="*/ 2422823 h 2876792"/>
              <a:gd name="connsiteX3" fmla="*/ 2364836 w 3027245"/>
              <a:gd name="connsiteY3" fmla="*/ 2452347 h 2876792"/>
              <a:gd name="connsiteX4" fmla="*/ 2417162 w 3027245"/>
              <a:gd name="connsiteY4" fmla="*/ 2526713 h 2876792"/>
              <a:gd name="connsiteX5" fmla="*/ 2417855 w 3027245"/>
              <a:gd name="connsiteY5" fmla="*/ 2554332 h 2876792"/>
              <a:gd name="connsiteX6" fmla="*/ 2340960 w 3027245"/>
              <a:gd name="connsiteY6" fmla="*/ 2612064 h 2876792"/>
              <a:gd name="connsiteX7" fmla="*/ 2277579 w 3027245"/>
              <a:gd name="connsiteY7" fmla="*/ 2653856 h 2876792"/>
              <a:gd name="connsiteX8" fmla="*/ 2148115 w 3027245"/>
              <a:gd name="connsiteY8" fmla="*/ 2722434 h 2876792"/>
              <a:gd name="connsiteX9" fmla="*/ 2029220 w 3027245"/>
              <a:gd name="connsiteY9" fmla="*/ 2773132 h 2876792"/>
              <a:gd name="connsiteX10" fmla="*/ 2019066 w 3027245"/>
              <a:gd name="connsiteY10" fmla="*/ 2779369 h 2876792"/>
              <a:gd name="connsiteX11" fmla="*/ 2003196 w 3027245"/>
              <a:gd name="connsiteY11" fmla="*/ 2791706 h 2876792"/>
              <a:gd name="connsiteX12" fmla="*/ 1899479 w 3027245"/>
              <a:gd name="connsiteY12" fmla="*/ 2823898 h 2876792"/>
              <a:gd name="connsiteX13" fmla="*/ 1747906 w 3027245"/>
              <a:gd name="connsiteY13" fmla="*/ 2856577 h 2876792"/>
              <a:gd name="connsiteX14" fmla="*/ 1679812 w 3027245"/>
              <a:gd name="connsiteY14" fmla="*/ 2866141 h 2876792"/>
              <a:gd name="connsiteX15" fmla="*/ 1596160 w 3027245"/>
              <a:gd name="connsiteY15" fmla="*/ 2875775 h 2876792"/>
              <a:gd name="connsiteX16" fmla="*/ 1452592 w 3027245"/>
              <a:gd name="connsiteY16" fmla="*/ 2876225 h 2876792"/>
              <a:gd name="connsiteX17" fmla="*/ 1427156 w 3027245"/>
              <a:gd name="connsiteY17" fmla="*/ 2869017 h 2876792"/>
              <a:gd name="connsiteX18" fmla="*/ 1515244 w 3027245"/>
              <a:gd name="connsiteY18" fmla="*/ 2758751 h 2876792"/>
              <a:gd name="connsiteX19" fmla="*/ 1612343 w 3027245"/>
              <a:gd name="connsiteY19" fmla="*/ 2697865 h 2876792"/>
              <a:gd name="connsiteX20" fmla="*/ 1821613 w 3027245"/>
              <a:gd name="connsiteY20" fmla="*/ 2542411 h 2876792"/>
              <a:gd name="connsiteX21" fmla="*/ 1929419 w 3027245"/>
              <a:gd name="connsiteY21" fmla="*/ 2430724 h 2876792"/>
              <a:gd name="connsiteX22" fmla="*/ 2020872 w 3027245"/>
              <a:gd name="connsiteY22" fmla="*/ 2390638 h 2876792"/>
              <a:gd name="connsiteX23" fmla="*/ 2586235 w 3027245"/>
              <a:gd name="connsiteY23" fmla="*/ 269476 h 2876792"/>
              <a:gd name="connsiteX24" fmla="*/ 2683818 w 3027245"/>
              <a:gd name="connsiteY24" fmla="*/ 2308501 h 2876792"/>
              <a:gd name="connsiteX25" fmla="*/ 2656407 w 3027245"/>
              <a:gd name="connsiteY25" fmla="*/ 2254443 h 2876792"/>
              <a:gd name="connsiteX26" fmla="*/ 2640501 w 3027245"/>
              <a:gd name="connsiteY26" fmla="*/ 2050543 h 2876792"/>
              <a:gd name="connsiteX27" fmla="*/ 2649095 w 3027245"/>
              <a:gd name="connsiteY27" fmla="*/ 1902193 h 2876792"/>
              <a:gd name="connsiteX28" fmla="*/ 2611081 w 3027245"/>
              <a:gd name="connsiteY28" fmla="*/ 1861788 h 2876792"/>
              <a:gd name="connsiteX29" fmla="*/ 2499255 w 3027245"/>
              <a:gd name="connsiteY29" fmla="*/ 1869516 h 2876792"/>
              <a:gd name="connsiteX30" fmla="*/ 2290297 w 3027245"/>
              <a:gd name="connsiteY30" fmla="*/ 1895263 h 2876792"/>
              <a:gd name="connsiteX31" fmla="*/ 2218807 w 3027245"/>
              <a:gd name="connsiteY31" fmla="*/ 1886114 h 2876792"/>
              <a:gd name="connsiteX32" fmla="*/ 2178782 w 3027245"/>
              <a:gd name="connsiteY32" fmla="*/ 1829387 h 2876792"/>
              <a:gd name="connsiteX33" fmla="*/ 2202762 w 3027245"/>
              <a:gd name="connsiteY33" fmla="*/ 1723938 h 2876792"/>
              <a:gd name="connsiteX34" fmla="*/ 2252490 w 3027245"/>
              <a:gd name="connsiteY34" fmla="*/ 1550603 h 2876792"/>
              <a:gd name="connsiteX35" fmla="*/ 2256094 w 3027245"/>
              <a:gd name="connsiteY35" fmla="*/ 1472945 h 2876792"/>
              <a:gd name="connsiteX36" fmla="*/ 2341999 w 3027245"/>
              <a:gd name="connsiteY36" fmla="*/ 1319778 h 2876792"/>
              <a:gd name="connsiteX37" fmla="*/ 2534844 w 3027245"/>
              <a:gd name="connsiteY37" fmla="*/ 1081122 h 2876792"/>
              <a:gd name="connsiteX38" fmla="*/ 2568769 w 3027245"/>
              <a:gd name="connsiteY38" fmla="*/ 859757 h 2876792"/>
              <a:gd name="connsiteX39" fmla="*/ 2526458 w 3027245"/>
              <a:gd name="connsiteY39" fmla="*/ 678799 h 2876792"/>
              <a:gd name="connsiteX40" fmla="*/ 2512042 w 3027245"/>
              <a:gd name="connsiteY40" fmla="*/ 469771 h 2876792"/>
              <a:gd name="connsiteX41" fmla="*/ 2575631 w 3027245"/>
              <a:gd name="connsiteY41" fmla="*/ 279803 h 2876792"/>
              <a:gd name="connsiteX42" fmla="*/ 2586235 w 3027245"/>
              <a:gd name="connsiteY42" fmla="*/ 269476 h 2876792"/>
              <a:gd name="connsiteX43" fmla="*/ 754399 w 3027245"/>
              <a:gd name="connsiteY43" fmla="*/ 49 h 2876792"/>
              <a:gd name="connsiteX44" fmla="*/ 761364 w 3027245"/>
              <a:gd name="connsiteY44" fmla="*/ 4589 h 2876792"/>
              <a:gd name="connsiteX45" fmla="*/ 831953 w 3027245"/>
              <a:gd name="connsiteY45" fmla="*/ 83425 h 2876792"/>
              <a:gd name="connsiteX46" fmla="*/ 842383 w 3027245"/>
              <a:gd name="connsiteY46" fmla="*/ 102345 h 2876792"/>
              <a:gd name="connsiteX47" fmla="*/ 844844 w 3027245"/>
              <a:gd name="connsiteY47" fmla="*/ 103731 h 2876792"/>
              <a:gd name="connsiteX48" fmla="*/ 879497 w 3027245"/>
              <a:gd name="connsiteY48" fmla="*/ 156854 h 2876792"/>
              <a:gd name="connsiteX49" fmla="*/ 896165 w 3027245"/>
              <a:gd name="connsiteY49" fmla="*/ 247819 h 2876792"/>
              <a:gd name="connsiteX50" fmla="*/ 888507 w 3027245"/>
              <a:gd name="connsiteY50" fmla="*/ 408090 h 2876792"/>
              <a:gd name="connsiteX51" fmla="*/ 873501 w 3027245"/>
              <a:gd name="connsiteY51" fmla="*/ 520921 h 2876792"/>
              <a:gd name="connsiteX52" fmla="*/ 836839 w 3027245"/>
              <a:gd name="connsiteY52" fmla="*/ 676721 h 2876792"/>
              <a:gd name="connsiteX53" fmla="*/ 799344 w 3027245"/>
              <a:gd name="connsiteY53" fmla="*/ 798458 h 2876792"/>
              <a:gd name="connsiteX54" fmla="*/ 807037 w 3027245"/>
              <a:gd name="connsiteY54" fmla="*/ 934505 h 2876792"/>
              <a:gd name="connsiteX55" fmla="*/ 898209 w 3027245"/>
              <a:gd name="connsiteY55" fmla="*/ 1113143 h 2876792"/>
              <a:gd name="connsiteX56" fmla="*/ 976629 w 3027245"/>
              <a:gd name="connsiteY56" fmla="*/ 1282909 h 2876792"/>
              <a:gd name="connsiteX57" fmla="*/ 1090742 w 3027245"/>
              <a:gd name="connsiteY57" fmla="*/ 1419095 h 2876792"/>
              <a:gd name="connsiteX58" fmla="*/ 1124910 w 3027245"/>
              <a:gd name="connsiteY58" fmla="*/ 1507911 h 2876792"/>
              <a:gd name="connsiteX59" fmla="*/ 1060525 w 3027245"/>
              <a:gd name="connsiteY59" fmla="*/ 1680380 h 2876792"/>
              <a:gd name="connsiteX60" fmla="*/ 992189 w 3027245"/>
              <a:gd name="connsiteY60" fmla="*/ 1873849 h 2876792"/>
              <a:gd name="connsiteX61" fmla="*/ 939932 w 3027245"/>
              <a:gd name="connsiteY61" fmla="*/ 1954313 h 2876792"/>
              <a:gd name="connsiteX62" fmla="*/ 763686 w 3027245"/>
              <a:gd name="connsiteY62" fmla="*/ 2163826 h 2876792"/>
              <a:gd name="connsiteX63" fmla="*/ 665306 w 3027245"/>
              <a:gd name="connsiteY63" fmla="*/ 2250251 h 2876792"/>
              <a:gd name="connsiteX64" fmla="*/ 623514 w 3027245"/>
              <a:gd name="connsiteY64" fmla="*/ 2337577 h 2876792"/>
              <a:gd name="connsiteX65" fmla="*/ 622821 w 3027245"/>
              <a:gd name="connsiteY65" fmla="*/ 2356567 h 2876792"/>
              <a:gd name="connsiteX66" fmla="*/ 623133 w 3027245"/>
              <a:gd name="connsiteY66" fmla="*/ 2370012 h 2876792"/>
              <a:gd name="connsiteX67" fmla="*/ 479218 w 3027245"/>
              <a:gd name="connsiteY67" fmla="*/ 2368869 h 2876792"/>
              <a:gd name="connsiteX68" fmla="*/ 455758 w 3027245"/>
              <a:gd name="connsiteY68" fmla="*/ 2224712 h 2876792"/>
              <a:gd name="connsiteX69" fmla="*/ 488332 w 3027245"/>
              <a:gd name="connsiteY69" fmla="*/ 2114584 h 2876792"/>
              <a:gd name="connsiteX70" fmla="*/ 488193 w 3027245"/>
              <a:gd name="connsiteY70" fmla="*/ 2107549 h 2876792"/>
              <a:gd name="connsiteX71" fmla="*/ 489095 w 3027245"/>
              <a:gd name="connsiteY71" fmla="*/ 2086064 h 2876792"/>
              <a:gd name="connsiteX72" fmla="*/ 530401 w 3027245"/>
              <a:gd name="connsiteY72" fmla="*/ 1937853 h 2876792"/>
              <a:gd name="connsiteX73" fmla="*/ 534178 w 3027245"/>
              <a:gd name="connsiteY73" fmla="*/ 1742721 h 2876792"/>
              <a:gd name="connsiteX74" fmla="*/ 512381 w 3027245"/>
              <a:gd name="connsiteY74" fmla="*/ 1688212 h 2876792"/>
              <a:gd name="connsiteX75" fmla="*/ 473362 w 3027245"/>
              <a:gd name="connsiteY75" fmla="*/ 1650301 h 2876792"/>
              <a:gd name="connsiteX76" fmla="*/ 436110 w 3027245"/>
              <a:gd name="connsiteY76" fmla="*/ 1636509 h 2876792"/>
              <a:gd name="connsiteX77" fmla="*/ 361190 w 3027245"/>
              <a:gd name="connsiteY77" fmla="*/ 1566406 h 2876792"/>
              <a:gd name="connsiteX78" fmla="*/ 334299 w 3027245"/>
              <a:gd name="connsiteY78" fmla="*/ 1470001 h 2876792"/>
              <a:gd name="connsiteX79" fmla="*/ 317458 w 3027245"/>
              <a:gd name="connsiteY79" fmla="*/ 1417363 h 2876792"/>
              <a:gd name="connsiteX80" fmla="*/ 318116 w 3027245"/>
              <a:gd name="connsiteY80" fmla="*/ 1394318 h 2876792"/>
              <a:gd name="connsiteX81" fmla="*/ 304740 w 3027245"/>
              <a:gd name="connsiteY81" fmla="*/ 1356685 h 2876792"/>
              <a:gd name="connsiteX82" fmla="*/ 297844 w 3027245"/>
              <a:gd name="connsiteY82" fmla="*/ 1309314 h 2876792"/>
              <a:gd name="connsiteX83" fmla="*/ 297774 w 3027245"/>
              <a:gd name="connsiteY83" fmla="*/ 1231864 h 2876792"/>
              <a:gd name="connsiteX84" fmla="*/ 304740 w 3027245"/>
              <a:gd name="connsiteY84" fmla="*/ 1196761 h 2876792"/>
              <a:gd name="connsiteX85" fmla="*/ 318913 w 3027245"/>
              <a:gd name="connsiteY85" fmla="*/ 1172919 h 2876792"/>
              <a:gd name="connsiteX86" fmla="*/ 329933 w 3027245"/>
              <a:gd name="connsiteY86" fmla="*/ 1153583 h 2876792"/>
              <a:gd name="connsiteX87" fmla="*/ 548074 w 3027245"/>
              <a:gd name="connsiteY87" fmla="*/ 975777 h 2876792"/>
              <a:gd name="connsiteX88" fmla="*/ 598668 w 3027245"/>
              <a:gd name="connsiteY88" fmla="*/ 922065 h 2876792"/>
              <a:gd name="connsiteX89" fmla="*/ 597836 w 3027245"/>
              <a:gd name="connsiteY89" fmla="*/ 819076 h 2876792"/>
              <a:gd name="connsiteX90" fmla="*/ 536431 w 3027245"/>
              <a:gd name="connsiteY90" fmla="*/ 744503 h 2876792"/>
              <a:gd name="connsiteX91" fmla="*/ 467505 w 3027245"/>
              <a:gd name="connsiteY91" fmla="*/ 674122 h 2876792"/>
              <a:gd name="connsiteX92" fmla="*/ 458080 w 3027245"/>
              <a:gd name="connsiteY92" fmla="*/ 660052 h 2876792"/>
              <a:gd name="connsiteX93" fmla="*/ 425056 w 3027245"/>
              <a:gd name="connsiteY93" fmla="*/ 622627 h 2876792"/>
              <a:gd name="connsiteX94" fmla="*/ 367982 w 3027245"/>
              <a:gd name="connsiteY94" fmla="*/ 567979 h 2876792"/>
              <a:gd name="connsiteX95" fmla="*/ 317700 w 3027245"/>
              <a:gd name="connsiteY95" fmla="*/ 579623 h 2876792"/>
              <a:gd name="connsiteX96" fmla="*/ 291675 w 3027245"/>
              <a:gd name="connsiteY96" fmla="*/ 659568 h 2876792"/>
              <a:gd name="connsiteX97" fmla="*/ 255012 w 3027245"/>
              <a:gd name="connsiteY97" fmla="*/ 784769 h 2876792"/>
              <a:gd name="connsiteX98" fmla="*/ 222335 w 3027245"/>
              <a:gd name="connsiteY98" fmla="*/ 826457 h 2876792"/>
              <a:gd name="connsiteX99" fmla="*/ 111237 w 3027245"/>
              <a:gd name="connsiteY99" fmla="*/ 921927 h 2876792"/>
              <a:gd name="connsiteX100" fmla="*/ 11956 w 3027245"/>
              <a:gd name="connsiteY100" fmla="*/ 999065 h 2876792"/>
              <a:gd name="connsiteX101" fmla="*/ 0 w 3027245"/>
              <a:gd name="connsiteY101" fmla="*/ 996188 h 2876792"/>
              <a:gd name="connsiteX102" fmla="*/ 63589 w 3027245"/>
              <a:gd name="connsiteY102" fmla="*/ 788443 h 2876792"/>
              <a:gd name="connsiteX103" fmla="*/ 431709 w 3027245"/>
              <a:gd name="connsiteY103" fmla="*/ 238670 h 2876792"/>
              <a:gd name="connsiteX104" fmla="*/ 446298 w 3027245"/>
              <a:gd name="connsiteY104" fmla="*/ 224220 h 2876792"/>
              <a:gd name="connsiteX105" fmla="*/ 462238 w 3027245"/>
              <a:gd name="connsiteY105" fmla="*/ 202527 h 2876792"/>
              <a:gd name="connsiteX106" fmla="*/ 735097 w 3027245"/>
              <a:gd name="connsiteY106" fmla="*/ 6633 h 2876792"/>
              <a:gd name="connsiteX107" fmla="*/ 754399 w 3027245"/>
              <a:gd name="connsiteY107" fmla="*/ 49 h 287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3027245" h="2876792">
                <a:moveTo>
                  <a:pt x="2020872" y="2390638"/>
                </a:moveTo>
                <a:cubicBezTo>
                  <a:pt x="2032083" y="2390452"/>
                  <a:pt x="2043619" y="2391375"/>
                  <a:pt x="2055453" y="2393090"/>
                </a:cubicBezTo>
                <a:cubicBezTo>
                  <a:pt x="2117447" y="2402100"/>
                  <a:pt x="2179338" y="2412150"/>
                  <a:pt x="2241055" y="2422823"/>
                </a:cubicBezTo>
                <a:cubicBezTo>
                  <a:pt x="2282847" y="2430065"/>
                  <a:pt x="2325020" y="2435541"/>
                  <a:pt x="2364836" y="2452347"/>
                </a:cubicBezTo>
                <a:cubicBezTo>
                  <a:pt x="2401083" y="2467630"/>
                  <a:pt x="2416816" y="2487936"/>
                  <a:pt x="2417162" y="2526713"/>
                </a:cubicBezTo>
                <a:cubicBezTo>
                  <a:pt x="2417231" y="2535931"/>
                  <a:pt x="2417613" y="2545114"/>
                  <a:pt x="2417855" y="2554332"/>
                </a:cubicBezTo>
                <a:cubicBezTo>
                  <a:pt x="2395262" y="2577618"/>
                  <a:pt x="2367019" y="2593421"/>
                  <a:pt x="2340960" y="2612064"/>
                </a:cubicBezTo>
                <a:cubicBezTo>
                  <a:pt x="2320376" y="2626757"/>
                  <a:pt x="2298752" y="2639960"/>
                  <a:pt x="2277579" y="2653856"/>
                </a:cubicBezTo>
                <a:cubicBezTo>
                  <a:pt x="2234540" y="2676934"/>
                  <a:pt x="2192367" y="2701608"/>
                  <a:pt x="2148115" y="2722434"/>
                </a:cubicBezTo>
                <a:cubicBezTo>
                  <a:pt x="2109096" y="2740800"/>
                  <a:pt x="2069903" y="2758716"/>
                  <a:pt x="2029220" y="2773132"/>
                </a:cubicBezTo>
                <a:cubicBezTo>
                  <a:pt x="2025581" y="2774414"/>
                  <a:pt x="2022463" y="2777255"/>
                  <a:pt x="2019066" y="2779369"/>
                </a:cubicBezTo>
                <a:cubicBezTo>
                  <a:pt x="2015706" y="2785954"/>
                  <a:pt x="2010230" y="2789835"/>
                  <a:pt x="2003196" y="2791706"/>
                </a:cubicBezTo>
                <a:cubicBezTo>
                  <a:pt x="1968161" y="2801028"/>
                  <a:pt x="1934548" y="2815235"/>
                  <a:pt x="1899479" y="2823898"/>
                </a:cubicBezTo>
                <a:cubicBezTo>
                  <a:pt x="1849370" y="2836270"/>
                  <a:pt x="1799539" y="2849992"/>
                  <a:pt x="1747906" y="2856577"/>
                </a:cubicBezTo>
                <a:cubicBezTo>
                  <a:pt x="1725312" y="2859453"/>
                  <a:pt x="1702441" y="2862537"/>
                  <a:pt x="1679812" y="2866141"/>
                </a:cubicBezTo>
                <a:cubicBezTo>
                  <a:pt x="1652159" y="2870542"/>
                  <a:pt x="1624090" y="2874700"/>
                  <a:pt x="1596160" y="2875775"/>
                </a:cubicBezTo>
                <a:cubicBezTo>
                  <a:pt x="1548373" y="2877646"/>
                  <a:pt x="1500448" y="2876398"/>
                  <a:pt x="1452592" y="2876225"/>
                </a:cubicBezTo>
                <a:cubicBezTo>
                  <a:pt x="1443616" y="2876121"/>
                  <a:pt x="1433879" y="2877681"/>
                  <a:pt x="1427156" y="2869017"/>
                </a:cubicBezTo>
                <a:cubicBezTo>
                  <a:pt x="1456472" y="2832216"/>
                  <a:pt x="1485200" y="2794963"/>
                  <a:pt x="1515244" y="2758751"/>
                </a:cubicBezTo>
                <a:cubicBezTo>
                  <a:pt x="1540714" y="2728048"/>
                  <a:pt x="1578070" y="2714811"/>
                  <a:pt x="1612343" y="2697865"/>
                </a:cubicBezTo>
                <a:cubicBezTo>
                  <a:pt x="1691629" y="2658638"/>
                  <a:pt x="1759133" y="2604128"/>
                  <a:pt x="1821613" y="2542411"/>
                </a:cubicBezTo>
                <a:cubicBezTo>
                  <a:pt x="1858449" y="2506025"/>
                  <a:pt x="1894177" y="2468461"/>
                  <a:pt x="1929419" y="2430724"/>
                </a:cubicBezTo>
                <a:cubicBezTo>
                  <a:pt x="1956526" y="2401719"/>
                  <a:pt x="1987240" y="2391193"/>
                  <a:pt x="2020872" y="2390638"/>
                </a:cubicBezTo>
                <a:close/>
                <a:moveTo>
                  <a:pt x="2586235" y="269476"/>
                </a:moveTo>
                <a:cubicBezTo>
                  <a:pt x="3134759" y="829402"/>
                  <a:pt x="3176551" y="1703319"/>
                  <a:pt x="2683818" y="2308501"/>
                </a:cubicBezTo>
                <a:cubicBezTo>
                  <a:pt x="2666456" y="2294710"/>
                  <a:pt x="2662714" y="2273641"/>
                  <a:pt x="2656407" y="2254443"/>
                </a:cubicBezTo>
                <a:cubicBezTo>
                  <a:pt x="2634610" y="2187909"/>
                  <a:pt x="2637279" y="2119122"/>
                  <a:pt x="2640501" y="2050543"/>
                </a:cubicBezTo>
                <a:cubicBezTo>
                  <a:pt x="2642823" y="2001059"/>
                  <a:pt x="2647051" y="1951678"/>
                  <a:pt x="2649095" y="1902193"/>
                </a:cubicBezTo>
                <a:cubicBezTo>
                  <a:pt x="2650204" y="1874852"/>
                  <a:pt x="2638596" y="1863417"/>
                  <a:pt x="2611081" y="1861788"/>
                </a:cubicBezTo>
                <a:cubicBezTo>
                  <a:pt x="2573516" y="1859535"/>
                  <a:pt x="2536472" y="1865426"/>
                  <a:pt x="2499255" y="1869516"/>
                </a:cubicBezTo>
                <a:cubicBezTo>
                  <a:pt x="2429464" y="1877174"/>
                  <a:pt x="2360746" y="1893461"/>
                  <a:pt x="2290297" y="1895263"/>
                </a:cubicBezTo>
                <a:cubicBezTo>
                  <a:pt x="2266178" y="1895887"/>
                  <a:pt x="2241920" y="1895332"/>
                  <a:pt x="2218807" y="1886114"/>
                </a:cubicBezTo>
                <a:cubicBezTo>
                  <a:pt x="2194169" y="1876273"/>
                  <a:pt x="2179060" y="1855827"/>
                  <a:pt x="2178782" y="1829387"/>
                </a:cubicBezTo>
                <a:cubicBezTo>
                  <a:pt x="2178401" y="1792412"/>
                  <a:pt x="2191049" y="1758209"/>
                  <a:pt x="2202762" y="1723938"/>
                </a:cubicBezTo>
                <a:cubicBezTo>
                  <a:pt x="2222203" y="1666968"/>
                  <a:pt x="2244312" y="1610622"/>
                  <a:pt x="2252490" y="1550603"/>
                </a:cubicBezTo>
                <a:cubicBezTo>
                  <a:pt x="2255990" y="1525028"/>
                  <a:pt x="2254569" y="1498831"/>
                  <a:pt x="2256094" y="1472945"/>
                </a:cubicBezTo>
                <a:cubicBezTo>
                  <a:pt x="2259836" y="1408005"/>
                  <a:pt x="2293242" y="1359837"/>
                  <a:pt x="2341999" y="1319778"/>
                </a:cubicBezTo>
                <a:cubicBezTo>
                  <a:pt x="2422637" y="1253556"/>
                  <a:pt x="2486849" y="1173611"/>
                  <a:pt x="2534844" y="1081122"/>
                </a:cubicBezTo>
                <a:cubicBezTo>
                  <a:pt x="2570952" y="1011504"/>
                  <a:pt x="2581348" y="937277"/>
                  <a:pt x="2568769" y="859757"/>
                </a:cubicBezTo>
                <a:cubicBezTo>
                  <a:pt x="2558824" y="798456"/>
                  <a:pt x="2541081" y="738992"/>
                  <a:pt x="2526458" y="678799"/>
                </a:cubicBezTo>
                <a:cubicBezTo>
                  <a:pt x="2509755" y="610047"/>
                  <a:pt x="2502478" y="540013"/>
                  <a:pt x="2512042" y="469771"/>
                </a:cubicBezTo>
                <a:cubicBezTo>
                  <a:pt x="2521156" y="402856"/>
                  <a:pt x="2542745" y="339198"/>
                  <a:pt x="2575631" y="279803"/>
                </a:cubicBezTo>
                <a:cubicBezTo>
                  <a:pt x="2577917" y="275679"/>
                  <a:pt x="2579720" y="269822"/>
                  <a:pt x="2586235" y="269476"/>
                </a:cubicBezTo>
                <a:close/>
                <a:moveTo>
                  <a:pt x="754399" y="49"/>
                </a:moveTo>
                <a:cubicBezTo>
                  <a:pt x="757344" y="603"/>
                  <a:pt x="759735" y="2128"/>
                  <a:pt x="761364" y="4589"/>
                </a:cubicBezTo>
                <a:cubicBezTo>
                  <a:pt x="780874" y="34459"/>
                  <a:pt x="807072" y="58336"/>
                  <a:pt x="831953" y="83425"/>
                </a:cubicBezTo>
                <a:cubicBezTo>
                  <a:pt x="837254" y="88761"/>
                  <a:pt x="842730" y="94097"/>
                  <a:pt x="842383" y="102345"/>
                </a:cubicBezTo>
                <a:cubicBezTo>
                  <a:pt x="843700" y="101444"/>
                  <a:pt x="844566" y="101790"/>
                  <a:pt x="844844" y="103731"/>
                </a:cubicBezTo>
                <a:cubicBezTo>
                  <a:pt x="856660" y="121231"/>
                  <a:pt x="870730" y="136998"/>
                  <a:pt x="879497" y="156854"/>
                </a:cubicBezTo>
                <a:cubicBezTo>
                  <a:pt x="892422" y="186102"/>
                  <a:pt x="895264" y="217012"/>
                  <a:pt x="896165" y="247819"/>
                </a:cubicBezTo>
                <a:cubicBezTo>
                  <a:pt x="897759" y="301323"/>
                  <a:pt x="894294" y="354689"/>
                  <a:pt x="888507" y="408090"/>
                </a:cubicBezTo>
                <a:cubicBezTo>
                  <a:pt x="884417" y="445861"/>
                  <a:pt x="879497" y="483425"/>
                  <a:pt x="873501" y="520921"/>
                </a:cubicBezTo>
                <a:cubicBezTo>
                  <a:pt x="865046" y="573766"/>
                  <a:pt x="852883" y="625677"/>
                  <a:pt x="836839" y="676721"/>
                </a:cubicBezTo>
                <a:cubicBezTo>
                  <a:pt x="824121" y="717230"/>
                  <a:pt x="809012" y="757220"/>
                  <a:pt x="799344" y="798458"/>
                </a:cubicBezTo>
                <a:cubicBezTo>
                  <a:pt x="788705" y="843853"/>
                  <a:pt x="791166" y="889838"/>
                  <a:pt x="807037" y="934505"/>
                </a:cubicBezTo>
                <a:cubicBezTo>
                  <a:pt x="829596" y="998060"/>
                  <a:pt x="856799" y="1058529"/>
                  <a:pt x="898209" y="1113143"/>
                </a:cubicBezTo>
                <a:cubicBezTo>
                  <a:pt x="936224" y="1163286"/>
                  <a:pt x="955145" y="1224102"/>
                  <a:pt x="976629" y="1282909"/>
                </a:cubicBezTo>
                <a:cubicBezTo>
                  <a:pt x="998218" y="1341992"/>
                  <a:pt x="1032005" y="1390645"/>
                  <a:pt x="1090742" y="1419095"/>
                </a:cubicBezTo>
                <a:cubicBezTo>
                  <a:pt x="1129866" y="1438051"/>
                  <a:pt x="1137871" y="1453957"/>
                  <a:pt x="1124910" y="1507911"/>
                </a:cubicBezTo>
                <a:cubicBezTo>
                  <a:pt x="1110564" y="1567826"/>
                  <a:pt x="1084158" y="1623722"/>
                  <a:pt x="1060525" y="1680380"/>
                </a:cubicBezTo>
                <a:cubicBezTo>
                  <a:pt x="1034154" y="1743622"/>
                  <a:pt x="1012773" y="1808562"/>
                  <a:pt x="992189" y="1873849"/>
                </a:cubicBezTo>
                <a:cubicBezTo>
                  <a:pt x="982243" y="1905418"/>
                  <a:pt x="960030" y="1929467"/>
                  <a:pt x="939932" y="1954313"/>
                </a:cubicBezTo>
                <a:cubicBezTo>
                  <a:pt x="882546" y="2025283"/>
                  <a:pt x="828141" y="2098713"/>
                  <a:pt x="763686" y="2163826"/>
                </a:cubicBezTo>
                <a:cubicBezTo>
                  <a:pt x="732845" y="2194979"/>
                  <a:pt x="700375" y="2224192"/>
                  <a:pt x="665306" y="2250251"/>
                </a:cubicBezTo>
                <a:cubicBezTo>
                  <a:pt x="635296" y="2272533"/>
                  <a:pt x="621192" y="2300602"/>
                  <a:pt x="623514" y="2337577"/>
                </a:cubicBezTo>
                <a:cubicBezTo>
                  <a:pt x="623895" y="2343849"/>
                  <a:pt x="623063" y="2350226"/>
                  <a:pt x="622821" y="2356567"/>
                </a:cubicBezTo>
                <a:cubicBezTo>
                  <a:pt x="622925" y="2361037"/>
                  <a:pt x="623029" y="2365542"/>
                  <a:pt x="623133" y="2370012"/>
                </a:cubicBezTo>
                <a:cubicBezTo>
                  <a:pt x="588202" y="2425838"/>
                  <a:pt x="520317" y="2425042"/>
                  <a:pt x="479218" y="2368869"/>
                </a:cubicBezTo>
                <a:cubicBezTo>
                  <a:pt x="446817" y="2324582"/>
                  <a:pt x="444080" y="2275964"/>
                  <a:pt x="455758" y="2224712"/>
                </a:cubicBezTo>
                <a:cubicBezTo>
                  <a:pt x="464283" y="2187321"/>
                  <a:pt x="476377" y="2150970"/>
                  <a:pt x="488332" y="2114584"/>
                </a:cubicBezTo>
                <a:cubicBezTo>
                  <a:pt x="488263" y="2112228"/>
                  <a:pt x="488228" y="2109906"/>
                  <a:pt x="488193" y="2107549"/>
                </a:cubicBezTo>
                <a:cubicBezTo>
                  <a:pt x="483030" y="2100168"/>
                  <a:pt x="486981" y="2093064"/>
                  <a:pt x="489095" y="2086064"/>
                </a:cubicBezTo>
                <a:cubicBezTo>
                  <a:pt x="503995" y="2036961"/>
                  <a:pt x="519693" y="1988031"/>
                  <a:pt x="530401" y="1937853"/>
                </a:cubicBezTo>
                <a:cubicBezTo>
                  <a:pt x="544193" y="1873190"/>
                  <a:pt x="551851" y="1808181"/>
                  <a:pt x="534178" y="1742721"/>
                </a:cubicBezTo>
                <a:cubicBezTo>
                  <a:pt x="529049" y="1723628"/>
                  <a:pt x="521252" y="1705608"/>
                  <a:pt x="512381" y="1688212"/>
                </a:cubicBezTo>
                <a:cubicBezTo>
                  <a:pt x="503891" y="1671509"/>
                  <a:pt x="490793" y="1658548"/>
                  <a:pt x="473362" y="1650301"/>
                </a:cubicBezTo>
                <a:cubicBezTo>
                  <a:pt x="461303" y="1644583"/>
                  <a:pt x="449070" y="1639212"/>
                  <a:pt x="436110" y="1636509"/>
                </a:cubicBezTo>
                <a:cubicBezTo>
                  <a:pt x="396778" y="1628262"/>
                  <a:pt x="375848" y="1600643"/>
                  <a:pt x="361190" y="1566406"/>
                </a:cubicBezTo>
                <a:cubicBezTo>
                  <a:pt x="347987" y="1535530"/>
                  <a:pt x="342235" y="1502436"/>
                  <a:pt x="334299" y="1470001"/>
                </a:cubicBezTo>
                <a:cubicBezTo>
                  <a:pt x="329933" y="1452016"/>
                  <a:pt x="323175" y="1434862"/>
                  <a:pt x="317458" y="1417363"/>
                </a:cubicBezTo>
                <a:cubicBezTo>
                  <a:pt x="314928" y="1409635"/>
                  <a:pt x="312294" y="1401838"/>
                  <a:pt x="318116" y="1394318"/>
                </a:cubicBezTo>
                <a:cubicBezTo>
                  <a:pt x="313646" y="1381774"/>
                  <a:pt x="309210" y="1369230"/>
                  <a:pt x="304740" y="1356685"/>
                </a:cubicBezTo>
                <a:cubicBezTo>
                  <a:pt x="300131" y="1341230"/>
                  <a:pt x="297809" y="1325463"/>
                  <a:pt x="297844" y="1309314"/>
                </a:cubicBezTo>
                <a:cubicBezTo>
                  <a:pt x="297913" y="1283498"/>
                  <a:pt x="298087" y="1257681"/>
                  <a:pt x="297774" y="1231864"/>
                </a:cubicBezTo>
                <a:cubicBezTo>
                  <a:pt x="297636" y="1219563"/>
                  <a:pt x="299854" y="1207954"/>
                  <a:pt x="304740" y="1196761"/>
                </a:cubicBezTo>
                <a:cubicBezTo>
                  <a:pt x="306091" y="1186815"/>
                  <a:pt x="317977" y="1183107"/>
                  <a:pt x="318913" y="1172919"/>
                </a:cubicBezTo>
                <a:cubicBezTo>
                  <a:pt x="315829" y="1162628"/>
                  <a:pt x="324561" y="1159024"/>
                  <a:pt x="329933" y="1153583"/>
                </a:cubicBezTo>
                <a:cubicBezTo>
                  <a:pt x="396120" y="1086321"/>
                  <a:pt x="472253" y="1031257"/>
                  <a:pt x="548074" y="975777"/>
                </a:cubicBezTo>
                <a:cubicBezTo>
                  <a:pt x="568138" y="961119"/>
                  <a:pt x="585742" y="944035"/>
                  <a:pt x="598668" y="922065"/>
                </a:cubicBezTo>
                <a:cubicBezTo>
                  <a:pt x="619217" y="887135"/>
                  <a:pt x="618420" y="853175"/>
                  <a:pt x="597836" y="819076"/>
                </a:cubicBezTo>
                <a:cubicBezTo>
                  <a:pt x="580995" y="791249"/>
                  <a:pt x="558955" y="767685"/>
                  <a:pt x="536431" y="744503"/>
                </a:cubicBezTo>
                <a:cubicBezTo>
                  <a:pt x="513559" y="720973"/>
                  <a:pt x="489476" y="698587"/>
                  <a:pt x="467505" y="674122"/>
                </a:cubicBezTo>
                <a:cubicBezTo>
                  <a:pt x="463728" y="669894"/>
                  <a:pt x="458808" y="666359"/>
                  <a:pt x="458080" y="660052"/>
                </a:cubicBezTo>
                <a:cubicBezTo>
                  <a:pt x="450318" y="644736"/>
                  <a:pt x="435417" y="635657"/>
                  <a:pt x="425056" y="622627"/>
                </a:cubicBezTo>
                <a:cubicBezTo>
                  <a:pt x="404991" y="605543"/>
                  <a:pt x="391962" y="581459"/>
                  <a:pt x="367982" y="567979"/>
                </a:cubicBezTo>
                <a:cubicBezTo>
                  <a:pt x="344487" y="554776"/>
                  <a:pt x="332047" y="556474"/>
                  <a:pt x="317700" y="579623"/>
                </a:cubicBezTo>
                <a:cubicBezTo>
                  <a:pt x="302556" y="604053"/>
                  <a:pt x="298052" y="632261"/>
                  <a:pt x="291675" y="659568"/>
                </a:cubicBezTo>
                <a:cubicBezTo>
                  <a:pt x="281765" y="702018"/>
                  <a:pt x="272928" y="744745"/>
                  <a:pt x="255012" y="784769"/>
                </a:cubicBezTo>
                <a:cubicBezTo>
                  <a:pt x="247666" y="801195"/>
                  <a:pt x="237340" y="815680"/>
                  <a:pt x="222335" y="826457"/>
                </a:cubicBezTo>
                <a:cubicBezTo>
                  <a:pt x="182518" y="855012"/>
                  <a:pt x="147830" y="889595"/>
                  <a:pt x="111237" y="921927"/>
                </a:cubicBezTo>
                <a:cubicBezTo>
                  <a:pt x="79806" y="949753"/>
                  <a:pt x="48618" y="977961"/>
                  <a:pt x="11956" y="999065"/>
                </a:cubicBezTo>
                <a:cubicBezTo>
                  <a:pt x="8074" y="1001282"/>
                  <a:pt x="728" y="1010223"/>
                  <a:pt x="0" y="996188"/>
                </a:cubicBezTo>
                <a:cubicBezTo>
                  <a:pt x="14797" y="924976"/>
                  <a:pt x="37114" y="855982"/>
                  <a:pt x="63589" y="788443"/>
                </a:cubicBezTo>
                <a:cubicBezTo>
                  <a:pt x="145924" y="578237"/>
                  <a:pt x="268978" y="395095"/>
                  <a:pt x="431709" y="238670"/>
                </a:cubicBezTo>
                <a:cubicBezTo>
                  <a:pt x="436664" y="233958"/>
                  <a:pt x="441446" y="229037"/>
                  <a:pt x="446298" y="224220"/>
                </a:cubicBezTo>
                <a:cubicBezTo>
                  <a:pt x="447441" y="213963"/>
                  <a:pt x="455619" y="208522"/>
                  <a:pt x="462238" y="202527"/>
                </a:cubicBezTo>
                <a:cubicBezTo>
                  <a:pt x="545787" y="126914"/>
                  <a:pt x="636717" y="61593"/>
                  <a:pt x="735097" y="6633"/>
                </a:cubicBezTo>
                <a:cubicBezTo>
                  <a:pt x="741092" y="3272"/>
                  <a:pt x="747018" y="-471"/>
                  <a:pt x="754399" y="49"/>
                </a:cubicBezTo>
                <a:close/>
              </a:path>
            </a:pathLst>
          </a:custGeom>
          <a:solidFill>
            <a:schemeClr val="accent3"/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051" name="자유형: 도형 3050">
            <a:extLst>
              <a:ext uri="{FF2B5EF4-FFF2-40B4-BE49-F238E27FC236}">
                <a16:creationId xmlns:a16="http://schemas.microsoft.com/office/drawing/2014/main" id="{934853E2-1225-40FB-9EE0-65CA0D988975}"/>
              </a:ext>
            </a:extLst>
          </p:cNvPr>
          <p:cNvSpPr/>
          <p:nvPr/>
        </p:nvSpPr>
        <p:spPr>
          <a:xfrm flipH="1">
            <a:off x="9772850" y="2031315"/>
            <a:ext cx="1342913" cy="2947908"/>
          </a:xfrm>
          <a:custGeom>
            <a:avLst/>
            <a:gdLst>
              <a:gd name="connsiteX0" fmla="*/ 698688 w 2628764"/>
              <a:gd name="connsiteY0" fmla="*/ 3124901 h 5770555"/>
              <a:gd name="connsiteX1" fmla="*/ 2628765 w 2628764"/>
              <a:gd name="connsiteY1" fmla="*/ 0 h 5770555"/>
              <a:gd name="connsiteX2" fmla="*/ 0 w 2628764"/>
              <a:gd name="connsiteY2" fmla="*/ 2975667 h 5770555"/>
              <a:gd name="connsiteX3" fmla="*/ 1910676 w 2628764"/>
              <a:gd name="connsiteY3" fmla="*/ 5770556 h 5770555"/>
              <a:gd name="connsiteX4" fmla="*/ 698688 w 2628764"/>
              <a:gd name="connsiteY4" fmla="*/ 3124901 h 5770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8764" h="5770555">
                <a:moveTo>
                  <a:pt x="698688" y="3124901"/>
                </a:moveTo>
                <a:cubicBezTo>
                  <a:pt x="698688" y="1757507"/>
                  <a:pt x="1484272" y="573671"/>
                  <a:pt x="2628765" y="0"/>
                </a:cubicBezTo>
                <a:cubicBezTo>
                  <a:pt x="1147206" y="182134"/>
                  <a:pt x="0" y="1444928"/>
                  <a:pt x="0" y="2975667"/>
                </a:cubicBezTo>
                <a:cubicBezTo>
                  <a:pt x="0" y="4247958"/>
                  <a:pt x="792435" y="5335063"/>
                  <a:pt x="1910676" y="5770556"/>
                </a:cubicBezTo>
                <a:cubicBezTo>
                  <a:pt x="1168506" y="5129933"/>
                  <a:pt x="698688" y="4182295"/>
                  <a:pt x="698688" y="3124901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  <a:alpha val="30000"/>
            </a:schemeClr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3052" name="그룹 3051">
            <a:extLst>
              <a:ext uri="{FF2B5EF4-FFF2-40B4-BE49-F238E27FC236}">
                <a16:creationId xmlns:a16="http://schemas.microsoft.com/office/drawing/2014/main" id="{68E43C31-BDCC-4A96-914A-4AC1AFCBF7E3}"/>
              </a:ext>
            </a:extLst>
          </p:cNvPr>
          <p:cNvGrpSpPr/>
          <p:nvPr/>
        </p:nvGrpSpPr>
        <p:grpSpPr>
          <a:xfrm flipH="1">
            <a:off x="8658887" y="2552722"/>
            <a:ext cx="1941507" cy="1264918"/>
            <a:chOff x="2361360" y="2707159"/>
            <a:chExt cx="1941507" cy="1264918"/>
          </a:xfrm>
        </p:grpSpPr>
        <p:sp>
          <p:nvSpPr>
            <p:cNvPr id="3053" name="자유형: 도형 3052">
              <a:extLst>
                <a:ext uri="{FF2B5EF4-FFF2-40B4-BE49-F238E27FC236}">
                  <a16:creationId xmlns:a16="http://schemas.microsoft.com/office/drawing/2014/main" id="{703B7FD9-19F0-49B3-AB3C-FC66E4967326}"/>
                </a:ext>
              </a:extLst>
            </p:cNvPr>
            <p:cNvSpPr/>
            <p:nvPr/>
          </p:nvSpPr>
          <p:spPr>
            <a:xfrm rot="20746236">
              <a:off x="2710009" y="2897742"/>
              <a:ext cx="207360" cy="450482"/>
            </a:xfrm>
            <a:custGeom>
              <a:avLst/>
              <a:gdLst>
                <a:gd name="connsiteX0" fmla="*/ 405910 w 405909"/>
                <a:gd name="connsiteY0" fmla="*/ 440911 h 881822"/>
                <a:gd name="connsiteX1" fmla="*/ 202955 w 405909"/>
                <a:gd name="connsiteY1" fmla="*/ 881822 h 881822"/>
                <a:gd name="connsiteX2" fmla="*/ 0 w 405909"/>
                <a:gd name="connsiteY2" fmla="*/ 440911 h 881822"/>
                <a:gd name="connsiteX3" fmla="*/ 202955 w 405909"/>
                <a:gd name="connsiteY3" fmla="*/ 0 h 881822"/>
                <a:gd name="connsiteX4" fmla="*/ 405910 w 405909"/>
                <a:gd name="connsiteY4" fmla="*/ 440911 h 88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909" h="881822">
                  <a:moveTo>
                    <a:pt x="405910" y="440911"/>
                  </a:moveTo>
                  <a:cubicBezTo>
                    <a:pt x="405910" y="684419"/>
                    <a:pt x="315044" y="881822"/>
                    <a:pt x="202955" y="881822"/>
                  </a:cubicBezTo>
                  <a:cubicBezTo>
                    <a:pt x="90866" y="881822"/>
                    <a:pt x="0" y="684419"/>
                    <a:pt x="0" y="440911"/>
                  </a:cubicBezTo>
                  <a:cubicBezTo>
                    <a:pt x="0" y="197403"/>
                    <a:pt x="90866" y="0"/>
                    <a:pt x="202955" y="0"/>
                  </a:cubicBezTo>
                  <a:cubicBezTo>
                    <a:pt x="315044" y="0"/>
                    <a:pt x="405910" y="197403"/>
                    <a:pt x="405910" y="440911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54" name="자유형: 도형 3053">
              <a:extLst>
                <a:ext uri="{FF2B5EF4-FFF2-40B4-BE49-F238E27FC236}">
                  <a16:creationId xmlns:a16="http://schemas.microsoft.com/office/drawing/2014/main" id="{807E5137-DA21-4330-98B0-8C1AD72C5013}"/>
                </a:ext>
              </a:extLst>
            </p:cNvPr>
            <p:cNvSpPr/>
            <p:nvPr/>
          </p:nvSpPr>
          <p:spPr>
            <a:xfrm rot="20746236">
              <a:off x="2707449" y="2923521"/>
              <a:ext cx="103056" cy="223854"/>
            </a:xfrm>
            <a:custGeom>
              <a:avLst/>
              <a:gdLst>
                <a:gd name="connsiteX0" fmla="*/ 201734 w 201733"/>
                <a:gd name="connsiteY0" fmla="*/ 219099 h 438197"/>
                <a:gd name="connsiteX1" fmla="*/ 100867 w 201733"/>
                <a:gd name="connsiteY1" fmla="*/ 438198 h 438197"/>
                <a:gd name="connsiteX2" fmla="*/ 0 w 201733"/>
                <a:gd name="connsiteY2" fmla="*/ 219099 h 438197"/>
                <a:gd name="connsiteX3" fmla="*/ 100867 w 201733"/>
                <a:gd name="connsiteY3" fmla="*/ 0 h 438197"/>
                <a:gd name="connsiteX4" fmla="*/ 201734 w 201733"/>
                <a:gd name="connsiteY4" fmla="*/ 219099 h 43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33" h="438197">
                  <a:moveTo>
                    <a:pt x="201734" y="219099"/>
                  </a:moveTo>
                  <a:cubicBezTo>
                    <a:pt x="201734" y="340104"/>
                    <a:pt x="156574" y="438198"/>
                    <a:pt x="100867" y="438198"/>
                  </a:cubicBezTo>
                  <a:cubicBezTo>
                    <a:pt x="45160" y="438198"/>
                    <a:pt x="0" y="340104"/>
                    <a:pt x="0" y="219099"/>
                  </a:cubicBezTo>
                  <a:cubicBezTo>
                    <a:pt x="0" y="98094"/>
                    <a:pt x="45160" y="0"/>
                    <a:pt x="100867" y="0"/>
                  </a:cubicBezTo>
                  <a:cubicBezTo>
                    <a:pt x="156574" y="0"/>
                    <a:pt x="201734" y="98094"/>
                    <a:pt x="201734" y="219099"/>
                  </a:cubicBezTo>
                  <a:close/>
                </a:path>
              </a:pathLst>
            </a:custGeom>
            <a:solidFill>
              <a:srgbClr val="FEFEF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55" name="자유형: 도형 3054">
              <a:extLst>
                <a:ext uri="{FF2B5EF4-FFF2-40B4-BE49-F238E27FC236}">
                  <a16:creationId xmlns:a16="http://schemas.microsoft.com/office/drawing/2014/main" id="{8E7344C0-1185-4AE4-9215-1DCF30F85044}"/>
                </a:ext>
              </a:extLst>
            </p:cNvPr>
            <p:cNvSpPr/>
            <p:nvPr/>
          </p:nvSpPr>
          <p:spPr>
            <a:xfrm rot="20746236">
              <a:off x="3676814" y="2707159"/>
              <a:ext cx="207360" cy="450482"/>
            </a:xfrm>
            <a:custGeom>
              <a:avLst/>
              <a:gdLst>
                <a:gd name="connsiteX0" fmla="*/ 405909 w 405909"/>
                <a:gd name="connsiteY0" fmla="*/ 440911 h 881822"/>
                <a:gd name="connsiteX1" fmla="*/ 202955 w 405909"/>
                <a:gd name="connsiteY1" fmla="*/ 881822 h 881822"/>
                <a:gd name="connsiteX2" fmla="*/ 0 w 405909"/>
                <a:gd name="connsiteY2" fmla="*/ 440911 h 881822"/>
                <a:gd name="connsiteX3" fmla="*/ 202955 w 405909"/>
                <a:gd name="connsiteY3" fmla="*/ 0 h 881822"/>
                <a:gd name="connsiteX4" fmla="*/ 405909 w 405909"/>
                <a:gd name="connsiteY4" fmla="*/ 440911 h 88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909" h="881822">
                  <a:moveTo>
                    <a:pt x="405909" y="440911"/>
                  </a:moveTo>
                  <a:cubicBezTo>
                    <a:pt x="405909" y="684419"/>
                    <a:pt x="315044" y="881822"/>
                    <a:pt x="202955" y="881822"/>
                  </a:cubicBezTo>
                  <a:cubicBezTo>
                    <a:pt x="90866" y="881822"/>
                    <a:pt x="0" y="684419"/>
                    <a:pt x="0" y="440911"/>
                  </a:cubicBezTo>
                  <a:cubicBezTo>
                    <a:pt x="0" y="197403"/>
                    <a:pt x="90866" y="0"/>
                    <a:pt x="202955" y="0"/>
                  </a:cubicBezTo>
                  <a:cubicBezTo>
                    <a:pt x="315044" y="0"/>
                    <a:pt x="405909" y="197403"/>
                    <a:pt x="405909" y="440911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56" name="자유형: 도형 3055">
              <a:extLst>
                <a:ext uri="{FF2B5EF4-FFF2-40B4-BE49-F238E27FC236}">
                  <a16:creationId xmlns:a16="http://schemas.microsoft.com/office/drawing/2014/main" id="{1E60DEF6-4EE1-4AC3-BCB1-DECFC9F49E53}"/>
                </a:ext>
              </a:extLst>
            </p:cNvPr>
            <p:cNvSpPr/>
            <p:nvPr/>
          </p:nvSpPr>
          <p:spPr>
            <a:xfrm rot="20746236">
              <a:off x="3674255" y="2732938"/>
              <a:ext cx="103056" cy="223854"/>
            </a:xfrm>
            <a:custGeom>
              <a:avLst/>
              <a:gdLst>
                <a:gd name="connsiteX0" fmla="*/ 201734 w 201733"/>
                <a:gd name="connsiteY0" fmla="*/ 219099 h 438197"/>
                <a:gd name="connsiteX1" fmla="*/ 100867 w 201733"/>
                <a:gd name="connsiteY1" fmla="*/ 438198 h 438197"/>
                <a:gd name="connsiteX2" fmla="*/ 0 w 201733"/>
                <a:gd name="connsiteY2" fmla="*/ 219099 h 438197"/>
                <a:gd name="connsiteX3" fmla="*/ 100867 w 201733"/>
                <a:gd name="connsiteY3" fmla="*/ 0 h 438197"/>
                <a:gd name="connsiteX4" fmla="*/ 201734 w 201733"/>
                <a:gd name="connsiteY4" fmla="*/ 219099 h 43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33" h="438197">
                  <a:moveTo>
                    <a:pt x="201734" y="219099"/>
                  </a:moveTo>
                  <a:cubicBezTo>
                    <a:pt x="201734" y="340104"/>
                    <a:pt x="156574" y="438198"/>
                    <a:pt x="100867" y="438198"/>
                  </a:cubicBezTo>
                  <a:cubicBezTo>
                    <a:pt x="45160" y="438198"/>
                    <a:pt x="0" y="340104"/>
                    <a:pt x="0" y="219099"/>
                  </a:cubicBezTo>
                  <a:cubicBezTo>
                    <a:pt x="0" y="98094"/>
                    <a:pt x="45160" y="0"/>
                    <a:pt x="100867" y="0"/>
                  </a:cubicBezTo>
                  <a:cubicBezTo>
                    <a:pt x="156574" y="0"/>
                    <a:pt x="201734" y="98094"/>
                    <a:pt x="201734" y="219099"/>
                  </a:cubicBezTo>
                  <a:close/>
                </a:path>
              </a:pathLst>
            </a:custGeom>
            <a:solidFill>
              <a:srgbClr val="FEFEF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57" name="자유형: 도형 3056">
              <a:extLst>
                <a:ext uri="{FF2B5EF4-FFF2-40B4-BE49-F238E27FC236}">
                  <a16:creationId xmlns:a16="http://schemas.microsoft.com/office/drawing/2014/main" id="{D4B50DC3-94E5-4FB0-A633-532EC12E57DA}"/>
                </a:ext>
              </a:extLst>
            </p:cNvPr>
            <p:cNvSpPr/>
            <p:nvPr/>
          </p:nvSpPr>
          <p:spPr>
            <a:xfrm>
              <a:off x="3159169" y="3546444"/>
              <a:ext cx="572489" cy="425633"/>
            </a:xfrm>
            <a:custGeom>
              <a:avLst/>
              <a:gdLst>
                <a:gd name="connsiteX0" fmla="*/ 1132597 w 1132596"/>
                <a:gd name="connsiteY0" fmla="*/ 152496 h 839514"/>
                <a:gd name="connsiteX1" fmla="*/ 1003441 w 1132596"/>
                <a:gd name="connsiteY1" fmla="*/ 503740 h 839514"/>
                <a:gd name="connsiteX2" fmla="*/ 748115 w 1132596"/>
                <a:gd name="connsiteY2" fmla="*/ 772226 h 839514"/>
                <a:gd name="connsiteX3" fmla="*/ 523788 w 1132596"/>
                <a:gd name="connsiteY3" fmla="*/ 835312 h 839514"/>
                <a:gd name="connsiteX4" fmla="*/ 371094 w 1132596"/>
                <a:gd name="connsiteY4" fmla="*/ 781180 h 839514"/>
                <a:gd name="connsiteX5" fmla="*/ 83615 w 1132596"/>
                <a:gd name="connsiteY5" fmla="*/ 607458 h 839514"/>
                <a:gd name="connsiteX6" fmla="*/ 37352 w 1132596"/>
                <a:gd name="connsiteY6" fmla="*/ 549596 h 839514"/>
                <a:gd name="connsiteX7" fmla="*/ 2553 w 1132596"/>
                <a:gd name="connsiteY7" fmla="*/ 458359 h 839514"/>
                <a:gd name="connsiteX8" fmla="*/ 98470 w 1132596"/>
                <a:gd name="connsiteY8" fmla="*/ 315501 h 839514"/>
                <a:gd name="connsiteX9" fmla="*/ 229457 w 1132596"/>
                <a:gd name="connsiteY9" fmla="*/ 353284 h 839514"/>
                <a:gd name="connsiteX10" fmla="*/ 269615 w 1132596"/>
                <a:gd name="connsiteY10" fmla="*/ 460801 h 839514"/>
                <a:gd name="connsiteX11" fmla="*/ 576427 w 1132596"/>
                <a:gd name="connsiteY11" fmla="*/ 675291 h 839514"/>
                <a:gd name="connsiteX12" fmla="*/ 713316 w 1132596"/>
                <a:gd name="connsiteY12" fmla="*/ 602235 h 839514"/>
                <a:gd name="connsiteX13" fmla="*/ 957585 w 1132596"/>
                <a:gd name="connsiteY13" fmla="*/ 186006 h 839514"/>
                <a:gd name="connsiteX14" fmla="*/ 963080 w 1132596"/>
                <a:gd name="connsiteY14" fmla="*/ 102435 h 839514"/>
                <a:gd name="connsiteX15" fmla="*/ 1025691 w 1132596"/>
                <a:gd name="connsiteY15" fmla="*/ 1769 h 839514"/>
                <a:gd name="connsiteX16" fmla="*/ 1125542 w 1132596"/>
                <a:gd name="connsiteY16" fmla="*/ 70960 h 839514"/>
                <a:gd name="connsiteX17" fmla="*/ 1132597 w 1132596"/>
                <a:gd name="connsiteY17" fmla="*/ 152496 h 839514"/>
                <a:gd name="connsiteX0" fmla="*/ 1130230 w 1130231"/>
                <a:gd name="connsiteY0" fmla="*/ 152496 h 839516"/>
                <a:gd name="connsiteX1" fmla="*/ 1001074 w 1130231"/>
                <a:gd name="connsiteY1" fmla="*/ 503740 h 839516"/>
                <a:gd name="connsiteX2" fmla="*/ 745748 w 1130231"/>
                <a:gd name="connsiteY2" fmla="*/ 772226 h 839516"/>
                <a:gd name="connsiteX3" fmla="*/ 521421 w 1130231"/>
                <a:gd name="connsiteY3" fmla="*/ 835312 h 839516"/>
                <a:gd name="connsiteX4" fmla="*/ 368727 w 1130231"/>
                <a:gd name="connsiteY4" fmla="*/ 781180 h 839516"/>
                <a:gd name="connsiteX5" fmla="*/ 81248 w 1130231"/>
                <a:gd name="connsiteY5" fmla="*/ 607458 h 839516"/>
                <a:gd name="connsiteX6" fmla="*/ 186 w 1130231"/>
                <a:gd name="connsiteY6" fmla="*/ 458359 h 839516"/>
                <a:gd name="connsiteX7" fmla="*/ 96103 w 1130231"/>
                <a:gd name="connsiteY7" fmla="*/ 315501 h 839516"/>
                <a:gd name="connsiteX8" fmla="*/ 227090 w 1130231"/>
                <a:gd name="connsiteY8" fmla="*/ 353284 h 839516"/>
                <a:gd name="connsiteX9" fmla="*/ 267248 w 1130231"/>
                <a:gd name="connsiteY9" fmla="*/ 460801 h 839516"/>
                <a:gd name="connsiteX10" fmla="*/ 574060 w 1130231"/>
                <a:gd name="connsiteY10" fmla="*/ 675291 h 839516"/>
                <a:gd name="connsiteX11" fmla="*/ 710949 w 1130231"/>
                <a:gd name="connsiteY11" fmla="*/ 602235 h 839516"/>
                <a:gd name="connsiteX12" fmla="*/ 955218 w 1130231"/>
                <a:gd name="connsiteY12" fmla="*/ 186006 h 839516"/>
                <a:gd name="connsiteX13" fmla="*/ 960713 w 1130231"/>
                <a:gd name="connsiteY13" fmla="*/ 102435 h 839516"/>
                <a:gd name="connsiteX14" fmla="*/ 1023324 w 1130231"/>
                <a:gd name="connsiteY14" fmla="*/ 1769 h 839516"/>
                <a:gd name="connsiteX15" fmla="*/ 1123175 w 1130231"/>
                <a:gd name="connsiteY15" fmla="*/ 70960 h 839516"/>
                <a:gd name="connsiteX16" fmla="*/ 1130230 w 1130231"/>
                <a:gd name="connsiteY16" fmla="*/ 152496 h 839516"/>
                <a:gd name="connsiteX0" fmla="*/ 1142646 w 1142646"/>
                <a:gd name="connsiteY0" fmla="*/ 152496 h 839514"/>
                <a:gd name="connsiteX1" fmla="*/ 1013490 w 1142646"/>
                <a:gd name="connsiteY1" fmla="*/ 503740 h 839514"/>
                <a:gd name="connsiteX2" fmla="*/ 758164 w 1142646"/>
                <a:gd name="connsiteY2" fmla="*/ 772226 h 839514"/>
                <a:gd name="connsiteX3" fmla="*/ 533837 w 1142646"/>
                <a:gd name="connsiteY3" fmla="*/ 835312 h 839514"/>
                <a:gd name="connsiteX4" fmla="*/ 381143 w 1142646"/>
                <a:gd name="connsiteY4" fmla="*/ 781180 h 839514"/>
                <a:gd name="connsiteX5" fmla="*/ 12602 w 1142646"/>
                <a:gd name="connsiteY5" fmla="*/ 458359 h 839514"/>
                <a:gd name="connsiteX6" fmla="*/ 108519 w 1142646"/>
                <a:gd name="connsiteY6" fmla="*/ 315501 h 839514"/>
                <a:gd name="connsiteX7" fmla="*/ 239506 w 1142646"/>
                <a:gd name="connsiteY7" fmla="*/ 353284 h 839514"/>
                <a:gd name="connsiteX8" fmla="*/ 279664 w 1142646"/>
                <a:gd name="connsiteY8" fmla="*/ 460801 h 839514"/>
                <a:gd name="connsiteX9" fmla="*/ 586476 w 1142646"/>
                <a:gd name="connsiteY9" fmla="*/ 675291 h 839514"/>
                <a:gd name="connsiteX10" fmla="*/ 723365 w 1142646"/>
                <a:gd name="connsiteY10" fmla="*/ 602235 h 839514"/>
                <a:gd name="connsiteX11" fmla="*/ 967634 w 1142646"/>
                <a:gd name="connsiteY11" fmla="*/ 186006 h 839514"/>
                <a:gd name="connsiteX12" fmla="*/ 973129 w 1142646"/>
                <a:gd name="connsiteY12" fmla="*/ 102435 h 839514"/>
                <a:gd name="connsiteX13" fmla="*/ 1035740 w 1142646"/>
                <a:gd name="connsiteY13" fmla="*/ 1769 h 839514"/>
                <a:gd name="connsiteX14" fmla="*/ 1135591 w 1142646"/>
                <a:gd name="connsiteY14" fmla="*/ 70960 h 839514"/>
                <a:gd name="connsiteX15" fmla="*/ 1142646 w 1142646"/>
                <a:gd name="connsiteY15" fmla="*/ 152496 h 839514"/>
                <a:gd name="connsiteX0" fmla="*/ 1119213 w 1119213"/>
                <a:gd name="connsiteY0" fmla="*/ 152496 h 839516"/>
                <a:gd name="connsiteX1" fmla="*/ 990057 w 1119213"/>
                <a:gd name="connsiteY1" fmla="*/ 503740 h 839516"/>
                <a:gd name="connsiteX2" fmla="*/ 734731 w 1119213"/>
                <a:gd name="connsiteY2" fmla="*/ 772226 h 839516"/>
                <a:gd name="connsiteX3" fmla="*/ 510404 w 1119213"/>
                <a:gd name="connsiteY3" fmla="*/ 835312 h 839516"/>
                <a:gd name="connsiteX4" fmla="*/ 357710 w 1119213"/>
                <a:gd name="connsiteY4" fmla="*/ 781180 h 839516"/>
                <a:gd name="connsiteX5" fmla="*/ 13229 w 1119213"/>
                <a:gd name="connsiteY5" fmla="*/ 516099 h 839516"/>
                <a:gd name="connsiteX6" fmla="*/ 85086 w 1119213"/>
                <a:gd name="connsiteY6" fmla="*/ 315501 h 839516"/>
                <a:gd name="connsiteX7" fmla="*/ 216073 w 1119213"/>
                <a:gd name="connsiteY7" fmla="*/ 353284 h 839516"/>
                <a:gd name="connsiteX8" fmla="*/ 256231 w 1119213"/>
                <a:gd name="connsiteY8" fmla="*/ 460801 h 839516"/>
                <a:gd name="connsiteX9" fmla="*/ 563043 w 1119213"/>
                <a:gd name="connsiteY9" fmla="*/ 675291 h 839516"/>
                <a:gd name="connsiteX10" fmla="*/ 699932 w 1119213"/>
                <a:gd name="connsiteY10" fmla="*/ 602235 h 839516"/>
                <a:gd name="connsiteX11" fmla="*/ 944201 w 1119213"/>
                <a:gd name="connsiteY11" fmla="*/ 186006 h 839516"/>
                <a:gd name="connsiteX12" fmla="*/ 949696 w 1119213"/>
                <a:gd name="connsiteY12" fmla="*/ 102435 h 839516"/>
                <a:gd name="connsiteX13" fmla="*/ 1012307 w 1119213"/>
                <a:gd name="connsiteY13" fmla="*/ 1769 h 839516"/>
                <a:gd name="connsiteX14" fmla="*/ 1112158 w 1119213"/>
                <a:gd name="connsiteY14" fmla="*/ 70960 h 839516"/>
                <a:gd name="connsiteX15" fmla="*/ 1119213 w 1119213"/>
                <a:gd name="connsiteY15" fmla="*/ 152496 h 839516"/>
                <a:gd name="connsiteX0" fmla="*/ 1121100 w 1121100"/>
                <a:gd name="connsiteY0" fmla="*/ 152496 h 839514"/>
                <a:gd name="connsiteX1" fmla="*/ 991944 w 1121100"/>
                <a:gd name="connsiteY1" fmla="*/ 503740 h 839514"/>
                <a:gd name="connsiteX2" fmla="*/ 736618 w 1121100"/>
                <a:gd name="connsiteY2" fmla="*/ 772226 h 839514"/>
                <a:gd name="connsiteX3" fmla="*/ 512291 w 1121100"/>
                <a:gd name="connsiteY3" fmla="*/ 835312 h 839514"/>
                <a:gd name="connsiteX4" fmla="*/ 359597 w 1121100"/>
                <a:gd name="connsiteY4" fmla="*/ 781180 h 839514"/>
                <a:gd name="connsiteX5" fmla="*/ 15116 w 1121100"/>
                <a:gd name="connsiteY5" fmla="*/ 516099 h 839514"/>
                <a:gd name="connsiteX6" fmla="*/ 86973 w 1121100"/>
                <a:gd name="connsiteY6" fmla="*/ 315501 h 839514"/>
                <a:gd name="connsiteX7" fmla="*/ 217960 w 1121100"/>
                <a:gd name="connsiteY7" fmla="*/ 353284 h 839514"/>
                <a:gd name="connsiteX8" fmla="*/ 258118 w 1121100"/>
                <a:gd name="connsiteY8" fmla="*/ 460801 h 839514"/>
                <a:gd name="connsiteX9" fmla="*/ 564930 w 1121100"/>
                <a:gd name="connsiteY9" fmla="*/ 675291 h 839514"/>
                <a:gd name="connsiteX10" fmla="*/ 701819 w 1121100"/>
                <a:gd name="connsiteY10" fmla="*/ 602235 h 839514"/>
                <a:gd name="connsiteX11" fmla="*/ 946088 w 1121100"/>
                <a:gd name="connsiteY11" fmla="*/ 186006 h 839514"/>
                <a:gd name="connsiteX12" fmla="*/ 951583 w 1121100"/>
                <a:gd name="connsiteY12" fmla="*/ 102435 h 839514"/>
                <a:gd name="connsiteX13" fmla="*/ 1014194 w 1121100"/>
                <a:gd name="connsiteY13" fmla="*/ 1769 h 839514"/>
                <a:gd name="connsiteX14" fmla="*/ 1114045 w 1121100"/>
                <a:gd name="connsiteY14" fmla="*/ 70960 h 839514"/>
                <a:gd name="connsiteX15" fmla="*/ 1121100 w 1121100"/>
                <a:gd name="connsiteY15" fmla="*/ 152496 h 839514"/>
                <a:gd name="connsiteX0" fmla="*/ 1095731 w 1095731"/>
                <a:gd name="connsiteY0" fmla="*/ 152496 h 839516"/>
                <a:gd name="connsiteX1" fmla="*/ 966575 w 1095731"/>
                <a:gd name="connsiteY1" fmla="*/ 503740 h 839516"/>
                <a:gd name="connsiteX2" fmla="*/ 711249 w 1095731"/>
                <a:gd name="connsiteY2" fmla="*/ 772226 h 839516"/>
                <a:gd name="connsiteX3" fmla="*/ 486922 w 1095731"/>
                <a:gd name="connsiteY3" fmla="*/ 835312 h 839516"/>
                <a:gd name="connsiteX4" fmla="*/ 334228 w 1095731"/>
                <a:gd name="connsiteY4" fmla="*/ 781180 h 839516"/>
                <a:gd name="connsiteX5" fmla="*/ 18616 w 1095731"/>
                <a:gd name="connsiteY5" fmla="*/ 516099 h 839516"/>
                <a:gd name="connsiteX6" fmla="*/ 61604 w 1095731"/>
                <a:gd name="connsiteY6" fmla="*/ 315501 h 839516"/>
                <a:gd name="connsiteX7" fmla="*/ 192591 w 1095731"/>
                <a:gd name="connsiteY7" fmla="*/ 353284 h 839516"/>
                <a:gd name="connsiteX8" fmla="*/ 232749 w 1095731"/>
                <a:gd name="connsiteY8" fmla="*/ 460801 h 839516"/>
                <a:gd name="connsiteX9" fmla="*/ 539561 w 1095731"/>
                <a:gd name="connsiteY9" fmla="*/ 675291 h 839516"/>
                <a:gd name="connsiteX10" fmla="*/ 676450 w 1095731"/>
                <a:gd name="connsiteY10" fmla="*/ 602235 h 839516"/>
                <a:gd name="connsiteX11" fmla="*/ 920719 w 1095731"/>
                <a:gd name="connsiteY11" fmla="*/ 186006 h 839516"/>
                <a:gd name="connsiteX12" fmla="*/ 926214 w 1095731"/>
                <a:gd name="connsiteY12" fmla="*/ 102435 h 839516"/>
                <a:gd name="connsiteX13" fmla="*/ 988825 w 1095731"/>
                <a:gd name="connsiteY13" fmla="*/ 1769 h 839516"/>
                <a:gd name="connsiteX14" fmla="*/ 1088676 w 1095731"/>
                <a:gd name="connsiteY14" fmla="*/ 70960 h 839516"/>
                <a:gd name="connsiteX15" fmla="*/ 1095731 w 1095731"/>
                <a:gd name="connsiteY15" fmla="*/ 152496 h 839516"/>
                <a:gd name="connsiteX0" fmla="*/ 1095729 w 1095729"/>
                <a:gd name="connsiteY0" fmla="*/ 152496 h 839514"/>
                <a:gd name="connsiteX1" fmla="*/ 966573 w 1095729"/>
                <a:gd name="connsiteY1" fmla="*/ 503740 h 839514"/>
                <a:gd name="connsiteX2" fmla="*/ 711247 w 1095729"/>
                <a:gd name="connsiteY2" fmla="*/ 772226 h 839514"/>
                <a:gd name="connsiteX3" fmla="*/ 486920 w 1095729"/>
                <a:gd name="connsiteY3" fmla="*/ 835312 h 839514"/>
                <a:gd name="connsiteX4" fmla="*/ 334226 w 1095729"/>
                <a:gd name="connsiteY4" fmla="*/ 781180 h 839514"/>
                <a:gd name="connsiteX5" fmla="*/ 18614 w 1095729"/>
                <a:gd name="connsiteY5" fmla="*/ 516099 h 839514"/>
                <a:gd name="connsiteX6" fmla="*/ 61602 w 1095729"/>
                <a:gd name="connsiteY6" fmla="*/ 315501 h 839514"/>
                <a:gd name="connsiteX7" fmla="*/ 192589 w 1095729"/>
                <a:gd name="connsiteY7" fmla="*/ 353284 h 839514"/>
                <a:gd name="connsiteX8" fmla="*/ 256807 w 1095729"/>
                <a:gd name="connsiteY8" fmla="*/ 460801 h 839514"/>
                <a:gd name="connsiteX9" fmla="*/ 539559 w 1095729"/>
                <a:gd name="connsiteY9" fmla="*/ 675291 h 839514"/>
                <a:gd name="connsiteX10" fmla="*/ 676448 w 1095729"/>
                <a:gd name="connsiteY10" fmla="*/ 602235 h 839514"/>
                <a:gd name="connsiteX11" fmla="*/ 920717 w 1095729"/>
                <a:gd name="connsiteY11" fmla="*/ 186006 h 839514"/>
                <a:gd name="connsiteX12" fmla="*/ 926212 w 1095729"/>
                <a:gd name="connsiteY12" fmla="*/ 102435 h 839514"/>
                <a:gd name="connsiteX13" fmla="*/ 988823 w 1095729"/>
                <a:gd name="connsiteY13" fmla="*/ 1769 h 839514"/>
                <a:gd name="connsiteX14" fmla="*/ 1088674 w 1095729"/>
                <a:gd name="connsiteY14" fmla="*/ 70960 h 839514"/>
                <a:gd name="connsiteX15" fmla="*/ 1095729 w 1095729"/>
                <a:gd name="connsiteY15" fmla="*/ 152496 h 839514"/>
                <a:gd name="connsiteX0" fmla="*/ 1095729 w 1095729"/>
                <a:gd name="connsiteY0" fmla="*/ 152496 h 839516"/>
                <a:gd name="connsiteX1" fmla="*/ 966573 w 1095729"/>
                <a:gd name="connsiteY1" fmla="*/ 503740 h 839516"/>
                <a:gd name="connsiteX2" fmla="*/ 711247 w 1095729"/>
                <a:gd name="connsiteY2" fmla="*/ 772226 h 839516"/>
                <a:gd name="connsiteX3" fmla="*/ 486920 w 1095729"/>
                <a:gd name="connsiteY3" fmla="*/ 835312 h 839516"/>
                <a:gd name="connsiteX4" fmla="*/ 334226 w 1095729"/>
                <a:gd name="connsiteY4" fmla="*/ 781180 h 839516"/>
                <a:gd name="connsiteX5" fmla="*/ 18614 w 1095729"/>
                <a:gd name="connsiteY5" fmla="*/ 516099 h 839516"/>
                <a:gd name="connsiteX6" fmla="*/ 61602 w 1095729"/>
                <a:gd name="connsiteY6" fmla="*/ 315501 h 839516"/>
                <a:gd name="connsiteX7" fmla="*/ 192589 w 1095729"/>
                <a:gd name="connsiteY7" fmla="*/ 353284 h 839516"/>
                <a:gd name="connsiteX8" fmla="*/ 256807 w 1095729"/>
                <a:gd name="connsiteY8" fmla="*/ 460801 h 839516"/>
                <a:gd name="connsiteX9" fmla="*/ 539559 w 1095729"/>
                <a:gd name="connsiteY9" fmla="*/ 675291 h 839516"/>
                <a:gd name="connsiteX10" fmla="*/ 724566 w 1095729"/>
                <a:gd name="connsiteY10" fmla="*/ 568552 h 839516"/>
                <a:gd name="connsiteX11" fmla="*/ 920717 w 1095729"/>
                <a:gd name="connsiteY11" fmla="*/ 186006 h 839516"/>
                <a:gd name="connsiteX12" fmla="*/ 926212 w 1095729"/>
                <a:gd name="connsiteY12" fmla="*/ 102435 h 839516"/>
                <a:gd name="connsiteX13" fmla="*/ 988823 w 1095729"/>
                <a:gd name="connsiteY13" fmla="*/ 1769 h 839516"/>
                <a:gd name="connsiteX14" fmla="*/ 1088674 w 1095729"/>
                <a:gd name="connsiteY14" fmla="*/ 70960 h 839516"/>
                <a:gd name="connsiteX15" fmla="*/ 1095729 w 1095729"/>
                <a:gd name="connsiteY15" fmla="*/ 152496 h 839516"/>
                <a:gd name="connsiteX0" fmla="*/ 1095729 w 1095729"/>
                <a:gd name="connsiteY0" fmla="*/ 152496 h 839514"/>
                <a:gd name="connsiteX1" fmla="*/ 966573 w 1095729"/>
                <a:gd name="connsiteY1" fmla="*/ 503740 h 839514"/>
                <a:gd name="connsiteX2" fmla="*/ 711247 w 1095729"/>
                <a:gd name="connsiteY2" fmla="*/ 772226 h 839514"/>
                <a:gd name="connsiteX3" fmla="*/ 486920 w 1095729"/>
                <a:gd name="connsiteY3" fmla="*/ 835312 h 839514"/>
                <a:gd name="connsiteX4" fmla="*/ 334226 w 1095729"/>
                <a:gd name="connsiteY4" fmla="*/ 781180 h 839514"/>
                <a:gd name="connsiteX5" fmla="*/ 18614 w 1095729"/>
                <a:gd name="connsiteY5" fmla="*/ 516099 h 839514"/>
                <a:gd name="connsiteX6" fmla="*/ 61602 w 1095729"/>
                <a:gd name="connsiteY6" fmla="*/ 315501 h 839514"/>
                <a:gd name="connsiteX7" fmla="*/ 192589 w 1095729"/>
                <a:gd name="connsiteY7" fmla="*/ 353284 h 839514"/>
                <a:gd name="connsiteX8" fmla="*/ 256807 w 1095729"/>
                <a:gd name="connsiteY8" fmla="*/ 460801 h 839514"/>
                <a:gd name="connsiteX9" fmla="*/ 501067 w 1095729"/>
                <a:gd name="connsiteY9" fmla="*/ 636797 h 839514"/>
                <a:gd name="connsiteX10" fmla="*/ 724566 w 1095729"/>
                <a:gd name="connsiteY10" fmla="*/ 568552 h 839514"/>
                <a:gd name="connsiteX11" fmla="*/ 920717 w 1095729"/>
                <a:gd name="connsiteY11" fmla="*/ 186006 h 839514"/>
                <a:gd name="connsiteX12" fmla="*/ 926212 w 1095729"/>
                <a:gd name="connsiteY12" fmla="*/ 102435 h 839514"/>
                <a:gd name="connsiteX13" fmla="*/ 988823 w 1095729"/>
                <a:gd name="connsiteY13" fmla="*/ 1769 h 839514"/>
                <a:gd name="connsiteX14" fmla="*/ 1088674 w 1095729"/>
                <a:gd name="connsiteY14" fmla="*/ 70960 h 839514"/>
                <a:gd name="connsiteX15" fmla="*/ 1095729 w 1095729"/>
                <a:gd name="connsiteY15" fmla="*/ 152496 h 839514"/>
                <a:gd name="connsiteX0" fmla="*/ 1095729 w 1095729"/>
                <a:gd name="connsiteY0" fmla="*/ 152496 h 835480"/>
                <a:gd name="connsiteX1" fmla="*/ 966573 w 1095729"/>
                <a:gd name="connsiteY1" fmla="*/ 503740 h 835480"/>
                <a:gd name="connsiteX2" fmla="*/ 749739 w 1095729"/>
                <a:gd name="connsiteY2" fmla="*/ 786663 h 835480"/>
                <a:gd name="connsiteX3" fmla="*/ 486920 w 1095729"/>
                <a:gd name="connsiteY3" fmla="*/ 835312 h 835480"/>
                <a:gd name="connsiteX4" fmla="*/ 334226 w 1095729"/>
                <a:gd name="connsiteY4" fmla="*/ 781180 h 835480"/>
                <a:gd name="connsiteX5" fmla="*/ 18614 w 1095729"/>
                <a:gd name="connsiteY5" fmla="*/ 516099 h 835480"/>
                <a:gd name="connsiteX6" fmla="*/ 61602 w 1095729"/>
                <a:gd name="connsiteY6" fmla="*/ 315501 h 835480"/>
                <a:gd name="connsiteX7" fmla="*/ 192589 w 1095729"/>
                <a:gd name="connsiteY7" fmla="*/ 353284 h 835480"/>
                <a:gd name="connsiteX8" fmla="*/ 256807 w 1095729"/>
                <a:gd name="connsiteY8" fmla="*/ 460801 h 835480"/>
                <a:gd name="connsiteX9" fmla="*/ 501067 w 1095729"/>
                <a:gd name="connsiteY9" fmla="*/ 636797 h 835480"/>
                <a:gd name="connsiteX10" fmla="*/ 724566 w 1095729"/>
                <a:gd name="connsiteY10" fmla="*/ 568552 h 835480"/>
                <a:gd name="connsiteX11" fmla="*/ 920717 w 1095729"/>
                <a:gd name="connsiteY11" fmla="*/ 186006 h 835480"/>
                <a:gd name="connsiteX12" fmla="*/ 926212 w 1095729"/>
                <a:gd name="connsiteY12" fmla="*/ 102435 h 835480"/>
                <a:gd name="connsiteX13" fmla="*/ 988823 w 1095729"/>
                <a:gd name="connsiteY13" fmla="*/ 1769 h 835480"/>
                <a:gd name="connsiteX14" fmla="*/ 1088674 w 1095729"/>
                <a:gd name="connsiteY14" fmla="*/ 70960 h 835480"/>
                <a:gd name="connsiteX15" fmla="*/ 1095729 w 1095729"/>
                <a:gd name="connsiteY15" fmla="*/ 152496 h 835480"/>
                <a:gd name="connsiteX0" fmla="*/ 1095729 w 1095729"/>
                <a:gd name="connsiteY0" fmla="*/ 152496 h 818320"/>
                <a:gd name="connsiteX1" fmla="*/ 966573 w 1095729"/>
                <a:gd name="connsiteY1" fmla="*/ 503740 h 818320"/>
                <a:gd name="connsiteX2" fmla="*/ 749739 w 1095729"/>
                <a:gd name="connsiteY2" fmla="*/ 786663 h 818320"/>
                <a:gd name="connsiteX3" fmla="*/ 334226 w 1095729"/>
                <a:gd name="connsiteY3" fmla="*/ 781180 h 818320"/>
                <a:gd name="connsiteX4" fmla="*/ 18614 w 1095729"/>
                <a:gd name="connsiteY4" fmla="*/ 516099 h 818320"/>
                <a:gd name="connsiteX5" fmla="*/ 61602 w 1095729"/>
                <a:gd name="connsiteY5" fmla="*/ 315501 h 818320"/>
                <a:gd name="connsiteX6" fmla="*/ 192589 w 1095729"/>
                <a:gd name="connsiteY6" fmla="*/ 353284 h 818320"/>
                <a:gd name="connsiteX7" fmla="*/ 256807 w 1095729"/>
                <a:gd name="connsiteY7" fmla="*/ 460801 h 818320"/>
                <a:gd name="connsiteX8" fmla="*/ 501067 w 1095729"/>
                <a:gd name="connsiteY8" fmla="*/ 636797 h 818320"/>
                <a:gd name="connsiteX9" fmla="*/ 724566 w 1095729"/>
                <a:gd name="connsiteY9" fmla="*/ 568552 h 818320"/>
                <a:gd name="connsiteX10" fmla="*/ 920717 w 1095729"/>
                <a:gd name="connsiteY10" fmla="*/ 186006 h 818320"/>
                <a:gd name="connsiteX11" fmla="*/ 926212 w 1095729"/>
                <a:gd name="connsiteY11" fmla="*/ 102435 h 818320"/>
                <a:gd name="connsiteX12" fmla="*/ 988823 w 1095729"/>
                <a:gd name="connsiteY12" fmla="*/ 1769 h 818320"/>
                <a:gd name="connsiteX13" fmla="*/ 1088674 w 1095729"/>
                <a:gd name="connsiteY13" fmla="*/ 70960 h 818320"/>
                <a:gd name="connsiteX14" fmla="*/ 1095729 w 1095729"/>
                <a:gd name="connsiteY14" fmla="*/ 152496 h 818320"/>
                <a:gd name="connsiteX0" fmla="*/ 1095729 w 1095729"/>
                <a:gd name="connsiteY0" fmla="*/ 152496 h 847172"/>
                <a:gd name="connsiteX1" fmla="*/ 966573 w 1095729"/>
                <a:gd name="connsiteY1" fmla="*/ 503740 h 847172"/>
                <a:gd name="connsiteX2" fmla="*/ 749739 w 1095729"/>
                <a:gd name="connsiteY2" fmla="*/ 786663 h 847172"/>
                <a:gd name="connsiteX3" fmla="*/ 334226 w 1095729"/>
                <a:gd name="connsiteY3" fmla="*/ 781180 h 847172"/>
                <a:gd name="connsiteX4" fmla="*/ 18614 w 1095729"/>
                <a:gd name="connsiteY4" fmla="*/ 516099 h 847172"/>
                <a:gd name="connsiteX5" fmla="*/ 61602 w 1095729"/>
                <a:gd name="connsiteY5" fmla="*/ 315501 h 847172"/>
                <a:gd name="connsiteX6" fmla="*/ 192589 w 1095729"/>
                <a:gd name="connsiteY6" fmla="*/ 353284 h 847172"/>
                <a:gd name="connsiteX7" fmla="*/ 256807 w 1095729"/>
                <a:gd name="connsiteY7" fmla="*/ 460801 h 847172"/>
                <a:gd name="connsiteX8" fmla="*/ 501067 w 1095729"/>
                <a:gd name="connsiteY8" fmla="*/ 636797 h 847172"/>
                <a:gd name="connsiteX9" fmla="*/ 724566 w 1095729"/>
                <a:gd name="connsiteY9" fmla="*/ 568552 h 847172"/>
                <a:gd name="connsiteX10" fmla="*/ 920717 w 1095729"/>
                <a:gd name="connsiteY10" fmla="*/ 186006 h 847172"/>
                <a:gd name="connsiteX11" fmla="*/ 926212 w 1095729"/>
                <a:gd name="connsiteY11" fmla="*/ 102435 h 847172"/>
                <a:gd name="connsiteX12" fmla="*/ 988823 w 1095729"/>
                <a:gd name="connsiteY12" fmla="*/ 1769 h 847172"/>
                <a:gd name="connsiteX13" fmla="*/ 1088674 w 1095729"/>
                <a:gd name="connsiteY13" fmla="*/ 70960 h 847172"/>
                <a:gd name="connsiteX14" fmla="*/ 1095729 w 1095729"/>
                <a:gd name="connsiteY14" fmla="*/ 152496 h 847172"/>
                <a:gd name="connsiteX0" fmla="*/ 1095729 w 1095729"/>
                <a:gd name="connsiteY0" fmla="*/ 152496 h 867191"/>
                <a:gd name="connsiteX1" fmla="*/ 749739 w 1095729"/>
                <a:gd name="connsiteY1" fmla="*/ 786663 h 867191"/>
                <a:gd name="connsiteX2" fmla="*/ 334226 w 1095729"/>
                <a:gd name="connsiteY2" fmla="*/ 781180 h 867191"/>
                <a:gd name="connsiteX3" fmla="*/ 18614 w 1095729"/>
                <a:gd name="connsiteY3" fmla="*/ 516099 h 867191"/>
                <a:gd name="connsiteX4" fmla="*/ 61602 w 1095729"/>
                <a:gd name="connsiteY4" fmla="*/ 315501 h 867191"/>
                <a:gd name="connsiteX5" fmla="*/ 192589 w 1095729"/>
                <a:gd name="connsiteY5" fmla="*/ 353284 h 867191"/>
                <a:gd name="connsiteX6" fmla="*/ 256807 w 1095729"/>
                <a:gd name="connsiteY6" fmla="*/ 460801 h 867191"/>
                <a:gd name="connsiteX7" fmla="*/ 501067 w 1095729"/>
                <a:gd name="connsiteY7" fmla="*/ 636797 h 867191"/>
                <a:gd name="connsiteX8" fmla="*/ 724566 w 1095729"/>
                <a:gd name="connsiteY8" fmla="*/ 568552 h 867191"/>
                <a:gd name="connsiteX9" fmla="*/ 920717 w 1095729"/>
                <a:gd name="connsiteY9" fmla="*/ 186006 h 867191"/>
                <a:gd name="connsiteX10" fmla="*/ 926212 w 1095729"/>
                <a:gd name="connsiteY10" fmla="*/ 102435 h 867191"/>
                <a:gd name="connsiteX11" fmla="*/ 988823 w 1095729"/>
                <a:gd name="connsiteY11" fmla="*/ 1769 h 867191"/>
                <a:gd name="connsiteX12" fmla="*/ 1088674 w 1095729"/>
                <a:gd name="connsiteY12" fmla="*/ 70960 h 867191"/>
                <a:gd name="connsiteX13" fmla="*/ 1095729 w 1095729"/>
                <a:gd name="connsiteY13" fmla="*/ 152496 h 867191"/>
                <a:gd name="connsiteX0" fmla="*/ 1095729 w 1095729"/>
                <a:gd name="connsiteY0" fmla="*/ 152496 h 827031"/>
                <a:gd name="connsiteX1" fmla="*/ 773799 w 1095729"/>
                <a:gd name="connsiteY1" fmla="*/ 762605 h 827031"/>
                <a:gd name="connsiteX2" fmla="*/ 334226 w 1095729"/>
                <a:gd name="connsiteY2" fmla="*/ 781180 h 827031"/>
                <a:gd name="connsiteX3" fmla="*/ 18614 w 1095729"/>
                <a:gd name="connsiteY3" fmla="*/ 516099 h 827031"/>
                <a:gd name="connsiteX4" fmla="*/ 61602 w 1095729"/>
                <a:gd name="connsiteY4" fmla="*/ 315501 h 827031"/>
                <a:gd name="connsiteX5" fmla="*/ 192589 w 1095729"/>
                <a:gd name="connsiteY5" fmla="*/ 353284 h 827031"/>
                <a:gd name="connsiteX6" fmla="*/ 256807 w 1095729"/>
                <a:gd name="connsiteY6" fmla="*/ 460801 h 827031"/>
                <a:gd name="connsiteX7" fmla="*/ 501067 w 1095729"/>
                <a:gd name="connsiteY7" fmla="*/ 636797 h 827031"/>
                <a:gd name="connsiteX8" fmla="*/ 724566 w 1095729"/>
                <a:gd name="connsiteY8" fmla="*/ 568552 h 827031"/>
                <a:gd name="connsiteX9" fmla="*/ 920717 w 1095729"/>
                <a:gd name="connsiteY9" fmla="*/ 186006 h 827031"/>
                <a:gd name="connsiteX10" fmla="*/ 926212 w 1095729"/>
                <a:gd name="connsiteY10" fmla="*/ 102435 h 827031"/>
                <a:gd name="connsiteX11" fmla="*/ 988823 w 1095729"/>
                <a:gd name="connsiteY11" fmla="*/ 1769 h 827031"/>
                <a:gd name="connsiteX12" fmla="*/ 1088674 w 1095729"/>
                <a:gd name="connsiteY12" fmla="*/ 70960 h 827031"/>
                <a:gd name="connsiteX13" fmla="*/ 1095729 w 1095729"/>
                <a:gd name="connsiteY13" fmla="*/ 152496 h 827031"/>
                <a:gd name="connsiteX0" fmla="*/ 1095729 w 1095729"/>
                <a:gd name="connsiteY0" fmla="*/ 152496 h 845062"/>
                <a:gd name="connsiteX1" fmla="*/ 773799 w 1095729"/>
                <a:gd name="connsiteY1" fmla="*/ 762605 h 845062"/>
                <a:gd name="connsiteX2" fmla="*/ 334226 w 1095729"/>
                <a:gd name="connsiteY2" fmla="*/ 781180 h 845062"/>
                <a:gd name="connsiteX3" fmla="*/ 18614 w 1095729"/>
                <a:gd name="connsiteY3" fmla="*/ 516099 h 845062"/>
                <a:gd name="connsiteX4" fmla="*/ 61602 w 1095729"/>
                <a:gd name="connsiteY4" fmla="*/ 315501 h 845062"/>
                <a:gd name="connsiteX5" fmla="*/ 192589 w 1095729"/>
                <a:gd name="connsiteY5" fmla="*/ 353284 h 845062"/>
                <a:gd name="connsiteX6" fmla="*/ 256807 w 1095729"/>
                <a:gd name="connsiteY6" fmla="*/ 460801 h 845062"/>
                <a:gd name="connsiteX7" fmla="*/ 501067 w 1095729"/>
                <a:gd name="connsiteY7" fmla="*/ 636797 h 845062"/>
                <a:gd name="connsiteX8" fmla="*/ 724566 w 1095729"/>
                <a:gd name="connsiteY8" fmla="*/ 568552 h 845062"/>
                <a:gd name="connsiteX9" fmla="*/ 920717 w 1095729"/>
                <a:gd name="connsiteY9" fmla="*/ 186006 h 845062"/>
                <a:gd name="connsiteX10" fmla="*/ 926212 w 1095729"/>
                <a:gd name="connsiteY10" fmla="*/ 102435 h 845062"/>
                <a:gd name="connsiteX11" fmla="*/ 988823 w 1095729"/>
                <a:gd name="connsiteY11" fmla="*/ 1769 h 845062"/>
                <a:gd name="connsiteX12" fmla="*/ 1088674 w 1095729"/>
                <a:gd name="connsiteY12" fmla="*/ 70960 h 845062"/>
                <a:gd name="connsiteX13" fmla="*/ 1095729 w 1095729"/>
                <a:gd name="connsiteY13" fmla="*/ 152496 h 845062"/>
                <a:gd name="connsiteX0" fmla="*/ 1110164 w 1110164"/>
                <a:gd name="connsiteY0" fmla="*/ 176554 h 825414"/>
                <a:gd name="connsiteX1" fmla="*/ 773799 w 1110164"/>
                <a:gd name="connsiteY1" fmla="*/ 762605 h 825414"/>
                <a:gd name="connsiteX2" fmla="*/ 334226 w 1110164"/>
                <a:gd name="connsiteY2" fmla="*/ 781180 h 825414"/>
                <a:gd name="connsiteX3" fmla="*/ 18614 w 1110164"/>
                <a:gd name="connsiteY3" fmla="*/ 516099 h 825414"/>
                <a:gd name="connsiteX4" fmla="*/ 61602 w 1110164"/>
                <a:gd name="connsiteY4" fmla="*/ 315501 h 825414"/>
                <a:gd name="connsiteX5" fmla="*/ 192589 w 1110164"/>
                <a:gd name="connsiteY5" fmla="*/ 353284 h 825414"/>
                <a:gd name="connsiteX6" fmla="*/ 256807 w 1110164"/>
                <a:gd name="connsiteY6" fmla="*/ 460801 h 825414"/>
                <a:gd name="connsiteX7" fmla="*/ 501067 w 1110164"/>
                <a:gd name="connsiteY7" fmla="*/ 636797 h 825414"/>
                <a:gd name="connsiteX8" fmla="*/ 724566 w 1110164"/>
                <a:gd name="connsiteY8" fmla="*/ 568552 h 825414"/>
                <a:gd name="connsiteX9" fmla="*/ 920717 w 1110164"/>
                <a:gd name="connsiteY9" fmla="*/ 186006 h 825414"/>
                <a:gd name="connsiteX10" fmla="*/ 926212 w 1110164"/>
                <a:gd name="connsiteY10" fmla="*/ 102435 h 825414"/>
                <a:gd name="connsiteX11" fmla="*/ 988823 w 1110164"/>
                <a:gd name="connsiteY11" fmla="*/ 1769 h 825414"/>
                <a:gd name="connsiteX12" fmla="*/ 1088674 w 1110164"/>
                <a:gd name="connsiteY12" fmla="*/ 70960 h 825414"/>
                <a:gd name="connsiteX13" fmla="*/ 1110164 w 1110164"/>
                <a:gd name="connsiteY13" fmla="*/ 176554 h 825414"/>
                <a:gd name="connsiteX0" fmla="*/ 1110164 w 1110164"/>
                <a:gd name="connsiteY0" fmla="*/ 176554 h 825416"/>
                <a:gd name="connsiteX1" fmla="*/ 773799 w 1110164"/>
                <a:gd name="connsiteY1" fmla="*/ 762605 h 825416"/>
                <a:gd name="connsiteX2" fmla="*/ 334226 w 1110164"/>
                <a:gd name="connsiteY2" fmla="*/ 781180 h 825416"/>
                <a:gd name="connsiteX3" fmla="*/ 18614 w 1110164"/>
                <a:gd name="connsiteY3" fmla="*/ 516099 h 825416"/>
                <a:gd name="connsiteX4" fmla="*/ 61602 w 1110164"/>
                <a:gd name="connsiteY4" fmla="*/ 315501 h 825416"/>
                <a:gd name="connsiteX5" fmla="*/ 192589 w 1110164"/>
                <a:gd name="connsiteY5" fmla="*/ 353284 h 825416"/>
                <a:gd name="connsiteX6" fmla="*/ 256807 w 1110164"/>
                <a:gd name="connsiteY6" fmla="*/ 460801 h 825416"/>
                <a:gd name="connsiteX7" fmla="*/ 501067 w 1110164"/>
                <a:gd name="connsiteY7" fmla="*/ 636797 h 825416"/>
                <a:gd name="connsiteX8" fmla="*/ 724566 w 1110164"/>
                <a:gd name="connsiteY8" fmla="*/ 568552 h 825416"/>
                <a:gd name="connsiteX9" fmla="*/ 926212 w 1110164"/>
                <a:gd name="connsiteY9" fmla="*/ 102435 h 825416"/>
                <a:gd name="connsiteX10" fmla="*/ 988823 w 1110164"/>
                <a:gd name="connsiteY10" fmla="*/ 1769 h 825416"/>
                <a:gd name="connsiteX11" fmla="*/ 1088674 w 1110164"/>
                <a:gd name="connsiteY11" fmla="*/ 70960 h 825416"/>
                <a:gd name="connsiteX12" fmla="*/ 1110164 w 1110164"/>
                <a:gd name="connsiteY12" fmla="*/ 176554 h 825416"/>
                <a:gd name="connsiteX0" fmla="*/ 1110164 w 1110164"/>
                <a:gd name="connsiteY0" fmla="*/ 176554 h 825414"/>
                <a:gd name="connsiteX1" fmla="*/ 773799 w 1110164"/>
                <a:gd name="connsiteY1" fmla="*/ 762605 h 825414"/>
                <a:gd name="connsiteX2" fmla="*/ 334226 w 1110164"/>
                <a:gd name="connsiteY2" fmla="*/ 781180 h 825414"/>
                <a:gd name="connsiteX3" fmla="*/ 18614 w 1110164"/>
                <a:gd name="connsiteY3" fmla="*/ 516099 h 825414"/>
                <a:gd name="connsiteX4" fmla="*/ 61602 w 1110164"/>
                <a:gd name="connsiteY4" fmla="*/ 315501 h 825414"/>
                <a:gd name="connsiteX5" fmla="*/ 192589 w 1110164"/>
                <a:gd name="connsiteY5" fmla="*/ 353284 h 825414"/>
                <a:gd name="connsiteX6" fmla="*/ 256807 w 1110164"/>
                <a:gd name="connsiteY6" fmla="*/ 460801 h 825414"/>
                <a:gd name="connsiteX7" fmla="*/ 501067 w 1110164"/>
                <a:gd name="connsiteY7" fmla="*/ 636797 h 825414"/>
                <a:gd name="connsiteX8" fmla="*/ 724566 w 1110164"/>
                <a:gd name="connsiteY8" fmla="*/ 534871 h 825414"/>
                <a:gd name="connsiteX9" fmla="*/ 926212 w 1110164"/>
                <a:gd name="connsiteY9" fmla="*/ 102435 h 825414"/>
                <a:gd name="connsiteX10" fmla="*/ 988823 w 1110164"/>
                <a:gd name="connsiteY10" fmla="*/ 1769 h 825414"/>
                <a:gd name="connsiteX11" fmla="*/ 1088674 w 1110164"/>
                <a:gd name="connsiteY11" fmla="*/ 70960 h 825414"/>
                <a:gd name="connsiteX12" fmla="*/ 1110164 w 1110164"/>
                <a:gd name="connsiteY12" fmla="*/ 176554 h 825414"/>
                <a:gd name="connsiteX0" fmla="*/ 1110164 w 1110164"/>
                <a:gd name="connsiteY0" fmla="*/ 176554 h 825416"/>
                <a:gd name="connsiteX1" fmla="*/ 773799 w 1110164"/>
                <a:gd name="connsiteY1" fmla="*/ 762605 h 825416"/>
                <a:gd name="connsiteX2" fmla="*/ 334226 w 1110164"/>
                <a:gd name="connsiteY2" fmla="*/ 781180 h 825416"/>
                <a:gd name="connsiteX3" fmla="*/ 18614 w 1110164"/>
                <a:gd name="connsiteY3" fmla="*/ 516099 h 825416"/>
                <a:gd name="connsiteX4" fmla="*/ 61602 w 1110164"/>
                <a:gd name="connsiteY4" fmla="*/ 315501 h 825416"/>
                <a:gd name="connsiteX5" fmla="*/ 192589 w 1110164"/>
                <a:gd name="connsiteY5" fmla="*/ 353284 h 825416"/>
                <a:gd name="connsiteX6" fmla="*/ 256807 w 1110164"/>
                <a:gd name="connsiteY6" fmla="*/ 460801 h 825416"/>
                <a:gd name="connsiteX7" fmla="*/ 501067 w 1110164"/>
                <a:gd name="connsiteY7" fmla="*/ 636797 h 825416"/>
                <a:gd name="connsiteX8" fmla="*/ 724566 w 1110164"/>
                <a:gd name="connsiteY8" fmla="*/ 534871 h 825416"/>
                <a:gd name="connsiteX9" fmla="*/ 926212 w 1110164"/>
                <a:gd name="connsiteY9" fmla="*/ 102435 h 825416"/>
                <a:gd name="connsiteX10" fmla="*/ 988823 w 1110164"/>
                <a:gd name="connsiteY10" fmla="*/ 1769 h 825416"/>
                <a:gd name="connsiteX11" fmla="*/ 1088674 w 1110164"/>
                <a:gd name="connsiteY11" fmla="*/ 70960 h 825416"/>
                <a:gd name="connsiteX12" fmla="*/ 1110164 w 1110164"/>
                <a:gd name="connsiteY12" fmla="*/ 176554 h 825416"/>
                <a:gd name="connsiteX0" fmla="*/ 1088674 w 1088674"/>
                <a:gd name="connsiteY0" fmla="*/ 70960 h 832590"/>
                <a:gd name="connsiteX1" fmla="*/ 773799 w 1088674"/>
                <a:gd name="connsiteY1" fmla="*/ 762605 h 832590"/>
                <a:gd name="connsiteX2" fmla="*/ 334226 w 1088674"/>
                <a:gd name="connsiteY2" fmla="*/ 781180 h 832590"/>
                <a:gd name="connsiteX3" fmla="*/ 18614 w 1088674"/>
                <a:gd name="connsiteY3" fmla="*/ 516099 h 832590"/>
                <a:gd name="connsiteX4" fmla="*/ 61602 w 1088674"/>
                <a:gd name="connsiteY4" fmla="*/ 315501 h 832590"/>
                <a:gd name="connsiteX5" fmla="*/ 192589 w 1088674"/>
                <a:gd name="connsiteY5" fmla="*/ 353284 h 832590"/>
                <a:gd name="connsiteX6" fmla="*/ 256807 w 1088674"/>
                <a:gd name="connsiteY6" fmla="*/ 460801 h 832590"/>
                <a:gd name="connsiteX7" fmla="*/ 501067 w 1088674"/>
                <a:gd name="connsiteY7" fmla="*/ 636797 h 832590"/>
                <a:gd name="connsiteX8" fmla="*/ 724566 w 1088674"/>
                <a:gd name="connsiteY8" fmla="*/ 534871 h 832590"/>
                <a:gd name="connsiteX9" fmla="*/ 926212 w 1088674"/>
                <a:gd name="connsiteY9" fmla="*/ 102435 h 832590"/>
                <a:gd name="connsiteX10" fmla="*/ 988823 w 1088674"/>
                <a:gd name="connsiteY10" fmla="*/ 1769 h 832590"/>
                <a:gd name="connsiteX11" fmla="*/ 1088674 w 1088674"/>
                <a:gd name="connsiteY11" fmla="*/ 70960 h 832590"/>
                <a:gd name="connsiteX0" fmla="*/ 1088674 w 1091720"/>
                <a:gd name="connsiteY0" fmla="*/ 70960 h 832592"/>
                <a:gd name="connsiteX1" fmla="*/ 773799 w 1091720"/>
                <a:gd name="connsiteY1" fmla="*/ 762605 h 832592"/>
                <a:gd name="connsiteX2" fmla="*/ 334226 w 1091720"/>
                <a:gd name="connsiteY2" fmla="*/ 781180 h 832592"/>
                <a:gd name="connsiteX3" fmla="*/ 18614 w 1091720"/>
                <a:gd name="connsiteY3" fmla="*/ 516099 h 832592"/>
                <a:gd name="connsiteX4" fmla="*/ 61602 w 1091720"/>
                <a:gd name="connsiteY4" fmla="*/ 315501 h 832592"/>
                <a:gd name="connsiteX5" fmla="*/ 192589 w 1091720"/>
                <a:gd name="connsiteY5" fmla="*/ 353284 h 832592"/>
                <a:gd name="connsiteX6" fmla="*/ 256807 w 1091720"/>
                <a:gd name="connsiteY6" fmla="*/ 460801 h 832592"/>
                <a:gd name="connsiteX7" fmla="*/ 501067 w 1091720"/>
                <a:gd name="connsiteY7" fmla="*/ 636797 h 832592"/>
                <a:gd name="connsiteX8" fmla="*/ 724566 w 1091720"/>
                <a:gd name="connsiteY8" fmla="*/ 534871 h 832592"/>
                <a:gd name="connsiteX9" fmla="*/ 926212 w 1091720"/>
                <a:gd name="connsiteY9" fmla="*/ 102435 h 832592"/>
                <a:gd name="connsiteX10" fmla="*/ 988823 w 1091720"/>
                <a:gd name="connsiteY10" fmla="*/ 1769 h 832592"/>
                <a:gd name="connsiteX11" fmla="*/ 1088674 w 1091720"/>
                <a:gd name="connsiteY11" fmla="*/ 70960 h 832592"/>
                <a:gd name="connsiteX0" fmla="*/ 1088674 w 1091720"/>
                <a:gd name="connsiteY0" fmla="*/ 70960 h 832590"/>
                <a:gd name="connsiteX1" fmla="*/ 773799 w 1091720"/>
                <a:gd name="connsiteY1" fmla="*/ 762605 h 832590"/>
                <a:gd name="connsiteX2" fmla="*/ 334226 w 1091720"/>
                <a:gd name="connsiteY2" fmla="*/ 781180 h 832590"/>
                <a:gd name="connsiteX3" fmla="*/ 18614 w 1091720"/>
                <a:gd name="connsiteY3" fmla="*/ 516099 h 832590"/>
                <a:gd name="connsiteX4" fmla="*/ 61602 w 1091720"/>
                <a:gd name="connsiteY4" fmla="*/ 315501 h 832590"/>
                <a:gd name="connsiteX5" fmla="*/ 192589 w 1091720"/>
                <a:gd name="connsiteY5" fmla="*/ 353284 h 832590"/>
                <a:gd name="connsiteX6" fmla="*/ 501067 w 1091720"/>
                <a:gd name="connsiteY6" fmla="*/ 636797 h 832590"/>
                <a:gd name="connsiteX7" fmla="*/ 724566 w 1091720"/>
                <a:gd name="connsiteY7" fmla="*/ 534871 h 832590"/>
                <a:gd name="connsiteX8" fmla="*/ 926212 w 1091720"/>
                <a:gd name="connsiteY8" fmla="*/ 102435 h 832590"/>
                <a:gd name="connsiteX9" fmla="*/ 988823 w 1091720"/>
                <a:gd name="connsiteY9" fmla="*/ 1769 h 832590"/>
                <a:gd name="connsiteX10" fmla="*/ 1088674 w 1091720"/>
                <a:gd name="connsiteY10" fmla="*/ 70960 h 832590"/>
                <a:gd name="connsiteX0" fmla="*/ 1088674 w 1091720"/>
                <a:gd name="connsiteY0" fmla="*/ 70960 h 832592"/>
                <a:gd name="connsiteX1" fmla="*/ 773799 w 1091720"/>
                <a:gd name="connsiteY1" fmla="*/ 762605 h 832592"/>
                <a:gd name="connsiteX2" fmla="*/ 334226 w 1091720"/>
                <a:gd name="connsiteY2" fmla="*/ 781180 h 832592"/>
                <a:gd name="connsiteX3" fmla="*/ 18614 w 1091720"/>
                <a:gd name="connsiteY3" fmla="*/ 516099 h 832592"/>
                <a:gd name="connsiteX4" fmla="*/ 61602 w 1091720"/>
                <a:gd name="connsiteY4" fmla="*/ 315501 h 832592"/>
                <a:gd name="connsiteX5" fmla="*/ 192589 w 1091720"/>
                <a:gd name="connsiteY5" fmla="*/ 353284 h 832592"/>
                <a:gd name="connsiteX6" fmla="*/ 501067 w 1091720"/>
                <a:gd name="connsiteY6" fmla="*/ 636797 h 832592"/>
                <a:gd name="connsiteX7" fmla="*/ 724566 w 1091720"/>
                <a:gd name="connsiteY7" fmla="*/ 534871 h 832592"/>
                <a:gd name="connsiteX8" fmla="*/ 926212 w 1091720"/>
                <a:gd name="connsiteY8" fmla="*/ 102435 h 832592"/>
                <a:gd name="connsiteX9" fmla="*/ 988823 w 1091720"/>
                <a:gd name="connsiteY9" fmla="*/ 1769 h 832592"/>
                <a:gd name="connsiteX10" fmla="*/ 1088674 w 1091720"/>
                <a:gd name="connsiteY10" fmla="*/ 70960 h 832592"/>
                <a:gd name="connsiteX0" fmla="*/ 1088674 w 1091720"/>
                <a:gd name="connsiteY0" fmla="*/ 70960 h 832590"/>
                <a:gd name="connsiteX1" fmla="*/ 773799 w 1091720"/>
                <a:gd name="connsiteY1" fmla="*/ 762605 h 832590"/>
                <a:gd name="connsiteX2" fmla="*/ 334226 w 1091720"/>
                <a:gd name="connsiteY2" fmla="*/ 781180 h 832590"/>
                <a:gd name="connsiteX3" fmla="*/ 18614 w 1091720"/>
                <a:gd name="connsiteY3" fmla="*/ 516099 h 832590"/>
                <a:gd name="connsiteX4" fmla="*/ 61602 w 1091720"/>
                <a:gd name="connsiteY4" fmla="*/ 315501 h 832590"/>
                <a:gd name="connsiteX5" fmla="*/ 192589 w 1091720"/>
                <a:gd name="connsiteY5" fmla="*/ 353284 h 832590"/>
                <a:gd name="connsiteX6" fmla="*/ 477008 w 1091720"/>
                <a:gd name="connsiteY6" fmla="*/ 607925 h 832590"/>
                <a:gd name="connsiteX7" fmla="*/ 724566 w 1091720"/>
                <a:gd name="connsiteY7" fmla="*/ 534871 h 832590"/>
                <a:gd name="connsiteX8" fmla="*/ 926212 w 1091720"/>
                <a:gd name="connsiteY8" fmla="*/ 102435 h 832590"/>
                <a:gd name="connsiteX9" fmla="*/ 988823 w 1091720"/>
                <a:gd name="connsiteY9" fmla="*/ 1769 h 832590"/>
                <a:gd name="connsiteX10" fmla="*/ 1088674 w 1091720"/>
                <a:gd name="connsiteY10" fmla="*/ 70960 h 832590"/>
                <a:gd name="connsiteX0" fmla="*/ 1099243 w 1102289"/>
                <a:gd name="connsiteY0" fmla="*/ 70960 h 832592"/>
                <a:gd name="connsiteX1" fmla="*/ 784368 w 1102289"/>
                <a:gd name="connsiteY1" fmla="*/ 762605 h 832592"/>
                <a:gd name="connsiteX2" fmla="*/ 344795 w 1102289"/>
                <a:gd name="connsiteY2" fmla="*/ 781180 h 832592"/>
                <a:gd name="connsiteX3" fmla="*/ 29183 w 1102289"/>
                <a:gd name="connsiteY3" fmla="*/ 516099 h 832592"/>
                <a:gd name="connsiteX4" fmla="*/ 33677 w 1102289"/>
                <a:gd name="connsiteY4" fmla="*/ 344372 h 832592"/>
                <a:gd name="connsiteX5" fmla="*/ 203158 w 1102289"/>
                <a:gd name="connsiteY5" fmla="*/ 353284 h 832592"/>
                <a:gd name="connsiteX6" fmla="*/ 487577 w 1102289"/>
                <a:gd name="connsiteY6" fmla="*/ 607925 h 832592"/>
                <a:gd name="connsiteX7" fmla="*/ 735135 w 1102289"/>
                <a:gd name="connsiteY7" fmla="*/ 534871 h 832592"/>
                <a:gd name="connsiteX8" fmla="*/ 936781 w 1102289"/>
                <a:gd name="connsiteY8" fmla="*/ 102435 h 832592"/>
                <a:gd name="connsiteX9" fmla="*/ 999392 w 1102289"/>
                <a:gd name="connsiteY9" fmla="*/ 1769 h 832592"/>
                <a:gd name="connsiteX10" fmla="*/ 1099243 w 1102289"/>
                <a:gd name="connsiteY10" fmla="*/ 70960 h 832592"/>
                <a:gd name="connsiteX0" fmla="*/ 1098769 w 1101815"/>
                <a:gd name="connsiteY0" fmla="*/ 70960 h 832590"/>
                <a:gd name="connsiteX1" fmla="*/ 783894 w 1101815"/>
                <a:gd name="connsiteY1" fmla="*/ 762605 h 832590"/>
                <a:gd name="connsiteX2" fmla="*/ 344321 w 1101815"/>
                <a:gd name="connsiteY2" fmla="*/ 781180 h 832590"/>
                <a:gd name="connsiteX3" fmla="*/ 28709 w 1101815"/>
                <a:gd name="connsiteY3" fmla="*/ 516099 h 832590"/>
                <a:gd name="connsiteX4" fmla="*/ 33203 w 1101815"/>
                <a:gd name="connsiteY4" fmla="*/ 344372 h 832590"/>
                <a:gd name="connsiteX5" fmla="*/ 193061 w 1101815"/>
                <a:gd name="connsiteY5" fmla="*/ 391777 h 832590"/>
                <a:gd name="connsiteX6" fmla="*/ 487103 w 1101815"/>
                <a:gd name="connsiteY6" fmla="*/ 607925 h 832590"/>
                <a:gd name="connsiteX7" fmla="*/ 734661 w 1101815"/>
                <a:gd name="connsiteY7" fmla="*/ 534871 h 832590"/>
                <a:gd name="connsiteX8" fmla="*/ 936307 w 1101815"/>
                <a:gd name="connsiteY8" fmla="*/ 102435 h 832590"/>
                <a:gd name="connsiteX9" fmla="*/ 998918 w 1101815"/>
                <a:gd name="connsiteY9" fmla="*/ 1769 h 832590"/>
                <a:gd name="connsiteX10" fmla="*/ 1098769 w 1101815"/>
                <a:gd name="connsiteY10" fmla="*/ 70960 h 832590"/>
                <a:gd name="connsiteX0" fmla="*/ 1098769 w 1101815"/>
                <a:gd name="connsiteY0" fmla="*/ 70960 h 849759"/>
                <a:gd name="connsiteX1" fmla="*/ 783894 w 1101815"/>
                <a:gd name="connsiteY1" fmla="*/ 762605 h 849759"/>
                <a:gd name="connsiteX2" fmla="*/ 344321 w 1101815"/>
                <a:gd name="connsiteY2" fmla="*/ 781180 h 849759"/>
                <a:gd name="connsiteX3" fmla="*/ 28709 w 1101815"/>
                <a:gd name="connsiteY3" fmla="*/ 516099 h 849759"/>
                <a:gd name="connsiteX4" fmla="*/ 33203 w 1101815"/>
                <a:gd name="connsiteY4" fmla="*/ 344372 h 849759"/>
                <a:gd name="connsiteX5" fmla="*/ 193061 w 1101815"/>
                <a:gd name="connsiteY5" fmla="*/ 391777 h 849759"/>
                <a:gd name="connsiteX6" fmla="*/ 487103 w 1101815"/>
                <a:gd name="connsiteY6" fmla="*/ 607925 h 849759"/>
                <a:gd name="connsiteX7" fmla="*/ 734661 w 1101815"/>
                <a:gd name="connsiteY7" fmla="*/ 534871 h 849759"/>
                <a:gd name="connsiteX8" fmla="*/ 936307 w 1101815"/>
                <a:gd name="connsiteY8" fmla="*/ 102435 h 849759"/>
                <a:gd name="connsiteX9" fmla="*/ 998918 w 1101815"/>
                <a:gd name="connsiteY9" fmla="*/ 1769 h 849759"/>
                <a:gd name="connsiteX10" fmla="*/ 1098769 w 1101815"/>
                <a:gd name="connsiteY10" fmla="*/ 70960 h 849759"/>
                <a:gd name="connsiteX0" fmla="*/ 1098769 w 1102216"/>
                <a:gd name="connsiteY0" fmla="*/ 70960 h 832592"/>
                <a:gd name="connsiteX1" fmla="*/ 812763 w 1102216"/>
                <a:gd name="connsiteY1" fmla="*/ 762605 h 832592"/>
                <a:gd name="connsiteX2" fmla="*/ 344321 w 1102216"/>
                <a:gd name="connsiteY2" fmla="*/ 781180 h 832592"/>
                <a:gd name="connsiteX3" fmla="*/ 28709 w 1102216"/>
                <a:gd name="connsiteY3" fmla="*/ 516099 h 832592"/>
                <a:gd name="connsiteX4" fmla="*/ 33203 w 1102216"/>
                <a:gd name="connsiteY4" fmla="*/ 344372 h 832592"/>
                <a:gd name="connsiteX5" fmla="*/ 193061 w 1102216"/>
                <a:gd name="connsiteY5" fmla="*/ 391777 h 832592"/>
                <a:gd name="connsiteX6" fmla="*/ 487103 w 1102216"/>
                <a:gd name="connsiteY6" fmla="*/ 607925 h 832592"/>
                <a:gd name="connsiteX7" fmla="*/ 734661 w 1102216"/>
                <a:gd name="connsiteY7" fmla="*/ 534871 h 832592"/>
                <a:gd name="connsiteX8" fmla="*/ 936307 w 1102216"/>
                <a:gd name="connsiteY8" fmla="*/ 102435 h 832592"/>
                <a:gd name="connsiteX9" fmla="*/ 998918 w 1102216"/>
                <a:gd name="connsiteY9" fmla="*/ 1769 h 832592"/>
                <a:gd name="connsiteX10" fmla="*/ 1098769 w 1102216"/>
                <a:gd name="connsiteY10" fmla="*/ 70960 h 832592"/>
                <a:gd name="connsiteX0" fmla="*/ 1098769 w 1102216"/>
                <a:gd name="connsiteY0" fmla="*/ 70960 h 851607"/>
                <a:gd name="connsiteX1" fmla="*/ 812763 w 1102216"/>
                <a:gd name="connsiteY1" fmla="*/ 762605 h 851607"/>
                <a:gd name="connsiteX2" fmla="*/ 344321 w 1102216"/>
                <a:gd name="connsiteY2" fmla="*/ 781180 h 851607"/>
                <a:gd name="connsiteX3" fmla="*/ 28709 w 1102216"/>
                <a:gd name="connsiteY3" fmla="*/ 516099 h 851607"/>
                <a:gd name="connsiteX4" fmla="*/ 33203 w 1102216"/>
                <a:gd name="connsiteY4" fmla="*/ 344372 h 851607"/>
                <a:gd name="connsiteX5" fmla="*/ 193061 w 1102216"/>
                <a:gd name="connsiteY5" fmla="*/ 391777 h 851607"/>
                <a:gd name="connsiteX6" fmla="*/ 487103 w 1102216"/>
                <a:gd name="connsiteY6" fmla="*/ 607925 h 851607"/>
                <a:gd name="connsiteX7" fmla="*/ 734661 w 1102216"/>
                <a:gd name="connsiteY7" fmla="*/ 534871 h 851607"/>
                <a:gd name="connsiteX8" fmla="*/ 936307 w 1102216"/>
                <a:gd name="connsiteY8" fmla="*/ 102435 h 851607"/>
                <a:gd name="connsiteX9" fmla="*/ 998918 w 1102216"/>
                <a:gd name="connsiteY9" fmla="*/ 1769 h 851607"/>
                <a:gd name="connsiteX10" fmla="*/ 1098769 w 1102216"/>
                <a:gd name="connsiteY10" fmla="*/ 70960 h 851607"/>
                <a:gd name="connsiteX0" fmla="*/ 1100210 w 1103657"/>
                <a:gd name="connsiteY0" fmla="*/ 70960 h 851609"/>
                <a:gd name="connsiteX1" fmla="*/ 814204 w 1103657"/>
                <a:gd name="connsiteY1" fmla="*/ 762605 h 851609"/>
                <a:gd name="connsiteX2" fmla="*/ 345762 w 1103657"/>
                <a:gd name="connsiteY2" fmla="*/ 781180 h 851609"/>
                <a:gd name="connsiteX3" fmla="*/ 30150 w 1103657"/>
                <a:gd name="connsiteY3" fmla="*/ 516099 h 851609"/>
                <a:gd name="connsiteX4" fmla="*/ 34644 w 1103657"/>
                <a:gd name="connsiteY4" fmla="*/ 344372 h 851609"/>
                <a:gd name="connsiteX5" fmla="*/ 223373 w 1103657"/>
                <a:gd name="connsiteY5" fmla="*/ 406212 h 851609"/>
                <a:gd name="connsiteX6" fmla="*/ 488544 w 1103657"/>
                <a:gd name="connsiteY6" fmla="*/ 607925 h 851609"/>
                <a:gd name="connsiteX7" fmla="*/ 736102 w 1103657"/>
                <a:gd name="connsiteY7" fmla="*/ 534871 h 851609"/>
                <a:gd name="connsiteX8" fmla="*/ 937748 w 1103657"/>
                <a:gd name="connsiteY8" fmla="*/ 102435 h 851609"/>
                <a:gd name="connsiteX9" fmla="*/ 1000359 w 1103657"/>
                <a:gd name="connsiteY9" fmla="*/ 1769 h 851609"/>
                <a:gd name="connsiteX10" fmla="*/ 1100210 w 1103657"/>
                <a:gd name="connsiteY10" fmla="*/ 70960 h 851609"/>
                <a:gd name="connsiteX0" fmla="*/ 1099200 w 1102647"/>
                <a:gd name="connsiteY0" fmla="*/ 70960 h 851607"/>
                <a:gd name="connsiteX1" fmla="*/ 813194 w 1102647"/>
                <a:gd name="connsiteY1" fmla="*/ 762605 h 851607"/>
                <a:gd name="connsiteX2" fmla="*/ 344752 w 1102647"/>
                <a:gd name="connsiteY2" fmla="*/ 781180 h 851607"/>
                <a:gd name="connsiteX3" fmla="*/ 29140 w 1102647"/>
                <a:gd name="connsiteY3" fmla="*/ 516099 h 851607"/>
                <a:gd name="connsiteX4" fmla="*/ 33634 w 1102647"/>
                <a:gd name="connsiteY4" fmla="*/ 344372 h 851607"/>
                <a:gd name="connsiteX5" fmla="*/ 222363 w 1102647"/>
                <a:gd name="connsiteY5" fmla="*/ 406212 h 851607"/>
                <a:gd name="connsiteX6" fmla="*/ 487534 w 1102647"/>
                <a:gd name="connsiteY6" fmla="*/ 607925 h 851607"/>
                <a:gd name="connsiteX7" fmla="*/ 735092 w 1102647"/>
                <a:gd name="connsiteY7" fmla="*/ 534871 h 851607"/>
                <a:gd name="connsiteX8" fmla="*/ 936738 w 1102647"/>
                <a:gd name="connsiteY8" fmla="*/ 102435 h 851607"/>
                <a:gd name="connsiteX9" fmla="*/ 999349 w 1102647"/>
                <a:gd name="connsiteY9" fmla="*/ 1769 h 851607"/>
                <a:gd name="connsiteX10" fmla="*/ 1099200 w 1102647"/>
                <a:gd name="connsiteY10" fmla="*/ 70960 h 851607"/>
                <a:gd name="connsiteX0" fmla="*/ 1099200 w 1102647"/>
                <a:gd name="connsiteY0" fmla="*/ 70960 h 851609"/>
                <a:gd name="connsiteX1" fmla="*/ 813194 w 1102647"/>
                <a:gd name="connsiteY1" fmla="*/ 762605 h 851609"/>
                <a:gd name="connsiteX2" fmla="*/ 344752 w 1102647"/>
                <a:gd name="connsiteY2" fmla="*/ 781180 h 851609"/>
                <a:gd name="connsiteX3" fmla="*/ 29140 w 1102647"/>
                <a:gd name="connsiteY3" fmla="*/ 516099 h 851609"/>
                <a:gd name="connsiteX4" fmla="*/ 33634 w 1102647"/>
                <a:gd name="connsiteY4" fmla="*/ 344372 h 851609"/>
                <a:gd name="connsiteX5" fmla="*/ 222363 w 1102647"/>
                <a:gd name="connsiteY5" fmla="*/ 406212 h 851609"/>
                <a:gd name="connsiteX6" fmla="*/ 487534 w 1102647"/>
                <a:gd name="connsiteY6" fmla="*/ 607925 h 851609"/>
                <a:gd name="connsiteX7" fmla="*/ 735092 w 1102647"/>
                <a:gd name="connsiteY7" fmla="*/ 534871 h 851609"/>
                <a:gd name="connsiteX8" fmla="*/ 907867 w 1102647"/>
                <a:gd name="connsiteY8" fmla="*/ 179421 h 851609"/>
                <a:gd name="connsiteX9" fmla="*/ 999349 w 1102647"/>
                <a:gd name="connsiteY9" fmla="*/ 1769 h 851609"/>
                <a:gd name="connsiteX10" fmla="*/ 1099200 w 1102647"/>
                <a:gd name="connsiteY10" fmla="*/ 70960 h 851609"/>
                <a:gd name="connsiteX0" fmla="*/ 1099200 w 1102647"/>
                <a:gd name="connsiteY0" fmla="*/ 69190 h 849837"/>
                <a:gd name="connsiteX1" fmla="*/ 813194 w 1102647"/>
                <a:gd name="connsiteY1" fmla="*/ 760835 h 849837"/>
                <a:gd name="connsiteX2" fmla="*/ 344752 w 1102647"/>
                <a:gd name="connsiteY2" fmla="*/ 779410 h 849837"/>
                <a:gd name="connsiteX3" fmla="*/ 29140 w 1102647"/>
                <a:gd name="connsiteY3" fmla="*/ 514329 h 849837"/>
                <a:gd name="connsiteX4" fmla="*/ 33634 w 1102647"/>
                <a:gd name="connsiteY4" fmla="*/ 342602 h 849837"/>
                <a:gd name="connsiteX5" fmla="*/ 222363 w 1102647"/>
                <a:gd name="connsiteY5" fmla="*/ 404442 h 849837"/>
                <a:gd name="connsiteX6" fmla="*/ 487534 w 1102647"/>
                <a:gd name="connsiteY6" fmla="*/ 606155 h 849837"/>
                <a:gd name="connsiteX7" fmla="*/ 735092 w 1102647"/>
                <a:gd name="connsiteY7" fmla="*/ 533101 h 849837"/>
                <a:gd name="connsiteX8" fmla="*/ 907867 w 1102647"/>
                <a:gd name="connsiteY8" fmla="*/ 177651 h 849837"/>
                <a:gd name="connsiteX9" fmla="*/ 999349 w 1102647"/>
                <a:gd name="connsiteY9" fmla="*/ -1 h 849837"/>
                <a:gd name="connsiteX10" fmla="*/ 1099200 w 1102647"/>
                <a:gd name="connsiteY10" fmla="*/ 69190 h 849837"/>
                <a:gd name="connsiteX0" fmla="*/ 1099200 w 1102647"/>
                <a:gd name="connsiteY0" fmla="*/ 59569 h 840218"/>
                <a:gd name="connsiteX1" fmla="*/ 813194 w 1102647"/>
                <a:gd name="connsiteY1" fmla="*/ 751214 h 840218"/>
                <a:gd name="connsiteX2" fmla="*/ 344752 w 1102647"/>
                <a:gd name="connsiteY2" fmla="*/ 769789 h 840218"/>
                <a:gd name="connsiteX3" fmla="*/ 29140 w 1102647"/>
                <a:gd name="connsiteY3" fmla="*/ 504708 h 840218"/>
                <a:gd name="connsiteX4" fmla="*/ 33634 w 1102647"/>
                <a:gd name="connsiteY4" fmla="*/ 332981 h 840218"/>
                <a:gd name="connsiteX5" fmla="*/ 222363 w 1102647"/>
                <a:gd name="connsiteY5" fmla="*/ 394821 h 840218"/>
                <a:gd name="connsiteX6" fmla="*/ 487534 w 1102647"/>
                <a:gd name="connsiteY6" fmla="*/ 596534 h 840218"/>
                <a:gd name="connsiteX7" fmla="*/ 735092 w 1102647"/>
                <a:gd name="connsiteY7" fmla="*/ 523480 h 840218"/>
                <a:gd name="connsiteX8" fmla="*/ 907867 w 1102647"/>
                <a:gd name="connsiteY8" fmla="*/ 168030 h 840218"/>
                <a:gd name="connsiteX9" fmla="*/ 1028221 w 1102647"/>
                <a:gd name="connsiteY9" fmla="*/ 0 h 840218"/>
                <a:gd name="connsiteX10" fmla="*/ 1099200 w 1102647"/>
                <a:gd name="connsiteY10" fmla="*/ 59569 h 840218"/>
                <a:gd name="connsiteX0" fmla="*/ 1099200 w 1102647"/>
                <a:gd name="connsiteY0" fmla="*/ 59853 h 840500"/>
                <a:gd name="connsiteX1" fmla="*/ 813194 w 1102647"/>
                <a:gd name="connsiteY1" fmla="*/ 751498 h 840500"/>
                <a:gd name="connsiteX2" fmla="*/ 344752 w 1102647"/>
                <a:gd name="connsiteY2" fmla="*/ 770073 h 840500"/>
                <a:gd name="connsiteX3" fmla="*/ 29140 w 1102647"/>
                <a:gd name="connsiteY3" fmla="*/ 504992 h 840500"/>
                <a:gd name="connsiteX4" fmla="*/ 33634 w 1102647"/>
                <a:gd name="connsiteY4" fmla="*/ 333265 h 840500"/>
                <a:gd name="connsiteX5" fmla="*/ 222363 w 1102647"/>
                <a:gd name="connsiteY5" fmla="*/ 395105 h 840500"/>
                <a:gd name="connsiteX6" fmla="*/ 487534 w 1102647"/>
                <a:gd name="connsiteY6" fmla="*/ 596818 h 840500"/>
                <a:gd name="connsiteX7" fmla="*/ 735092 w 1102647"/>
                <a:gd name="connsiteY7" fmla="*/ 523764 h 840500"/>
                <a:gd name="connsiteX8" fmla="*/ 907867 w 1102647"/>
                <a:gd name="connsiteY8" fmla="*/ 168314 h 840500"/>
                <a:gd name="connsiteX9" fmla="*/ 1028221 w 1102647"/>
                <a:gd name="connsiteY9" fmla="*/ 284 h 840500"/>
                <a:gd name="connsiteX10" fmla="*/ 1099200 w 1102647"/>
                <a:gd name="connsiteY10" fmla="*/ 59853 h 840500"/>
                <a:gd name="connsiteX0" fmla="*/ 1094388 w 1097900"/>
                <a:gd name="connsiteY0" fmla="*/ 151274 h 835087"/>
                <a:gd name="connsiteX1" fmla="*/ 813194 w 1097900"/>
                <a:gd name="connsiteY1" fmla="*/ 751498 h 835087"/>
                <a:gd name="connsiteX2" fmla="*/ 344752 w 1097900"/>
                <a:gd name="connsiteY2" fmla="*/ 770073 h 835087"/>
                <a:gd name="connsiteX3" fmla="*/ 29140 w 1097900"/>
                <a:gd name="connsiteY3" fmla="*/ 504992 h 835087"/>
                <a:gd name="connsiteX4" fmla="*/ 33634 w 1097900"/>
                <a:gd name="connsiteY4" fmla="*/ 333265 h 835087"/>
                <a:gd name="connsiteX5" fmla="*/ 222363 w 1097900"/>
                <a:gd name="connsiteY5" fmla="*/ 395105 h 835087"/>
                <a:gd name="connsiteX6" fmla="*/ 487534 w 1097900"/>
                <a:gd name="connsiteY6" fmla="*/ 596818 h 835087"/>
                <a:gd name="connsiteX7" fmla="*/ 735092 w 1097900"/>
                <a:gd name="connsiteY7" fmla="*/ 523764 h 835087"/>
                <a:gd name="connsiteX8" fmla="*/ 907867 w 1097900"/>
                <a:gd name="connsiteY8" fmla="*/ 168314 h 835087"/>
                <a:gd name="connsiteX9" fmla="*/ 1028221 w 1097900"/>
                <a:gd name="connsiteY9" fmla="*/ 284 h 835087"/>
                <a:gd name="connsiteX10" fmla="*/ 1094388 w 1097900"/>
                <a:gd name="connsiteY10" fmla="*/ 151274 h 835087"/>
                <a:gd name="connsiteX0" fmla="*/ 1094388 w 1097900"/>
                <a:gd name="connsiteY0" fmla="*/ 151274 h 835089"/>
                <a:gd name="connsiteX1" fmla="*/ 813194 w 1097900"/>
                <a:gd name="connsiteY1" fmla="*/ 751498 h 835089"/>
                <a:gd name="connsiteX2" fmla="*/ 344752 w 1097900"/>
                <a:gd name="connsiteY2" fmla="*/ 770073 h 835089"/>
                <a:gd name="connsiteX3" fmla="*/ 29140 w 1097900"/>
                <a:gd name="connsiteY3" fmla="*/ 504992 h 835089"/>
                <a:gd name="connsiteX4" fmla="*/ 33634 w 1097900"/>
                <a:gd name="connsiteY4" fmla="*/ 333265 h 835089"/>
                <a:gd name="connsiteX5" fmla="*/ 222363 w 1097900"/>
                <a:gd name="connsiteY5" fmla="*/ 395105 h 835089"/>
                <a:gd name="connsiteX6" fmla="*/ 487534 w 1097900"/>
                <a:gd name="connsiteY6" fmla="*/ 596818 h 835089"/>
                <a:gd name="connsiteX7" fmla="*/ 735092 w 1097900"/>
                <a:gd name="connsiteY7" fmla="*/ 523764 h 835089"/>
                <a:gd name="connsiteX8" fmla="*/ 907867 w 1097900"/>
                <a:gd name="connsiteY8" fmla="*/ 168314 h 835089"/>
                <a:gd name="connsiteX9" fmla="*/ 1028221 w 1097900"/>
                <a:gd name="connsiteY9" fmla="*/ 284 h 835089"/>
                <a:gd name="connsiteX10" fmla="*/ 1094388 w 1097900"/>
                <a:gd name="connsiteY10" fmla="*/ 151274 h 835089"/>
                <a:gd name="connsiteX0" fmla="*/ 1094388 w 1096440"/>
                <a:gd name="connsiteY0" fmla="*/ 151274 h 835087"/>
                <a:gd name="connsiteX1" fmla="*/ 813194 w 1096440"/>
                <a:gd name="connsiteY1" fmla="*/ 751498 h 835087"/>
                <a:gd name="connsiteX2" fmla="*/ 344752 w 1096440"/>
                <a:gd name="connsiteY2" fmla="*/ 770073 h 835087"/>
                <a:gd name="connsiteX3" fmla="*/ 29140 w 1096440"/>
                <a:gd name="connsiteY3" fmla="*/ 504992 h 835087"/>
                <a:gd name="connsiteX4" fmla="*/ 33634 w 1096440"/>
                <a:gd name="connsiteY4" fmla="*/ 333265 h 835087"/>
                <a:gd name="connsiteX5" fmla="*/ 222363 w 1096440"/>
                <a:gd name="connsiteY5" fmla="*/ 395105 h 835087"/>
                <a:gd name="connsiteX6" fmla="*/ 487534 w 1096440"/>
                <a:gd name="connsiteY6" fmla="*/ 596818 h 835087"/>
                <a:gd name="connsiteX7" fmla="*/ 735092 w 1096440"/>
                <a:gd name="connsiteY7" fmla="*/ 523764 h 835087"/>
                <a:gd name="connsiteX8" fmla="*/ 907867 w 1096440"/>
                <a:gd name="connsiteY8" fmla="*/ 168314 h 835087"/>
                <a:gd name="connsiteX9" fmla="*/ 1028221 w 1096440"/>
                <a:gd name="connsiteY9" fmla="*/ 284 h 835087"/>
                <a:gd name="connsiteX10" fmla="*/ 1094388 w 1096440"/>
                <a:gd name="connsiteY10" fmla="*/ 151274 h 835087"/>
                <a:gd name="connsiteX0" fmla="*/ 1113635 w 1113690"/>
                <a:gd name="connsiteY0" fmla="*/ 184955 h 833163"/>
                <a:gd name="connsiteX1" fmla="*/ 813194 w 1113690"/>
                <a:gd name="connsiteY1" fmla="*/ 751498 h 833163"/>
                <a:gd name="connsiteX2" fmla="*/ 344752 w 1113690"/>
                <a:gd name="connsiteY2" fmla="*/ 770073 h 833163"/>
                <a:gd name="connsiteX3" fmla="*/ 29140 w 1113690"/>
                <a:gd name="connsiteY3" fmla="*/ 504992 h 833163"/>
                <a:gd name="connsiteX4" fmla="*/ 33634 w 1113690"/>
                <a:gd name="connsiteY4" fmla="*/ 333265 h 833163"/>
                <a:gd name="connsiteX5" fmla="*/ 222363 w 1113690"/>
                <a:gd name="connsiteY5" fmla="*/ 395105 h 833163"/>
                <a:gd name="connsiteX6" fmla="*/ 487534 w 1113690"/>
                <a:gd name="connsiteY6" fmla="*/ 596818 h 833163"/>
                <a:gd name="connsiteX7" fmla="*/ 735092 w 1113690"/>
                <a:gd name="connsiteY7" fmla="*/ 523764 h 833163"/>
                <a:gd name="connsiteX8" fmla="*/ 907867 w 1113690"/>
                <a:gd name="connsiteY8" fmla="*/ 168314 h 833163"/>
                <a:gd name="connsiteX9" fmla="*/ 1028221 w 1113690"/>
                <a:gd name="connsiteY9" fmla="*/ 284 h 833163"/>
                <a:gd name="connsiteX10" fmla="*/ 1113635 w 1113690"/>
                <a:gd name="connsiteY10" fmla="*/ 184955 h 833163"/>
                <a:gd name="connsiteX0" fmla="*/ 1113635 w 1113688"/>
                <a:gd name="connsiteY0" fmla="*/ 184955 h 833161"/>
                <a:gd name="connsiteX1" fmla="*/ 813194 w 1113688"/>
                <a:gd name="connsiteY1" fmla="*/ 751498 h 833161"/>
                <a:gd name="connsiteX2" fmla="*/ 344752 w 1113688"/>
                <a:gd name="connsiteY2" fmla="*/ 770073 h 833161"/>
                <a:gd name="connsiteX3" fmla="*/ 29140 w 1113688"/>
                <a:gd name="connsiteY3" fmla="*/ 504992 h 833161"/>
                <a:gd name="connsiteX4" fmla="*/ 33634 w 1113688"/>
                <a:gd name="connsiteY4" fmla="*/ 333265 h 833161"/>
                <a:gd name="connsiteX5" fmla="*/ 222363 w 1113688"/>
                <a:gd name="connsiteY5" fmla="*/ 395105 h 833161"/>
                <a:gd name="connsiteX6" fmla="*/ 487534 w 1113688"/>
                <a:gd name="connsiteY6" fmla="*/ 596818 h 833161"/>
                <a:gd name="connsiteX7" fmla="*/ 735092 w 1113688"/>
                <a:gd name="connsiteY7" fmla="*/ 523764 h 833161"/>
                <a:gd name="connsiteX8" fmla="*/ 907867 w 1113688"/>
                <a:gd name="connsiteY8" fmla="*/ 168314 h 833161"/>
                <a:gd name="connsiteX9" fmla="*/ 1028221 w 1113688"/>
                <a:gd name="connsiteY9" fmla="*/ 284 h 833161"/>
                <a:gd name="connsiteX10" fmla="*/ 1113635 w 1113688"/>
                <a:gd name="connsiteY10" fmla="*/ 184955 h 833161"/>
                <a:gd name="connsiteX0" fmla="*/ 1113635 w 1120653"/>
                <a:gd name="connsiteY0" fmla="*/ 184955 h 833163"/>
                <a:gd name="connsiteX1" fmla="*/ 813194 w 1120653"/>
                <a:gd name="connsiteY1" fmla="*/ 751498 h 833163"/>
                <a:gd name="connsiteX2" fmla="*/ 344752 w 1120653"/>
                <a:gd name="connsiteY2" fmla="*/ 770073 h 833163"/>
                <a:gd name="connsiteX3" fmla="*/ 29140 w 1120653"/>
                <a:gd name="connsiteY3" fmla="*/ 504992 h 833163"/>
                <a:gd name="connsiteX4" fmla="*/ 33634 w 1120653"/>
                <a:gd name="connsiteY4" fmla="*/ 333265 h 833163"/>
                <a:gd name="connsiteX5" fmla="*/ 222363 w 1120653"/>
                <a:gd name="connsiteY5" fmla="*/ 395105 h 833163"/>
                <a:gd name="connsiteX6" fmla="*/ 487534 w 1120653"/>
                <a:gd name="connsiteY6" fmla="*/ 596818 h 833163"/>
                <a:gd name="connsiteX7" fmla="*/ 735092 w 1120653"/>
                <a:gd name="connsiteY7" fmla="*/ 523764 h 833163"/>
                <a:gd name="connsiteX8" fmla="*/ 907867 w 1120653"/>
                <a:gd name="connsiteY8" fmla="*/ 168314 h 833163"/>
                <a:gd name="connsiteX9" fmla="*/ 1028221 w 1120653"/>
                <a:gd name="connsiteY9" fmla="*/ 284 h 833163"/>
                <a:gd name="connsiteX10" fmla="*/ 1113635 w 1120653"/>
                <a:gd name="connsiteY10" fmla="*/ 184955 h 833163"/>
                <a:gd name="connsiteX0" fmla="*/ 1113635 w 1120653"/>
                <a:gd name="connsiteY0" fmla="*/ 184969 h 833175"/>
                <a:gd name="connsiteX1" fmla="*/ 813194 w 1120653"/>
                <a:gd name="connsiteY1" fmla="*/ 751512 h 833175"/>
                <a:gd name="connsiteX2" fmla="*/ 344752 w 1120653"/>
                <a:gd name="connsiteY2" fmla="*/ 770087 h 833175"/>
                <a:gd name="connsiteX3" fmla="*/ 29140 w 1120653"/>
                <a:gd name="connsiteY3" fmla="*/ 505006 h 833175"/>
                <a:gd name="connsiteX4" fmla="*/ 33634 w 1120653"/>
                <a:gd name="connsiteY4" fmla="*/ 333279 h 833175"/>
                <a:gd name="connsiteX5" fmla="*/ 222363 w 1120653"/>
                <a:gd name="connsiteY5" fmla="*/ 395119 h 833175"/>
                <a:gd name="connsiteX6" fmla="*/ 487534 w 1120653"/>
                <a:gd name="connsiteY6" fmla="*/ 596832 h 833175"/>
                <a:gd name="connsiteX7" fmla="*/ 735092 w 1120653"/>
                <a:gd name="connsiteY7" fmla="*/ 523778 h 833175"/>
                <a:gd name="connsiteX8" fmla="*/ 907867 w 1120653"/>
                <a:gd name="connsiteY8" fmla="*/ 168328 h 833175"/>
                <a:gd name="connsiteX9" fmla="*/ 1028221 w 1120653"/>
                <a:gd name="connsiteY9" fmla="*/ 298 h 833175"/>
                <a:gd name="connsiteX10" fmla="*/ 1113635 w 1120653"/>
                <a:gd name="connsiteY10" fmla="*/ 184969 h 833175"/>
                <a:gd name="connsiteX0" fmla="*/ 1113635 w 1120653"/>
                <a:gd name="connsiteY0" fmla="*/ 184947 h 833155"/>
                <a:gd name="connsiteX1" fmla="*/ 813194 w 1120653"/>
                <a:gd name="connsiteY1" fmla="*/ 751490 h 833155"/>
                <a:gd name="connsiteX2" fmla="*/ 344752 w 1120653"/>
                <a:gd name="connsiteY2" fmla="*/ 770065 h 833155"/>
                <a:gd name="connsiteX3" fmla="*/ 29140 w 1120653"/>
                <a:gd name="connsiteY3" fmla="*/ 504984 h 833155"/>
                <a:gd name="connsiteX4" fmla="*/ 33634 w 1120653"/>
                <a:gd name="connsiteY4" fmla="*/ 333257 h 833155"/>
                <a:gd name="connsiteX5" fmla="*/ 222363 w 1120653"/>
                <a:gd name="connsiteY5" fmla="*/ 395097 h 833155"/>
                <a:gd name="connsiteX6" fmla="*/ 487534 w 1120653"/>
                <a:gd name="connsiteY6" fmla="*/ 596810 h 833155"/>
                <a:gd name="connsiteX7" fmla="*/ 763961 w 1120653"/>
                <a:gd name="connsiteY7" fmla="*/ 509321 h 833155"/>
                <a:gd name="connsiteX8" fmla="*/ 907867 w 1120653"/>
                <a:gd name="connsiteY8" fmla="*/ 168306 h 833155"/>
                <a:gd name="connsiteX9" fmla="*/ 1028221 w 1120653"/>
                <a:gd name="connsiteY9" fmla="*/ 276 h 833155"/>
                <a:gd name="connsiteX10" fmla="*/ 1113635 w 1120653"/>
                <a:gd name="connsiteY10" fmla="*/ 184947 h 833155"/>
                <a:gd name="connsiteX0" fmla="*/ 1113635 w 1120653"/>
                <a:gd name="connsiteY0" fmla="*/ 184947 h 833153"/>
                <a:gd name="connsiteX1" fmla="*/ 813194 w 1120653"/>
                <a:gd name="connsiteY1" fmla="*/ 751490 h 833153"/>
                <a:gd name="connsiteX2" fmla="*/ 344752 w 1120653"/>
                <a:gd name="connsiteY2" fmla="*/ 770065 h 833153"/>
                <a:gd name="connsiteX3" fmla="*/ 29140 w 1120653"/>
                <a:gd name="connsiteY3" fmla="*/ 504984 h 833153"/>
                <a:gd name="connsiteX4" fmla="*/ 33634 w 1120653"/>
                <a:gd name="connsiteY4" fmla="*/ 333257 h 833153"/>
                <a:gd name="connsiteX5" fmla="*/ 222363 w 1120653"/>
                <a:gd name="connsiteY5" fmla="*/ 395097 h 833153"/>
                <a:gd name="connsiteX6" fmla="*/ 487534 w 1120653"/>
                <a:gd name="connsiteY6" fmla="*/ 596810 h 833153"/>
                <a:gd name="connsiteX7" fmla="*/ 763961 w 1120653"/>
                <a:gd name="connsiteY7" fmla="*/ 509321 h 833153"/>
                <a:gd name="connsiteX8" fmla="*/ 907867 w 1120653"/>
                <a:gd name="connsiteY8" fmla="*/ 168306 h 833153"/>
                <a:gd name="connsiteX9" fmla="*/ 1028221 w 1120653"/>
                <a:gd name="connsiteY9" fmla="*/ 276 h 833153"/>
                <a:gd name="connsiteX10" fmla="*/ 1113635 w 1120653"/>
                <a:gd name="connsiteY10" fmla="*/ 184947 h 833153"/>
                <a:gd name="connsiteX0" fmla="*/ 1113635 w 1120653"/>
                <a:gd name="connsiteY0" fmla="*/ 184970 h 833178"/>
                <a:gd name="connsiteX1" fmla="*/ 813194 w 1120653"/>
                <a:gd name="connsiteY1" fmla="*/ 751513 h 833178"/>
                <a:gd name="connsiteX2" fmla="*/ 344752 w 1120653"/>
                <a:gd name="connsiteY2" fmla="*/ 770088 h 833178"/>
                <a:gd name="connsiteX3" fmla="*/ 29140 w 1120653"/>
                <a:gd name="connsiteY3" fmla="*/ 505007 h 833178"/>
                <a:gd name="connsiteX4" fmla="*/ 33634 w 1120653"/>
                <a:gd name="connsiteY4" fmla="*/ 333280 h 833178"/>
                <a:gd name="connsiteX5" fmla="*/ 222363 w 1120653"/>
                <a:gd name="connsiteY5" fmla="*/ 395120 h 833178"/>
                <a:gd name="connsiteX6" fmla="*/ 487534 w 1120653"/>
                <a:gd name="connsiteY6" fmla="*/ 596833 h 833178"/>
                <a:gd name="connsiteX7" fmla="*/ 763961 w 1120653"/>
                <a:gd name="connsiteY7" fmla="*/ 509344 h 833178"/>
                <a:gd name="connsiteX8" fmla="*/ 907867 w 1120653"/>
                <a:gd name="connsiteY8" fmla="*/ 168329 h 833178"/>
                <a:gd name="connsiteX9" fmla="*/ 1028221 w 1120653"/>
                <a:gd name="connsiteY9" fmla="*/ 299 h 833178"/>
                <a:gd name="connsiteX10" fmla="*/ 1113635 w 1120653"/>
                <a:gd name="connsiteY10" fmla="*/ 184970 h 833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20653" h="833178">
                  <a:moveTo>
                    <a:pt x="1113635" y="184970"/>
                  </a:moveTo>
                  <a:cubicBezTo>
                    <a:pt x="1072986" y="427256"/>
                    <a:pt x="941341" y="653993"/>
                    <a:pt x="813194" y="751513"/>
                  </a:cubicBezTo>
                  <a:cubicBezTo>
                    <a:pt x="685047" y="849033"/>
                    <a:pt x="485051" y="864101"/>
                    <a:pt x="344752" y="770088"/>
                  </a:cubicBezTo>
                  <a:cubicBezTo>
                    <a:pt x="230956" y="693834"/>
                    <a:pt x="80993" y="577808"/>
                    <a:pt x="29140" y="505007"/>
                  </a:cubicBezTo>
                  <a:cubicBezTo>
                    <a:pt x="-22713" y="432206"/>
                    <a:pt x="4780" y="356517"/>
                    <a:pt x="33634" y="333280"/>
                  </a:cubicBezTo>
                  <a:cubicBezTo>
                    <a:pt x="80274" y="295720"/>
                    <a:pt x="156337" y="331947"/>
                    <a:pt x="222363" y="395120"/>
                  </a:cubicBezTo>
                  <a:cubicBezTo>
                    <a:pt x="285570" y="455595"/>
                    <a:pt x="397268" y="577796"/>
                    <a:pt x="487534" y="596833"/>
                  </a:cubicBezTo>
                  <a:cubicBezTo>
                    <a:pt x="577800" y="615870"/>
                    <a:pt x="693906" y="580761"/>
                    <a:pt x="763961" y="509344"/>
                  </a:cubicBezTo>
                  <a:cubicBezTo>
                    <a:pt x="834017" y="437927"/>
                    <a:pt x="873447" y="296473"/>
                    <a:pt x="907867" y="168329"/>
                  </a:cubicBezTo>
                  <a:cubicBezTo>
                    <a:pt x="932664" y="76010"/>
                    <a:pt x="950856" y="-5587"/>
                    <a:pt x="1028221" y="299"/>
                  </a:cubicBezTo>
                  <a:cubicBezTo>
                    <a:pt x="1113588" y="5509"/>
                    <a:pt x="1133343" y="114711"/>
                    <a:pt x="1113635" y="184970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58" name="자유형: 도형 3057">
              <a:extLst>
                <a:ext uri="{FF2B5EF4-FFF2-40B4-BE49-F238E27FC236}">
                  <a16:creationId xmlns:a16="http://schemas.microsoft.com/office/drawing/2014/main" id="{E1BE29EE-50EF-4135-801F-5D38B81F4977}"/>
                </a:ext>
              </a:extLst>
            </p:cNvPr>
            <p:cNvSpPr/>
            <p:nvPr/>
          </p:nvSpPr>
          <p:spPr>
            <a:xfrm>
              <a:off x="3988984" y="3187526"/>
              <a:ext cx="313883" cy="219806"/>
            </a:xfrm>
            <a:custGeom>
              <a:avLst/>
              <a:gdLst>
                <a:gd name="connsiteX0" fmla="*/ 56588 w 313883"/>
                <a:gd name="connsiteY0" fmla="*/ 63485 h 219806"/>
                <a:gd name="connsiteX1" fmla="*/ 0 w 313883"/>
                <a:gd name="connsiteY1" fmla="*/ 176836 h 219806"/>
                <a:gd name="connsiteX2" fmla="*/ 56588 w 313883"/>
                <a:gd name="connsiteY2" fmla="*/ 63485 h 219806"/>
                <a:gd name="connsiteX3" fmla="*/ 110985 w 313883"/>
                <a:gd name="connsiteY3" fmla="*/ 33708 h 219806"/>
                <a:gd name="connsiteX4" fmla="*/ 117509 w 313883"/>
                <a:gd name="connsiteY4" fmla="*/ 34029 h 219806"/>
                <a:gd name="connsiteX5" fmla="*/ 118133 w 313883"/>
                <a:gd name="connsiteY5" fmla="*/ 44459 h 219806"/>
                <a:gd name="connsiteX6" fmla="*/ 93459 w 313883"/>
                <a:gd name="connsiteY6" fmla="*/ 111063 h 219806"/>
                <a:gd name="connsiteX7" fmla="*/ 39227 w 313883"/>
                <a:gd name="connsiteY7" fmla="*/ 212389 h 219806"/>
                <a:gd name="connsiteX8" fmla="*/ 29005 w 313883"/>
                <a:gd name="connsiteY8" fmla="*/ 219666 h 219806"/>
                <a:gd name="connsiteX9" fmla="*/ 23876 w 313883"/>
                <a:gd name="connsiteY9" fmla="*/ 206186 h 219806"/>
                <a:gd name="connsiteX10" fmla="*/ 45846 w 313883"/>
                <a:gd name="connsiteY10" fmla="*/ 151330 h 219806"/>
                <a:gd name="connsiteX11" fmla="*/ 101569 w 313883"/>
                <a:gd name="connsiteY11" fmla="*/ 45603 h 219806"/>
                <a:gd name="connsiteX12" fmla="*/ 106697 w 313883"/>
                <a:gd name="connsiteY12" fmla="*/ 38950 h 219806"/>
                <a:gd name="connsiteX13" fmla="*/ 110985 w 313883"/>
                <a:gd name="connsiteY13" fmla="*/ 33708 h 219806"/>
                <a:gd name="connsiteX14" fmla="*/ 165399 w 313883"/>
                <a:gd name="connsiteY14" fmla="*/ 26856 h 219806"/>
                <a:gd name="connsiteX15" fmla="*/ 164983 w 313883"/>
                <a:gd name="connsiteY15" fmla="*/ 42381 h 219806"/>
                <a:gd name="connsiteX16" fmla="*/ 87153 w 313883"/>
                <a:gd name="connsiteY16" fmla="*/ 206810 h 219806"/>
                <a:gd name="connsiteX17" fmla="*/ 75821 w 313883"/>
                <a:gd name="connsiteY17" fmla="*/ 217483 h 219806"/>
                <a:gd name="connsiteX18" fmla="*/ 81608 w 313883"/>
                <a:gd name="connsiteY18" fmla="*/ 176835 h 219806"/>
                <a:gd name="connsiteX19" fmla="*/ 151434 w 313883"/>
                <a:gd name="connsiteY19" fmla="*/ 36594 h 219806"/>
                <a:gd name="connsiteX20" fmla="*/ 165399 w 313883"/>
                <a:gd name="connsiteY20" fmla="*/ 26856 h 219806"/>
                <a:gd name="connsiteX21" fmla="*/ 310145 w 313883"/>
                <a:gd name="connsiteY21" fmla="*/ 26753 h 219806"/>
                <a:gd name="connsiteX22" fmla="*/ 311566 w 313883"/>
                <a:gd name="connsiteY22" fmla="*/ 36282 h 219806"/>
                <a:gd name="connsiteX23" fmla="*/ 279062 w 313883"/>
                <a:gd name="connsiteY23" fmla="*/ 109885 h 219806"/>
                <a:gd name="connsiteX24" fmla="*/ 255602 w 313883"/>
                <a:gd name="connsiteY24" fmla="*/ 142771 h 219806"/>
                <a:gd name="connsiteX25" fmla="*/ 263017 w 313883"/>
                <a:gd name="connsiteY25" fmla="*/ 105589 h 219806"/>
                <a:gd name="connsiteX26" fmla="*/ 301621 w 313883"/>
                <a:gd name="connsiteY26" fmla="*/ 32678 h 219806"/>
                <a:gd name="connsiteX27" fmla="*/ 310145 w 313883"/>
                <a:gd name="connsiteY27" fmla="*/ 26753 h 219806"/>
                <a:gd name="connsiteX28" fmla="*/ 285542 w 313883"/>
                <a:gd name="connsiteY28" fmla="*/ 347 h 219806"/>
                <a:gd name="connsiteX29" fmla="*/ 265859 w 313883"/>
                <a:gd name="connsiteY29" fmla="*/ 71178 h 219806"/>
                <a:gd name="connsiteX30" fmla="*/ 219112 w 313883"/>
                <a:gd name="connsiteY30" fmla="*/ 163182 h 219806"/>
                <a:gd name="connsiteX31" fmla="*/ 207538 w 313883"/>
                <a:gd name="connsiteY31" fmla="*/ 179920 h 219806"/>
                <a:gd name="connsiteX32" fmla="*/ 194092 w 313883"/>
                <a:gd name="connsiteY32" fmla="*/ 190489 h 219806"/>
                <a:gd name="connsiteX33" fmla="*/ 192914 w 313883"/>
                <a:gd name="connsiteY33" fmla="*/ 171776 h 219806"/>
                <a:gd name="connsiteX34" fmla="*/ 236369 w 313883"/>
                <a:gd name="connsiteY34" fmla="*/ 72668 h 219806"/>
                <a:gd name="connsiteX35" fmla="*/ 285542 w 313883"/>
                <a:gd name="connsiteY35" fmla="*/ 347 h 219806"/>
                <a:gd name="connsiteX36" fmla="*/ 238100 w 313883"/>
                <a:gd name="connsiteY36" fmla="*/ 0 h 219806"/>
                <a:gd name="connsiteX37" fmla="*/ 224551 w 313883"/>
                <a:gd name="connsiteY37" fmla="*/ 50767 h 219806"/>
                <a:gd name="connsiteX38" fmla="*/ 163146 w 313883"/>
                <a:gd name="connsiteY38" fmla="*/ 174340 h 219806"/>
                <a:gd name="connsiteX39" fmla="*/ 161587 w 313883"/>
                <a:gd name="connsiteY39" fmla="*/ 177355 h 219806"/>
                <a:gd name="connsiteX40" fmla="*/ 145820 w 313883"/>
                <a:gd name="connsiteY40" fmla="*/ 190107 h 219806"/>
                <a:gd name="connsiteX41" fmla="*/ 146512 w 313883"/>
                <a:gd name="connsiteY41" fmla="*/ 169107 h 219806"/>
                <a:gd name="connsiteX42" fmla="*/ 185220 w 313883"/>
                <a:gd name="connsiteY42" fmla="*/ 75440 h 219806"/>
                <a:gd name="connsiteX43" fmla="*/ 225418 w 313883"/>
                <a:gd name="connsiteY43" fmla="*/ 9113 h 219806"/>
                <a:gd name="connsiteX44" fmla="*/ 238100 w 313883"/>
                <a:gd name="connsiteY44" fmla="*/ 0 h 219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313883" h="219806">
                  <a:moveTo>
                    <a:pt x="56588" y="63485"/>
                  </a:moveTo>
                  <a:cubicBezTo>
                    <a:pt x="45500" y="105346"/>
                    <a:pt x="30322" y="144920"/>
                    <a:pt x="0" y="176836"/>
                  </a:cubicBezTo>
                  <a:cubicBezTo>
                    <a:pt x="10153" y="134663"/>
                    <a:pt x="27029" y="95816"/>
                    <a:pt x="56588" y="63485"/>
                  </a:cubicBezTo>
                  <a:close/>
                  <a:moveTo>
                    <a:pt x="110985" y="33708"/>
                  </a:moveTo>
                  <a:cubicBezTo>
                    <a:pt x="112701" y="32669"/>
                    <a:pt x="114789" y="32556"/>
                    <a:pt x="117509" y="34029"/>
                  </a:cubicBezTo>
                  <a:cubicBezTo>
                    <a:pt x="122845" y="36940"/>
                    <a:pt x="118964" y="40821"/>
                    <a:pt x="118133" y="44459"/>
                  </a:cubicBezTo>
                  <a:cubicBezTo>
                    <a:pt x="112865" y="67746"/>
                    <a:pt x="103821" y="89821"/>
                    <a:pt x="93459" y="111063"/>
                  </a:cubicBezTo>
                  <a:cubicBezTo>
                    <a:pt x="76688" y="145474"/>
                    <a:pt x="61475" y="180819"/>
                    <a:pt x="39227" y="212389"/>
                  </a:cubicBezTo>
                  <a:cubicBezTo>
                    <a:pt x="36421" y="216408"/>
                    <a:pt x="34307" y="220636"/>
                    <a:pt x="29005" y="219666"/>
                  </a:cubicBezTo>
                  <a:cubicBezTo>
                    <a:pt x="22005" y="218314"/>
                    <a:pt x="25782" y="212250"/>
                    <a:pt x="23876" y="206186"/>
                  </a:cubicBezTo>
                  <a:cubicBezTo>
                    <a:pt x="30772" y="188859"/>
                    <a:pt x="37391" y="169661"/>
                    <a:pt x="45846" y="151330"/>
                  </a:cubicBezTo>
                  <a:cubicBezTo>
                    <a:pt x="62515" y="115117"/>
                    <a:pt x="78767" y="78628"/>
                    <a:pt x="101569" y="45603"/>
                  </a:cubicBezTo>
                  <a:cubicBezTo>
                    <a:pt x="103163" y="43316"/>
                    <a:pt x="105345" y="41375"/>
                    <a:pt x="106697" y="38950"/>
                  </a:cubicBezTo>
                  <a:cubicBezTo>
                    <a:pt x="107927" y="36715"/>
                    <a:pt x="109270" y="34748"/>
                    <a:pt x="110985" y="33708"/>
                  </a:cubicBezTo>
                  <a:close/>
                  <a:moveTo>
                    <a:pt x="165399" y="26856"/>
                  </a:moveTo>
                  <a:cubicBezTo>
                    <a:pt x="174824" y="31118"/>
                    <a:pt x="166473" y="37010"/>
                    <a:pt x="164983" y="42381"/>
                  </a:cubicBezTo>
                  <a:cubicBezTo>
                    <a:pt x="148489" y="101673"/>
                    <a:pt x="118791" y="154692"/>
                    <a:pt x="87153" y="206810"/>
                  </a:cubicBezTo>
                  <a:cubicBezTo>
                    <a:pt x="84380" y="211350"/>
                    <a:pt x="80915" y="214295"/>
                    <a:pt x="75821" y="217483"/>
                  </a:cubicBezTo>
                  <a:cubicBezTo>
                    <a:pt x="67608" y="201405"/>
                    <a:pt x="77311" y="188964"/>
                    <a:pt x="81608" y="176835"/>
                  </a:cubicBezTo>
                  <a:cubicBezTo>
                    <a:pt x="99108" y="127316"/>
                    <a:pt x="123192" y="80846"/>
                    <a:pt x="151434" y="36594"/>
                  </a:cubicBezTo>
                  <a:cubicBezTo>
                    <a:pt x="154310" y="32088"/>
                    <a:pt x="157810" y="23391"/>
                    <a:pt x="165399" y="26856"/>
                  </a:cubicBezTo>
                  <a:close/>
                  <a:moveTo>
                    <a:pt x="310145" y="26753"/>
                  </a:moveTo>
                  <a:cubicBezTo>
                    <a:pt x="316730" y="28866"/>
                    <a:pt x="312883" y="32782"/>
                    <a:pt x="311566" y="36282"/>
                  </a:cubicBezTo>
                  <a:cubicBezTo>
                    <a:pt x="302210" y="61475"/>
                    <a:pt x="293547" y="86876"/>
                    <a:pt x="279062" y="109885"/>
                  </a:cubicBezTo>
                  <a:cubicBezTo>
                    <a:pt x="272062" y="120905"/>
                    <a:pt x="269844" y="135182"/>
                    <a:pt x="255602" y="142771"/>
                  </a:cubicBezTo>
                  <a:cubicBezTo>
                    <a:pt x="249676" y="127489"/>
                    <a:pt x="258547" y="115846"/>
                    <a:pt x="263017" y="105589"/>
                  </a:cubicBezTo>
                  <a:cubicBezTo>
                    <a:pt x="273968" y="80500"/>
                    <a:pt x="284641" y="54821"/>
                    <a:pt x="301621" y="32678"/>
                  </a:cubicBezTo>
                  <a:cubicBezTo>
                    <a:pt x="304082" y="29456"/>
                    <a:pt x="304809" y="25020"/>
                    <a:pt x="310145" y="26753"/>
                  </a:cubicBezTo>
                  <a:close/>
                  <a:moveTo>
                    <a:pt x="285542" y="347"/>
                  </a:moveTo>
                  <a:cubicBezTo>
                    <a:pt x="285577" y="25955"/>
                    <a:pt x="276013" y="48931"/>
                    <a:pt x="265859" y="71178"/>
                  </a:cubicBezTo>
                  <a:cubicBezTo>
                    <a:pt x="251582" y="102436"/>
                    <a:pt x="235018" y="132653"/>
                    <a:pt x="219112" y="163182"/>
                  </a:cubicBezTo>
                  <a:cubicBezTo>
                    <a:pt x="215993" y="169143"/>
                    <a:pt x="211627" y="174514"/>
                    <a:pt x="207538" y="179920"/>
                  </a:cubicBezTo>
                  <a:cubicBezTo>
                    <a:pt x="203899" y="184737"/>
                    <a:pt x="199532" y="193227"/>
                    <a:pt x="194092" y="190489"/>
                  </a:cubicBezTo>
                  <a:cubicBezTo>
                    <a:pt x="187265" y="187093"/>
                    <a:pt x="190696" y="177736"/>
                    <a:pt x="192914" y="171776"/>
                  </a:cubicBezTo>
                  <a:cubicBezTo>
                    <a:pt x="205562" y="137955"/>
                    <a:pt x="220394" y="105139"/>
                    <a:pt x="236369" y="72668"/>
                  </a:cubicBezTo>
                  <a:cubicBezTo>
                    <a:pt x="249399" y="46193"/>
                    <a:pt x="263815" y="21312"/>
                    <a:pt x="285542" y="347"/>
                  </a:cubicBezTo>
                  <a:close/>
                  <a:moveTo>
                    <a:pt x="238100" y="0"/>
                  </a:moveTo>
                  <a:cubicBezTo>
                    <a:pt x="238932" y="18851"/>
                    <a:pt x="230789" y="34896"/>
                    <a:pt x="224551" y="50767"/>
                  </a:cubicBezTo>
                  <a:cubicBezTo>
                    <a:pt x="207710" y="93668"/>
                    <a:pt x="187195" y="134905"/>
                    <a:pt x="163146" y="174340"/>
                  </a:cubicBezTo>
                  <a:cubicBezTo>
                    <a:pt x="162557" y="175310"/>
                    <a:pt x="162418" y="176800"/>
                    <a:pt x="161587" y="177355"/>
                  </a:cubicBezTo>
                  <a:cubicBezTo>
                    <a:pt x="155696" y="181340"/>
                    <a:pt x="152508" y="193676"/>
                    <a:pt x="145820" y="190107"/>
                  </a:cubicBezTo>
                  <a:cubicBezTo>
                    <a:pt x="138265" y="186053"/>
                    <a:pt x="144642" y="176766"/>
                    <a:pt x="146512" y="169107"/>
                  </a:cubicBezTo>
                  <a:cubicBezTo>
                    <a:pt x="154587" y="135806"/>
                    <a:pt x="171117" y="106038"/>
                    <a:pt x="185220" y="75440"/>
                  </a:cubicBezTo>
                  <a:cubicBezTo>
                    <a:pt x="195997" y="52118"/>
                    <a:pt x="209512" y="29732"/>
                    <a:pt x="225418" y="9113"/>
                  </a:cubicBezTo>
                  <a:cubicBezTo>
                    <a:pt x="228641" y="4920"/>
                    <a:pt x="231932" y="1733"/>
                    <a:pt x="238100" y="0"/>
                  </a:cubicBezTo>
                  <a:close/>
                </a:path>
              </a:pathLst>
            </a:custGeom>
            <a:solidFill>
              <a:schemeClr val="accent1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3059" name="자유형: 도형 3058">
              <a:extLst>
                <a:ext uri="{FF2B5EF4-FFF2-40B4-BE49-F238E27FC236}">
                  <a16:creationId xmlns:a16="http://schemas.microsoft.com/office/drawing/2014/main" id="{EB326BF1-43A2-4A44-BDEF-6BA898466C54}"/>
                </a:ext>
              </a:extLst>
            </p:cNvPr>
            <p:cNvSpPr/>
            <p:nvPr/>
          </p:nvSpPr>
          <p:spPr>
            <a:xfrm>
              <a:off x="2361360" y="3566542"/>
              <a:ext cx="310840" cy="223441"/>
            </a:xfrm>
            <a:custGeom>
              <a:avLst/>
              <a:gdLst>
                <a:gd name="connsiteX0" fmla="*/ 60434 w 310840"/>
                <a:gd name="connsiteY0" fmla="*/ 59970 h 223441"/>
                <a:gd name="connsiteX1" fmla="*/ 242 w 310840"/>
                <a:gd name="connsiteY1" fmla="*/ 182920 h 223441"/>
                <a:gd name="connsiteX2" fmla="*/ 60434 w 310840"/>
                <a:gd name="connsiteY2" fmla="*/ 59970 h 223441"/>
                <a:gd name="connsiteX3" fmla="*/ 118167 w 310840"/>
                <a:gd name="connsiteY3" fmla="*/ 29649 h 223441"/>
                <a:gd name="connsiteX4" fmla="*/ 101429 w 310840"/>
                <a:gd name="connsiteY4" fmla="*/ 91055 h 223441"/>
                <a:gd name="connsiteX5" fmla="*/ 39157 w 310840"/>
                <a:gd name="connsiteY5" fmla="*/ 210608 h 223441"/>
                <a:gd name="connsiteX6" fmla="*/ 33059 w 310840"/>
                <a:gd name="connsiteY6" fmla="*/ 218751 h 223441"/>
                <a:gd name="connsiteX7" fmla="*/ 24742 w 310840"/>
                <a:gd name="connsiteY7" fmla="*/ 222806 h 223441"/>
                <a:gd name="connsiteX8" fmla="*/ 22767 w 310840"/>
                <a:gd name="connsiteY8" fmla="*/ 213485 h 223441"/>
                <a:gd name="connsiteX9" fmla="*/ 40890 w 310840"/>
                <a:gd name="connsiteY9" fmla="*/ 159841 h 223441"/>
                <a:gd name="connsiteX10" fmla="*/ 96959 w 310840"/>
                <a:gd name="connsiteY10" fmla="*/ 50233 h 223441"/>
                <a:gd name="connsiteX11" fmla="*/ 118167 w 310840"/>
                <a:gd name="connsiteY11" fmla="*/ 29649 h 223441"/>
                <a:gd name="connsiteX12" fmla="*/ 310840 w 310840"/>
                <a:gd name="connsiteY12" fmla="*/ 23584 h 223441"/>
                <a:gd name="connsiteX13" fmla="*/ 254701 w 310840"/>
                <a:gd name="connsiteY13" fmla="*/ 142410 h 223441"/>
                <a:gd name="connsiteX14" fmla="*/ 310840 w 310840"/>
                <a:gd name="connsiteY14" fmla="*/ 23584 h 223441"/>
                <a:gd name="connsiteX15" fmla="*/ 166578 w 310840"/>
                <a:gd name="connsiteY15" fmla="*/ 23273 h 223441"/>
                <a:gd name="connsiteX16" fmla="*/ 167133 w 310840"/>
                <a:gd name="connsiteY16" fmla="*/ 37273 h 223441"/>
                <a:gd name="connsiteX17" fmla="*/ 92940 w 310840"/>
                <a:gd name="connsiteY17" fmla="*/ 198064 h 223441"/>
                <a:gd name="connsiteX18" fmla="*/ 82059 w 310840"/>
                <a:gd name="connsiteY18" fmla="*/ 211128 h 223441"/>
                <a:gd name="connsiteX19" fmla="*/ 73812 w 310840"/>
                <a:gd name="connsiteY19" fmla="*/ 215148 h 223441"/>
                <a:gd name="connsiteX20" fmla="*/ 71941 w 310840"/>
                <a:gd name="connsiteY20" fmla="*/ 207351 h 223441"/>
                <a:gd name="connsiteX21" fmla="*/ 100945 w 310840"/>
                <a:gd name="connsiteY21" fmla="*/ 128965 h 223441"/>
                <a:gd name="connsiteX22" fmla="*/ 155247 w 310840"/>
                <a:gd name="connsiteY22" fmla="*/ 30689 h 223441"/>
                <a:gd name="connsiteX23" fmla="*/ 166578 w 310840"/>
                <a:gd name="connsiteY23" fmla="*/ 23273 h 223441"/>
                <a:gd name="connsiteX24" fmla="*/ 235642 w 310840"/>
                <a:gd name="connsiteY24" fmla="*/ 748 h 223441"/>
                <a:gd name="connsiteX25" fmla="*/ 235503 w 310840"/>
                <a:gd name="connsiteY25" fmla="*/ 15753 h 223441"/>
                <a:gd name="connsiteX26" fmla="*/ 160860 w 310840"/>
                <a:gd name="connsiteY26" fmla="*/ 178068 h 223441"/>
                <a:gd name="connsiteX27" fmla="*/ 151954 w 310840"/>
                <a:gd name="connsiteY27" fmla="*/ 188325 h 223441"/>
                <a:gd name="connsiteX28" fmla="*/ 143741 w 310840"/>
                <a:gd name="connsiteY28" fmla="*/ 192969 h 223441"/>
                <a:gd name="connsiteX29" fmla="*/ 141939 w 310840"/>
                <a:gd name="connsiteY29" fmla="*/ 181603 h 223441"/>
                <a:gd name="connsiteX30" fmla="*/ 163632 w 310840"/>
                <a:gd name="connsiteY30" fmla="*/ 121098 h 223441"/>
                <a:gd name="connsiteX31" fmla="*/ 223271 w 310840"/>
                <a:gd name="connsiteY31" fmla="*/ 10035 h 223441"/>
                <a:gd name="connsiteX32" fmla="*/ 235642 w 310840"/>
                <a:gd name="connsiteY32" fmla="*/ 748 h 223441"/>
                <a:gd name="connsiteX33" fmla="*/ 284364 w 310840"/>
                <a:gd name="connsiteY33" fmla="*/ 713 h 223441"/>
                <a:gd name="connsiteX34" fmla="*/ 284468 w 310840"/>
                <a:gd name="connsiteY34" fmla="*/ 17139 h 223441"/>
                <a:gd name="connsiteX35" fmla="*/ 210484 w 310840"/>
                <a:gd name="connsiteY35" fmla="*/ 176197 h 223441"/>
                <a:gd name="connsiteX36" fmla="*/ 192395 w 310840"/>
                <a:gd name="connsiteY36" fmla="*/ 197128 h 223441"/>
                <a:gd name="connsiteX37" fmla="*/ 205528 w 310840"/>
                <a:gd name="connsiteY37" fmla="*/ 138980 h 223441"/>
                <a:gd name="connsiteX38" fmla="*/ 272097 w 310840"/>
                <a:gd name="connsiteY38" fmla="*/ 10555 h 223441"/>
                <a:gd name="connsiteX39" fmla="*/ 284364 w 310840"/>
                <a:gd name="connsiteY39" fmla="*/ 713 h 223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10840" h="223441">
                  <a:moveTo>
                    <a:pt x="60434" y="59970"/>
                  </a:moveTo>
                  <a:cubicBezTo>
                    <a:pt x="46781" y="104708"/>
                    <a:pt x="29039" y="144662"/>
                    <a:pt x="242" y="182920"/>
                  </a:cubicBezTo>
                  <a:cubicBezTo>
                    <a:pt x="-3535" y="155024"/>
                    <a:pt x="37806" y="71163"/>
                    <a:pt x="60434" y="59970"/>
                  </a:cubicBezTo>
                  <a:close/>
                  <a:moveTo>
                    <a:pt x="118167" y="29649"/>
                  </a:moveTo>
                  <a:cubicBezTo>
                    <a:pt x="119033" y="52694"/>
                    <a:pt x="109434" y="71787"/>
                    <a:pt x="101429" y="91055"/>
                  </a:cubicBezTo>
                  <a:cubicBezTo>
                    <a:pt x="84138" y="132673"/>
                    <a:pt x="64905" y="173356"/>
                    <a:pt x="39157" y="210608"/>
                  </a:cubicBezTo>
                  <a:cubicBezTo>
                    <a:pt x="37217" y="213380"/>
                    <a:pt x="35173" y="216083"/>
                    <a:pt x="33059" y="218751"/>
                  </a:cubicBezTo>
                  <a:cubicBezTo>
                    <a:pt x="30945" y="221420"/>
                    <a:pt x="28588" y="224885"/>
                    <a:pt x="24742" y="222806"/>
                  </a:cubicBezTo>
                  <a:cubicBezTo>
                    <a:pt x="21138" y="220865"/>
                    <a:pt x="22143" y="216880"/>
                    <a:pt x="22767" y="213485"/>
                  </a:cubicBezTo>
                  <a:cubicBezTo>
                    <a:pt x="26163" y="194737"/>
                    <a:pt x="33440" y="177064"/>
                    <a:pt x="40890" y="159841"/>
                  </a:cubicBezTo>
                  <a:cubicBezTo>
                    <a:pt x="57212" y="122173"/>
                    <a:pt x="75231" y="85129"/>
                    <a:pt x="96959" y="50233"/>
                  </a:cubicBezTo>
                  <a:cubicBezTo>
                    <a:pt x="101707" y="42609"/>
                    <a:pt x="106523" y="33080"/>
                    <a:pt x="118167" y="29649"/>
                  </a:cubicBezTo>
                  <a:close/>
                  <a:moveTo>
                    <a:pt x="310840" y="23584"/>
                  </a:moveTo>
                  <a:cubicBezTo>
                    <a:pt x="303147" y="68252"/>
                    <a:pt x="282770" y="107099"/>
                    <a:pt x="254701" y="142410"/>
                  </a:cubicBezTo>
                  <a:cubicBezTo>
                    <a:pt x="262845" y="97846"/>
                    <a:pt x="282077" y="58480"/>
                    <a:pt x="310840" y="23584"/>
                  </a:cubicBezTo>
                  <a:close/>
                  <a:moveTo>
                    <a:pt x="166578" y="23273"/>
                  </a:moveTo>
                  <a:cubicBezTo>
                    <a:pt x="172192" y="26426"/>
                    <a:pt x="168623" y="32352"/>
                    <a:pt x="167133" y="37273"/>
                  </a:cubicBezTo>
                  <a:cubicBezTo>
                    <a:pt x="150118" y="94416"/>
                    <a:pt x="122534" y="146743"/>
                    <a:pt x="92940" y="198064"/>
                  </a:cubicBezTo>
                  <a:cubicBezTo>
                    <a:pt x="90133" y="202915"/>
                    <a:pt x="85663" y="206762"/>
                    <a:pt x="82059" y="211128"/>
                  </a:cubicBezTo>
                  <a:cubicBezTo>
                    <a:pt x="79876" y="213796"/>
                    <a:pt x="77762" y="217192"/>
                    <a:pt x="73812" y="215148"/>
                  </a:cubicBezTo>
                  <a:cubicBezTo>
                    <a:pt x="70866" y="213588"/>
                    <a:pt x="71386" y="210296"/>
                    <a:pt x="71941" y="207351"/>
                  </a:cubicBezTo>
                  <a:cubicBezTo>
                    <a:pt x="78317" y="180009"/>
                    <a:pt x="89302" y="154435"/>
                    <a:pt x="100945" y="128965"/>
                  </a:cubicBezTo>
                  <a:cubicBezTo>
                    <a:pt x="116574" y="94797"/>
                    <a:pt x="133554" y="61461"/>
                    <a:pt x="155247" y="30689"/>
                  </a:cubicBezTo>
                  <a:cubicBezTo>
                    <a:pt x="158054" y="26704"/>
                    <a:pt x="160410" y="19842"/>
                    <a:pt x="166578" y="23273"/>
                  </a:cubicBezTo>
                  <a:close/>
                  <a:moveTo>
                    <a:pt x="235642" y="748"/>
                  </a:moveTo>
                  <a:cubicBezTo>
                    <a:pt x="243197" y="4282"/>
                    <a:pt x="236820" y="10970"/>
                    <a:pt x="235503" y="15753"/>
                  </a:cubicBezTo>
                  <a:cubicBezTo>
                    <a:pt x="219251" y="73797"/>
                    <a:pt x="190523" y="126157"/>
                    <a:pt x="160860" y="178068"/>
                  </a:cubicBezTo>
                  <a:cubicBezTo>
                    <a:pt x="158642" y="181915"/>
                    <a:pt x="155073" y="185033"/>
                    <a:pt x="151954" y="188325"/>
                  </a:cubicBezTo>
                  <a:cubicBezTo>
                    <a:pt x="149702" y="190682"/>
                    <a:pt x="147934" y="194736"/>
                    <a:pt x="143741" y="192969"/>
                  </a:cubicBezTo>
                  <a:cubicBezTo>
                    <a:pt x="139410" y="191098"/>
                    <a:pt x="141524" y="187147"/>
                    <a:pt x="141939" y="181603"/>
                  </a:cubicBezTo>
                  <a:cubicBezTo>
                    <a:pt x="145439" y="161677"/>
                    <a:pt x="154934" y="141509"/>
                    <a:pt x="163632" y="121098"/>
                  </a:cubicBezTo>
                  <a:cubicBezTo>
                    <a:pt x="180197" y="82287"/>
                    <a:pt x="199464" y="44930"/>
                    <a:pt x="223271" y="10035"/>
                  </a:cubicBezTo>
                  <a:cubicBezTo>
                    <a:pt x="226251" y="5668"/>
                    <a:pt x="228711" y="-2510"/>
                    <a:pt x="235642" y="748"/>
                  </a:cubicBezTo>
                  <a:close/>
                  <a:moveTo>
                    <a:pt x="284364" y="713"/>
                  </a:moveTo>
                  <a:cubicBezTo>
                    <a:pt x="292127" y="4317"/>
                    <a:pt x="286166" y="11629"/>
                    <a:pt x="284468" y="17139"/>
                  </a:cubicBezTo>
                  <a:cubicBezTo>
                    <a:pt x="267073" y="73519"/>
                    <a:pt x="241464" y="126158"/>
                    <a:pt x="210484" y="176197"/>
                  </a:cubicBezTo>
                  <a:cubicBezTo>
                    <a:pt x="206464" y="182712"/>
                    <a:pt x="200400" y="187979"/>
                    <a:pt x="192395" y="197128"/>
                  </a:cubicBezTo>
                  <a:cubicBezTo>
                    <a:pt x="187717" y="172420"/>
                    <a:pt x="198771" y="155856"/>
                    <a:pt x="205528" y="138980"/>
                  </a:cubicBezTo>
                  <a:cubicBezTo>
                    <a:pt x="223479" y="94069"/>
                    <a:pt x="243439" y="49990"/>
                    <a:pt x="272097" y="10555"/>
                  </a:cubicBezTo>
                  <a:cubicBezTo>
                    <a:pt x="275320" y="6084"/>
                    <a:pt x="278196" y="-2129"/>
                    <a:pt x="284364" y="713"/>
                  </a:cubicBezTo>
                  <a:close/>
                </a:path>
              </a:pathLst>
            </a:custGeom>
            <a:solidFill>
              <a:schemeClr val="accent1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060" name="그룹 3059">
            <a:extLst>
              <a:ext uri="{FF2B5EF4-FFF2-40B4-BE49-F238E27FC236}">
                <a16:creationId xmlns:a16="http://schemas.microsoft.com/office/drawing/2014/main" id="{E0F9A1A1-5AEB-4344-B4CA-1DE83D727265}"/>
              </a:ext>
            </a:extLst>
          </p:cNvPr>
          <p:cNvGrpSpPr/>
          <p:nvPr/>
        </p:nvGrpSpPr>
        <p:grpSpPr>
          <a:xfrm rot="18400941">
            <a:off x="9195302" y="3816212"/>
            <a:ext cx="3354814" cy="1768497"/>
            <a:chOff x="9086426" y="3817161"/>
            <a:chExt cx="3354814" cy="1768497"/>
          </a:xfrm>
        </p:grpSpPr>
        <p:sp>
          <p:nvSpPr>
            <p:cNvPr id="3061" name="Freeform: Shape 78">
              <a:extLst>
                <a:ext uri="{FF2B5EF4-FFF2-40B4-BE49-F238E27FC236}">
                  <a16:creationId xmlns:a16="http://schemas.microsoft.com/office/drawing/2014/main" id="{C003BD81-9DCF-4481-9D0C-37DF3A530A05}"/>
                </a:ext>
              </a:extLst>
            </p:cNvPr>
            <p:cNvSpPr/>
            <p:nvPr/>
          </p:nvSpPr>
          <p:spPr>
            <a:xfrm>
              <a:off x="9086426" y="3906500"/>
              <a:ext cx="3354814" cy="1679158"/>
            </a:xfrm>
            <a:custGeom>
              <a:avLst/>
              <a:gdLst>
                <a:gd name="connsiteX0" fmla="*/ 6847555 w 6849572"/>
                <a:gd name="connsiteY0" fmla="*/ 124465 h 3428362"/>
                <a:gd name="connsiteX1" fmla="*/ 6835443 w 6849572"/>
                <a:gd name="connsiteY1" fmla="*/ 76181 h 3428362"/>
                <a:gd name="connsiteX2" fmla="*/ 6737647 w 6849572"/>
                <a:gd name="connsiteY2" fmla="*/ 1954 h 3428362"/>
                <a:gd name="connsiteX3" fmla="*/ 6674959 w 6849572"/>
                <a:gd name="connsiteY3" fmla="*/ 2036 h 3428362"/>
                <a:gd name="connsiteX4" fmla="*/ 6581582 w 6849572"/>
                <a:gd name="connsiteY4" fmla="*/ 38863 h 3428362"/>
                <a:gd name="connsiteX5" fmla="*/ 6565951 w 6849572"/>
                <a:gd name="connsiteY5" fmla="*/ 27406 h 3428362"/>
                <a:gd name="connsiteX6" fmla="*/ 6566687 w 6849572"/>
                <a:gd name="connsiteY6" fmla="*/ 25442 h 3428362"/>
                <a:gd name="connsiteX7" fmla="*/ 6564723 w 6849572"/>
                <a:gd name="connsiteY7" fmla="*/ 22414 h 3428362"/>
                <a:gd name="connsiteX8" fmla="*/ 6553594 w 6849572"/>
                <a:gd name="connsiteY8" fmla="*/ 40745 h 3428362"/>
                <a:gd name="connsiteX9" fmla="*/ 6541154 w 6849572"/>
                <a:gd name="connsiteY9" fmla="*/ 61614 h 3428362"/>
                <a:gd name="connsiteX10" fmla="*/ 6338933 w 6849572"/>
                <a:gd name="connsiteY10" fmla="*/ 276356 h 3428362"/>
                <a:gd name="connsiteX11" fmla="*/ 6059212 w 6849572"/>
                <a:gd name="connsiteY11" fmla="*/ 705349 h 3428362"/>
                <a:gd name="connsiteX12" fmla="*/ 5716066 w 6849572"/>
                <a:gd name="connsiteY12" fmla="*/ 1260945 h 3428362"/>
                <a:gd name="connsiteX13" fmla="*/ 5513682 w 6849572"/>
                <a:gd name="connsiteY13" fmla="*/ 1507195 h 3428362"/>
                <a:gd name="connsiteX14" fmla="*/ 5331920 w 6849572"/>
                <a:gd name="connsiteY14" fmla="*/ 1659086 h 3428362"/>
                <a:gd name="connsiteX15" fmla="*/ 5071103 w 6849572"/>
                <a:gd name="connsiteY15" fmla="*/ 1802302 h 3428362"/>
                <a:gd name="connsiteX16" fmla="*/ 5055064 w 6849572"/>
                <a:gd name="connsiteY16" fmla="*/ 1814005 h 3428362"/>
                <a:gd name="connsiteX17" fmla="*/ 4980100 w 6849572"/>
                <a:gd name="connsiteY17" fmla="*/ 1874483 h 3428362"/>
                <a:gd name="connsiteX18" fmla="*/ 4623943 w 6849572"/>
                <a:gd name="connsiteY18" fmla="*/ 1976043 h 3428362"/>
                <a:gd name="connsiteX19" fmla="*/ 4397497 w 6849572"/>
                <a:gd name="connsiteY19" fmla="*/ 1969251 h 3428362"/>
                <a:gd name="connsiteX20" fmla="*/ 3964576 w 6849572"/>
                <a:gd name="connsiteY20" fmla="*/ 1887822 h 3428362"/>
                <a:gd name="connsiteX21" fmla="*/ 3480342 w 6849572"/>
                <a:gd name="connsiteY21" fmla="*/ 1773004 h 3428362"/>
                <a:gd name="connsiteX22" fmla="*/ 3381318 w 6849572"/>
                <a:gd name="connsiteY22" fmla="*/ 1755573 h 3428362"/>
                <a:gd name="connsiteX23" fmla="*/ 3390402 w 6849572"/>
                <a:gd name="connsiteY23" fmla="*/ 1755736 h 3428362"/>
                <a:gd name="connsiteX24" fmla="*/ 3411107 w 6849572"/>
                <a:gd name="connsiteY24" fmla="*/ 1752790 h 3428362"/>
                <a:gd name="connsiteX25" fmla="*/ 3423710 w 6849572"/>
                <a:gd name="connsiteY25" fmla="*/ 1752381 h 3428362"/>
                <a:gd name="connsiteX26" fmla="*/ 3454399 w 6849572"/>
                <a:gd name="connsiteY26" fmla="*/ 1755327 h 3428362"/>
                <a:gd name="connsiteX27" fmla="*/ 3584849 w 6849572"/>
                <a:gd name="connsiteY27" fmla="*/ 1763838 h 3428362"/>
                <a:gd name="connsiteX28" fmla="*/ 3597288 w 6849572"/>
                <a:gd name="connsiteY28" fmla="*/ 1763920 h 3428362"/>
                <a:gd name="connsiteX29" fmla="*/ 3631005 w 6849572"/>
                <a:gd name="connsiteY29" fmla="*/ 1768094 h 3428362"/>
                <a:gd name="connsiteX30" fmla="*/ 3666114 w 6849572"/>
                <a:gd name="connsiteY30" fmla="*/ 1772922 h 3428362"/>
                <a:gd name="connsiteX31" fmla="*/ 3945917 w 6849572"/>
                <a:gd name="connsiteY31" fmla="*/ 1819652 h 3428362"/>
                <a:gd name="connsiteX32" fmla="*/ 4348477 w 6849572"/>
                <a:gd name="connsiteY32" fmla="*/ 1891096 h 3428362"/>
                <a:gd name="connsiteX33" fmla="*/ 4593990 w 6849572"/>
                <a:gd name="connsiteY33" fmla="*/ 1910737 h 3428362"/>
                <a:gd name="connsiteX34" fmla="*/ 4760611 w 6849572"/>
                <a:gd name="connsiteY34" fmla="*/ 1898625 h 3428362"/>
                <a:gd name="connsiteX35" fmla="*/ 4968152 w 6849572"/>
                <a:gd name="connsiteY35" fmla="*/ 1844284 h 3428362"/>
                <a:gd name="connsiteX36" fmla="*/ 5028057 w 6849572"/>
                <a:gd name="connsiteY36" fmla="*/ 1816378 h 3428362"/>
                <a:gd name="connsiteX37" fmla="*/ 5085589 w 6849572"/>
                <a:gd name="connsiteY37" fmla="*/ 1780124 h 3428362"/>
                <a:gd name="connsiteX38" fmla="*/ 5107194 w 6849572"/>
                <a:gd name="connsiteY38" fmla="*/ 1757373 h 3428362"/>
                <a:gd name="connsiteX39" fmla="*/ 5224467 w 6849572"/>
                <a:gd name="connsiteY39" fmla="*/ 1503185 h 3428362"/>
                <a:gd name="connsiteX40" fmla="*/ 5224140 w 6849572"/>
                <a:gd name="connsiteY40" fmla="*/ 1473887 h 3428362"/>
                <a:gd name="connsiteX41" fmla="*/ 5138128 w 6849572"/>
                <a:gd name="connsiteY41" fmla="*/ 1310621 h 3428362"/>
                <a:gd name="connsiteX42" fmla="*/ 4994503 w 6849572"/>
                <a:gd name="connsiteY42" fmla="*/ 1252680 h 3428362"/>
                <a:gd name="connsiteX43" fmla="*/ 4509370 w 6849572"/>
                <a:gd name="connsiteY43" fmla="*/ 1178044 h 3428362"/>
                <a:gd name="connsiteX44" fmla="*/ 4219418 w 6849572"/>
                <a:gd name="connsiteY44" fmla="*/ 1145800 h 3428362"/>
                <a:gd name="connsiteX45" fmla="*/ 3745578 w 6849572"/>
                <a:gd name="connsiteY45" fmla="*/ 1033109 h 3428362"/>
                <a:gd name="connsiteX46" fmla="*/ 3470276 w 6849572"/>
                <a:gd name="connsiteY46" fmla="*/ 938669 h 3428362"/>
                <a:gd name="connsiteX47" fmla="*/ 3312575 w 6849572"/>
                <a:gd name="connsiteY47" fmla="*/ 876553 h 3428362"/>
                <a:gd name="connsiteX48" fmla="*/ 3169768 w 6849572"/>
                <a:gd name="connsiteY48" fmla="*/ 817549 h 3428362"/>
                <a:gd name="connsiteX49" fmla="*/ 2636841 w 6849572"/>
                <a:gd name="connsiteY49" fmla="*/ 587748 h 3428362"/>
                <a:gd name="connsiteX50" fmla="*/ 2470710 w 6849572"/>
                <a:gd name="connsiteY50" fmla="*/ 514995 h 3428362"/>
                <a:gd name="connsiteX51" fmla="*/ 2460726 w 6849572"/>
                <a:gd name="connsiteY51" fmla="*/ 512212 h 3428362"/>
                <a:gd name="connsiteX52" fmla="*/ 2041308 w 6849572"/>
                <a:gd name="connsiteY52" fmla="*/ 373906 h 3428362"/>
                <a:gd name="connsiteX53" fmla="*/ 1784747 w 6849572"/>
                <a:gd name="connsiteY53" fmla="*/ 325459 h 3428362"/>
                <a:gd name="connsiteX54" fmla="*/ 1632692 w 6849572"/>
                <a:gd name="connsiteY54" fmla="*/ 312119 h 3428362"/>
                <a:gd name="connsiteX55" fmla="*/ 1357145 w 6849572"/>
                <a:gd name="connsiteY55" fmla="*/ 323985 h 3428362"/>
                <a:gd name="connsiteX56" fmla="*/ 1181930 w 6849572"/>
                <a:gd name="connsiteY56" fmla="*/ 363922 h 3428362"/>
                <a:gd name="connsiteX57" fmla="*/ 754901 w 6849572"/>
                <a:gd name="connsiteY57" fmla="*/ 553622 h 3428362"/>
                <a:gd name="connsiteX58" fmla="*/ 380657 w 6849572"/>
                <a:gd name="connsiteY58" fmla="*/ 900041 h 3428362"/>
                <a:gd name="connsiteX59" fmla="*/ 104209 w 6849572"/>
                <a:gd name="connsiteY59" fmla="*/ 1436815 h 3428362"/>
                <a:gd name="connsiteX60" fmla="*/ 15906 w 6849572"/>
                <a:gd name="connsiteY60" fmla="*/ 1978580 h 3428362"/>
                <a:gd name="connsiteX61" fmla="*/ 6495 w 6849572"/>
                <a:gd name="connsiteY61" fmla="*/ 2200524 h 3428362"/>
                <a:gd name="connsiteX62" fmla="*/ 2812 w 6849572"/>
                <a:gd name="connsiteY62" fmla="*/ 2218529 h 3428362"/>
                <a:gd name="connsiteX63" fmla="*/ 2321 w 6849572"/>
                <a:gd name="connsiteY63" fmla="*/ 2260184 h 3428362"/>
                <a:gd name="connsiteX64" fmla="*/ 766 w 6849572"/>
                <a:gd name="connsiteY64" fmla="*/ 2353724 h 3428362"/>
                <a:gd name="connsiteX65" fmla="*/ 2239 w 6849572"/>
                <a:gd name="connsiteY65" fmla="*/ 2491130 h 3428362"/>
                <a:gd name="connsiteX66" fmla="*/ 2730 w 6849572"/>
                <a:gd name="connsiteY66" fmla="*/ 2537123 h 3428362"/>
                <a:gd name="connsiteX67" fmla="*/ 4613 w 6849572"/>
                <a:gd name="connsiteY67" fmla="*/ 2561756 h 3428362"/>
                <a:gd name="connsiteX68" fmla="*/ 6413 w 6849572"/>
                <a:gd name="connsiteY68" fmla="*/ 2667735 h 3428362"/>
                <a:gd name="connsiteX69" fmla="*/ 6986 w 6849572"/>
                <a:gd name="connsiteY69" fmla="*/ 2692696 h 3428362"/>
                <a:gd name="connsiteX70" fmla="*/ 8868 w 6849572"/>
                <a:gd name="connsiteY70" fmla="*/ 2715120 h 3428362"/>
                <a:gd name="connsiteX71" fmla="*/ 10587 w 6849572"/>
                <a:gd name="connsiteY71" fmla="*/ 2781245 h 3428362"/>
                <a:gd name="connsiteX72" fmla="*/ 11160 w 6849572"/>
                <a:gd name="connsiteY72" fmla="*/ 2801950 h 3428362"/>
                <a:gd name="connsiteX73" fmla="*/ 14842 w 6849572"/>
                <a:gd name="connsiteY73" fmla="*/ 2873803 h 3428362"/>
                <a:gd name="connsiteX74" fmla="*/ 15333 w 6849572"/>
                <a:gd name="connsiteY74" fmla="*/ 2890252 h 3428362"/>
                <a:gd name="connsiteX75" fmla="*/ 19016 w 6849572"/>
                <a:gd name="connsiteY75" fmla="*/ 2949421 h 3428362"/>
                <a:gd name="connsiteX76" fmla="*/ 19507 w 6849572"/>
                <a:gd name="connsiteY76" fmla="*/ 2965952 h 3428362"/>
                <a:gd name="connsiteX77" fmla="*/ 23108 w 6849572"/>
                <a:gd name="connsiteY77" fmla="*/ 3020865 h 3428362"/>
                <a:gd name="connsiteX78" fmla="*/ 23763 w 6849572"/>
                <a:gd name="connsiteY78" fmla="*/ 3041489 h 3428362"/>
                <a:gd name="connsiteX79" fmla="*/ 27445 w 6849572"/>
                <a:gd name="connsiteY79" fmla="*/ 3088136 h 3428362"/>
                <a:gd name="connsiteX80" fmla="*/ 27936 w 6849572"/>
                <a:gd name="connsiteY80" fmla="*/ 3100493 h 3428362"/>
                <a:gd name="connsiteX81" fmla="*/ 31537 w 6849572"/>
                <a:gd name="connsiteY81" fmla="*/ 3151151 h 3428362"/>
                <a:gd name="connsiteX82" fmla="*/ 32110 w 6849572"/>
                <a:gd name="connsiteY82" fmla="*/ 3163508 h 3428362"/>
                <a:gd name="connsiteX83" fmla="*/ 35957 w 6849572"/>
                <a:gd name="connsiteY83" fmla="*/ 3210074 h 3428362"/>
                <a:gd name="connsiteX84" fmla="*/ 36366 w 6849572"/>
                <a:gd name="connsiteY84" fmla="*/ 3222268 h 3428362"/>
                <a:gd name="connsiteX85" fmla="*/ 39967 w 6849572"/>
                <a:gd name="connsiteY85" fmla="*/ 3264660 h 3428362"/>
                <a:gd name="connsiteX86" fmla="*/ 40539 w 6849572"/>
                <a:gd name="connsiteY86" fmla="*/ 3276935 h 3428362"/>
                <a:gd name="connsiteX87" fmla="*/ 43977 w 6849572"/>
                <a:gd name="connsiteY87" fmla="*/ 3310898 h 3428362"/>
                <a:gd name="connsiteX88" fmla="*/ 44631 w 6849572"/>
                <a:gd name="connsiteY88" fmla="*/ 3323420 h 3428362"/>
                <a:gd name="connsiteX89" fmla="*/ 48232 w 6849572"/>
                <a:gd name="connsiteY89" fmla="*/ 3357137 h 3428362"/>
                <a:gd name="connsiteX90" fmla="*/ 48887 w 6849572"/>
                <a:gd name="connsiteY90" fmla="*/ 3369494 h 3428362"/>
                <a:gd name="connsiteX91" fmla="*/ 50933 w 6849572"/>
                <a:gd name="connsiteY91" fmla="*/ 3388808 h 3428362"/>
                <a:gd name="connsiteX92" fmla="*/ 53634 w 6849572"/>
                <a:gd name="connsiteY92" fmla="*/ 3408121 h 3428362"/>
                <a:gd name="connsiteX93" fmla="*/ 64272 w 6849572"/>
                <a:gd name="connsiteY93" fmla="*/ 3428090 h 3428362"/>
                <a:gd name="connsiteX94" fmla="*/ 83913 w 6849572"/>
                <a:gd name="connsiteY94" fmla="*/ 3412377 h 3428362"/>
                <a:gd name="connsiteX95" fmla="*/ 180809 w 6849572"/>
                <a:gd name="connsiteY95" fmla="*/ 3243791 h 3428362"/>
                <a:gd name="connsiteX96" fmla="*/ 357742 w 6849572"/>
                <a:gd name="connsiteY96" fmla="*/ 2995987 h 3428362"/>
                <a:gd name="connsiteX97" fmla="*/ 500631 w 6849572"/>
                <a:gd name="connsiteY97" fmla="*/ 2851707 h 3428362"/>
                <a:gd name="connsiteX98" fmla="*/ 642129 w 6849572"/>
                <a:gd name="connsiteY98" fmla="*/ 2734515 h 3428362"/>
                <a:gd name="connsiteX99" fmla="*/ 907528 w 6849572"/>
                <a:gd name="connsiteY99" fmla="*/ 2561428 h 3428362"/>
                <a:gd name="connsiteX100" fmla="*/ 1219166 w 6849572"/>
                <a:gd name="connsiteY100" fmla="*/ 2425496 h 3428362"/>
                <a:gd name="connsiteX101" fmla="*/ 1498560 w 6849572"/>
                <a:gd name="connsiteY101" fmla="*/ 2360599 h 3428362"/>
                <a:gd name="connsiteX102" fmla="*/ 1520165 w 6849572"/>
                <a:gd name="connsiteY102" fmla="*/ 2356752 h 3428362"/>
                <a:gd name="connsiteX103" fmla="*/ 1522129 w 6849572"/>
                <a:gd name="connsiteY103" fmla="*/ 2356425 h 3428362"/>
                <a:gd name="connsiteX104" fmla="*/ 1524093 w 6849572"/>
                <a:gd name="connsiteY104" fmla="*/ 2356507 h 3428362"/>
                <a:gd name="connsiteX105" fmla="*/ 1549545 w 6849572"/>
                <a:gd name="connsiteY105" fmla="*/ 2352824 h 3428362"/>
                <a:gd name="connsiteX106" fmla="*/ 1557729 w 6849572"/>
                <a:gd name="connsiteY106" fmla="*/ 2352333 h 3428362"/>
                <a:gd name="connsiteX107" fmla="*/ 1587518 w 6849572"/>
                <a:gd name="connsiteY107" fmla="*/ 2348405 h 3428362"/>
                <a:gd name="connsiteX108" fmla="*/ 1595538 w 6849572"/>
                <a:gd name="connsiteY108" fmla="*/ 2348077 h 3428362"/>
                <a:gd name="connsiteX109" fmla="*/ 1629500 w 6849572"/>
                <a:gd name="connsiteY109" fmla="*/ 2344395 h 3428362"/>
                <a:gd name="connsiteX110" fmla="*/ 1641776 w 6849572"/>
                <a:gd name="connsiteY110" fmla="*/ 2343822 h 3428362"/>
                <a:gd name="connsiteX111" fmla="*/ 1688424 w 6849572"/>
                <a:gd name="connsiteY111" fmla="*/ 2340057 h 3428362"/>
                <a:gd name="connsiteX112" fmla="*/ 1709047 w 6849572"/>
                <a:gd name="connsiteY112" fmla="*/ 2339566 h 3428362"/>
                <a:gd name="connsiteX113" fmla="*/ 1884998 w 6849572"/>
                <a:gd name="connsiteY113" fmla="*/ 2337848 h 3428362"/>
                <a:gd name="connsiteX114" fmla="*/ 1937047 w 6849572"/>
                <a:gd name="connsiteY114" fmla="*/ 2339566 h 3428362"/>
                <a:gd name="connsiteX115" fmla="*/ 1957752 w 6849572"/>
                <a:gd name="connsiteY115" fmla="*/ 2340139 h 3428362"/>
                <a:gd name="connsiteX116" fmla="*/ 2012665 w 6849572"/>
                <a:gd name="connsiteY116" fmla="*/ 2343822 h 3428362"/>
                <a:gd name="connsiteX117" fmla="*/ 2025022 w 6849572"/>
                <a:gd name="connsiteY117" fmla="*/ 2344313 h 3428362"/>
                <a:gd name="connsiteX118" fmla="*/ 2063240 w 6849572"/>
                <a:gd name="connsiteY118" fmla="*/ 2347914 h 3428362"/>
                <a:gd name="connsiteX119" fmla="*/ 2075516 w 6849572"/>
                <a:gd name="connsiteY119" fmla="*/ 2348487 h 3428362"/>
                <a:gd name="connsiteX120" fmla="*/ 2109315 w 6849572"/>
                <a:gd name="connsiteY120" fmla="*/ 2352251 h 3428362"/>
                <a:gd name="connsiteX121" fmla="*/ 2117499 w 6849572"/>
                <a:gd name="connsiteY121" fmla="*/ 2352660 h 3428362"/>
                <a:gd name="connsiteX122" fmla="*/ 2147206 w 6849572"/>
                <a:gd name="connsiteY122" fmla="*/ 2356425 h 3428362"/>
                <a:gd name="connsiteX123" fmla="*/ 2155390 w 6849572"/>
                <a:gd name="connsiteY123" fmla="*/ 2356916 h 3428362"/>
                <a:gd name="connsiteX124" fmla="*/ 2185015 w 6849572"/>
                <a:gd name="connsiteY124" fmla="*/ 2360599 h 3428362"/>
                <a:gd name="connsiteX125" fmla="*/ 2186979 w 6849572"/>
                <a:gd name="connsiteY125" fmla="*/ 2360517 h 3428362"/>
                <a:gd name="connsiteX126" fmla="*/ 2188943 w 6849572"/>
                <a:gd name="connsiteY126" fmla="*/ 2360844 h 3428362"/>
                <a:gd name="connsiteX127" fmla="*/ 2218650 w 6849572"/>
                <a:gd name="connsiteY127" fmla="*/ 2364855 h 3428362"/>
                <a:gd name="connsiteX128" fmla="*/ 2226916 w 6849572"/>
                <a:gd name="connsiteY128" fmla="*/ 2365509 h 3428362"/>
                <a:gd name="connsiteX129" fmla="*/ 2248112 w 6849572"/>
                <a:gd name="connsiteY129" fmla="*/ 2369028 h 3428362"/>
                <a:gd name="connsiteX130" fmla="*/ 2256296 w 6849572"/>
                <a:gd name="connsiteY130" fmla="*/ 2369601 h 3428362"/>
                <a:gd name="connsiteX131" fmla="*/ 2277491 w 6849572"/>
                <a:gd name="connsiteY131" fmla="*/ 2373202 h 3428362"/>
                <a:gd name="connsiteX132" fmla="*/ 2309981 w 6849572"/>
                <a:gd name="connsiteY132" fmla="*/ 2379258 h 3428362"/>
                <a:gd name="connsiteX133" fmla="*/ 2699529 w 6849572"/>
                <a:gd name="connsiteY133" fmla="*/ 2489984 h 3428362"/>
                <a:gd name="connsiteX134" fmla="*/ 3107408 w 6849572"/>
                <a:gd name="connsiteY134" fmla="*/ 2622479 h 3428362"/>
                <a:gd name="connsiteX135" fmla="*/ 3753353 w 6849572"/>
                <a:gd name="connsiteY135" fmla="*/ 2821100 h 3428362"/>
                <a:gd name="connsiteX136" fmla="*/ 3937733 w 6849572"/>
                <a:gd name="connsiteY136" fmla="*/ 2860873 h 3428362"/>
                <a:gd name="connsiteX137" fmla="*/ 3959174 w 6849572"/>
                <a:gd name="connsiteY137" fmla="*/ 2864965 h 3428362"/>
                <a:gd name="connsiteX138" fmla="*/ 4013597 w 6849572"/>
                <a:gd name="connsiteY138" fmla="*/ 2873885 h 3428362"/>
                <a:gd name="connsiteX139" fmla="*/ 4034874 w 6849572"/>
                <a:gd name="connsiteY139" fmla="*/ 2877567 h 3428362"/>
                <a:gd name="connsiteX140" fmla="*/ 4043140 w 6849572"/>
                <a:gd name="connsiteY140" fmla="*/ 2878140 h 3428362"/>
                <a:gd name="connsiteX141" fmla="*/ 4064336 w 6849572"/>
                <a:gd name="connsiteY141" fmla="*/ 2881741 h 3428362"/>
                <a:gd name="connsiteX142" fmla="*/ 4072602 w 6849572"/>
                <a:gd name="connsiteY142" fmla="*/ 2882314 h 3428362"/>
                <a:gd name="connsiteX143" fmla="*/ 4097971 w 6849572"/>
                <a:gd name="connsiteY143" fmla="*/ 2885915 h 3428362"/>
                <a:gd name="connsiteX144" fmla="*/ 4106237 w 6849572"/>
                <a:gd name="connsiteY144" fmla="*/ 2886406 h 3428362"/>
                <a:gd name="connsiteX145" fmla="*/ 4135944 w 6849572"/>
                <a:gd name="connsiteY145" fmla="*/ 2890007 h 3428362"/>
                <a:gd name="connsiteX146" fmla="*/ 4144046 w 6849572"/>
                <a:gd name="connsiteY146" fmla="*/ 2890334 h 3428362"/>
                <a:gd name="connsiteX147" fmla="*/ 4182182 w 6849572"/>
                <a:gd name="connsiteY147" fmla="*/ 2894181 h 3428362"/>
                <a:gd name="connsiteX148" fmla="*/ 4194622 w 6849572"/>
                <a:gd name="connsiteY148" fmla="*/ 2894754 h 3428362"/>
                <a:gd name="connsiteX149" fmla="*/ 4249535 w 6849572"/>
                <a:gd name="connsiteY149" fmla="*/ 2898355 h 3428362"/>
                <a:gd name="connsiteX150" fmla="*/ 4270240 w 6849572"/>
                <a:gd name="connsiteY150" fmla="*/ 2898764 h 3428362"/>
                <a:gd name="connsiteX151" fmla="*/ 4366726 w 6849572"/>
                <a:gd name="connsiteY151" fmla="*/ 2898927 h 3428362"/>
                <a:gd name="connsiteX152" fmla="*/ 4387513 w 6849572"/>
                <a:gd name="connsiteY152" fmla="*/ 2898355 h 3428362"/>
                <a:gd name="connsiteX153" fmla="*/ 4434079 w 6849572"/>
                <a:gd name="connsiteY153" fmla="*/ 2894590 h 3428362"/>
                <a:gd name="connsiteX154" fmla="*/ 4446273 w 6849572"/>
                <a:gd name="connsiteY154" fmla="*/ 2894099 h 3428362"/>
                <a:gd name="connsiteX155" fmla="*/ 4471970 w 6849572"/>
                <a:gd name="connsiteY155" fmla="*/ 2890334 h 3428362"/>
                <a:gd name="connsiteX156" fmla="*/ 4479990 w 6849572"/>
                <a:gd name="connsiteY156" fmla="*/ 2889925 h 3428362"/>
                <a:gd name="connsiteX157" fmla="*/ 4501431 w 6849572"/>
                <a:gd name="connsiteY157" fmla="*/ 2886079 h 3428362"/>
                <a:gd name="connsiteX158" fmla="*/ 4503395 w 6849572"/>
                <a:gd name="connsiteY158" fmla="*/ 2885751 h 3428362"/>
                <a:gd name="connsiteX159" fmla="*/ 4505441 w 6849572"/>
                <a:gd name="connsiteY159" fmla="*/ 2885833 h 3428362"/>
                <a:gd name="connsiteX160" fmla="*/ 4526719 w 6849572"/>
                <a:gd name="connsiteY160" fmla="*/ 2881905 h 3428362"/>
                <a:gd name="connsiteX161" fmla="*/ 4597509 w 6849572"/>
                <a:gd name="connsiteY161" fmla="*/ 2865701 h 3428362"/>
                <a:gd name="connsiteX162" fmla="*/ 4985911 w 6849572"/>
                <a:gd name="connsiteY162" fmla="*/ 2692860 h 3428362"/>
                <a:gd name="connsiteX163" fmla="*/ 5238216 w 6849572"/>
                <a:gd name="connsiteY163" fmla="*/ 2525829 h 3428362"/>
                <a:gd name="connsiteX164" fmla="*/ 5458196 w 6849572"/>
                <a:gd name="connsiteY164" fmla="*/ 2363218 h 3428362"/>
                <a:gd name="connsiteX165" fmla="*/ 5712956 w 6849572"/>
                <a:gd name="connsiteY165" fmla="*/ 2156823 h 3428362"/>
                <a:gd name="connsiteX166" fmla="*/ 5900038 w 6849572"/>
                <a:gd name="connsiteY166" fmla="*/ 1992820 h 3428362"/>
                <a:gd name="connsiteX167" fmla="*/ 6034497 w 6849572"/>
                <a:gd name="connsiteY167" fmla="*/ 1860652 h 3428362"/>
                <a:gd name="connsiteX168" fmla="*/ 6175830 w 6849572"/>
                <a:gd name="connsiteY168" fmla="*/ 1684947 h 3428362"/>
                <a:gd name="connsiteX169" fmla="*/ 6409232 w 6849572"/>
                <a:gd name="connsiteY169" fmla="*/ 1254644 h 3428362"/>
                <a:gd name="connsiteX170" fmla="*/ 6656873 w 6849572"/>
                <a:gd name="connsiteY170" fmla="*/ 723599 h 3428362"/>
                <a:gd name="connsiteX171" fmla="*/ 6785112 w 6849572"/>
                <a:gd name="connsiteY171" fmla="*/ 407951 h 3428362"/>
                <a:gd name="connsiteX172" fmla="*/ 6843708 w 6849572"/>
                <a:gd name="connsiteY172" fmla="*/ 199347 h 3428362"/>
                <a:gd name="connsiteX173" fmla="*/ 6847227 w 6849572"/>
                <a:gd name="connsiteY173" fmla="*/ 177905 h 3428362"/>
                <a:gd name="connsiteX174" fmla="*/ 6847718 w 6849572"/>
                <a:gd name="connsiteY174" fmla="*/ 165711 h 3428362"/>
                <a:gd name="connsiteX175" fmla="*/ 6847555 w 6849572"/>
                <a:gd name="connsiteY175" fmla="*/ 124465 h 3428362"/>
                <a:gd name="connsiteX176" fmla="*/ 3343755 w 6849572"/>
                <a:gd name="connsiteY176" fmla="*/ 1752217 h 3428362"/>
                <a:gd name="connsiteX177" fmla="*/ 3340727 w 6849572"/>
                <a:gd name="connsiteY177" fmla="*/ 1752054 h 3428362"/>
                <a:gd name="connsiteX178" fmla="*/ 3340891 w 6849572"/>
                <a:gd name="connsiteY178" fmla="*/ 1751317 h 3428362"/>
                <a:gd name="connsiteX179" fmla="*/ 3343755 w 6849572"/>
                <a:gd name="connsiteY179" fmla="*/ 1752217 h 3428362"/>
                <a:gd name="connsiteX180" fmla="*/ 3022378 w 6849572"/>
                <a:gd name="connsiteY180" fmla="*/ 778676 h 3428362"/>
                <a:gd name="connsiteX181" fmla="*/ 3022460 w 6849572"/>
                <a:gd name="connsiteY181" fmla="*/ 776548 h 3428362"/>
                <a:gd name="connsiteX182" fmla="*/ 3025734 w 6849572"/>
                <a:gd name="connsiteY182" fmla="*/ 777612 h 3428362"/>
                <a:gd name="connsiteX183" fmla="*/ 3022378 w 6849572"/>
                <a:gd name="connsiteY183" fmla="*/ 778676 h 34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6849572" h="3428362">
                  <a:moveTo>
                    <a:pt x="6847555" y="124465"/>
                  </a:moveTo>
                  <a:cubicBezTo>
                    <a:pt x="6843135" y="108425"/>
                    <a:pt x="6842072" y="91730"/>
                    <a:pt x="6835443" y="76181"/>
                  </a:cubicBezTo>
                  <a:cubicBezTo>
                    <a:pt x="6816865" y="32643"/>
                    <a:pt x="6779465" y="14557"/>
                    <a:pt x="6737647" y="1954"/>
                  </a:cubicBezTo>
                  <a:cubicBezTo>
                    <a:pt x="6716696" y="-583"/>
                    <a:pt x="6695828" y="-747"/>
                    <a:pt x="6674959" y="2036"/>
                  </a:cubicBezTo>
                  <a:cubicBezTo>
                    <a:pt x="6641896" y="9483"/>
                    <a:pt x="6610634" y="21268"/>
                    <a:pt x="6581582" y="38863"/>
                  </a:cubicBezTo>
                  <a:cubicBezTo>
                    <a:pt x="6567015" y="47701"/>
                    <a:pt x="6563332" y="41973"/>
                    <a:pt x="6565951" y="27406"/>
                  </a:cubicBezTo>
                  <a:cubicBezTo>
                    <a:pt x="6566360" y="27406"/>
                    <a:pt x="6566606" y="26751"/>
                    <a:pt x="6566687" y="25442"/>
                  </a:cubicBezTo>
                  <a:cubicBezTo>
                    <a:pt x="6566769" y="24214"/>
                    <a:pt x="6566115" y="23232"/>
                    <a:pt x="6564723" y="22414"/>
                  </a:cubicBezTo>
                  <a:cubicBezTo>
                    <a:pt x="6555230" y="25032"/>
                    <a:pt x="6554658" y="33461"/>
                    <a:pt x="6553594" y="40745"/>
                  </a:cubicBezTo>
                  <a:cubicBezTo>
                    <a:pt x="6552203" y="49665"/>
                    <a:pt x="6548356" y="56212"/>
                    <a:pt x="6541154" y="61614"/>
                  </a:cubicBezTo>
                  <a:cubicBezTo>
                    <a:pt x="6461199" y="121437"/>
                    <a:pt x="6399084" y="198037"/>
                    <a:pt x="6338933" y="276356"/>
                  </a:cubicBezTo>
                  <a:cubicBezTo>
                    <a:pt x="6234590" y="412125"/>
                    <a:pt x="6146860" y="558696"/>
                    <a:pt x="6059212" y="705349"/>
                  </a:cubicBezTo>
                  <a:cubicBezTo>
                    <a:pt x="5947504" y="892185"/>
                    <a:pt x="5840787" y="1082130"/>
                    <a:pt x="5716066" y="1260945"/>
                  </a:cubicBezTo>
                  <a:cubicBezTo>
                    <a:pt x="5655098" y="1348266"/>
                    <a:pt x="5589055" y="1431659"/>
                    <a:pt x="5513682" y="1507195"/>
                  </a:cubicBezTo>
                  <a:cubicBezTo>
                    <a:pt x="5457705" y="1563254"/>
                    <a:pt x="5397145" y="1614075"/>
                    <a:pt x="5331920" y="1659086"/>
                  </a:cubicBezTo>
                  <a:cubicBezTo>
                    <a:pt x="5249837" y="1715718"/>
                    <a:pt x="5163417" y="1764329"/>
                    <a:pt x="5071103" y="1802302"/>
                  </a:cubicBezTo>
                  <a:cubicBezTo>
                    <a:pt x="5065047" y="1805166"/>
                    <a:pt x="5059810" y="1809340"/>
                    <a:pt x="5055064" y="1814005"/>
                  </a:cubicBezTo>
                  <a:cubicBezTo>
                    <a:pt x="5032885" y="1837574"/>
                    <a:pt x="5008252" y="1858443"/>
                    <a:pt x="4980100" y="1874483"/>
                  </a:cubicBezTo>
                  <a:cubicBezTo>
                    <a:pt x="4869783" y="1937580"/>
                    <a:pt x="4750381" y="1970724"/>
                    <a:pt x="4623943" y="1976043"/>
                  </a:cubicBezTo>
                  <a:cubicBezTo>
                    <a:pt x="4548488" y="1979235"/>
                    <a:pt x="4473034" y="1976453"/>
                    <a:pt x="4397497" y="1969251"/>
                  </a:cubicBezTo>
                  <a:cubicBezTo>
                    <a:pt x="4250598" y="1955256"/>
                    <a:pt x="4106892" y="1925549"/>
                    <a:pt x="3964576" y="1887822"/>
                  </a:cubicBezTo>
                  <a:cubicBezTo>
                    <a:pt x="3804174" y="1845348"/>
                    <a:pt x="3644181" y="1800992"/>
                    <a:pt x="3480342" y="1773004"/>
                  </a:cubicBezTo>
                  <a:cubicBezTo>
                    <a:pt x="3446789" y="1767275"/>
                    <a:pt x="3413481" y="1759992"/>
                    <a:pt x="3381318" y="1755573"/>
                  </a:cubicBezTo>
                  <a:cubicBezTo>
                    <a:pt x="3384346" y="1755573"/>
                    <a:pt x="3387374" y="1755573"/>
                    <a:pt x="3390402" y="1755736"/>
                  </a:cubicBezTo>
                  <a:cubicBezTo>
                    <a:pt x="3397195" y="1753936"/>
                    <a:pt x="3404069" y="1753036"/>
                    <a:pt x="3411107" y="1752790"/>
                  </a:cubicBezTo>
                  <a:cubicBezTo>
                    <a:pt x="3415936" y="1752627"/>
                    <a:pt x="3420109" y="1752545"/>
                    <a:pt x="3423710" y="1752381"/>
                  </a:cubicBezTo>
                  <a:cubicBezTo>
                    <a:pt x="3433695" y="1755491"/>
                    <a:pt x="3444661" y="1750335"/>
                    <a:pt x="3454399" y="1755327"/>
                  </a:cubicBezTo>
                  <a:cubicBezTo>
                    <a:pt x="3498183" y="1753936"/>
                    <a:pt x="3541147" y="1764575"/>
                    <a:pt x="3584849" y="1763838"/>
                  </a:cubicBezTo>
                  <a:cubicBezTo>
                    <a:pt x="3589023" y="1761383"/>
                    <a:pt x="3593196" y="1759992"/>
                    <a:pt x="3597288" y="1763920"/>
                  </a:cubicBezTo>
                  <a:cubicBezTo>
                    <a:pt x="3607682" y="1772022"/>
                    <a:pt x="3619793" y="1766375"/>
                    <a:pt x="3631005" y="1768094"/>
                  </a:cubicBezTo>
                  <a:cubicBezTo>
                    <a:pt x="3642463" y="1771858"/>
                    <a:pt x="3654493" y="1771040"/>
                    <a:pt x="3666114" y="1772922"/>
                  </a:cubicBezTo>
                  <a:cubicBezTo>
                    <a:pt x="3759490" y="1787980"/>
                    <a:pt x="3853031" y="1801893"/>
                    <a:pt x="3945917" y="1819652"/>
                  </a:cubicBezTo>
                  <a:cubicBezTo>
                    <a:pt x="4079803" y="1845266"/>
                    <a:pt x="4213117" y="1873337"/>
                    <a:pt x="4348477" y="1891096"/>
                  </a:cubicBezTo>
                  <a:cubicBezTo>
                    <a:pt x="4430150" y="1901735"/>
                    <a:pt x="4511907" y="1908445"/>
                    <a:pt x="4593990" y="1910737"/>
                  </a:cubicBezTo>
                  <a:cubicBezTo>
                    <a:pt x="4649803" y="1912292"/>
                    <a:pt x="4705289" y="1906072"/>
                    <a:pt x="4760611" y="1898625"/>
                  </a:cubicBezTo>
                  <a:cubicBezTo>
                    <a:pt x="4832056" y="1888968"/>
                    <a:pt x="4901863" y="1873419"/>
                    <a:pt x="4968152" y="1844284"/>
                  </a:cubicBezTo>
                  <a:cubicBezTo>
                    <a:pt x="4988939" y="1836674"/>
                    <a:pt x="5009480" y="1828736"/>
                    <a:pt x="5028057" y="1816378"/>
                  </a:cubicBezTo>
                  <a:cubicBezTo>
                    <a:pt x="5046961" y="1803857"/>
                    <a:pt x="5066357" y="1792154"/>
                    <a:pt x="5085589" y="1780124"/>
                  </a:cubicBezTo>
                  <a:cubicBezTo>
                    <a:pt x="5092791" y="1772513"/>
                    <a:pt x="5099583" y="1764575"/>
                    <a:pt x="5107194" y="1757373"/>
                  </a:cubicBezTo>
                  <a:cubicBezTo>
                    <a:pt x="5180275" y="1688302"/>
                    <a:pt x="5214401" y="1601308"/>
                    <a:pt x="5224467" y="1503185"/>
                  </a:cubicBezTo>
                  <a:cubicBezTo>
                    <a:pt x="5224386" y="1493446"/>
                    <a:pt x="5224958" y="1483626"/>
                    <a:pt x="5224140" y="1473887"/>
                  </a:cubicBezTo>
                  <a:cubicBezTo>
                    <a:pt x="5219230" y="1418319"/>
                    <a:pt x="5214810" y="1362834"/>
                    <a:pt x="5138128" y="1310621"/>
                  </a:cubicBezTo>
                  <a:cubicBezTo>
                    <a:pt x="5094673" y="1280996"/>
                    <a:pt x="5044588" y="1266101"/>
                    <a:pt x="4994503" y="1252680"/>
                  </a:cubicBezTo>
                  <a:cubicBezTo>
                    <a:pt x="4835575" y="1210124"/>
                    <a:pt x="4672554" y="1192938"/>
                    <a:pt x="4509370" y="1178044"/>
                  </a:cubicBezTo>
                  <a:cubicBezTo>
                    <a:pt x="4412474" y="1169205"/>
                    <a:pt x="4315578" y="1160858"/>
                    <a:pt x="4219418" y="1145800"/>
                  </a:cubicBezTo>
                  <a:cubicBezTo>
                    <a:pt x="4058525" y="1120676"/>
                    <a:pt x="3901479" y="1079430"/>
                    <a:pt x="3745578" y="1033109"/>
                  </a:cubicBezTo>
                  <a:cubicBezTo>
                    <a:pt x="3714234" y="1023780"/>
                    <a:pt x="3476905" y="941205"/>
                    <a:pt x="3470276" y="938669"/>
                  </a:cubicBezTo>
                  <a:cubicBezTo>
                    <a:pt x="3427475" y="922301"/>
                    <a:pt x="3317567" y="878763"/>
                    <a:pt x="3312575" y="876553"/>
                  </a:cubicBezTo>
                  <a:cubicBezTo>
                    <a:pt x="3279594" y="861905"/>
                    <a:pt x="3175660" y="820004"/>
                    <a:pt x="3169768" y="817549"/>
                  </a:cubicBezTo>
                  <a:cubicBezTo>
                    <a:pt x="3095950" y="787269"/>
                    <a:pt x="2709022" y="619010"/>
                    <a:pt x="2636841" y="587748"/>
                  </a:cubicBezTo>
                  <a:cubicBezTo>
                    <a:pt x="2581355" y="563688"/>
                    <a:pt x="2526033" y="539219"/>
                    <a:pt x="2470710" y="514995"/>
                  </a:cubicBezTo>
                  <a:cubicBezTo>
                    <a:pt x="2467355" y="514094"/>
                    <a:pt x="2463918" y="513522"/>
                    <a:pt x="2460726" y="512212"/>
                  </a:cubicBezTo>
                  <a:cubicBezTo>
                    <a:pt x="2323812" y="457381"/>
                    <a:pt x="2184769" y="409015"/>
                    <a:pt x="2041308" y="373906"/>
                  </a:cubicBezTo>
                  <a:cubicBezTo>
                    <a:pt x="1956606" y="353201"/>
                    <a:pt x="1871331" y="336261"/>
                    <a:pt x="1784747" y="325459"/>
                  </a:cubicBezTo>
                  <a:cubicBezTo>
                    <a:pt x="1734171" y="319157"/>
                    <a:pt x="1683431" y="316211"/>
                    <a:pt x="1632692" y="312119"/>
                  </a:cubicBezTo>
                  <a:cubicBezTo>
                    <a:pt x="1540134" y="304672"/>
                    <a:pt x="1448557" y="312119"/>
                    <a:pt x="1357145" y="323985"/>
                  </a:cubicBezTo>
                  <a:cubicBezTo>
                    <a:pt x="1297567" y="331760"/>
                    <a:pt x="1240035" y="349192"/>
                    <a:pt x="1181930" y="363922"/>
                  </a:cubicBezTo>
                  <a:cubicBezTo>
                    <a:pt x="1028730" y="402877"/>
                    <a:pt x="885677" y="464501"/>
                    <a:pt x="754901" y="553622"/>
                  </a:cubicBezTo>
                  <a:cubicBezTo>
                    <a:pt x="612912" y="650354"/>
                    <a:pt x="489256" y="767055"/>
                    <a:pt x="380657" y="900041"/>
                  </a:cubicBezTo>
                  <a:cubicBezTo>
                    <a:pt x="250535" y="1059461"/>
                    <a:pt x="160432" y="1239422"/>
                    <a:pt x="104209" y="1436815"/>
                  </a:cubicBezTo>
                  <a:cubicBezTo>
                    <a:pt x="53797" y="1613912"/>
                    <a:pt x="30064" y="1795591"/>
                    <a:pt x="15906" y="1978580"/>
                  </a:cubicBezTo>
                  <a:cubicBezTo>
                    <a:pt x="10178" y="2052316"/>
                    <a:pt x="4695" y="2126297"/>
                    <a:pt x="6495" y="2200524"/>
                  </a:cubicBezTo>
                  <a:cubicBezTo>
                    <a:pt x="6659" y="2206662"/>
                    <a:pt x="7804" y="2213291"/>
                    <a:pt x="2812" y="2218529"/>
                  </a:cubicBezTo>
                  <a:cubicBezTo>
                    <a:pt x="2649" y="2232441"/>
                    <a:pt x="2485" y="2246271"/>
                    <a:pt x="2321" y="2260184"/>
                  </a:cubicBezTo>
                  <a:cubicBezTo>
                    <a:pt x="-1607" y="2291282"/>
                    <a:pt x="603" y="2322544"/>
                    <a:pt x="766" y="2353724"/>
                  </a:cubicBezTo>
                  <a:cubicBezTo>
                    <a:pt x="930" y="2399554"/>
                    <a:pt x="-1607" y="2445383"/>
                    <a:pt x="2239" y="2491130"/>
                  </a:cubicBezTo>
                  <a:cubicBezTo>
                    <a:pt x="2403" y="2506434"/>
                    <a:pt x="2567" y="2521737"/>
                    <a:pt x="2730" y="2537123"/>
                  </a:cubicBezTo>
                  <a:cubicBezTo>
                    <a:pt x="6577" y="2545061"/>
                    <a:pt x="4367" y="2553490"/>
                    <a:pt x="4613" y="2561756"/>
                  </a:cubicBezTo>
                  <a:cubicBezTo>
                    <a:pt x="5840" y="2597110"/>
                    <a:pt x="2567" y="2632463"/>
                    <a:pt x="6413" y="2667735"/>
                  </a:cubicBezTo>
                  <a:cubicBezTo>
                    <a:pt x="6577" y="2676083"/>
                    <a:pt x="6741" y="2684349"/>
                    <a:pt x="6986" y="2692696"/>
                  </a:cubicBezTo>
                  <a:cubicBezTo>
                    <a:pt x="10751" y="2699898"/>
                    <a:pt x="8541" y="2707672"/>
                    <a:pt x="8868" y="2715120"/>
                  </a:cubicBezTo>
                  <a:cubicBezTo>
                    <a:pt x="10014" y="2737134"/>
                    <a:pt x="6986" y="2759312"/>
                    <a:pt x="10587" y="2781245"/>
                  </a:cubicBezTo>
                  <a:cubicBezTo>
                    <a:pt x="10751" y="2788119"/>
                    <a:pt x="10996" y="2795075"/>
                    <a:pt x="11160" y="2801950"/>
                  </a:cubicBezTo>
                  <a:cubicBezTo>
                    <a:pt x="16643" y="2825683"/>
                    <a:pt x="9687" y="2850070"/>
                    <a:pt x="14842" y="2873803"/>
                  </a:cubicBezTo>
                  <a:cubicBezTo>
                    <a:pt x="15006" y="2879286"/>
                    <a:pt x="15170" y="2884769"/>
                    <a:pt x="15333" y="2890252"/>
                  </a:cubicBezTo>
                  <a:cubicBezTo>
                    <a:pt x="20735" y="2909730"/>
                    <a:pt x="13942" y="2929944"/>
                    <a:pt x="19016" y="2949421"/>
                  </a:cubicBezTo>
                  <a:cubicBezTo>
                    <a:pt x="19180" y="2954904"/>
                    <a:pt x="19344" y="2960469"/>
                    <a:pt x="19507" y="2965952"/>
                  </a:cubicBezTo>
                  <a:cubicBezTo>
                    <a:pt x="24827" y="2983957"/>
                    <a:pt x="18361" y="3002779"/>
                    <a:pt x="23108" y="3020865"/>
                  </a:cubicBezTo>
                  <a:cubicBezTo>
                    <a:pt x="23354" y="3027740"/>
                    <a:pt x="23517" y="3034614"/>
                    <a:pt x="23763" y="3041489"/>
                  </a:cubicBezTo>
                  <a:cubicBezTo>
                    <a:pt x="29000" y="3056710"/>
                    <a:pt x="22535" y="3072914"/>
                    <a:pt x="27445" y="3088136"/>
                  </a:cubicBezTo>
                  <a:cubicBezTo>
                    <a:pt x="27609" y="3092228"/>
                    <a:pt x="27773" y="3096320"/>
                    <a:pt x="27936" y="3100493"/>
                  </a:cubicBezTo>
                  <a:cubicBezTo>
                    <a:pt x="33338" y="3117107"/>
                    <a:pt x="26709" y="3134538"/>
                    <a:pt x="31537" y="3151151"/>
                  </a:cubicBezTo>
                  <a:cubicBezTo>
                    <a:pt x="31701" y="3155243"/>
                    <a:pt x="31947" y="3159417"/>
                    <a:pt x="32110" y="3163508"/>
                  </a:cubicBezTo>
                  <a:cubicBezTo>
                    <a:pt x="37511" y="3178730"/>
                    <a:pt x="30801" y="3194852"/>
                    <a:pt x="35957" y="3210074"/>
                  </a:cubicBezTo>
                  <a:cubicBezTo>
                    <a:pt x="36120" y="3214166"/>
                    <a:pt x="36202" y="3218258"/>
                    <a:pt x="36366" y="3222268"/>
                  </a:cubicBezTo>
                  <a:cubicBezTo>
                    <a:pt x="41603" y="3236017"/>
                    <a:pt x="35220" y="3250829"/>
                    <a:pt x="39967" y="3264660"/>
                  </a:cubicBezTo>
                  <a:cubicBezTo>
                    <a:pt x="40130" y="3268752"/>
                    <a:pt x="40376" y="3272844"/>
                    <a:pt x="40539" y="3276935"/>
                  </a:cubicBezTo>
                  <a:cubicBezTo>
                    <a:pt x="45532" y="3287902"/>
                    <a:pt x="39721" y="3299932"/>
                    <a:pt x="43977" y="3310898"/>
                  </a:cubicBezTo>
                  <a:cubicBezTo>
                    <a:pt x="44222" y="3315072"/>
                    <a:pt x="44386" y="3319246"/>
                    <a:pt x="44631" y="3323420"/>
                  </a:cubicBezTo>
                  <a:cubicBezTo>
                    <a:pt x="49869" y="3334222"/>
                    <a:pt x="43813" y="3346252"/>
                    <a:pt x="48232" y="3357137"/>
                  </a:cubicBezTo>
                  <a:cubicBezTo>
                    <a:pt x="48478" y="3361229"/>
                    <a:pt x="48723" y="3365402"/>
                    <a:pt x="48887" y="3369494"/>
                  </a:cubicBezTo>
                  <a:cubicBezTo>
                    <a:pt x="52651" y="3375632"/>
                    <a:pt x="50033" y="3382424"/>
                    <a:pt x="50933" y="3388808"/>
                  </a:cubicBezTo>
                  <a:cubicBezTo>
                    <a:pt x="54206" y="3394946"/>
                    <a:pt x="60262" y="3400593"/>
                    <a:pt x="53634" y="3408121"/>
                  </a:cubicBezTo>
                  <a:cubicBezTo>
                    <a:pt x="55598" y="3415732"/>
                    <a:pt x="54043" y="3426208"/>
                    <a:pt x="64272" y="3428090"/>
                  </a:cubicBezTo>
                  <a:cubicBezTo>
                    <a:pt x="75402" y="3430136"/>
                    <a:pt x="79331" y="3420233"/>
                    <a:pt x="83913" y="3412377"/>
                  </a:cubicBezTo>
                  <a:cubicBezTo>
                    <a:pt x="116158" y="3356155"/>
                    <a:pt x="148402" y="3299932"/>
                    <a:pt x="180809" y="3243791"/>
                  </a:cubicBezTo>
                  <a:cubicBezTo>
                    <a:pt x="231876" y="3155570"/>
                    <a:pt x="290881" y="3072832"/>
                    <a:pt x="357742" y="2995987"/>
                  </a:cubicBezTo>
                  <a:cubicBezTo>
                    <a:pt x="402180" y="2944920"/>
                    <a:pt x="449646" y="2896636"/>
                    <a:pt x="500631" y="2851707"/>
                  </a:cubicBezTo>
                  <a:cubicBezTo>
                    <a:pt x="546624" y="2811197"/>
                    <a:pt x="593271" y="2771506"/>
                    <a:pt x="642129" y="2734515"/>
                  </a:cubicBezTo>
                  <a:cubicBezTo>
                    <a:pt x="726503" y="2670600"/>
                    <a:pt x="814888" y="2612905"/>
                    <a:pt x="907528" y="2561428"/>
                  </a:cubicBezTo>
                  <a:cubicBezTo>
                    <a:pt x="1007206" y="2506106"/>
                    <a:pt x="1111140" y="2461014"/>
                    <a:pt x="1219166" y="2425496"/>
                  </a:cubicBezTo>
                  <a:cubicBezTo>
                    <a:pt x="1310252" y="2395544"/>
                    <a:pt x="1403547" y="2374102"/>
                    <a:pt x="1498560" y="2360599"/>
                  </a:cubicBezTo>
                  <a:cubicBezTo>
                    <a:pt x="1505189" y="2356098"/>
                    <a:pt x="1513536" y="2361335"/>
                    <a:pt x="1520165" y="2356752"/>
                  </a:cubicBezTo>
                  <a:lnTo>
                    <a:pt x="1522129" y="2356425"/>
                  </a:lnTo>
                  <a:lnTo>
                    <a:pt x="1524093" y="2356507"/>
                  </a:lnTo>
                  <a:cubicBezTo>
                    <a:pt x="1532032" y="2351597"/>
                    <a:pt x="1541525" y="2357243"/>
                    <a:pt x="1549545" y="2352824"/>
                  </a:cubicBezTo>
                  <a:cubicBezTo>
                    <a:pt x="1552246" y="2352660"/>
                    <a:pt x="1554946" y="2352497"/>
                    <a:pt x="1557729" y="2352333"/>
                  </a:cubicBezTo>
                  <a:cubicBezTo>
                    <a:pt x="1567140" y="2347095"/>
                    <a:pt x="1578106" y="2353561"/>
                    <a:pt x="1587518" y="2348405"/>
                  </a:cubicBezTo>
                  <a:cubicBezTo>
                    <a:pt x="1590218" y="2348323"/>
                    <a:pt x="1592837" y="2348159"/>
                    <a:pt x="1595538" y="2348077"/>
                  </a:cubicBezTo>
                  <a:cubicBezTo>
                    <a:pt x="1606422" y="2343004"/>
                    <a:pt x="1618534" y="2349141"/>
                    <a:pt x="1629500" y="2344395"/>
                  </a:cubicBezTo>
                  <a:cubicBezTo>
                    <a:pt x="1633592" y="2344231"/>
                    <a:pt x="1637684" y="2343986"/>
                    <a:pt x="1641776" y="2343822"/>
                  </a:cubicBezTo>
                  <a:cubicBezTo>
                    <a:pt x="1656998" y="2338584"/>
                    <a:pt x="1673202" y="2345131"/>
                    <a:pt x="1688424" y="2340057"/>
                  </a:cubicBezTo>
                  <a:cubicBezTo>
                    <a:pt x="1695298" y="2339894"/>
                    <a:pt x="1702172" y="2339730"/>
                    <a:pt x="1709047" y="2339566"/>
                  </a:cubicBezTo>
                  <a:cubicBezTo>
                    <a:pt x="1767642" y="2335147"/>
                    <a:pt x="1826320" y="2338503"/>
                    <a:pt x="1884998" y="2337848"/>
                  </a:cubicBezTo>
                  <a:cubicBezTo>
                    <a:pt x="1902347" y="2337684"/>
                    <a:pt x="1919861" y="2335229"/>
                    <a:pt x="1937047" y="2339566"/>
                  </a:cubicBezTo>
                  <a:cubicBezTo>
                    <a:pt x="1943921" y="2339730"/>
                    <a:pt x="1950877" y="2339894"/>
                    <a:pt x="1957752" y="2340139"/>
                  </a:cubicBezTo>
                  <a:cubicBezTo>
                    <a:pt x="1975838" y="2345131"/>
                    <a:pt x="1994660" y="2338421"/>
                    <a:pt x="2012665" y="2343822"/>
                  </a:cubicBezTo>
                  <a:cubicBezTo>
                    <a:pt x="2016756" y="2343986"/>
                    <a:pt x="2020930" y="2344149"/>
                    <a:pt x="2025022" y="2344313"/>
                  </a:cubicBezTo>
                  <a:cubicBezTo>
                    <a:pt x="2037380" y="2349059"/>
                    <a:pt x="2050883" y="2342758"/>
                    <a:pt x="2063240" y="2347914"/>
                  </a:cubicBezTo>
                  <a:cubicBezTo>
                    <a:pt x="2067332" y="2348077"/>
                    <a:pt x="2071424" y="2348241"/>
                    <a:pt x="2075516" y="2348487"/>
                  </a:cubicBezTo>
                  <a:cubicBezTo>
                    <a:pt x="2086400" y="2353315"/>
                    <a:pt x="2098512" y="2346932"/>
                    <a:pt x="2109315" y="2352251"/>
                  </a:cubicBezTo>
                  <a:cubicBezTo>
                    <a:pt x="2112016" y="2352415"/>
                    <a:pt x="2114798" y="2352579"/>
                    <a:pt x="2117499" y="2352660"/>
                  </a:cubicBezTo>
                  <a:cubicBezTo>
                    <a:pt x="2126992" y="2357325"/>
                    <a:pt x="2137794" y="2351269"/>
                    <a:pt x="2147206" y="2356425"/>
                  </a:cubicBezTo>
                  <a:cubicBezTo>
                    <a:pt x="2149906" y="2356589"/>
                    <a:pt x="2152689" y="2356752"/>
                    <a:pt x="2155390" y="2356916"/>
                  </a:cubicBezTo>
                  <a:cubicBezTo>
                    <a:pt x="2164801" y="2361499"/>
                    <a:pt x="2175603" y="2355525"/>
                    <a:pt x="2185015" y="2360599"/>
                  </a:cubicBezTo>
                  <a:lnTo>
                    <a:pt x="2186979" y="2360517"/>
                  </a:lnTo>
                  <a:lnTo>
                    <a:pt x="2188943" y="2360844"/>
                  </a:lnTo>
                  <a:cubicBezTo>
                    <a:pt x="2198355" y="2366000"/>
                    <a:pt x="2209321" y="2359535"/>
                    <a:pt x="2218650" y="2364855"/>
                  </a:cubicBezTo>
                  <a:cubicBezTo>
                    <a:pt x="2221433" y="2365100"/>
                    <a:pt x="2224133" y="2365264"/>
                    <a:pt x="2226916" y="2365509"/>
                  </a:cubicBezTo>
                  <a:cubicBezTo>
                    <a:pt x="2233545" y="2369356"/>
                    <a:pt x="2241646" y="2364527"/>
                    <a:pt x="2248112" y="2369028"/>
                  </a:cubicBezTo>
                  <a:cubicBezTo>
                    <a:pt x="2250812" y="2369192"/>
                    <a:pt x="2253595" y="2369437"/>
                    <a:pt x="2256296" y="2369601"/>
                  </a:cubicBezTo>
                  <a:cubicBezTo>
                    <a:pt x="2262924" y="2373611"/>
                    <a:pt x="2271026" y="2368619"/>
                    <a:pt x="2277491" y="2373202"/>
                  </a:cubicBezTo>
                  <a:cubicBezTo>
                    <a:pt x="2288294" y="2375166"/>
                    <a:pt x="2299342" y="2376639"/>
                    <a:pt x="2309981" y="2379258"/>
                  </a:cubicBezTo>
                  <a:cubicBezTo>
                    <a:pt x="2441085" y="2411747"/>
                    <a:pt x="2570880" y="2449147"/>
                    <a:pt x="2699529" y="2489984"/>
                  </a:cubicBezTo>
                  <a:cubicBezTo>
                    <a:pt x="2835788" y="2533276"/>
                    <a:pt x="2971803" y="2577387"/>
                    <a:pt x="3107408" y="2622479"/>
                  </a:cubicBezTo>
                  <a:cubicBezTo>
                    <a:pt x="3321250" y="2693678"/>
                    <a:pt x="3534764" y="2765695"/>
                    <a:pt x="3753353" y="2821100"/>
                  </a:cubicBezTo>
                  <a:cubicBezTo>
                    <a:pt x="3814322" y="2836567"/>
                    <a:pt x="3875455" y="2851461"/>
                    <a:pt x="3937733" y="2860873"/>
                  </a:cubicBezTo>
                  <a:cubicBezTo>
                    <a:pt x="3944198" y="2865865"/>
                    <a:pt x="3952709" y="2860136"/>
                    <a:pt x="3959174" y="2864965"/>
                  </a:cubicBezTo>
                  <a:cubicBezTo>
                    <a:pt x="3976770" y="2871266"/>
                    <a:pt x="3995183" y="2872494"/>
                    <a:pt x="4013597" y="2873885"/>
                  </a:cubicBezTo>
                  <a:cubicBezTo>
                    <a:pt x="4020144" y="2878140"/>
                    <a:pt x="4028327" y="2872903"/>
                    <a:pt x="4034874" y="2877567"/>
                  </a:cubicBezTo>
                  <a:cubicBezTo>
                    <a:pt x="4037657" y="2877731"/>
                    <a:pt x="4040357" y="2877977"/>
                    <a:pt x="4043140" y="2878140"/>
                  </a:cubicBezTo>
                  <a:cubicBezTo>
                    <a:pt x="4049687" y="2882150"/>
                    <a:pt x="4057871" y="2877158"/>
                    <a:pt x="4064336" y="2881741"/>
                  </a:cubicBezTo>
                  <a:cubicBezTo>
                    <a:pt x="4067118" y="2881905"/>
                    <a:pt x="4069819" y="2882150"/>
                    <a:pt x="4072602" y="2882314"/>
                  </a:cubicBezTo>
                  <a:cubicBezTo>
                    <a:pt x="4080622" y="2886570"/>
                    <a:pt x="4090033" y="2881005"/>
                    <a:pt x="4097971" y="2885915"/>
                  </a:cubicBezTo>
                  <a:cubicBezTo>
                    <a:pt x="4100754" y="2886079"/>
                    <a:pt x="4103454" y="2886242"/>
                    <a:pt x="4106237" y="2886406"/>
                  </a:cubicBezTo>
                  <a:cubicBezTo>
                    <a:pt x="4115730" y="2890907"/>
                    <a:pt x="4126451" y="2885015"/>
                    <a:pt x="4135944" y="2890007"/>
                  </a:cubicBezTo>
                  <a:cubicBezTo>
                    <a:pt x="4138645" y="2890089"/>
                    <a:pt x="4141345" y="2890252"/>
                    <a:pt x="4144046" y="2890334"/>
                  </a:cubicBezTo>
                  <a:cubicBezTo>
                    <a:pt x="4156403" y="2895326"/>
                    <a:pt x="4169906" y="2888943"/>
                    <a:pt x="4182182" y="2894181"/>
                  </a:cubicBezTo>
                  <a:cubicBezTo>
                    <a:pt x="4186356" y="2894344"/>
                    <a:pt x="4190448" y="2894590"/>
                    <a:pt x="4194622" y="2894754"/>
                  </a:cubicBezTo>
                  <a:cubicBezTo>
                    <a:pt x="4212708" y="2899500"/>
                    <a:pt x="4231531" y="2893035"/>
                    <a:pt x="4249535" y="2898355"/>
                  </a:cubicBezTo>
                  <a:cubicBezTo>
                    <a:pt x="4256409" y="2898518"/>
                    <a:pt x="4263365" y="2898600"/>
                    <a:pt x="4270240" y="2898764"/>
                  </a:cubicBezTo>
                  <a:cubicBezTo>
                    <a:pt x="4302402" y="2901874"/>
                    <a:pt x="4334564" y="2901628"/>
                    <a:pt x="4366726" y="2898927"/>
                  </a:cubicBezTo>
                  <a:cubicBezTo>
                    <a:pt x="4373683" y="2898764"/>
                    <a:pt x="4380557" y="2898600"/>
                    <a:pt x="4387513" y="2898355"/>
                  </a:cubicBezTo>
                  <a:cubicBezTo>
                    <a:pt x="4402735" y="2893035"/>
                    <a:pt x="4418857" y="2899582"/>
                    <a:pt x="4434079" y="2894590"/>
                  </a:cubicBezTo>
                  <a:cubicBezTo>
                    <a:pt x="4438171" y="2894426"/>
                    <a:pt x="4442181" y="2894263"/>
                    <a:pt x="4446273" y="2894099"/>
                  </a:cubicBezTo>
                  <a:cubicBezTo>
                    <a:pt x="4454293" y="2889352"/>
                    <a:pt x="4463867" y="2894999"/>
                    <a:pt x="4471970" y="2890334"/>
                  </a:cubicBezTo>
                  <a:cubicBezTo>
                    <a:pt x="4474670" y="2890171"/>
                    <a:pt x="4477289" y="2890089"/>
                    <a:pt x="4479990" y="2889925"/>
                  </a:cubicBezTo>
                  <a:cubicBezTo>
                    <a:pt x="4486537" y="2885342"/>
                    <a:pt x="4494884" y="2890662"/>
                    <a:pt x="4501431" y="2886079"/>
                  </a:cubicBezTo>
                  <a:lnTo>
                    <a:pt x="4503395" y="2885751"/>
                  </a:lnTo>
                  <a:lnTo>
                    <a:pt x="4505441" y="2885833"/>
                  </a:lnTo>
                  <a:cubicBezTo>
                    <a:pt x="4511907" y="2881005"/>
                    <a:pt x="4520254" y="2886570"/>
                    <a:pt x="4526719" y="2881905"/>
                  </a:cubicBezTo>
                  <a:cubicBezTo>
                    <a:pt x="4550452" y="2876995"/>
                    <a:pt x="4574021" y="2871757"/>
                    <a:pt x="4597509" y="2865701"/>
                  </a:cubicBezTo>
                  <a:cubicBezTo>
                    <a:pt x="4736715" y="2829775"/>
                    <a:pt x="4863399" y="2765859"/>
                    <a:pt x="4985911" y="2692860"/>
                  </a:cubicBezTo>
                  <a:cubicBezTo>
                    <a:pt x="5072576" y="2641220"/>
                    <a:pt x="5156706" y="2585407"/>
                    <a:pt x="5238216" y="2525829"/>
                  </a:cubicBezTo>
                  <a:cubicBezTo>
                    <a:pt x="5311788" y="2471980"/>
                    <a:pt x="5386424" y="2419440"/>
                    <a:pt x="5458196" y="2363218"/>
                  </a:cubicBezTo>
                  <a:cubicBezTo>
                    <a:pt x="5544289" y="2295865"/>
                    <a:pt x="5629891" y="2227940"/>
                    <a:pt x="5712956" y="2156823"/>
                  </a:cubicBezTo>
                  <a:cubicBezTo>
                    <a:pt x="5775972" y="2102892"/>
                    <a:pt x="5839560" y="2049534"/>
                    <a:pt x="5900038" y="1992820"/>
                  </a:cubicBezTo>
                  <a:cubicBezTo>
                    <a:pt x="5945785" y="1949855"/>
                    <a:pt x="5992105" y="1907381"/>
                    <a:pt x="6034497" y="1860652"/>
                  </a:cubicBezTo>
                  <a:cubicBezTo>
                    <a:pt x="6085155" y="1804757"/>
                    <a:pt x="6133848" y="1747552"/>
                    <a:pt x="6175830" y="1684947"/>
                  </a:cubicBezTo>
                  <a:cubicBezTo>
                    <a:pt x="6266916" y="1548769"/>
                    <a:pt x="6337379" y="1401215"/>
                    <a:pt x="6409232" y="1254644"/>
                  </a:cubicBezTo>
                  <a:cubicBezTo>
                    <a:pt x="6495243" y="1079266"/>
                    <a:pt x="6578636" y="902660"/>
                    <a:pt x="6656873" y="723599"/>
                  </a:cubicBezTo>
                  <a:cubicBezTo>
                    <a:pt x="6702375" y="619501"/>
                    <a:pt x="6746239" y="514749"/>
                    <a:pt x="6785112" y="407951"/>
                  </a:cubicBezTo>
                  <a:cubicBezTo>
                    <a:pt x="6809909" y="339862"/>
                    <a:pt x="6829387" y="270382"/>
                    <a:pt x="6843708" y="199347"/>
                  </a:cubicBezTo>
                  <a:cubicBezTo>
                    <a:pt x="6847636" y="192636"/>
                    <a:pt x="6842808" y="184534"/>
                    <a:pt x="6847227" y="177905"/>
                  </a:cubicBezTo>
                  <a:cubicBezTo>
                    <a:pt x="6847391" y="173813"/>
                    <a:pt x="6847555" y="169803"/>
                    <a:pt x="6847718" y="165711"/>
                  </a:cubicBezTo>
                  <a:cubicBezTo>
                    <a:pt x="6850337" y="152290"/>
                    <a:pt x="6850091" y="138377"/>
                    <a:pt x="6847555" y="124465"/>
                  </a:cubicBezTo>
                  <a:close/>
                  <a:moveTo>
                    <a:pt x="3343755" y="1752217"/>
                  </a:moveTo>
                  <a:cubicBezTo>
                    <a:pt x="3342773" y="1752136"/>
                    <a:pt x="3341709" y="1752054"/>
                    <a:pt x="3340727" y="1752054"/>
                  </a:cubicBezTo>
                  <a:cubicBezTo>
                    <a:pt x="3340809" y="1751890"/>
                    <a:pt x="3340891" y="1751644"/>
                    <a:pt x="3340891" y="1751317"/>
                  </a:cubicBezTo>
                  <a:cubicBezTo>
                    <a:pt x="3341873" y="1751644"/>
                    <a:pt x="3342773" y="1751890"/>
                    <a:pt x="3343755" y="1752217"/>
                  </a:cubicBezTo>
                  <a:close/>
                  <a:moveTo>
                    <a:pt x="3022378" y="778676"/>
                  </a:moveTo>
                  <a:cubicBezTo>
                    <a:pt x="3022460" y="777857"/>
                    <a:pt x="3022460" y="777203"/>
                    <a:pt x="3022460" y="776548"/>
                  </a:cubicBezTo>
                  <a:cubicBezTo>
                    <a:pt x="3023524" y="776957"/>
                    <a:pt x="3024588" y="777203"/>
                    <a:pt x="3025734" y="777612"/>
                  </a:cubicBezTo>
                  <a:cubicBezTo>
                    <a:pt x="3024424" y="777857"/>
                    <a:pt x="3023442" y="778267"/>
                    <a:pt x="3022378" y="778676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2" name="Freeform: Shape 80">
              <a:extLst>
                <a:ext uri="{FF2B5EF4-FFF2-40B4-BE49-F238E27FC236}">
                  <a16:creationId xmlns:a16="http://schemas.microsoft.com/office/drawing/2014/main" id="{499A4FDF-DB64-4786-A4BD-D719FEA69D5E}"/>
                </a:ext>
              </a:extLst>
            </p:cNvPr>
            <p:cNvSpPr/>
            <p:nvPr/>
          </p:nvSpPr>
          <p:spPr>
            <a:xfrm>
              <a:off x="11563560" y="3817161"/>
              <a:ext cx="740316" cy="971678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3" name="Freeform: Shape 88">
              <a:extLst>
                <a:ext uri="{FF2B5EF4-FFF2-40B4-BE49-F238E27FC236}">
                  <a16:creationId xmlns:a16="http://schemas.microsoft.com/office/drawing/2014/main" id="{5CAC4F2E-742D-4925-945A-2643CF3B2529}"/>
                </a:ext>
              </a:extLst>
            </p:cNvPr>
            <p:cNvSpPr/>
            <p:nvPr/>
          </p:nvSpPr>
          <p:spPr>
            <a:xfrm>
              <a:off x="10716369" y="4764257"/>
              <a:ext cx="855087" cy="113341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4" name="Freeform: Shape 103">
              <a:extLst>
                <a:ext uri="{FF2B5EF4-FFF2-40B4-BE49-F238E27FC236}">
                  <a16:creationId xmlns:a16="http://schemas.microsoft.com/office/drawing/2014/main" id="{69BD04BB-0132-424C-98FD-B65B08C54BC9}"/>
                </a:ext>
              </a:extLst>
            </p:cNvPr>
            <p:cNvSpPr/>
            <p:nvPr/>
          </p:nvSpPr>
          <p:spPr>
            <a:xfrm>
              <a:off x="11297792" y="4522524"/>
              <a:ext cx="314799" cy="266564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65" name="그룹 3064">
            <a:extLst>
              <a:ext uri="{FF2B5EF4-FFF2-40B4-BE49-F238E27FC236}">
                <a16:creationId xmlns:a16="http://schemas.microsoft.com/office/drawing/2014/main" id="{2DBEF744-EFD8-4395-A930-1E4BFCBA91E6}"/>
              </a:ext>
            </a:extLst>
          </p:cNvPr>
          <p:cNvGrpSpPr/>
          <p:nvPr/>
        </p:nvGrpSpPr>
        <p:grpSpPr>
          <a:xfrm rot="3199059" flipH="1">
            <a:off x="6557336" y="3816212"/>
            <a:ext cx="3354814" cy="1768497"/>
            <a:chOff x="9086426" y="3817161"/>
            <a:chExt cx="3354814" cy="1768497"/>
          </a:xfrm>
        </p:grpSpPr>
        <p:sp>
          <p:nvSpPr>
            <p:cNvPr id="3066" name="Freeform: Shape 78">
              <a:extLst>
                <a:ext uri="{FF2B5EF4-FFF2-40B4-BE49-F238E27FC236}">
                  <a16:creationId xmlns:a16="http://schemas.microsoft.com/office/drawing/2014/main" id="{22FA9401-789E-4560-8010-86767CDFB709}"/>
                </a:ext>
              </a:extLst>
            </p:cNvPr>
            <p:cNvSpPr/>
            <p:nvPr/>
          </p:nvSpPr>
          <p:spPr>
            <a:xfrm>
              <a:off x="9086426" y="3906500"/>
              <a:ext cx="3354814" cy="1679158"/>
            </a:xfrm>
            <a:custGeom>
              <a:avLst/>
              <a:gdLst>
                <a:gd name="connsiteX0" fmla="*/ 6847555 w 6849572"/>
                <a:gd name="connsiteY0" fmla="*/ 124465 h 3428362"/>
                <a:gd name="connsiteX1" fmla="*/ 6835443 w 6849572"/>
                <a:gd name="connsiteY1" fmla="*/ 76181 h 3428362"/>
                <a:gd name="connsiteX2" fmla="*/ 6737647 w 6849572"/>
                <a:gd name="connsiteY2" fmla="*/ 1954 h 3428362"/>
                <a:gd name="connsiteX3" fmla="*/ 6674959 w 6849572"/>
                <a:gd name="connsiteY3" fmla="*/ 2036 h 3428362"/>
                <a:gd name="connsiteX4" fmla="*/ 6581582 w 6849572"/>
                <a:gd name="connsiteY4" fmla="*/ 38863 h 3428362"/>
                <a:gd name="connsiteX5" fmla="*/ 6565951 w 6849572"/>
                <a:gd name="connsiteY5" fmla="*/ 27406 h 3428362"/>
                <a:gd name="connsiteX6" fmla="*/ 6566687 w 6849572"/>
                <a:gd name="connsiteY6" fmla="*/ 25442 h 3428362"/>
                <a:gd name="connsiteX7" fmla="*/ 6564723 w 6849572"/>
                <a:gd name="connsiteY7" fmla="*/ 22414 h 3428362"/>
                <a:gd name="connsiteX8" fmla="*/ 6553594 w 6849572"/>
                <a:gd name="connsiteY8" fmla="*/ 40745 h 3428362"/>
                <a:gd name="connsiteX9" fmla="*/ 6541154 w 6849572"/>
                <a:gd name="connsiteY9" fmla="*/ 61614 h 3428362"/>
                <a:gd name="connsiteX10" fmla="*/ 6338933 w 6849572"/>
                <a:gd name="connsiteY10" fmla="*/ 276356 h 3428362"/>
                <a:gd name="connsiteX11" fmla="*/ 6059212 w 6849572"/>
                <a:gd name="connsiteY11" fmla="*/ 705349 h 3428362"/>
                <a:gd name="connsiteX12" fmla="*/ 5716066 w 6849572"/>
                <a:gd name="connsiteY12" fmla="*/ 1260945 h 3428362"/>
                <a:gd name="connsiteX13" fmla="*/ 5513682 w 6849572"/>
                <a:gd name="connsiteY13" fmla="*/ 1507195 h 3428362"/>
                <a:gd name="connsiteX14" fmla="*/ 5331920 w 6849572"/>
                <a:gd name="connsiteY14" fmla="*/ 1659086 h 3428362"/>
                <a:gd name="connsiteX15" fmla="*/ 5071103 w 6849572"/>
                <a:gd name="connsiteY15" fmla="*/ 1802302 h 3428362"/>
                <a:gd name="connsiteX16" fmla="*/ 5055064 w 6849572"/>
                <a:gd name="connsiteY16" fmla="*/ 1814005 h 3428362"/>
                <a:gd name="connsiteX17" fmla="*/ 4980100 w 6849572"/>
                <a:gd name="connsiteY17" fmla="*/ 1874483 h 3428362"/>
                <a:gd name="connsiteX18" fmla="*/ 4623943 w 6849572"/>
                <a:gd name="connsiteY18" fmla="*/ 1976043 h 3428362"/>
                <a:gd name="connsiteX19" fmla="*/ 4397497 w 6849572"/>
                <a:gd name="connsiteY19" fmla="*/ 1969251 h 3428362"/>
                <a:gd name="connsiteX20" fmla="*/ 3964576 w 6849572"/>
                <a:gd name="connsiteY20" fmla="*/ 1887822 h 3428362"/>
                <a:gd name="connsiteX21" fmla="*/ 3480342 w 6849572"/>
                <a:gd name="connsiteY21" fmla="*/ 1773004 h 3428362"/>
                <a:gd name="connsiteX22" fmla="*/ 3381318 w 6849572"/>
                <a:gd name="connsiteY22" fmla="*/ 1755573 h 3428362"/>
                <a:gd name="connsiteX23" fmla="*/ 3390402 w 6849572"/>
                <a:gd name="connsiteY23" fmla="*/ 1755736 h 3428362"/>
                <a:gd name="connsiteX24" fmla="*/ 3411107 w 6849572"/>
                <a:gd name="connsiteY24" fmla="*/ 1752790 h 3428362"/>
                <a:gd name="connsiteX25" fmla="*/ 3423710 w 6849572"/>
                <a:gd name="connsiteY25" fmla="*/ 1752381 h 3428362"/>
                <a:gd name="connsiteX26" fmla="*/ 3454399 w 6849572"/>
                <a:gd name="connsiteY26" fmla="*/ 1755327 h 3428362"/>
                <a:gd name="connsiteX27" fmla="*/ 3584849 w 6849572"/>
                <a:gd name="connsiteY27" fmla="*/ 1763838 h 3428362"/>
                <a:gd name="connsiteX28" fmla="*/ 3597288 w 6849572"/>
                <a:gd name="connsiteY28" fmla="*/ 1763920 h 3428362"/>
                <a:gd name="connsiteX29" fmla="*/ 3631005 w 6849572"/>
                <a:gd name="connsiteY29" fmla="*/ 1768094 h 3428362"/>
                <a:gd name="connsiteX30" fmla="*/ 3666114 w 6849572"/>
                <a:gd name="connsiteY30" fmla="*/ 1772922 h 3428362"/>
                <a:gd name="connsiteX31" fmla="*/ 3945917 w 6849572"/>
                <a:gd name="connsiteY31" fmla="*/ 1819652 h 3428362"/>
                <a:gd name="connsiteX32" fmla="*/ 4348477 w 6849572"/>
                <a:gd name="connsiteY32" fmla="*/ 1891096 h 3428362"/>
                <a:gd name="connsiteX33" fmla="*/ 4593990 w 6849572"/>
                <a:gd name="connsiteY33" fmla="*/ 1910737 h 3428362"/>
                <a:gd name="connsiteX34" fmla="*/ 4760611 w 6849572"/>
                <a:gd name="connsiteY34" fmla="*/ 1898625 h 3428362"/>
                <a:gd name="connsiteX35" fmla="*/ 4968152 w 6849572"/>
                <a:gd name="connsiteY35" fmla="*/ 1844284 h 3428362"/>
                <a:gd name="connsiteX36" fmla="*/ 5028057 w 6849572"/>
                <a:gd name="connsiteY36" fmla="*/ 1816378 h 3428362"/>
                <a:gd name="connsiteX37" fmla="*/ 5085589 w 6849572"/>
                <a:gd name="connsiteY37" fmla="*/ 1780124 h 3428362"/>
                <a:gd name="connsiteX38" fmla="*/ 5107194 w 6849572"/>
                <a:gd name="connsiteY38" fmla="*/ 1757373 h 3428362"/>
                <a:gd name="connsiteX39" fmla="*/ 5224467 w 6849572"/>
                <a:gd name="connsiteY39" fmla="*/ 1503185 h 3428362"/>
                <a:gd name="connsiteX40" fmla="*/ 5224140 w 6849572"/>
                <a:gd name="connsiteY40" fmla="*/ 1473887 h 3428362"/>
                <a:gd name="connsiteX41" fmla="*/ 5138128 w 6849572"/>
                <a:gd name="connsiteY41" fmla="*/ 1310621 h 3428362"/>
                <a:gd name="connsiteX42" fmla="*/ 4994503 w 6849572"/>
                <a:gd name="connsiteY42" fmla="*/ 1252680 h 3428362"/>
                <a:gd name="connsiteX43" fmla="*/ 4509370 w 6849572"/>
                <a:gd name="connsiteY43" fmla="*/ 1178044 h 3428362"/>
                <a:gd name="connsiteX44" fmla="*/ 4219418 w 6849572"/>
                <a:gd name="connsiteY44" fmla="*/ 1145800 h 3428362"/>
                <a:gd name="connsiteX45" fmla="*/ 3745578 w 6849572"/>
                <a:gd name="connsiteY45" fmla="*/ 1033109 h 3428362"/>
                <a:gd name="connsiteX46" fmla="*/ 3470276 w 6849572"/>
                <a:gd name="connsiteY46" fmla="*/ 938669 h 3428362"/>
                <a:gd name="connsiteX47" fmla="*/ 3312575 w 6849572"/>
                <a:gd name="connsiteY47" fmla="*/ 876553 h 3428362"/>
                <a:gd name="connsiteX48" fmla="*/ 3169768 w 6849572"/>
                <a:gd name="connsiteY48" fmla="*/ 817549 h 3428362"/>
                <a:gd name="connsiteX49" fmla="*/ 2636841 w 6849572"/>
                <a:gd name="connsiteY49" fmla="*/ 587748 h 3428362"/>
                <a:gd name="connsiteX50" fmla="*/ 2470710 w 6849572"/>
                <a:gd name="connsiteY50" fmla="*/ 514995 h 3428362"/>
                <a:gd name="connsiteX51" fmla="*/ 2460726 w 6849572"/>
                <a:gd name="connsiteY51" fmla="*/ 512212 h 3428362"/>
                <a:gd name="connsiteX52" fmla="*/ 2041308 w 6849572"/>
                <a:gd name="connsiteY52" fmla="*/ 373906 h 3428362"/>
                <a:gd name="connsiteX53" fmla="*/ 1784747 w 6849572"/>
                <a:gd name="connsiteY53" fmla="*/ 325459 h 3428362"/>
                <a:gd name="connsiteX54" fmla="*/ 1632692 w 6849572"/>
                <a:gd name="connsiteY54" fmla="*/ 312119 h 3428362"/>
                <a:gd name="connsiteX55" fmla="*/ 1357145 w 6849572"/>
                <a:gd name="connsiteY55" fmla="*/ 323985 h 3428362"/>
                <a:gd name="connsiteX56" fmla="*/ 1181930 w 6849572"/>
                <a:gd name="connsiteY56" fmla="*/ 363922 h 3428362"/>
                <a:gd name="connsiteX57" fmla="*/ 754901 w 6849572"/>
                <a:gd name="connsiteY57" fmla="*/ 553622 h 3428362"/>
                <a:gd name="connsiteX58" fmla="*/ 380657 w 6849572"/>
                <a:gd name="connsiteY58" fmla="*/ 900041 h 3428362"/>
                <a:gd name="connsiteX59" fmla="*/ 104209 w 6849572"/>
                <a:gd name="connsiteY59" fmla="*/ 1436815 h 3428362"/>
                <a:gd name="connsiteX60" fmla="*/ 15906 w 6849572"/>
                <a:gd name="connsiteY60" fmla="*/ 1978580 h 3428362"/>
                <a:gd name="connsiteX61" fmla="*/ 6495 w 6849572"/>
                <a:gd name="connsiteY61" fmla="*/ 2200524 h 3428362"/>
                <a:gd name="connsiteX62" fmla="*/ 2812 w 6849572"/>
                <a:gd name="connsiteY62" fmla="*/ 2218529 h 3428362"/>
                <a:gd name="connsiteX63" fmla="*/ 2321 w 6849572"/>
                <a:gd name="connsiteY63" fmla="*/ 2260184 h 3428362"/>
                <a:gd name="connsiteX64" fmla="*/ 766 w 6849572"/>
                <a:gd name="connsiteY64" fmla="*/ 2353724 h 3428362"/>
                <a:gd name="connsiteX65" fmla="*/ 2239 w 6849572"/>
                <a:gd name="connsiteY65" fmla="*/ 2491130 h 3428362"/>
                <a:gd name="connsiteX66" fmla="*/ 2730 w 6849572"/>
                <a:gd name="connsiteY66" fmla="*/ 2537123 h 3428362"/>
                <a:gd name="connsiteX67" fmla="*/ 4613 w 6849572"/>
                <a:gd name="connsiteY67" fmla="*/ 2561756 h 3428362"/>
                <a:gd name="connsiteX68" fmla="*/ 6413 w 6849572"/>
                <a:gd name="connsiteY68" fmla="*/ 2667735 h 3428362"/>
                <a:gd name="connsiteX69" fmla="*/ 6986 w 6849572"/>
                <a:gd name="connsiteY69" fmla="*/ 2692696 h 3428362"/>
                <a:gd name="connsiteX70" fmla="*/ 8868 w 6849572"/>
                <a:gd name="connsiteY70" fmla="*/ 2715120 h 3428362"/>
                <a:gd name="connsiteX71" fmla="*/ 10587 w 6849572"/>
                <a:gd name="connsiteY71" fmla="*/ 2781245 h 3428362"/>
                <a:gd name="connsiteX72" fmla="*/ 11160 w 6849572"/>
                <a:gd name="connsiteY72" fmla="*/ 2801950 h 3428362"/>
                <a:gd name="connsiteX73" fmla="*/ 14842 w 6849572"/>
                <a:gd name="connsiteY73" fmla="*/ 2873803 h 3428362"/>
                <a:gd name="connsiteX74" fmla="*/ 15333 w 6849572"/>
                <a:gd name="connsiteY74" fmla="*/ 2890252 h 3428362"/>
                <a:gd name="connsiteX75" fmla="*/ 19016 w 6849572"/>
                <a:gd name="connsiteY75" fmla="*/ 2949421 h 3428362"/>
                <a:gd name="connsiteX76" fmla="*/ 19507 w 6849572"/>
                <a:gd name="connsiteY76" fmla="*/ 2965952 h 3428362"/>
                <a:gd name="connsiteX77" fmla="*/ 23108 w 6849572"/>
                <a:gd name="connsiteY77" fmla="*/ 3020865 h 3428362"/>
                <a:gd name="connsiteX78" fmla="*/ 23763 w 6849572"/>
                <a:gd name="connsiteY78" fmla="*/ 3041489 h 3428362"/>
                <a:gd name="connsiteX79" fmla="*/ 27445 w 6849572"/>
                <a:gd name="connsiteY79" fmla="*/ 3088136 h 3428362"/>
                <a:gd name="connsiteX80" fmla="*/ 27936 w 6849572"/>
                <a:gd name="connsiteY80" fmla="*/ 3100493 h 3428362"/>
                <a:gd name="connsiteX81" fmla="*/ 31537 w 6849572"/>
                <a:gd name="connsiteY81" fmla="*/ 3151151 h 3428362"/>
                <a:gd name="connsiteX82" fmla="*/ 32110 w 6849572"/>
                <a:gd name="connsiteY82" fmla="*/ 3163508 h 3428362"/>
                <a:gd name="connsiteX83" fmla="*/ 35957 w 6849572"/>
                <a:gd name="connsiteY83" fmla="*/ 3210074 h 3428362"/>
                <a:gd name="connsiteX84" fmla="*/ 36366 w 6849572"/>
                <a:gd name="connsiteY84" fmla="*/ 3222268 h 3428362"/>
                <a:gd name="connsiteX85" fmla="*/ 39967 w 6849572"/>
                <a:gd name="connsiteY85" fmla="*/ 3264660 h 3428362"/>
                <a:gd name="connsiteX86" fmla="*/ 40539 w 6849572"/>
                <a:gd name="connsiteY86" fmla="*/ 3276935 h 3428362"/>
                <a:gd name="connsiteX87" fmla="*/ 43977 w 6849572"/>
                <a:gd name="connsiteY87" fmla="*/ 3310898 h 3428362"/>
                <a:gd name="connsiteX88" fmla="*/ 44631 w 6849572"/>
                <a:gd name="connsiteY88" fmla="*/ 3323420 h 3428362"/>
                <a:gd name="connsiteX89" fmla="*/ 48232 w 6849572"/>
                <a:gd name="connsiteY89" fmla="*/ 3357137 h 3428362"/>
                <a:gd name="connsiteX90" fmla="*/ 48887 w 6849572"/>
                <a:gd name="connsiteY90" fmla="*/ 3369494 h 3428362"/>
                <a:gd name="connsiteX91" fmla="*/ 50933 w 6849572"/>
                <a:gd name="connsiteY91" fmla="*/ 3388808 h 3428362"/>
                <a:gd name="connsiteX92" fmla="*/ 53634 w 6849572"/>
                <a:gd name="connsiteY92" fmla="*/ 3408121 h 3428362"/>
                <a:gd name="connsiteX93" fmla="*/ 64272 w 6849572"/>
                <a:gd name="connsiteY93" fmla="*/ 3428090 h 3428362"/>
                <a:gd name="connsiteX94" fmla="*/ 83913 w 6849572"/>
                <a:gd name="connsiteY94" fmla="*/ 3412377 h 3428362"/>
                <a:gd name="connsiteX95" fmla="*/ 180809 w 6849572"/>
                <a:gd name="connsiteY95" fmla="*/ 3243791 h 3428362"/>
                <a:gd name="connsiteX96" fmla="*/ 357742 w 6849572"/>
                <a:gd name="connsiteY96" fmla="*/ 2995987 h 3428362"/>
                <a:gd name="connsiteX97" fmla="*/ 500631 w 6849572"/>
                <a:gd name="connsiteY97" fmla="*/ 2851707 h 3428362"/>
                <a:gd name="connsiteX98" fmla="*/ 642129 w 6849572"/>
                <a:gd name="connsiteY98" fmla="*/ 2734515 h 3428362"/>
                <a:gd name="connsiteX99" fmla="*/ 907528 w 6849572"/>
                <a:gd name="connsiteY99" fmla="*/ 2561428 h 3428362"/>
                <a:gd name="connsiteX100" fmla="*/ 1219166 w 6849572"/>
                <a:gd name="connsiteY100" fmla="*/ 2425496 h 3428362"/>
                <a:gd name="connsiteX101" fmla="*/ 1498560 w 6849572"/>
                <a:gd name="connsiteY101" fmla="*/ 2360599 h 3428362"/>
                <a:gd name="connsiteX102" fmla="*/ 1520165 w 6849572"/>
                <a:gd name="connsiteY102" fmla="*/ 2356752 h 3428362"/>
                <a:gd name="connsiteX103" fmla="*/ 1522129 w 6849572"/>
                <a:gd name="connsiteY103" fmla="*/ 2356425 h 3428362"/>
                <a:gd name="connsiteX104" fmla="*/ 1524093 w 6849572"/>
                <a:gd name="connsiteY104" fmla="*/ 2356507 h 3428362"/>
                <a:gd name="connsiteX105" fmla="*/ 1549545 w 6849572"/>
                <a:gd name="connsiteY105" fmla="*/ 2352824 h 3428362"/>
                <a:gd name="connsiteX106" fmla="*/ 1557729 w 6849572"/>
                <a:gd name="connsiteY106" fmla="*/ 2352333 h 3428362"/>
                <a:gd name="connsiteX107" fmla="*/ 1587518 w 6849572"/>
                <a:gd name="connsiteY107" fmla="*/ 2348405 h 3428362"/>
                <a:gd name="connsiteX108" fmla="*/ 1595538 w 6849572"/>
                <a:gd name="connsiteY108" fmla="*/ 2348077 h 3428362"/>
                <a:gd name="connsiteX109" fmla="*/ 1629500 w 6849572"/>
                <a:gd name="connsiteY109" fmla="*/ 2344395 h 3428362"/>
                <a:gd name="connsiteX110" fmla="*/ 1641776 w 6849572"/>
                <a:gd name="connsiteY110" fmla="*/ 2343822 h 3428362"/>
                <a:gd name="connsiteX111" fmla="*/ 1688424 w 6849572"/>
                <a:gd name="connsiteY111" fmla="*/ 2340057 h 3428362"/>
                <a:gd name="connsiteX112" fmla="*/ 1709047 w 6849572"/>
                <a:gd name="connsiteY112" fmla="*/ 2339566 h 3428362"/>
                <a:gd name="connsiteX113" fmla="*/ 1884998 w 6849572"/>
                <a:gd name="connsiteY113" fmla="*/ 2337848 h 3428362"/>
                <a:gd name="connsiteX114" fmla="*/ 1937047 w 6849572"/>
                <a:gd name="connsiteY114" fmla="*/ 2339566 h 3428362"/>
                <a:gd name="connsiteX115" fmla="*/ 1957752 w 6849572"/>
                <a:gd name="connsiteY115" fmla="*/ 2340139 h 3428362"/>
                <a:gd name="connsiteX116" fmla="*/ 2012665 w 6849572"/>
                <a:gd name="connsiteY116" fmla="*/ 2343822 h 3428362"/>
                <a:gd name="connsiteX117" fmla="*/ 2025022 w 6849572"/>
                <a:gd name="connsiteY117" fmla="*/ 2344313 h 3428362"/>
                <a:gd name="connsiteX118" fmla="*/ 2063240 w 6849572"/>
                <a:gd name="connsiteY118" fmla="*/ 2347914 h 3428362"/>
                <a:gd name="connsiteX119" fmla="*/ 2075516 w 6849572"/>
                <a:gd name="connsiteY119" fmla="*/ 2348487 h 3428362"/>
                <a:gd name="connsiteX120" fmla="*/ 2109315 w 6849572"/>
                <a:gd name="connsiteY120" fmla="*/ 2352251 h 3428362"/>
                <a:gd name="connsiteX121" fmla="*/ 2117499 w 6849572"/>
                <a:gd name="connsiteY121" fmla="*/ 2352660 h 3428362"/>
                <a:gd name="connsiteX122" fmla="*/ 2147206 w 6849572"/>
                <a:gd name="connsiteY122" fmla="*/ 2356425 h 3428362"/>
                <a:gd name="connsiteX123" fmla="*/ 2155390 w 6849572"/>
                <a:gd name="connsiteY123" fmla="*/ 2356916 h 3428362"/>
                <a:gd name="connsiteX124" fmla="*/ 2185015 w 6849572"/>
                <a:gd name="connsiteY124" fmla="*/ 2360599 h 3428362"/>
                <a:gd name="connsiteX125" fmla="*/ 2186979 w 6849572"/>
                <a:gd name="connsiteY125" fmla="*/ 2360517 h 3428362"/>
                <a:gd name="connsiteX126" fmla="*/ 2188943 w 6849572"/>
                <a:gd name="connsiteY126" fmla="*/ 2360844 h 3428362"/>
                <a:gd name="connsiteX127" fmla="*/ 2218650 w 6849572"/>
                <a:gd name="connsiteY127" fmla="*/ 2364855 h 3428362"/>
                <a:gd name="connsiteX128" fmla="*/ 2226916 w 6849572"/>
                <a:gd name="connsiteY128" fmla="*/ 2365509 h 3428362"/>
                <a:gd name="connsiteX129" fmla="*/ 2248112 w 6849572"/>
                <a:gd name="connsiteY129" fmla="*/ 2369028 h 3428362"/>
                <a:gd name="connsiteX130" fmla="*/ 2256296 w 6849572"/>
                <a:gd name="connsiteY130" fmla="*/ 2369601 h 3428362"/>
                <a:gd name="connsiteX131" fmla="*/ 2277491 w 6849572"/>
                <a:gd name="connsiteY131" fmla="*/ 2373202 h 3428362"/>
                <a:gd name="connsiteX132" fmla="*/ 2309981 w 6849572"/>
                <a:gd name="connsiteY132" fmla="*/ 2379258 h 3428362"/>
                <a:gd name="connsiteX133" fmla="*/ 2699529 w 6849572"/>
                <a:gd name="connsiteY133" fmla="*/ 2489984 h 3428362"/>
                <a:gd name="connsiteX134" fmla="*/ 3107408 w 6849572"/>
                <a:gd name="connsiteY134" fmla="*/ 2622479 h 3428362"/>
                <a:gd name="connsiteX135" fmla="*/ 3753353 w 6849572"/>
                <a:gd name="connsiteY135" fmla="*/ 2821100 h 3428362"/>
                <a:gd name="connsiteX136" fmla="*/ 3937733 w 6849572"/>
                <a:gd name="connsiteY136" fmla="*/ 2860873 h 3428362"/>
                <a:gd name="connsiteX137" fmla="*/ 3959174 w 6849572"/>
                <a:gd name="connsiteY137" fmla="*/ 2864965 h 3428362"/>
                <a:gd name="connsiteX138" fmla="*/ 4013597 w 6849572"/>
                <a:gd name="connsiteY138" fmla="*/ 2873885 h 3428362"/>
                <a:gd name="connsiteX139" fmla="*/ 4034874 w 6849572"/>
                <a:gd name="connsiteY139" fmla="*/ 2877567 h 3428362"/>
                <a:gd name="connsiteX140" fmla="*/ 4043140 w 6849572"/>
                <a:gd name="connsiteY140" fmla="*/ 2878140 h 3428362"/>
                <a:gd name="connsiteX141" fmla="*/ 4064336 w 6849572"/>
                <a:gd name="connsiteY141" fmla="*/ 2881741 h 3428362"/>
                <a:gd name="connsiteX142" fmla="*/ 4072602 w 6849572"/>
                <a:gd name="connsiteY142" fmla="*/ 2882314 h 3428362"/>
                <a:gd name="connsiteX143" fmla="*/ 4097971 w 6849572"/>
                <a:gd name="connsiteY143" fmla="*/ 2885915 h 3428362"/>
                <a:gd name="connsiteX144" fmla="*/ 4106237 w 6849572"/>
                <a:gd name="connsiteY144" fmla="*/ 2886406 h 3428362"/>
                <a:gd name="connsiteX145" fmla="*/ 4135944 w 6849572"/>
                <a:gd name="connsiteY145" fmla="*/ 2890007 h 3428362"/>
                <a:gd name="connsiteX146" fmla="*/ 4144046 w 6849572"/>
                <a:gd name="connsiteY146" fmla="*/ 2890334 h 3428362"/>
                <a:gd name="connsiteX147" fmla="*/ 4182182 w 6849572"/>
                <a:gd name="connsiteY147" fmla="*/ 2894181 h 3428362"/>
                <a:gd name="connsiteX148" fmla="*/ 4194622 w 6849572"/>
                <a:gd name="connsiteY148" fmla="*/ 2894754 h 3428362"/>
                <a:gd name="connsiteX149" fmla="*/ 4249535 w 6849572"/>
                <a:gd name="connsiteY149" fmla="*/ 2898355 h 3428362"/>
                <a:gd name="connsiteX150" fmla="*/ 4270240 w 6849572"/>
                <a:gd name="connsiteY150" fmla="*/ 2898764 h 3428362"/>
                <a:gd name="connsiteX151" fmla="*/ 4366726 w 6849572"/>
                <a:gd name="connsiteY151" fmla="*/ 2898927 h 3428362"/>
                <a:gd name="connsiteX152" fmla="*/ 4387513 w 6849572"/>
                <a:gd name="connsiteY152" fmla="*/ 2898355 h 3428362"/>
                <a:gd name="connsiteX153" fmla="*/ 4434079 w 6849572"/>
                <a:gd name="connsiteY153" fmla="*/ 2894590 h 3428362"/>
                <a:gd name="connsiteX154" fmla="*/ 4446273 w 6849572"/>
                <a:gd name="connsiteY154" fmla="*/ 2894099 h 3428362"/>
                <a:gd name="connsiteX155" fmla="*/ 4471970 w 6849572"/>
                <a:gd name="connsiteY155" fmla="*/ 2890334 h 3428362"/>
                <a:gd name="connsiteX156" fmla="*/ 4479990 w 6849572"/>
                <a:gd name="connsiteY156" fmla="*/ 2889925 h 3428362"/>
                <a:gd name="connsiteX157" fmla="*/ 4501431 w 6849572"/>
                <a:gd name="connsiteY157" fmla="*/ 2886079 h 3428362"/>
                <a:gd name="connsiteX158" fmla="*/ 4503395 w 6849572"/>
                <a:gd name="connsiteY158" fmla="*/ 2885751 h 3428362"/>
                <a:gd name="connsiteX159" fmla="*/ 4505441 w 6849572"/>
                <a:gd name="connsiteY159" fmla="*/ 2885833 h 3428362"/>
                <a:gd name="connsiteX160" fmla="*/ 4526719 w 6849572"/>
                <a:gd name="connsiteY160" fmla="*/ 2881905 h 3428362"/>
                <a:gd name="connsiteX161" fmla="*/ 4597509 w 6849572"/>
                <a:gd name="connsiteY161" fmla="*/ 2865701 h 3428362"/>
                <a:gd name="connsiteX162" fmla="*/ 4985911 w 6849572"/>
                <a:gd name="connsiteY162" fmla="*/ 2692860 h 3428362"/>
                <a:gd name="connsiteX163" fmla="*/ 5238216 w 6849572"/>
                <a:gd name="connsiteY163" fmla="*/ 2525829 h 3428362"/>
                <a:gd name="connsiteX164" fmla="*/ 5458196 w 6849572"/>
                <a:gd name="connsiteY164" fmla="*/ 2363218 h 3428362"/>
                <a:gd name="connsiteX165" fmla="*/ 5712956 w 6849572"/>
                <a:gd name="connsiteY165" fmla="*/ 2156823 h 3428362"/>
                <a:gd name="connsiteX166" fmla="*/ 5900038 w 6849572"/>
                <a:gd name="connsiteY166" fmla="*/ 1992820 h 3428362"/>
                <a:gd name="connsiteX167" fmla="*/ 6034497 w 6849572"/>
                <a:gd name="connsiteY167" fmla="*/ 1860652 h 3428362"/>
                <a:gd name="connsiteX168" fmla="*/ 6175830 w 6849572"/>
                <a:gd name="connsiteY168" fmla="*/ 1684947 h 3428362"/>
                <a:gd name="connsiteX169" fmla="*/ 6409232 w 6849572"/>
                <a:gd name="connsiteY169" fmla="*/ 1254644 h 3428362"/>
                <a:gd name="connsiteX170" fmla="*/ 6656873 w 6849572"/>
                <a:gd name="connsiteY170" fmla="*/ 723599 h 3428362"/>
                <a:gd name="connsiteX171" fmla="*/ 6785112 w 6849572"/>
                <a:gd name="connsiteY171" fmla="*/ 407951 h 3428362"/>
                <a:gd name="connsiteX172" fmla="*/ 6843708 w 6849572"/>
                <a:gd name="connsiteY172" fmla="*/ 199347 h 3428362"/>
                <a:gd name="connsiteX173" fmla="*/ 6847227 w 6849572"/>
                <a:gd name="connsiteY173" fmla="*/ 177905 h 3428362"/>
                <a:gd name="connsiteX174" fmla="*/ 6847718 w 6849572"/>
                <a:gd name="connsiteY174" fmla="*/ 165711 h 3428362"/>
                <a:gd name="connsiteX175" fmla="*/ 6847555 w 6849572"/>
                <a:gd name="connsiteY175" fmla="*/ 124465 h 3428362"/>
                <a:gd name="connsiteX176" fmla="*/ 3343755 w 6849572"/>
                <a:gd name="connsiteY176" fmla="*/ 1752217 h 3428362"/>
                <a:gd name="connsiteX177" fmla="*/ 3340727 w 6849572"/>
                <a:gd name="connsiteY177" fmla="*/ 1752054 h 3428362"/>
                <a:gd name="connsiteX178" fmla="*/ 3340891 w 6849572"/>
                <a:gd name="connsiteY178" fmla="*/ 1751317 h 3428362"/>
                <a:gd name="connsiteX179" fmla="*/ 3343755 w 6849572"/>
                <a:gd name="connsiteY179" fmla="*/ 1752217 h 3428362"/>
                <a:gd name="connsiteX180" fmla="*/ 3022378 w 6849572"/>
                <a:gd name="connsiteY180" fmla="*/ 778676 h 3428362"/>
                <a:gd name="connsiteX181" fmla="*/ 3022460 w 6849572"/>
                <a:gd name="connsiteY181" fmla="*/ 776548 h 3428362"/>
                <a:gd name="connsiteX182" fmla="*/ 3025734 w 6849572"/>
                <a:gd name="connsiteY182" fmla="*/ 777612 h 3428362"/>
                <a:gd name="connsiteX183" fmla="*/ 3022378 w 6849572"/>
                <a:gd name="connsiteY183" fmla="*/ 778676 h 34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6849572" h="3428362">
                  <a:moveTo>
                    <a:pt x="6847555" y="124465"/>
                  </a:moveTo>
                  <a:cubicBezTo>
                    <a:pt x="6843135" y="108425"/>
                    <a:pt x="6842072" y="91730"/>
                    <a:pt x="6835443" y="76181"/>
                  </a:cubicBezTo>
                  <a:cubicBezTo>
                    <a:pt x="6816865" y="32643"/>
                    <a:pt x="6779465" y="14557"/>
                    <a:pt x="6737647" y="1954"/>
                  </a:cubicBezTo>
                  <a:cubicBezTo>
                    <a:pt x="6716696" y="-583"/>
                    <a:pt x="6695828" y="-747"/>
                    <a:pt x="6674959" y="2036"/>
                  </a:cubicBezTo>
                  <a:cubicBezTo>
                    <a:pt x="6641896" y="9483"/>
                    <a:pt x="6610634" y="21268"/>
                    <a:pt x="6581582" y="38863"/>
                  </a:cubicBezTo>
                  <a:cubicBezTo>
                    <a:pt x="6567015" y="47701"/>
                    <a:pt x="6563332" y="41973"/>
                    <a:pt x="6565951" y="27406"/>
                  </a:cubicBezTo>
                  <a:cubicBezTo>
                    <a:pt x="6566360" y="27406"/>
                    <a:pt x="6566606" y="26751"/>
                    <a:pt x="6566687" y="25442"/>
                  </a:cubicBezTo>
                  <a:cubicBezTo>
                    <a:pt x="6566769" y="24214"/>
                    <a:pt x="6566115" y="23232"/>
                    <a:pt x="6564723" y="22414"/>
                  </a:cubicBezTo>
                  <a:cubicBezTo>
                    <a:pt x="6555230" y="25032"/>
                    <a:pt x="6554658" y="33461"/>
                    <a:pt x="6553594" y="40745"/>
                  </a:cubicBezTo>
                  <a:cubicBezTo>
                    <a:pt x="6552203" y="49665"/>
                    <a:pt x="6548356" y="56212"/>
                    <a:pt x="6541154" y="61614"/>
                  </a:cubicBezTo>
                  <a:cubicBezTo>
                    <a:pt x="6461199" y="121437"/>
                    <a:pt x="6399084" y="198037"/>
                    <a:pt x="6338933" y="276356"/>
                  </a:cubicBezTo>
                  <a:cubicBezTo>
                    <a:pt x="6234590" y="412125"/>
                    <a:pt x="6146860" y="558696"/>
                    <a:pt x="6059212" y="705349"/>
                  </a:cubicBezTo>
                  <a:cubicBezTo>
                    <a:pt x="5947504" y="892185"/>
                    <a:pt x="5840787" y="1082130"/>
                    <a:pt x="5716066" y="1260945"/>
                  </a:cubicBezTo>
                  <a:cubicBezTo>
                    <a:pt x="5655098" y="1348266"/>
                    <a:pt x="5589055" y="1431659"/>
                    <a:pt x="5513682" y="1507195"/>
                  </a:cubicBezTo>
                  <a:cubicBezTo>
                    <a:pt x="5457705" y="1563254"/>
                    <a:pt x="5397145" y="1614075"/>
                    <a:pt x="5331920" y="1659086"/>
                  </a:cubicBezTo>
                  <a:cubicBezTo>
                    <a:pt x="5249837" y="1715718"/>
                    <a:pt x="5163417" y="1764329"/>
                    <a:pt x="5071103" y="1802302"/>
                  </a:cubicBezTo>
                  <a:cubicBezTo>
                    <a:pt x="5065047" y="1805166"/>
                    <a:pt x="5059810" y="1809340"/>
                    <a:pt x="5055064" y="1814005"/>
                  </a:cubicBezTo>
                  <a:cubicBezTo>
                    <a:pt x="5032885" y="1837574"/>
                    <a:pt x="5008252" y="1858443"/>
                    <a:pt x="4980100" y="1874483"/>
                  </a:cubicBezTo>
                  <a:cubicBezTo>
                    <a:pt x="4869783" y="1937580"/>
                    <a:pt x="4750381" y="1970724"/>
                    <a:pt x="4623943" y="1976043"/>
                  </a:cubicBezTo>
                  <a:cubicBezTo>
                    <a:pt x="4548488" y="1979235"/>
                    <a:pt x="4473034" y="1976453"/>
                    <a:pt x="4397497" y="1969251"/>
                  </a:cubicBezTo>
                  <a:cubicBezTo>
                    <a:pt x="4250598" y="1955256"/>
                    <a:pt x="4106892" y="1925549"/>
                    <a:pt x="3964576" y="1887822"/>
                  </a:cubicBezTo>
                  <a:cubicBezTo>
                    <a:pt x="3804174" y="1845348"/>
                    <a:pt x="3644181" y="1800992"/>
                    <a:pt x="3480342" y="1773004"/>
                  </a:cubicBezTo>
                  <a:cubicBezTo>
                    <a:pt x="3446789" y="1767275"/>
                    <a:pt x="3413481" y="1759992"/>
                    <a:pt x="3381318" y="1755573"/>
                  </a:cubicBezTo>
                  <a:cubicBezTo>
                    <a:pt x="3384346" y="1755573"/>
                    <a:pt x="3387374" y="1755573"/>
                    <a:pt x="3390402" y="1755736"/>
                  </a:cubicBezTo>
                  <a:cubicBezTo>
                    <a:pt x="3397195" y="1753936"/>
                    <a:pt x="3404069" y="1753036"/>
                    <a:pt x="3411107" y="1752790"/>
                  </a:cubicBezTo>
                  <a:cubicBezTo>
                    <a:pt x="3415936" y="1752627"/>
                    <a:pt x="3420109" y="1752545"/>
                    <a:pt x="3423710" y="1752381"/>
                  </a:cubicBezTo>
                  <a:cubicBezTo>
                    <a:pt x="3433695" y="1755491"/>
                    <a:pt x="3444661" y="1750335"/>
                    <a:pt x="3454399" y="1755327"/>
                  </a:cubicBezTo>
                  <a:cubicBezTo>
                    <a:pt x="3498183" y="1753936"/>
                    <a:pt x="3541147" y="1764575"/>
                    <a:pt x="3584849" y="1763838"/>
                  </a:cubicBezTo>
                  <a:cubicBezTo>
                    <a:pt x="3589023" y="1761383"/>
                    <a:pt x="3593196" y="1759992"/>
                    <a:pt x="3597288" y="1763920"/>
                  </a:cubicBezTo>
                  <a:cubicBezTo>
                    <a:pt x="3607682" y="1772022"/>
                    <a:pt x="3619793" y="1766375"/>
                    <a:pt x="3631005" y="1768094"/>
                  </a:cubicBezTo>
                  <a:cubicBezTo>
                    <a:pt x="3642463" y="1771858"/>
                    <a:pt x="3654493" y="1771040"/>
                    <a:pt x="3666114" y="1772922"/>
                  </a:cubicBezTo>
                  <a:cubicBezTo>
                    <a:pt x="3759490" y="1787980"/>
                    <a:pt x="3853031" y="1801893"/>
                    <a:pt x="3945917" y="1819652"/>
                  </a:cubicBezTo>
                  <a:cubicBezTo>
                    <a:pt x="4079803" y="1845266"/>
                    <a:pt x="4213117" y="1873337"/>
                    <a:pt x="4348477" y="1891096"/>
                  </a:cubicBezTo>
                  <a:cubicBezTo>
                    <a:pt x="4430150" y="1901735"/>
                    <a:pt x="4511907" y="1908445"/>
                    <a:pt x="4593990" y="1910737"/>
                  </a:cubicBezTo>
                  <a:cubicBezTo>
                    <a:pt x="4649803" y="1912292"/>
                    <a:pt x="4705289" y="1906072"/>
                    <a:pt x="4760611" y="1898625"/>
                  </a:cubicBezTo>
                  <a:cubicBezTo>
                    <a:pt x="4832056" y="1888968"/>
                    <a:pt x="4901863" y="1873419"/>
                    <a:pt x="4968152" y="1844284"/>
                  </a:cubicBezTo>
                  <a:cubicBezTo>
                    <a:pt x="4988939" y="1836674"/>
                    <a:pt x="5009480" y="1828736"/>
                    <a:pt x="5028057" y="1816378"/>
                  </a:cubicBezTo>
                  <a:cubicBezTo>
                    <a:pt x="5046961" y="1803857"/>
                    <a:pt x="5066357" y="1792154"/>
                    <a:pt x="5085589" y="1780124"/>
                  </a:cubicBezTo>
                  <a:cubicBezTo>
                    <a:pt x="5092791" y="1772513"/>
                    <a:pt x="5099583" y="1764575"/>
                    <a:pt x="5107194" y="1757373"/>
                  </a:cubicBezTo>
                  <a:cubicBezTo>
                    <a:pt x="5180275" y="1688302"/>
                    <a:pt x="5214401" y="1601308"/>
                    <a:pt x="5224467" y="1503185"/>
                  </a:cubicBezTo>
                  <a:cubicBezTo>
                    <a:pt x="5224386" y="1493446"/>
                    <a:pt x="5224958" y="1483626"/>
                    <a:pt x="5224140" y="1473887"/>
                  </a:cubicBezTo>
                  <a:cubicBezTo>
                    <a:pt x="5219230" y="1418319"/>
                    <a:pt x="5214810" y="1362834"/>
                    <a:pt x="5138128" y="1310621"/>
                  </a:cubicBezTo>
                  <a:cubicBezTo>
                    <a:pt x="5094673" y="1280996"/>
                    <a:pt x="5044588" y="1266101"/>
                    <a:pt x="4994503" y="1252680"/>
                  </a:cubicBezTo>
                  <a:cubicBezTo>
                    <a:pt x="4835575" y="1210124"/>
                    <a:pt x="4672554" y="1192938"/>
                    <a:pt x="4509370" y="1178044"/>
                  </a:cubicBezTo>
                  <a:cubicBezTo>
                    <a:pt x="4412474" y="1169205"/>
                    <a:pt x="4315578" y="1160858"/>
                    <a:pt x="4219418" y="1145800"/>
                  </a:cubicBezTo>
                  <a:cubicBezTo>
                    <a:pt x="4058525" y="1120676"/>
                    <a:pt x="3901479" y="1079430"/>
                    <a:pt x="3745578" y="1033109"/>
                  </a:cubicBezTo>
                  <a:cubicBezTo>
                    <a:pt x="3714234" y="1023780"/>
                    <a:pt x="3476905" y="941205"/>
                    <a:pt x="3470276" y="938669"/>
                  </a:cubicBezTo>
                  <a:cubicBezTo>
                    <a:pt x="3427475" y="922301"/>
                    <a:pt x="3317567" y="878763"/>
                    <a:pt x="3312575" y="876553"/>
                  </a:cubicBezTo>
                  <a:cubicBezTo>
                    <a:pt x="3279594" y="861905"/>
                    <a:pt x="3175660" y="820004"/>
                    <a:pt x="3169768" y="817549"/>
                  </a:cubicBezTo>
                  <a:cubicBezTo>
                    <a:pt x="3095950" y="787269"/>
                    <a:pt x="2709022" y="619010"/>
                    <a:pt x="2636841" y="587748"/>
                  </a:cubicBezTo>
                  <a:cubicBezTo>
                    <a:pt x="2581355" y="563688"/>
                    <a:pt x="2526033" y="539219"/>
                    <a:pt x="2470710" y="514995"/>
                  </a:cubicBezTo>
                  <a:cubicBezTo>
                    <a:pt x="2467355" y="514094"/>
                    <a:pt x="2463918" y="513522"/>
                    <a:pt x="2460726" y="512212"/>
                  </a:cubicBezTo>
                  <a:cubicBezTo>
                    <a:pt x="2323812" y="457381"/>
                    <a:pt x="2184769" y="409015"/>
                    <a:pt x="2041308" y="373906"/>
                  </a:cubicBezTo>
                  <a:cubicBezTo>
                    <a:pt x="1956606" y="353201"/>
                    <a:pt x="1871331" y="336261"/>
                    <a:pt x="1784747" y="325459"/>
                  </a:cubicBezTo>
                  <a:cubicBezTo>
                    <a:pt x="1734171" y="319157"/>
                    <a:pt x="1683431" y="316211"/>
                    <a:pt x="1632692" y="312119"/>
                  </a:cubicBezTo>
                  <a:cubicBezTo>
                    <a:pt x="1540134" y="304672"/>
                    <a:pt x="1448557" y="312119"/>
                    <a:pt x="1357145" y="323985"/>
                  </a:cubicBezTo>
                  <a:cubicBezTo>
                    <a:pt x="1297567" y="331760"/>
                    <a:pt x="1240035" y="349192"/>
                    <a:pt x="1181930" y="363922"/>
                  </a:cubicBezTo>
                  <a:cubicBezTo>
                    <a:pt x="1028730" y="402877"/>
                    <a:pt x="885677" y="464501"/>
                    <a:pt x="754901" y="553622"/>
                  </a:cubicBezTo>
                  <a:cubicBezTo>
                    <a:pt x="612912" y="650354"/>
                    <a:pt x="489256" y="767055"/>
                    <a:pt x="380657" y="900041"/>
                  </a:cubicBezTo>
                  <a:cubicBezTo>
                    <a:pt x="250535" y="1059461"/>
                    <a:pt x="160432" y="1239422"/>
                    <a:pt x="104209" y="1436815"/>
                  </a:cubicBezTo>
                  <a:cubicBezTo>
                    <a:pt x="53797" y="1613912"/>
                    <a:pt x="30064" y="1795591"/>
                    <a:pt x="15906" y="1978580"/>
                  </a:cubicBezTo>
                  <a:cubicBezTo>
                    <a:pt x="10178" y="2052316"/>
                    <a:pt x="4695" y="2126297"/>
                    <a:pt x="6495" y="2200524"/>
                  </a:cubicBezTo>
                  <a:cubicBezTo>
                    <a:pt x="6659" y="2206662"/>
                    <a:pt x="7804" y="2213291"/>
                    <a:pt x="2812" y="2218529"/>
                  </a:cubicBezTo>
                  <a:cubicBezTo>
                    <a:pt x="2649" y="2232441"/>
                    <a:pt x="2485" y="2246271"/>
                    <a:pt x="2321" y="2260184"/>
                  </a:cubicBezTo>
                  <a:cubicBezTo>
                    <a:pt x="-1607" y="2291282"/>
                    <a:pt x="603" y="2322544"/>
                    <a:pt x="766" y="2353724"/>
                  </a:cubicBezTo>
                  <a:cubicBezTo>
                    <a:pt x="930" y="2399554"/>
                    <a:pt x="-1607" y="2445383"/>
                    <a:pt x="2239" y="2491130"/>
                  </a:cubicBezTo>
                  <a:cubicBezTo>
                    <a:pt x="2403" y="2506434"/>
                    <a:pt x="2567" y="2521737"/>
                    <a:pt x="2730" y="2537123"/>
                  </a:cubicBezTo>
                  <a:cubicBezTo>
                    <a:pt x="6577" y="2545061"/>
                    <a:pt x="4367" y="2553490"/>
                    <a:pt x="4613" y="2561756"/>
                  </a:cubicBezTo>
                  <a:cubicBezTo>
                    <a:pt x="5840" y="2597110"/>
                    <a:pt x="2567" y="2632463"/>
                    <a:pt x="6413" y="2667735"/>
                  </a:cubicBezTo>
                  <a:cubicBezTo>
                    <a:pt x="6577" y="2676083"/>
                    <a:pt x="6741" y="2684349"/>
                    <a:pt x="6986" y="2692696"/>
                  </a:cubicBezTo>
                  <a:cubicBezTo>
                    <a:pt x="10751" y="2699898"/>
                    <a:pt x="8541" y="2707672"/>
                    <a:pt x="8868" y="2715120"/>
                  </a:cubicBezTo>
                  <a:cubicBezTo>
                    <a:pt x="10014" y="2737134"/>
                    <a:pt x="6986" y="2759312"/>
                    <a:pt x="10587" y="2781245"/>
                  </a:cubicBezTo>
                  <a:cubicBezTo>
                    <a:pt x="10751" y="2788119"/>
                    <a:pt x="10996" y="2795075"/>
                    <a:pt x="11160" y="2801950"/>
                  </a:cubicBezTo>
                  <a:cubicBezTo>
                    <a:pt x="16643" y="2825683"/>
                    <a:pt x="9687" y="2850070"/>
                    <a:pt x="14842" y="2873803"/>
                  </a:cubicBezTo>
                  <a:cubicBezTo>
                    <a:pt x="15006" y="2879286"/>
                    <a:pt x="15170" y="2884769"/>
                    <a:pt x="15333" y="2890252"/>
                  </a:cubicBezTo>
                  <a:cubicBezTo>
                    <a:pt x="20735" y="2909730"/>
                    <a:pt x="13942" y="2929944"/>
                    <a:pt x="19016" y="2949421"/>
                  </a:cubicBezTo>
                  <a:cubicBezTo>
                    <a:pt x="19180" y="2954904"/>
                    <a:pt x="19344" y="2960469"/>
                    <a:pt x="19507" y="2965952"/>
                  </a:cubicBezTo>
                  <a:cubicBezTo>
                    <a:pt x="24827" y="2983957"/>
                    <a:pt x="18361" y="3002779"/>
                    <a:pt x="23108" y="3020865"/>
                  </a:cubicBezTo>
                  <a:cubicBezTo>
                    <a:pt x="23354" y="3027740"/>
                    <a:pt x="23517" y="3034614"/>
                    <a:pt x="23763" y="3041489"/>
                  </a:cubicBezTo>
                  <a:cubicBezTo>
                    <a:pt x="29000" y="3056710"/>
                    <a:pt x="22535" y="3072914"/>
                    <a:pt x="27445" y="3088136"/>
                  </a:cubicBezTo>
                  <a:cubicBezTo>
                    <a:pt x="27609" y="3092228"/>
                    <a:pt x="27773" y="3096320"/>
                    <a:pt x="27936" y="3100493"/>
                  </a:cubicBezTo>
                  <a:cubicBezTo>
                    <a:pt x="33338" y="3117107"/>
                    <a:pt x="26709" y="3134538"/>
                    <a:pt x="31537" y="3151151"/>
                  </a:cubicBezTo>
                  <a:cubicBezTo>
                    <a:pt x="31701" y="3155243"/>
                    <a:pt x="31947" y="3159417"/>
                    <a:pt x="32110" y="3163508"/>
                  </a:cubicBezTo>
                  <a:cubicBezTo>
                    <a:pt x="37511" y="3178730"/>
                    <a:pt x="30801" y="3194852"/>
                    <a:pt x="35957" y="3210074"/>
                  </a:cubicBezTo>
                  <a:cubicBezTo>
                    <a:pt x="36120" y="3214166"/>
                    <a:pt x="36202" y="3218258"/>
                    <a:pt x="36366" y="3222268"/>
                  </a:cubicBezTo>
                  <a:cubicBezTo>
                    <a:pt x="41603" y="3236017"/>
                    <a:pt x="35220" y="3250829"/>
                    <a:pt x="39967" y="3264660"/>
                  </a:cubicBezTo>
                  <a:cubicBezTo>
                    <a:pt x="40130" y="3268752"/>
                    <a:pt x="40376" y="3272844"/>
                    <a:pt x="40539" y="3276935"/>
                  </a:cubicBezTo>
                  <a:cubicBezTo>
                    <a:pt x="45532" y="3287902"/>
                    <a:pt x="39721" y="3299932"/>
                    <a:pt x="43977" y="3310898"/>
                  </a:cubicBezTo>
                  <a:cubicBezTo>
                    <a:pt x="44222" y="3315072"/>
                    <a:pt x="44386" y="3319246"/>
                    <a:pt x="44631" y="3323420"/>
                  </a:cubicBezTo>
                  <a:cubicBezTo>
                    <a:pt x="49869" y="3334222"/>
                    <a:pt x="43813" y="3346252"/>
                    <a:pt x="48232" y="3357137"/>
                  </a:cubicBezTo>
                  <a:cubicBezTo>
                    <a:pt x="48478" y="3361229"/>
                    <a:pt x="48723" y="3365402"/>
                    <a:pt x="48887" y="3369494"/>
                  </a:cubicBezTo>
                  <a:cubicBezTo>
                    <a:pt x="52651" y="3375632"/>
                    <a:pt x="50033" y="3382424"/>
                    <a:pt x="50933" y="3388808"/>
                  </a:cubicBezTo>
                  <a:cubicBezTo>
                    <a:pt x="54206" y="3394946"/>
                    <a:pt x="60262" y="3400593"/>
                    <a:pt x="53634" y="3408121"/>
                  </a:cubicBezTo>
                  <a:cubicBezTo>
                    <a:pt x="55598" y="3415732"/>
                    <a:pt x="54043" y="3426208"/>
                    <a:pt x="64272" y="3428090"/>
                  </a:cubicBezTo>
                  <a:cubicBezTo>
                    <a:pt x="75402" y="3430136"/>
                    <a:pt x="79331" y="3420233"/>
                    <a:pt x="83913" y="3412377"/>
                  </a:cubicBezTo>
                  <a:cubicBezTo>
                    <a:pt x="116158" y="3356155"/>
                    <a:pt x="148402" y="3299932"/>
                    <a:pt x="180809" y="3243791"/>
                  </a:cubicBezTo>
                  <a:cubicBezTo>
                    <a:pt x="231876" y="3155570"/>
                    <a:pt x="290881" y="3072832"/>
                    <a:pt x="357742" y="2995987"/>
                  </a:cubicBezTo>
                  <a:cubicBezTo>
                    <a:pt x="402180" y="2944920"/>
                    <a:pt x="449646" y="2896636"/>
                    <a:pt x="500631" y="2851707"/>
                  </a:cubicBezTo>
                  <a:cubicBezTo>
                    <a:pt x="546624" y="2811197"/>
                    <a:pt x="593271" y="2771506"/>
                    <a:pt x="642129" y="2734515"/>
                  </a:cubicBezTo>
                  <a:cubicBezTo>
                    <a:pt x="726503" y="2670600"/>
                    <a:pt x="814888" y="2612905"/>
                    <a:pt x="907528" y="2561428"/>
                  </a:cubicBezTo>
                  <a:cubicBezTo>
                    <a:pt x="1007206" y="2506106"/>
                    <a:pt x="1111140" y="2461014"/>
                    <a:pt x="1219166" y="2425496"/>
                  </a:cubicBezTo>
                  <a:cubicBezTo>
                    <a:pt x="1310252" y="2395544"/>
                    <a:pt x="1403547" y="2374102"/>
                    <a:pt x="1498560" y="2360599"/>
                  </a:cubicBezTo>
                  <a:cubicBezTo>
                    <a:pt x="1505189" y="2356098"/>
                    <a:pt x="1513536" y="2361335"/>
                    <a:pt x="1520165" y="2356752"/>
                  </a:cubicBezTo>
                  <a:lnTo>
                    <a:pt x="1522129" y="2356425"/>
                  </a:lnTo>
                  <a:lnTo>
                    <a:pt x="1524093" y="2356507"/>
                  </a:lnTo>
                  <a:cubicBezTo>
                    <a:pt x="1532032" y="2351597"/>
                    <a:pt x="1541525" y="2357243"/>
                    <a:pt x="1549545" y="2352824"/>
                  </a:cubicBezTo>
                  <a:cubicBezTo>
                    <a:pt x="1552246" y="2352660"/>
                    <a:pt x="1554946" y="2352497"/>
                    <a:pt x="1557729" y="2352333"/>
                  </a:cubicBezTo>
                  <a:cubicBezTo>
                    <a:pt x="1567140" y="2347095"/>
                    <a:pt x="1578106" y="2353561"/>
                    <a:pt x="1587518" y="2348405"/>
                  </a:cubicBezTo>
                  <a:cubicBezTo>
                    <a:pt x="1590218" y="2348323"/>
                    <a:pt x="1592837" y="2348159"/>
                    <a:pt x="1595538" y="2348077"/>
                  </a:cubicBezTo>
                  <a:cubicBezTo>
                    <a:pt x="1606422" y="2343004"/>
                    <a:pt x="1618534" y="2349141"/>
                    <a:pt x="1629500" y="2344395"/>
                  </a:cubicBezTo>
                  <a:cubicBezTo>
                    <a:pt x="1633592" y="2344231"/>
                    <a:pt x="1637684" y="2343986"/>
                    <a:pt x="1641776" y="2343822"/>
                  </a:cubicBezTo>
                  <a:cubicBezTo>
                    <a:pt x="1656998" y="2338584"/>
                    <a:pt x="1673202" y="2345131"/>
                    <a:pt x="1688424" y="2340057"/>
                  </a:cubicBezTo>
                  <a:cubicBezTo>
                    <a:pt x="1695298" y="2339894"/>
                    <a:pt x="1702172" y="2339730"/>
                    <a:pt x="1709047" y="2339566"/>
                  </a:cubicBezTo>
                  <a:cubicBezTo>
                    <a:pt x="1767642" y="2335147"/>
                    <a:pt x="1826320" y="2338503"/>
                    <a:pt x="1884998" y="2337848"/>
                  </a:cubicBezTo>
                  <a:cubicBezTo>
                    <a:pt x="1902347" y="2337684"/>
                    <a:pt x="1919861" y="2335229"/>
                    <a:pt x="1937047" y="2339566"/>
                  </a:cubicBezTo>
                  <a:cubicBezTo>
                    <a:pt x="1943921" y="2339730"/>
                    <a:pt x="1950877" y="2339894"/>
                    <a:pt x="1957752" y="2340139"/>
                  </a:cubicBezTo>
                  <a:cubicBezTo>
                    <a:pt x="1975838" y="2345131"/>
                    <a:pt x="1994660" y="2338421"/>
                    <a:pt x="2012665" y="2343822"/>
                  </a:cubicBezTo>
                  <a:cubicBezTo>
                    <a:pt x="2016756" y="2343986"/>
                    <a:pt x="2020930" y="2344149"/>
                    <a:pt x="2025022" y="2344313"/>
                  </a:cubicBezTo>
                  <a:cubicBezTo>
                    <a:pt x="2037380" y="2349059"/>
                    <a:pt x="2050883" y="2342758"/>
                    <a:pt x="2063240" y="2347914"/>
                  </a:cubicBezTo>
                  <a:cubicBezTo>
                    <a:pt x="2067332" y="2348077"/>
                    <a:pt x="2071424" y="2348241"/>
                    <a:pt x="2075516" y="2348487"/>
                  </a:cubicBezTo>
                  <a:cubicBezTo>
                    <a:pt x="2086400" y="2353315"/>
                    <a:pt x="2098512" y="2346932"/>
                    <a:pt x="2109315" y="2352251"/>
                  </a:cubicBezTo>
                  <a:cubicBezTo>
                    <a:pt x="2112016" y="2352415"/>
                    <a:pt x="2114798" y="2352579"/>
                    <a:pt x="2117499" y="2352660"/>
                  </a:cubicBezTo>
                  <a:cubicBezTo>
                    <a:pt x="2126992" y="2357325"/>
                    <a:pt x="2137794" y="2351269"/>
                    <a:pt x="2147206" y="2356425"/>
                  </a:cubicBezTo>
                  <a:cubicBezTo>
                    <a:pt x="2149906" y="2356589"/>
                    <a:pt x="2152689" y="2356752"/>
                    <a:pt x="2155390" y="2356916"/>
                  </a:cubicBezTo>
                  <a:cubicBezTo>
                    <a:pt x="2164801" y="2361499"/>
                    <a:pt x="2175603" y="2355525"/>
                    <a:pt x="2185015" y="2360599"/>
                  </a:cubicBezTo>
                  <a:lnTo>
                    <a:pt x="2186979" y="2360517"/>
                  </a:lnTo>
                  <a:lnTo>
                    <a:pt x="2188943" y="2360844"/>
                  </a:lnTo>
                  <a:cubicBezTo>
                    <a:pt x="2198355" y="2366000"/>
                    <a:pt x="2209321" y="2359535"/>
                    <a:pt x="2218650" y="2364855"/>
                  </a:cubicBezTo>
                  <a:cubicBezTo>
                    <a:pt x="2221433" y="2365100"/>
                    <a:pt x="2224133" y="2365264"/>
                    <a:pt x="2226916" y="2365509"/>
                  </a:cubicBezTo>
                  <a:cubicBezTo>
                    <a:pt x="2233545" y="2369356"/>
                    <a:pt x="2241646" y="2364527"/>
                    <a:pt x="2248112" y="2369028"/>
                  </a:cubicBezTo>
                  <a:cubicBezTo>
                    <a:pt x="2250812" y="2369192"/>
                    <a:pt x="2253595" y="2369437"/>
                    <a:pt x="2256296" y="2369601"/>
                  </a:cubicBezTo>
                  <a:cubicBezTo>
                    <a:pt x="2262924" y="2373611"/>
                    <a:pt x="2271026" y="2368619"/>
                    <a:pt x="2277491" y="2373202"/>
                  </a:cubicBezTo>
                  <a:cubicBezTo>
                    <a:pt x="2288294" y="2375166"/>
                    <a:pt x="2299342" y="2376639"/>
                    <a:pt x="2309981" y="2379258"/>
                  </a:cubicBezTo>
                  <a:cubicBezTo>
                    <a:pt x="2441085" y="2411747"/>
                    <a:pt x="2570880" y="2449147"/>
                    <a:pt x="2699529" y="2489984"/>
                  </a:cubicBezTo>
                  <a:cubicBezTo>
                    <a:pt x="2835788" y="2533276"/>
                    <a:pt x="2971803" y="2577387"/>
                    <a:pt x="3107408" y="2622479"/>
                  </a:cubicBezTo>
                  <a:cubicBezTo>
                    <a:pt x="3321250" y="2693678"/>
                    <a:pt x="3534764" y="2765695"/>
                    <a:pt x="3753353" y="2821100"/>
                  </a:cubicBezTo>
                  <a:cubicBezTo>
                    <a:pt x="3814322" y="2836567"/>
                    <a:pt x="3875455" y="2851461"/>
                    <a:pt x="3937733" y="2860873"/>
                  </a:cubicBezTo>
                  <a:cubicBezTo>
                    <a:pt x="3944198" y="2865865"/>
                    <a:pt x="3952709" y="2860136"/>
                    <a:pt x="3959174" y="2864965"/>
                  </a:cubicBezTo>
                  <a:cubicBezTo>
                    <a:pt x="3976770" y="2871266"/>
                    <a:pt x="3995183" y="2872494"/>
                    <a:pt x="4013597" y="2873885"/>
                  </a:cubicBezTo>
                  <a:cubicBezTo>
                    <a:pt x="4020144" y="2878140"/>
                    <a:pt x="4028327" y="2872903"/>
                    <a:pt x="4034874" y="2877567"/>
                  </a:cubicBezTo>
                  <a:cubicBezTo>
                    <a:pt x="4037657" y="2877731"/>
                    <a:pt x="4040357" y="2877977"/>
                    <a:pt x="4043140" y="2878140"/>
                  </a:cubicBezTo>
                  <a:cubicBezTo>
                    <a:pt x="4049687" y="2882150"/>
                    <a:pt x="4057871" y="2877158"/>
                    <a:pt x="4064336" y="2881741"/>
                  </a:cubicBezTo>
                  <a:cubicBezTo>
                    <a:pt x="4067118" y="2881905"/>
                    <a:pt x="4069819" y="2882150"/>
                    <a:pt x="4072602" y="2882314"/>
                  </a:cubicBezTo>
                  <a:cubicBezTo>
                    <a:pt x="4080622" y="2886570"/>
                    <a:pt x="4090033" y="2881005"/>
                    <a:pt x="4097971" y="2885915"/>
                  </a:cubicBezTo>
                  <a:cubicBezTo>
                    <a:pt x="4100754" y="2886079"/>
                    <a:pt x="4103454" y="2886242"/>
                    <a:pt x="4106237" y="2886406"/>
                  </a:cubicBezTo>
                  <a:cubicBezTo>
                    <a:pt x="4115730" y="2890907"/>
                    <a:pt x="4126451" y="2885015"/>
                    <a:pt x="4135944" y="2890007"/>
                  </a:cubicBezTo>
                  <a:cubicBezTo>
                    <a:pt x="4138645" y="2890089"/>
                    <a:pt x="4141345" y="2890252"/>
                    <a:pt x="4144046" y="2890334"/>
                  </a:cubicBezTo>
                  <a:cubicBezTo>
                    <a:pt x="4156403" y="2895326"/>
                    <a:pt x="4169906" y="2888943"/>
                    <a:pt x="4182182" y="2894181"/>
                  </a:cubicBezTo>
                  <a:cubicBezTo>
                    <a:pt x="4186356" y="2894344"/>
                    <a:pt x="4190448" y="2894590"/>
                    <a:pt x="4194622" y="2894754"/>
                  </a:cubicBezTo>
                  <a:cubicBezTo>
                    <a:pt x="4212708" y="2899500"/>
                    <a:pt x="4231531" y="2893035"/>
                    <a:pt x="4249535" y="2898355"/>
                  </a:cubicBezTo>
                  <a:cubicBezTo>
                    <a:pt x="4256409" y="2898518"/>
                    <a:pt x="4263365" y="2898600"/>
                    <a:pt x="4270240" y="2898764"/>
                  </a:cubicBezTo>
                  <a:cubicBezTo>
                    <a:pt x="4302402" y="2901874"/>
                    <a:pt x="4334564" y="2901628"/>
                    <a:pt x="4366726" y="2898927"/>
                  </a:cubicBezTo>
                  <a:cubicBezTo>
                    <a:pt x="4373683" y="2898764"/>
                    <a:pt x="4380557" y="2898600"/>
                    <a:pt x="4387513" y="2898355"/>
                  </a:cubicBezTo>
                  <a:cubicBezTo>
                    <a:pt x="4402735" y="2893035"/>
                    <a:pt x="4418857" y="2899582"/>
                    <a:pt x="4434079" y="2894590"/>
                  </a:cubicBezTo>
                  <a:cubicBezTo>
                    <a:pt x="4438171" y="2894426"/>
                    <a:pt x="4442181" y="2894263"/>
                    <a:pt x="4446273" y="2894099"/>
                  </a:cubicBezTo>
                  <a:cubicBezTo>
                    <a:pt x="4454293" y="2889352"/>
                    <a:pt x="4463867" y="2894999"/>
                    <a:pt x="4471970" y="2890334"/>
                  </a:cubicBezTo>
                  <a:cubicBezTo>
                    <a:pt x="4474670" y="2890171"/>
                    <a:pt x="4477289" y="2890089"/>
                    <a:pt x="4479990" y="2889925"/>
                  </a:cubicBezTo>
                  <a:cubicBezTo>
                    <a:pt x="4486537" y="2885342"/>
                    <a:pt x="4494884" y="2890662"/>
                    <a:pt x="4501431" y="2886079"/>
                  </a:cubicBezTo>
                  <a:lnTo>
                    <a:pt x="4503395" y="2885751"/>
                  </a:lnTo>
                  <a:lnTo>
                    <a:pt x="4505441" y="2885833"/>
                  </a:lnTo>
                  <a:cubicBezTo>
                    <a:pt x="4511907" y="2881005"/>
                    <a:pt x="4520254" y="2886570"/>
                    <a:pt x="4526719" y="2881905"/>
                  </a:cubicBezTo>
                  <a:cubicBezTo>
                    <a:pt x="4550452" y="2876995"/>
                    <a:pt x="4574021" y="2871757"/>
                    <a:pt x="4597509" y="2865701"/>
                  </a:cubicBezTo>
                  <a:cubicBezTo>
                    <a:pt x="4736715" y="2829775"/>
                    <a:pt x="4863399" y="2765859"/>
                    <a:pt x="4985911" y="2692860"/>
                  </a:cubicBezTo>
                  <a:cubicBezTo>
                    <a:pt x="5072576" y="2641220"/>
                    <a:pt x="5156706" y="2585407"/>
                    <a:pt x="5238216" y="2525829"/>
                  </a:cubicBezTo>
                  <a:cubicBezTo>
                    <a:pt x="5311788" y="2471980"/>
                    <a:pt x="5386424" y="2419440"/>
                    <a:pt x="5458196" y="2363218"/>
                  </a:cubicBezTo>
                  <a:cubicBezTo>
                    <a:pt x="5544289" y="2295865"/>
                    <a:pt x="5629891" y="2227940"/>
                    <a:pt x="5712956" y="2156823"/>
                  </a:cubicBezTo>
                  <a:cubicBezTo>
                    <a:pt x="5775972" y="2102892"/>
                    <a:pt x="5839560" y="2049534"/>
                    <a:pt x="5900038" y="1992820"/>
                  </a:cubicBezTo>
                  <a:cubicBezTo>
                    <a:pt x="5945785" y="1949855"/>
                    <a:pt x="5992105" y="1907381"/>
                    <a:pt x="6034497" y="1860652"/>
                  </a:cubicBezTo>
                  <a:cubicBezTo>
                    <a:pt x="6085155" y="1804757"/>
                    <a:pt x="6133848" y="1747552"/>
                    <a:pt x="6175830" y="1684947"/>
                  </a:cubicBezTo>
                  <a:cubicBezTo>
                    <a:pt x="6266916" y="1548769"/>
                    <a:pt x="6337379" y="1401215"/>
                    <a:pt x="6409232" y="1254644"/>
                  </a:cubicBezTo>
                  <a:cubicBezTo>
                    <a:pt x="6495243" y="1079266"/>
                    <a:pt x="6578636" y="902660"/>
                    <a:pt x="6656873" y="723599"/>
                  </a:cubicBezTo>
                  <a:cubicBezTo>
                    <a:pt x="6702375" y="619501"/>
                    <a:pt x="6746239" y="514749"/>
                    <a:pt x="6785112" y="407951"/>
                  </a:cubicBezTo>
                  <a:cubicBezTo>
                    <a:pt x="6809909" y="339862"/>
                    <a:pt x="6829387" y="270382"/>
                    <a:pt x="6843708" y="199347"/>
                  </a:cubicBezTo>
                  <a:cubicBezTo>
                    <a:pt x="6847636" y="192636"/>
                    <a:pt x="6842808" y="184534"/>
                    <a:pt x="6847227" y="177905"/>
                  </a:cubicBezTo>
                  <a:cubicBezTo>
                    <a:pt x="6847391" y="173813"/>
                    <a:pt x="6847555" y="169803"/>
                    <a:pt x="6847718" y="165711"/>
                  </a:cubicBezTo>
                  <a:cubicBezTo>
                    <a:pt x="6850337" y="152290"/>
                    <a:pt x="6850091" y="138377"/>
                    <a:pt x="6847555" y="124465"/>
                  </a:cubicBezTo>
                  <a:close/>
                  <a:moveTo>
                    <a:pt x="3343755" y="1752217"/>
                  </a:moveTo>
                  <a:cubicBezTo>
                    <a:pt x="3342773" y="1752136"/>
                    <a:pt x="3341709" y="1752054"/>
                    <a:pt x="3340727" y="1752054"/>
                  </a:cubicBezTo>
                  <a:cubicBezTo>
                    <a:pt x="3340809" y="1751890"/>
                    <a:pt x="3340891" y="1751644"/>
                    <a:pt x="3340891" y="1751317"/>
                  </a:cubicBezTo>
                  <a:cubicBezTo>
                    <a:pt x="3341873" y="1751644"/>
                    <a:pt x="3342773" y="1751890"/>
                    <a:pt x="3343755" y="1752217"/>
                  </a:cubicBezTo>
                  <a:close/>
                  <a:moveTo>
                    <a:pt x="3022378" y="778676"/>
                  </a:moveTo>
                  <a:cubicBezTo>
                    <a:pt x="3022460" y="777857"/>
                    <a:pt x="3022460" y="777203"/>
                    <a:pt x="3022460" y="776548"/>
                  </a:cubicBezTo>
                  <a:cubicBezTo>
                    <a:pt x="3023524" y="776957"/>
                    <a:pt x="3024588" y="777203"/>
                    <a:pt x="3025734" y="777612"/>
                  </a:cubicBezTo>
                  <a:cubicBezTo>
                    <a:pt x="3024424" y="777857"/>
                    <a:pt x="3023442" y="778267"/>
                    <a:pt x="3022378" y="778676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7" name="Freeform: Shape 80">
              <a:extLst>
                <a:ext uri="{FF2B5EF4-FFF2-40B4-BE49-F238E27FC236}">
                  <a16:creationId xmlns:a16="http://schemas.microsoft.com/office/drawing/2014/main" id="{C8811B7C-A34C-449E-88DC-B241AEC1D4F7}"/>
                </a:ext>
              </a:extLst>
            </p:cNvPr>
            <p:cNvSpPr/>
            <p:nvPr/>
          </p:nvSpPr>
          <p:spPr>
            <a:xfrm>
              <a:off x="11563560" y="3817161"/>
              <a:ext cx="740316" cy="971678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8" name="Freeform: Shape 88">
              <a:extLst>
                <a:ext uri="{FF2B5EF4-FFF2-40B4-BE49-F238E27FC236}">
                  <a16:creationId xmlns:a16="http://schemas.microsoft.com/office/drawing/2014/main" id="{D8DEAEF4-CD7C-4134-801B-EC14C9BB1C3E}"/>
                </a:ext>
              </a:extLst>
            </p:cNvPr>
            <p:cNvSpPr/>
            <p:nvPr/>
          </p:nvSpPr>
          <p:spPr>
            <a:xfrm>
              <a:off x="10716369" y="4764257"/>
              <a:ext cx="855087" cy="113341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9" name="Freeform: Shape 103">
              <a:extLst>
                <a:ext uri="{FF2B5EF4-FFF2-40B4-BE49-F238E27FC236}">
                  <a16:creationId xmlns:a16="http://schemas.microsoft.com/office/drawing/2014/main" id="{8E2316A3-773B-400D-B2A6-409C655D42D1}"/>
                </a:ext>
              </a:extLst>
            </p:cNvPr>
            <p:cNvSpPr/>
            <p:nvPr/>
          </p:nvSpPr>
          <p:spPr>
            <a:xfrm>
              <a:off x="11297792" y="4522524"/>
              <a:ext cx="314799" cy="266564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070" name="TextBox 3069">
            <a:extLst>
              <a:ext uri="{FF2B5EF4-FFF2-40B4-BE49-F238E27FC236}">
                <a16:creationId xmlns:a16="http://schemas.microsoft.com/office/drawing/2014/main" id="{A42E9D87-ECA6-410B-B28A-F82D031B5AE6}"/>
              </a:ext>
            </a:extLst>
          </p:cNvPr>
          <p:cNvSpPr txBox="1"/>
          <p:nvPr/>
        </p:nvSpPr>
        <p:spPr>
          <a:xfrm>
            <a:off x="1289916" y="2887488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1"/>
                </a:solidFill>
              </a:rPr>
              <a:t>Contents</a:t>
            </a:r>
          </a:p>
        </p:txBody>
      </p:sp>
      <p:sp>
        <p:nvSpPr>
          <p:cNvPr id="3071" name="TextBox 3070">
            <a:extLst>
              <a:ext uri="{FF2B5EF4-FFF2-40B4-BE49-F238E27FC236}">
                <a16:creationId xmlns:a16="http://schemas.microsoft.com/office/drawing/2014/main" id="{C3AEC8D8-E133-4269-A880-D31551823614}"/>
              </a:ext>
            </a:extLst>
          </p:cNvPr>
          <p:cNvSpPr txBox="1"/>
          <p:nvPr/>
        </p:nvSpPr>
        <p:spPr>
          <a:xfrm>
            <a:off x="4346745" y="2887488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4"/>
                </a:solidFill>
              </a:rPr>
              <a:t>Contents</a:t>
            </a:r>
          </a:p>
        </p:txBody>
      </p:sp>
      <p:sp>
        <p:nvSpPr>
          <p:cNvPr id="3072" name="TextBox 3071">
            <a:extLst>
              <a:ext uri="{FF2B5EF4-FFF2-40B4-BE49-F238E27FC236}">
                <a16:creationId xmlns:a16="http://schemas.microsoft.com/office/drawing/2014/main" id="{7CF65613-EA00-4272-8062-2CD8A408C8BC}"/>
              </a:ext>
            </a:extLst>
          </p:cNvPr>
          <p:cNvSpPr txBox="1"/>
          <p:nvPr/>
        </p:nvSpPr>
        <p:spPr>
          <a:xfrm>
            <a:off x="865949" y="3375508"/>
            <a:ext cx="292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073" name="TextBox 3072">
            <a:extLst>
              <a:ext uri="{FF2B5EF4-FFF2-40B4-BE49-F238E27FC236}">
                <a16:creationId xmlns:a16="http://schemas.microsoft.com/office/drawing/2014/main" id="{8C2C2A53-E1E8-43D9-9C61-0982E825E10C}"/>
              </a:ext>
            </a:extLst>
          </p:cNvPr>
          <p:cNvSpPr txBox="1"/>
          <p:nvPr/>
        </p:nvSpPr>
        <p:spPr>
          <a:xfrm>
            <a:off x="3922778" y="3375508"/>
            <a:ext cx="292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3074" name="Group 62">
            <a:extLst>
              <a:ext uri="{FF2B5EF4-FFF2-40B4-BE49-F238E27FC236}">
                <a16:creationId xmlns:a16="http://schemas.microsoft.com/office/drawing/2014/main" id="{34FE6B74-80C6-4DDD-B541-62E52A262775}"/>
              </a:ext>
            </a:extLst>
          </p:cNvPr>
          <p:cNvGrpSpPr/>
          <p:nvPr/>
        </p:nvGrpSpPr>
        <p:grpSpPr>
          <a:xfrm>
            <a:off x="1072090" y="4592614"/>
            <a:ext cx="2711650" cy="1573950"/>
            <a:chOff x="1110145" y="4708876"/>
            <a:chExt cx="2750351" cy="1573950"/>
          </a:xfrm>
        </p:grpSpPr>
        <p:sp>
          <p:nvSpPr>
            <p:cNvPr id="3075" name="TextBox 3074">
              <a:extLst>
                <a:ext uri="{FF2B5EF4-FFF2-40B4-BE49-F238E27FC236}">
                  <a16:creationId xmlns:a16="http://schemas.microsoft.com/office/drawing/2014/main" id="{A87F3BE9-2D0E-48A5-B031-5D5DBA7491CD}"/>
                </a:ext>
              </a:extLst>
            </p:cNvPr>
            <p:cNvSpPr txBox="1"/>
            <p:nvPr/>
          </p:nvSpPr>
          <p:spPr>
            <a:xfrm>
              <a:off x="1110145" y="470887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076" name="TextBox 3075">
              <a:extLst>
                <a:ext uri="{FF2B5EF4-FFF2-40B4-BE49-F238E27FC236}">
                  <a16:creationId xmlns:a16="http://schemas.microsoft.com/office/drawing/2014/main" id="{031B083B-A4E7-407C-9B3E-6BD1AE1EBEE5}"/>
                </a:ext>
              </a:extLst>
            </p:cNvPr>
            <p:cNvSpPr txBox="1"/>
            <p:nvPr/>
          </p:nvSpPr>
          <p:spPr>
            <a:xfrm>
              <a:off x="1110145" y="567235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3077" name="TextBox 3076">
              <a:extLst>
                <a:ext uri="{FF2B5EF4-FFF2-40B4-BE49-F238E27FC236}">
                  <a16:creationId xmlns:a16="http://schemas.microsoft.com/office/drawing/2014/main" id="{F15E8307-76A5-48F7-A07F-54CEDC35A15A}"/>
                </a:ext>
              </a:extLst>
            </p:cNvPr>
            <p:cNvSpPr txBox="1"/>
            <p:nvPr/>
          </p:nvSpPr>
          <p:spPr>
            <a:xfrm>
              <a:off x="1110145" y="535119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078" name="TextBox 3077">
              <a:extLst>
                <a:ext uri="{FF2B5EF4-FFF2-40B4-BE49-F238E27FC236}">
                  <a16:creationId xmlns:a16="http://schemas.microsoft.com/office/drawing/2014/main" id="{D0A0C872-42D7-4F0F-B37F-9327843091A2}"/>
                </a:ext>
              </a:extLst>
            </p:cNvPr>
            <p:cNvSpPr txBox="1"/>
            <p:nvPr/>
          </p:nvSpPr>
          <p:spPr>
            <a:xfrm>
              <a:off x="1110145" y="503003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3079" name="TextBox 3078">
              <a:extLst>
                <a:ext uri="{FF2B5EF4-FFF2-40B4-BE49-F238E27FC236}">
                  <a16:creationId xmlns:a16="http://schemas.microsoft.com/office/drawing/2014/main" id="{C492707A-3C56-4EBE-B969-5949DB4B26A2}"/>
                </a:ext>
              </a:extLst>
            </p:cNvPr>
            <p:cNvSpPr txBox="1"/>
            <p:nvPr/>
          </p:nvSpPr>
          <p:spPr>
            <a:xfrm>
              <a:off x="1110145" y="599351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3080" name="Group 69">
            <a:extLst>
              <a:ext uri="{FF2B5EF4-FFF2-40B4-BE49-F238E27FC236}">
                <a16:creationId xmlns:a16="http://schemas.microsoft.com/office/drawing/2014/main" id="{FC5875DE-8029-48D7-8313-A13810D50563}"/>
              </a:ext>
            </a:extLst>
          </p:cNvPr>
          <p:cNvGrpSpPr/>
          <p:nvPr/>
        </p:nvGrpSpPr>
        <p:grpSpPr>
          <a:xfrm>
            <a:off x="4128919" y="4592614"/>
            <a:ext cx="2711650" cy="1573950"/>
            <a:chOff x="1110145" y="4708876"/>
            <a:chExt cx="2750351" cy="1573950"/>
          </a:xfrm>
        </p:grpSpPr>
        <p:sp>
          <p:nvSpPr>
            <p:cNvPr id="3081" name="TextBox 3080">
              <a:extLst>
                <a:ext uri="{FF2B5EF4-FFF2-40B4-BE49-F238E27FC236}">
                  <a16:creationId xmlns:a16="http://schemas.microsoft.com/office/drawing/2014/main" id="{F923AA29-8193-4665-80B0-EC932E76C0CE}"/>
                </a:ext>
              </a:extLst>
            </p:cNvPr>
            <p:cNvSpPr txBox="1"/>
            <p:nvPr/>
          </p:nvSpPr>
          <p:spPr>
            <a:xfrm>
              <a:off x="1110145" y="470887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082" name="TextBox 3081">
              <a:extLst>
                <a:ext uri="{FF2B5EF4-FFF2-40B4-BE49-F238E27FC236}">
                  <a16:creationId xmlns:a16="http://schemas.microsoft.com/office/drawing/2014/main" id="{654DC78A-20AB-480A-BFCE-FDF4ACF79D97}"/>
                </a:ext>
              </a:extLst>
            </p:cNvPr>
            <p:cNvSpPr txBox="1"/>
            <p:nvPr/>
          </p:nvSpPr>
          <p:spPr>
            <a:xfrm>
              <a:off x="1110145" y="567235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3083" name="TextBox 3082">
              <a:extLst>
                <a:ext uri="{FF2B5EF4-FFF2-40B4-BE49-F238E27FC236}">
                  <a16:creationId xmlns:a16="http://schemas.microsoft.com/office/drawing/2014/main" id="{00B5FC6B-B1CB-4709-ADDE-04AB581140FD}"/>
                </a:ext>
              </a:extLst>
            </p:cNvPr>
            <p:cNvSpPr txBox="1"/>
            <p:nvPr/>
          </p:nvSpPr>
          <p:spPr>
            <a:xfrm>
              <a:off x="1110145" y="535119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084" name="TextBox 3083">
              <a:extLst>
                <a:ext uri="{FF2B5EF4-FFF2-40B4-BE49-F238E27FC236}">
                  <a16:creationId xmlns:a16="http://schemas.microsoft.com/office/drawing/2014/main" id="{7D565F57-1DBC-4A94-B3EE-DBA442431A36}"/>
                </a:ext>
              </a:extLst>
            </p:cNvPr>
            <p:cNvSpPr txBox="1"/>
            <p:nvPr/>
          </p:nvSpPr>
          <p:spPr>
            <a:xfrm>
              <a:off x="1110145" y="503003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3085" name="TextBox 3084">
              <a:extLst>
                <a:ext uri="{FF2B5EF4-FFF2-40B4-BE49-F238E27FC236}">
                  <a16:creationId xmlns:a16="http://schemas.microsoft.com/office/drawing/2014/main" id="{C2C602BE-B9D0-47A9-B261-C66EBB678FC9}"/>
                </a:ext>
              </a:extLst>
            </p:cNvPr>
            <p:cNvSpPr txBox="1"/>
            <p:nvPr/>
          </p:nvSpPr>
          <p:spPr>
            <a:xfrm>
              <a:off x="1110145" y="599351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</p:grpSp>
      <p:sp>
        <p:nvSpPr>
          <p:cNvPr id="3086" name="TextBox 3085">
            <a:extLst>
              <a:ext uri="{FF2B5EF4-FFF2-40B4-BE49-F238E27FC236}">
                <a16:creationId xmlns:a16="http://schemas.microsoft.com/office/drawing/2014/main" id="{3C28A3B4-6825-4690-91DF-8DACCF6AA740}"/>
              </a:ext>
            </a:extLst>
          </p:cNvPr>
          <p:cNvSpPr txBox="1"/>
          <p:nvPr/>
        </p:nvSpPr>
        <p:spPr>
          <a:xfrm>
            <a:off x="802276" y="1675519"/>
            <a:ext cx="6667373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 Clean </a:t>
            </a:r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</a:p>
          <a:p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11290</TotalTime>
  <Words>98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67</cp:revision>
  <dcterms:created xsi:type="dcterms:W3CDTF">2018-02-18T19:39:47Z</dcterms:created>
  <dcterms:modified xsi:type="dcterms:W3CDTF">2024-02-21T18:23:33Z</dcterms:modified>
</cp:coreProperties>
</file>