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414095420142315E-2"/>
          <c:w val="0.96285289253517303"/>
          <c:h val="0.9391718091597153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noFill/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BFC-4837-8AB6-E36E5482B50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BFC-4837-8AB6-E36E5482B50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BFC-4837-8AB6-E36E5482B50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BFC-4837-8AB6-E36E5482B50D}"/>
              </c:ext>
            </c:extLst>
          </c:dPt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55</c:v>
                </c:pt>
                <c:pt idx="1">
                  <c:v>50</c:v>
                </c:pt>
                <c:pt idx="2">
                  <c:v>60</c:v>
                </c:pt>
                <c:pt idx="3">
                  <c:v>40</c:v>
                </c:pt>
                <c:pt idx="4">
                  <c:v>25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FC-4837-8AB6-E36E5482B5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45</c:v>
                </c:pt>
                <c:pt idx="1">
                  <c:v>50</c:v>
                </c:pt>
                <c:pt idx="2">
                  <c:v>40</c:v>
                </c:pt>
                <c:pt idx="3">
                  <c:v>60</c:v>
                </c:pt>
                <c:pt idx="4">
                  <c:v>75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BFC-4837-8AB6-E36E5482B5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82077696"/>
        <c:axId val="182079488"/>
      </c:barChart>
      <c:catAx>
        <c:axId val="18207769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2079488"/>
        <c:crosses val="autoZero"/>
        <c:auto val="1"/>
        <c:lblAlgn val="ctr"/>
        <c:lblOffset val="100"/>
        <c:noMultiLvlLbl val="0"/>
      </c:catAx>
      <c:valAx>
        <c:axId val="18207948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8207769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414095420142315E-2"/>
          <c:w val="0.96285289253517303"/>
          <c:h val="0.9391718091597153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4DE-4503-A626-0D44BE3AA7F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4DE-4503-A626-0D44BE3AA7F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4DE-4503-A626-0D44BE3AA7F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4DE-4503-A626-0D44BE3AA7FD}"/>
              </c:ext>
            </c:extLst>
          </c:dPt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</c:v>
                </c:pt>
                <c:pt idx="1">
                  <c:v>85</c:v>
                </c:pt>
                <c:pt idx="2">
                  <c:v>60</c:v>
                </c:pt>
                <c:pt idx="3">
                  <c:v>50</c:v>
                </c:pt>
                <c:pt idx="4">
                  <c:v>70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DE-4503-A626-0D44BE3AA7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</c:v>
                </c:pt>
              </c:strCache>
            </c:strRef>
          </c:tx>
          <c:spPr>
            <a:noFill/>
          </c:spPr>
          <c:invertIfNegative val="0"/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60</c:v>
                </c:pt>
                <c:pt idx="1">
                  <c:v>15</c:v>
                </c:pt>
                <c:pt idx="2">
                  <c:v>40</c:v>
                </c:pt>
                <c:pt idx="3">
                  <c:v>50</c:v>
                </c:pt>
                <c:pt idx="4">
                  <c:v>30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4DE-4503-A626-0D44BE3AA7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82077696"/>
        <c:axId val="182079488"/>
      </c:barChart>
      <c:catAx>
        <c:axId val="18207769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2079488"/>
        <c:crosses val="autoZero"/>
        <c:auto val="1"/>
        <c:lblAlgn val="ctr"/>
        <c:lblOffset val="100"/>
        <c:noMultiLvlLbl val="0"/>
      </c:catAx>
      <c:valAx>
        <c:axId val="18207948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8207769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070" name="Chart 2">
            <a:extLst>
              <a:ext uri="{FF2B5EF4-FFF2-40B4-BE49-F238E27FC236}">
                <a16:creationId xmlns:a16="http://schemas.microsoft.com/office/drawing/2014/main" id="{4FC0F0B7-36E3-4275-B893-4C107A7535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3303515"/>
              </p:ext>
            </p:extLst>
          </p:nvPr>
        </p:nvGraphicFramePr>
        <p:xfrm>
          <a:off x="3084545" y="2051532"/>
          <a:ext cx="3159469" cy="428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71" name="Chart 3">
            <a:extLst>
              <a:ext uri="{FF2B5EF4-FFF2-40B4-BE49-F238E27FC236}">
                <a16:creationId xmlns:a16="http://schemas.microsoft.com/office/drawing/2014/main" id="{3D778708-FFB9-4F81-B7D9-18B8A7F4D3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2333618"/>
              </p:ext>
            </p:extLst>
          </p:nvPr>
        </p:nvGraphicFramePr>
        <p:xfrm>
          <a:off x="6096000" y="2060242"/>
          <a:ext cx="3159469" cy="4262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072" name="TextBox 4071">
            <a:extLst>
              <a:ext uri="{FF2B5EF4-FFF2-40B4-BE49-F238E27FC236}">
                <a16:creationId xmlns:a16="http://schemas.microsoft.com/office/drawing/2014/main" id="{96C6CA2B-9099-45CD-8846-70E9604B22A0}"/>
              </a:ext>
            </a:extLst>
          </p:cNvPr>
          <p:cNvSpPr txBox="1"/>
          <p:nvPr/>
        </p:nvSpPr>
        <p:spPr>
          <a:xfrm>
            <a:off x="5318950" y="3704115"/>
            <a:ext cx="1552114" cy="306467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73" name="TextBox 4072">
            <a:extLst>
              <a:ext uri="{FF2B5EF4-FFF2-40B4-BE49-F238E27FC236}">
                <a16:creationId xmlns:a16="http://schemas.microsoft.com/office/drawing/2014/main" id="{5AF14B44-9AB2-4325-921D-69932CB740A9}"/>
              </a:ext>
            </a:extLst>
          </p:cNvPr>
          <p:cNvSpPr txBox="1"/>
          <p:nvPr/>
        </p:nvSpPr>
        <p:spPr>
          <a:xfrm>
            <a:off x="5318950" y="4374929"/>
            <a:ext cx="1552114" cy="306467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74" name="TextBox 4073">
            <a:extLst>
              <a:ext uri="{FF2B5EF4-FFF2-40B4-BE49-F238E27FC236}">
                <a16:creationId xmlns:a16="http://schemas.microsoft.com/office/drawing/2014/main" id="{29857FBA-F1E1-465F-AEDD-B7A7459F3EBC}"/>
              </a:ext>
            </a:extLst>
          </p:cNvPr>
          <p:cNvSpPr txBox="1"/>
          <p:nvPr/>
        </p:nvSpPr>
        <p:spPr>
          <a:xfrm>
            <a:off x="5318950" y="5045743"/>
            <a:ext cx="1552114" cy="306467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75" name="TextBox 4074">
            <a:extLst>
              <a:ext uri="{FF2B5EF4-FFF2-40B4-BE49-F238E27FC236}">
                <a16:creationId xmlns:a16="http://schemas.microsoft.com/office/drawing/2014/main" id="{61E7740A-7B85-492E-91D9-D0963F0D68D7}"/>
              </a:ext>
            </a:extLst>
          </p:cNvPr>
          <p:cNvSpPr txBox="1"/>
          <p:nvPr/>
        </p:nvSpPr>
        <p:spPr>
          <a:xfrm>
            <a:off x="5318950" y="5716559"/>
            <a:ext cx="1552114" cy="306467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76" name="TextBox 4075">
            <a:extLst>
              <a:ext uri="{FF2B5EF4-FFF2-40B4-BE49-F238E27FC236}">
                <a16:creationId xmlns:a16="http://schemas.microsoft.com/office/drawing/2014/main" id="{D74D5649-7DCE-4822-B824-EC0FC422A034}"/>
              </a:ext>
            </a:extLst>
          </p:cNvPr>
          <p:cNvSpPr txBox="1"/>
          <p:nvPr/>
        </p:nvSpPr>
        <p:spPr>
          <a:xfrm>
            <a:off x="5318950" y="3033301"/>
            <a:ext cx="1552114" cy="306467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077" name="그룹 4076">
            <a:extLst>
              <a:ext uri="{FF2B5EF4-FFF2-40B4-BE49-F238E27FC236}">
                <a16:creationId xmlns:a16="http://schemas.microsoft.com/office/drawing/2014/main" id="{770B359D-1EB4-4DEE-9F83-867D961D750F}"/>
              </a:ext>
            </a:extLst>
          </p:cNvPr>
          <p:cNvGrpSpPr/>
          <p:nvPr/>
        </p:nvGrpSpPr>
        <p:grpSpPr>
          <a:xfrm>
            <a:off x="8828886" y="2811657"/>
            <a:ext cx="2834015" cy="3390510"/>
            <a:chOff x="8902893" y="2698443"/>
            <a:chExt cx="2834015" cy="3390510"/>
          </a:xfrm>
        </p:grpSpPr>
        <p:grpSp>
          <p:nvGrpSpPr>
            <p:cNvPr id="4078" name="Group 57">
              <a:extLst>
                <a:ext uri="{FF2B5EF4-FFF2-40B4-BE49-F238E27FC236}">
                  <a16:creationId xmlns:a16="http://schemas.microsoft.com/office/drawing/2014/main" id="{6E8E7D53-2698-448E-A59D-754AFF7A9F07}"/>
                </a:ext>
              </a:extLst>
            </p:cNvPr>
            <p:cNvGrpSpPr/>
            <p:nvPr/>
          </p:nvGrpSpPr>
          <p:grpSpPr>
            <a:xfrm>
              <a:off x="8902893" y="2698443"/>
              <a:ext cx="2834015" cy="672313"/>
              <a:chOff x="4965552" y="1768882"/>
              <a:chExt cx="2583556" cy="672313"/>
            </a:xfrm>
          </p:grpSpPr>
          <p:sp>
            <p:nvSpPr>
              <p:cNvPr id="4091" name="TextBox 4090">
                <a:extLst>
                  <a:ext uri="{FF2B5EF4-FFF2-40B4-BE49-F238E27FC236}">
                    <a16:creationId xmlns:a16="http://schemas.microsoft.com/office/drawing/2014/main" id="{D97E0532-42E0-4832-9FC3-FA6080DF70C0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092" name="TextBox 4091">
                <a:extLst>
                  <a:ext uri="{FF2B5EF4-FFF2-40B4-BE49-F238E27FC236}">
                    <a16:creationId xmlns:a16="http://schemas.microsoft.com/office/drawing/2014/main" id="{010467BA-6261-4F81-9EF5-C6A24C6FC01D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079" name="Group 57">
              <a:extLst>
                <a:ext uri="{FF2B5EF4-FFF2-40B4-BE49-F238E27FC236}">
                  <a16:creationId xmlns:a16="http://schemas.microsoft.com/office/drawing/2014/main" id="{A3645EB4-8FBF-4FF2-AD00-125795C2B493}"/>
                </a:ext>
              </a:extLst>
            </p:cNvPr>
            <p:cNvGrpSpPr/>
            <p:nvPr/>
          </p:nvGrpSpPr>
          <p:grpSpPr>
            <a:xfrm>
              <a:off x="8902893" y="3377992"/>
              <a:ext cx="2834015" cy="672313"/>
              <a:chOff x="4965552" y="1768882"/>
              <a:chExt cx="2583556" cy="672313"/>
            </a:xfrm>
          </p:grpSpPr>
          <p:sp>
            <p:nvSpPr>
              <p:cNvPr id="4089" name="TextBox 4088">
                <a:extLst>
                  <a:ext uri="{FF2B5EF4-FFF2-40B4-BE49-F238E27FC236}">
                    <a16:creationId xmlns:a16="http://schemas.microsoft.com/office/drawing/2014/main" id="{52ADFAA4-3AD5-4120-9E1E-33C4303F3EA4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090" name="TextBox 4089">
                <a:extLst>
                  <a:ext uri="{FF2B5EF4-FFF2-40B4-BE49-F238E27FC236}">
                    <a16:creationId xmlns:a16="http://schemas.microsoft.com/office/drawing/2014/main" id="{F0126E2B-C182-41E3-B859-1460C369377C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080" name="Group 57">
              <a:extLst>
                <a:ext uri="{FF2B5EF4-FFF2-40B4-BE49-F238E27FC236}">
                  <a16:creationId xmlns:a16="http://schemas.microsoft.com/office/drawing/2014/main" id="{BE274EE1-B3BC-452D-860F-67C15B8782A3}"/>
                </a:ext>
              </a:extLst>
            </p:cNvPr>
            <p:cNvGrpSpPr/>
            <p:nvPr/>
          </p:nvGrpSpPr>
          <p:grpSpPr>
            <a:xfrm>
              <a:off x="8902893" y="4057541"/>
              <a:ext cx="2834015" cy="672313"/>
              <a:chOff x="4965552" y="1768882"/>
              <a:chExt cx="2583556" cy="672313"/>
            </a:xfrm>
          </p:grpSpPr>
          <p:sp>
            <p:nvSpPr>
              <p:cNvPr id="4087" name="TextBox 4086">
                <a:extLst>
                  <a:ext uri="{FF2B5EF4-FFF2-40B4-BE49-F238E27FC236}">
                    <a16:creationId xmlns:a16="http://schemas.microsoft.com/office/drawing/2014/main" id="{35535C6B-8147-44AA-BA22-56208AF2BBC3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088" name="TextBox 4087">
                <a:extLst>
                  <a:ext uri="{FF2B5EF4-FFF2-40B4-BE49-F238E27FC236}">
                    <a16:creationId xmlns:a16="http://schemas.microsoft.com/office/drawing/2014/main" id="{BE6390C1-60AC-41F4-AFC8-12AC2C99AB22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081" name="Group 57">
              <a:extLst>
                <a:ext uri="{FF2B5EF4-FFF2-40B4-BE49-F238E27FC236}">
                  <a16:creationId xmlns:a16="http://schemas.microsoft.com/office/drawing/2014/main" id="{5F79AE05-CD50-4D82-B177-2FDF93710211}"/>
                </a:ext>
              </a:extLst>
            </p:cNvPr>
            <p:cNvGrpSpPr/>
            <p:nvPr/>
          </p:nvGrpSpPr>
          <p:grpSpPr>
            <a:xfrm>
              <a:off x="8902893" y="4737090"/>
              <a:ext cx="2834015" cy="672313"/>
              <a:chOff x="4965552" y="1768882"/>
              <a:chExt cx="2583556" cy="672313"/>
            </a:xfrm>
          </p:grpSpPr>
          <p:sp>
            <p:nvSpPr>
              <p:cNvPr id="4085" name="TextBox 4084">
                <a:extLst>
                  <a:ext uri="{FF2B5EF4-FFF2-40B4-BE49-F238E27FC236}">
                    <a16:creationId xmlns:a16="http://schemas.microsoft.com/office/drawing/2014/main" id="{B4525D61-C943-4A89-AC65-6765C03411F1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086" name="TextBox 4085">
                <a:extLst>
                  <a:ext uri="{FF2B5EF4-FFF2-40B4-BE49-F238E27FC236}">
                    <a16:creationId xmlns:a16="http://schemas.microsoft.com/office/drawing/2014/main" id="{9E326E03-457B-45F5-9E9E-31C9E832BF24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082" name="Group 57">
              <a:extLst>
                <a:ext uri="{FF2B5EF4-FFF2-40B4-BE49-F238E27FC236}">
                  <a16:creationId xmlns:a16="http://schemas.microsoft.com/office/drawing/2014/main" id="{91F8A7B2-6733-4951-A439-4A228D930A9F}"/>
                </a:ext>
              </a:extLst>
            </p:cNvPr>
            <p:cNvGrpSpPr/>
            <p:nvPr/>
          </p:nvGrpSpPr>
          <p:grpSpPr>
            <a:xfrm>
              <a:off x="8902893" y="5416640"/>
              <a:ext cx="2834015" cy="672313"/>
              <a:chOff x="4965552" y="1768882"/>
              <a:chExt cx="2583556" cy="672313"/>
            </a:xfrm>
          </p:grpSpPr>
          <p:sp>
            <p:nvSpPr>
              <p:cNvPr id="4083" name="TextBox 4082">
                <a:extLst>
                  <a:ext uri="{FF2B5EF4-FFF2-40B4-BE49-F238E27FC236}">
                    <a16:creationId xmlns:a16="http://schemas.microsoft.com/office/drawing/2014/main" id="{1070C472-40A1-4A36-A12B-C526C5878609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084" name="TextBox 4083">
                <a:extLst>
                  <a:ext uri="{FF2B5EF4-FFF2-40B4-BE49-F238E27FC236}">
                    <a16:creationId xmlns:a16="http://schemas.microsoft.com/office/drawing/2014/main" id="{FE50DADB-86B4-46B3-B76F-A4D634B6A07E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4093" name="그룹 4092">
            <a:extLst>
              <a:ext uri="{FF2B5EF4-FFF2-40B4-BE49-F238E27FC236}">
                <a16:creationId xmlns:a16="http://schemas.microsoft.com/office/drawing/2014/main" id="{09E9A839-251F-485D-A7A1-39A7C0599639}"/>
              </a:ext>
            </a:extLst>
          </p:cNvPr>
          <p:cNvGrpSpPr/>
          <p:nvPr/>
        </p:nvGrpSpPr>
        <p:grpSpPr>
          <a:xfrm>
            <a:off x="529099" y="2812476"/>
            <a:ext cx="2834015" cy="3390510"/>
            <a:chOff x="8902893" y="2698443"/>
            <a:chExt cx="2834015" cy="3390510"/>
          </a:xfrm>
        </p:grpSpPr>
        <p:grpSp>
          <p:nvGrpSpPr>
            <p:cNvPr id="4094" name="Group 57">
              <a:extLst>
                <a:ext uri="{FF2B5EF4-FFF2-40B4-BE49-F238E27FC236}">
                  <a16:creationId xmlns:a16="http://schemas.microsoft.com/office/drawing/2014/main" id="{F7657504-5C54-4F81-8A13-E111CE9AF41A}"/>
                </a:ext>
              </a:extLst>
            </p:cNvPr>
            <p:cNvGrpSpPr/>
            <p:nvPr/>
          </p:nvGrpSpPr>
          <p:grpSpPr>
            <a:xfrm>
              <a:off x="8902893" y="2698443"/>
              <a:ext cx="2834015" cy="672313"/>
              <a:chOff x="4965552" y="1768882"/>
              <a:chExt cx="2583556" cy="672313"/>
            </a:xfrm>
          </p:grpSpPr>
          <p:sp>
            <p:nvSpPr>
              <p:cNvPr id="4107" name="TextBox 4106">
                <a:extLst>
                  <a:ext uri="{FF2B5EF4-FFF2-40B4-BE49-F238E27FC236}">
                    <a16:creationId xmlns:a16="http://schemas.microsoft.com/office/drawing/2014/main" id="{3E186348-3953-4522-8246-B8F64E4DD002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108" name="TextBox 4107">
                <a:extLst>
                  <a:ext uri="{FF2B5EF4-FFF2-40B4-BE49-F238E27FC236}">
                    <a16:creationId xmlns:a16="http://schemas.microsoft.com/office/drawing/2014/main" id="{03CECAF6-1AD9-445E-8BFC-A3A16377B218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095" name="Group 57">
              <a:extLst>
                <a:ext uri="{FF2B5EF4-FFF2-40B4-BE49-F238E27FC236}">
                  <a16:creationId xmlns:a16="http://schemas.microsoft.com/office/drawing/2014/main" id="{607F58A2-F375-40C3-9E0E-8DA101FC5048}"/>
                </a:ext>
              </a:extLst>
            </p:cNvPr>
            <p:cNvGrpSpPr/>
            <p:nvPr/>
          </p:nvGrpSpPr>
          <p:grpSpPr>
            <a:xfrm>
              <a:off x="8902893" y="3377992"/>
              <a:ext cx="2834015" cy="672313"/>
              <a:chOff x="4965552" y="1768882"/>
              <a:chExt cx="2583556" cy="672313"/>
            </a:xfrm>
          </p:grpSpPr>
          <p:sp>
            <p:nvSpPr>
              <p:cNvPr id="4105" name="TextBox 4104">
                <a:extLst>
                  <a:ext uri="{FF2B5EF4-FFF2-40B4-BE49-F238E27FC236}">
                    <a16:creationId xmlns:a16="http://schemas.microsoft.com/office/drawing/2014/main" id="{24FEB1E2-5E9E-42B3-816D-B40662BF1F3C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106" name="TextBox 4105">
                <a:extLst>
                  <a:ext uri="{FF2B5EF4-FFF2-40B4-BE49-F238E27FC236}">
                    <a16:creationId xmlns:a16="http://schemas.microsoft.com/office/drawing/2014/main" id="{E5782EA0-8EF0-4C29-8C3C-BF1FF7D28772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096" name="Group 57">
              <a:extLst>
                <a:ext uri="{FF2B5EF4-FFF2-40B4-BE49-F238E27FC236}">
                  <a16:creationId xmlns:a16="http://schemas.microsoft.com/office/drawing/2014/main" id="{4B15474B-AD34-4FA4-AA27-D5D18A09C146}"/>
                </a:ext>
              </a:extLst>
            </p:cNvPr>
            <p:cNvGrpSpPr/>
            <p:nvPr/>
          </p:nvGrpSpPr>
          <p:grpSpPr>
            <a:xfrm>
              <a:off x="8902893" y="4057541"/>
              <a:ext cx="2834015" cy="672313"/>
              <a:chOff x="4965552" y="1768882"/>
              <a:chExt cx="2583556" cy="672313"/>
            </a:xfrm>
          </p:grpSpPr>
          <p:sp>
            <p:nvSpPr>
              <p:cNvPr id="4103" name="TextBox 4102">
                <a:extLst>
                  <a:ext uri="{FF2B5EF4-FFF2-40B4-BE49-F238E27FC236}">
                    <a16:creationId xmlns:a16="http://schemas.microsoft.com/office/drawing/2014/main" id="{2CE5C659-077D-41AD-8175-D288ABBD0891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104" name="TextBox 4103">
                <a:extLst>
                  <a:ext uri="{FF2B5EF4-FFF2-40B4-BE49-F238E27FC236}">
                    <a16:creationId xmlns:a16="http://schemas.microsoft.com/office/drawing/2014/main" id="{10E5ED78-2921-44FC-8B89-41856799F427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097" name="Group 57">
              <a:extLst>
                <a:ext uri="{FF2B5EF4-FFF2-40B4-BE49-F238E27FC236}">
                  <a16:creationId xmlns:a16="http://schemas.microsoft.com/office/drawing/2014/main" id="{2E4072A8-170C-4D1A-A2AE-34128DD1218B}"/>
                </a:ext>
              </a:extLst>
            </p:cNvPr>
            <p:cNvGrpSpPr/>
            <p:nvPr/>
          </p:nvGrpSpPr>
          <p:grpSpPr>
            <a:xfrm>
              <a:off x="8902893" y="4737090"/>
              <a:ext cx="2834015" cy="672313"/>
              <a:chOff x="4965552" y="1768882"/>
              <a:chExt cx="2583556" cy="672313"/>
            </a:xfrm>
          </p:grpSpPr>
          <p:sp>
            <p:nvSpPr>
              <p:cNvPr id="4101" name="TextBox 4100">
                <a:extLst>
                  <a:ext uri="{FF2B5EF4-FFF2-40B4-BE49-F238E27FC236}">
                    <a16:creationId xmlns:a16="http://schemas.microsoft.com/office/drawing/2014/main" id="{B98A7427-824B-41BE-A661-75704760DDA9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102" name="TextBox 4101">
                <a:extLst>
                  <a:ext uri="{FF2B5EF4-FFF2-40B4-BE49-F238E27FC236}">
                    <a16:creationId xmlns:a16="http://schemas.microsoft.com/office/drawing/2014/main" id="{9840AFAB-18E9-4245-8B62-34A7DA46BCE2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098" name="Group 57">
              <a:extLst>
                <a:ext uri="{FF2B5EF4-FFF2-40B4-BE49-F238E27FC236}">
                  <a16:creationId xmlns:a16="http://schemas.microsoft.com/office/drawing/2014/main" id="{CC17C2F3-2131-41BE-BF57-F949D2516A5B}"/>
                </a:ext>
              </a:extLst>
            </p:cNvPr>
            <p:cNvGrpSpPr/>
            <p:nvPr/>
          </p:nvGrpSpPr>
          <p:grpSpPr>
            <a:xfrm>
              <a:off x="8902893" y="5416640"/>
              <a:ext cx="2834015" cy="672313"/>
              <a:chOff x="4965552" y="1768882"/>
              <a:chExt cx="2583556" cy="672313"/>
            </a:xfrm>
          </p:grpSpPr>
          <p:sp>
            <p:nvSpPr>
              <p:cNvPr id="4099" name="TextBox 4098">
                <a:extLst>
                  <a:ext uri="{FF2B5EF4-FFF2-40B4-BE49-F238E27FC236}">
                    <a16:creationId xmlns:a16="http://schemas.microsoft.com/office/drawing/2014/main" id="{EFC8E207-B29B-4A7B-BE76-1D22424CD116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100" name="TextBox 4099">
                <a:extLst>
                  <a:ext uri="{FF2B5EF4-FFF2-40B4-BE49-F238E27FC236}">
                    <a16:creationId xmlns:a16="http://schemas.microsoft.com/office/drawing/2014/main" id="{1963D6CC-4A5B-402F-8C17-88065AC072AA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4110" name="Round Same Side Corner Rectangle 8">
            <a:extLst>
              <a:ext uri="{FF2B5EF4-FFF2-40B4-BE49-F238E27FC236}">
                <a16:creationId xmlns:a16="http://schemas.microsoft.com/office/drawing/2014/main" id="{627D32D4-6F25-4C09-BA54-104B6EACD062}"/>
              </a:ext>
            </a:extLst>
          </p:cNvPr>
          <p:cNvSpPr/>
          <p:nvPr/>
        </p:nvSpPr>
        <p:spPr>
          <a:xfrm flipH="1">
            <a:off x="4905054" y="1757042"/>
            <a:ext cx="392651" cy="1034147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11" name="Round Same Side Corner Rectangle 20">
            <a:extLst>
              <a:ext uri="{FF2B5EF4-FFF2-40B4-BE49-F238E27FC236}">
                <a16:creationId xmlns:a16="http://schemas.microsoft.com/office/drawing/2014/main" id="{9F8985EC-BCFC-4125-A448-9B5B1D78F187}"/>
              </a:ext>
            </a:extLst>
          </p:cNvPr>
          <p:cNvSpPr/>
          <p:nvPr/>
        </p:nvSpPr>
        <p:spPr>
          <a:xfrm rot="10800000" flipH="1">
            <a:off x="6825937" y="1757042"/>
            <a:ext cx="489263" cy="1043694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112" name="그룹 9">
            <a:extLst>
              <a:ext uri="{FF2B5EF4-FFF2-40B4-BE49-F238E27FC236}">
                <a16:creationId xmlns:a16="http://schemas.microsoft.com/office/drawing/2014/main" id="{40287385-D160-438D-8A73-7D1E0145BF6E}"/>
              </a:ext>
            </a:extLst>
          </p:cNvPr>
          <p:cNvGrpSpPr/>
          <p:nvPr/>
        </p:nvGrpSpPr>
        <p:grpSpPr>
          <a:xfrm>
            <a:off x="5612844" y="1867094"/>
            <a:ext cx="1091176" cy="666824"/>
            <a:chOff x="7607030" y="2007692"/>
            <a:chExt cx="1629356" cy="995710"/>
          </a:xfrm>
        </p:grpSpPr>
        <p:sp>
          <p:nvSpPr>
            <p:cNvPr id="4113" name="Right Arrow 1">
              <a:extLst>
                <a:ext uri="{FF2B5EF4-FFF2-40B4-BE49-F238E27FC236}">
                  <a16:creationId xmlns:a16="http://schemas.microsoft.com/office/drawing/2014/main" id="{79D20EAE-7C44-4120-882C-38832621A642}"/>
                </a:ext>
              </a:extLst>
            </p:cNvPr>
            <p:cNvSpPr/>
            <p:nvPr/>
          </p:nvSpPr>
          <p:spPr>
            <a:xfrm>
              <a:off x="8317749" y="2007692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4114" name="Right Arrow 1">
              <a:extLst>
                <a:ext uri="{FF2B5EF4-FFF2-40B4-BE49-F238E27FC236}">
                  <a16:creationId xmlns:a16="http://schemas.microsoft.com/office/drawing/2014/main" id="{23C0DDF2-B2DA-4A11-9154-850FD2B91398}"/>
                </a:ext>
              </a:extLst>
            </p:cNvPr>
            <p:cNvSpPr/>
            <p:nvPr/>
          </p:nvSpPr>
          <p:spPr>
            <a:xfrm rot="10800000">
              <a:off x="7607030" y="2295724"/>
              <a:ext cx="918637" cy="707678"/>
            </a:xfrm>
            <a:custGeom>
              <a:avLst/>
              <a:gdLst/>
              <a:ahLst/>
              <a:cxnLst/>
              <a:rect l="l" t="t" r="r" b="b"/>
              <a:pathLst>
                <a:path w="629101" h="484632">
                  <a:moveTo>
                    <a:pt x="386785" y="0"/>
                  </a:moveTo>
                  <a:lnTo>
                    <a:pt x="629101" y="242316"/>
                  </a:lnTo>
                  <a:lnTo>
                    <a:pt x="386785" y="484632"/>
                  </a:lnTo>
                  <a:lnTo>
                    <a:pt x="386785" y="363474"/>
                  </a:lnTo>
                  <a:lnTo>
                    <a:pt x="167569" y="363474"/>
                  </a:lnTo>
                  <a:lnTo>
                    <a:pt x="0" y="121158"/>
                  </a:lnTo>
                  <a:lnTo>
                    <a:pt x="386785" y="12115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4115" name="그룹 4114">
            <a:extLst>
              <a:ext uri="{FF2B5EF4-FFF2-40B4-BE49-F238E27FC236}">
                <a16:creationId xmlns:a16="http://schemas.microsoft.com/office/drawing/2014/main" id="{27D47DC0-235F-450E-92AB-70D00AD1E162}"/>
              </a:ext>
            </a:extLst>
          </p:cNvPr>
          <p:cNvGrpSpPr/>
          <p:nvPr/>
        </p:nvGrpSpPr>
        <p:grpSpPr>
          <a:xfrm>
            <a:off x="7741526" y="1897643"/>
            <a:ext cx="2062457" cy="765176"/>
            <a:chOff x="7741526" y="1897643"/>
            <a:chExt cx="2062457" cy="765176"/>
          </a:xfrm>
        </p:grpSpPr>
        <p:sp>
          <p:nvSpPr>
            <p:cNvPr id="4116" name="TextBox 4115">
              <a:extLst>
                <a:ext uri="{FF2B5EF4-FFF2-40B4-BE49-F238E27FC236}">
                  <a16:creationId xmlns:a16="http://schemas.microsoft.com/office/drawing/2014/main" id="{E3129269-028E-4720-B46B-A3073D4607B0}"/>
                </a:ext>
              </a:extLst>
            </p:cNvPr>
            <p:cNvSpPr txBox="1"/>
            <p:nvPr/>
          </p:nvSpPr>
          <p:spPr>
            <a:xfrm>
              <a:off x="7741526" y="2139599"/>
              <a:ext cx="20624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cs typeface="Arial" pitchFamily="34" charset="0"/>
                </a:rPr>
                <a:t>Easy to change colors, photos and Text.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17" name="TextBox 4116">
              <a:extLst>
                <a:ext uri="{FF2B5EF4-FFF2-40B4-BE49-F238E27FC236}">
                  <a16:creationId xmlns:a16="http://schemas.microsoft.com/office/drawing/2014/main" id="{7E130884-8A42-4E9B-976F-07F1AA8711C1}"/>
                </a:ext>
              </a:extLst>
            </p:cNvPr>
            <p:cNvSpPr txBox="1"/>
            <p:nvPr/>
          </p:nvSpPr>
          <p:spPr>
            <a:xfrm>
              <a:off x="7741526" y="1897643"/>
              <a:ext cx="20624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18" name="Group 99">
            <a:extLst>
              <a:ext uri="{FF2B5EF4-FFF2-40B4-BE49-F238E27FC236}">
                <a16:creationId xmlns:a16="http://schemas.microsoft.com/office/drawing/2014/main" id="{4AFFE5BA-86D9-413A-8C9D-3565B3539681}"/>
              </a:ext>
            </a:extLst>
          </p:cNvPr>
          <p:cNvGrpSpPr/>
          <p:nvPr/>
        </p:nvGrpSpPr>
        <p:grpSpPr>
          <a:xfrm>
            <a:off x="2388017" y="1897643"/>
            <a:ext cx="2062457" cy="765176"/>
            <a:chOff x="539552" y="3029577"/>
            <a:chExt cx="1872208" cy="765176"/>
          </a:xfrm>
        </p:grpSpPr>
        <p:sp>
          <p:nvSpPr>
            <p:cNvPr id="4119" name="TextBox 4118">
              <a:extLst>
                <a:ext uri="{FF2B5EF4-FFF2-40B4-BE49-F238E27FC236}">
                  <a16:creationId xmlns:a16="http://schemas.microsoft.com/office/drawing/2014/main" id="{EA2564A4-9EEE-427A-8AAB-488893AC4FD2}"/>
                </a:ext>
              </a:extLst>
            </p:cNvPr>
            <p:cNvSpPr txBox="1"/>
            <p:nvPr/>
          </p:nvSpPr>
          <p:spPr>
            <a:xfrm>
              <a:off x="539552" y="3271533"/>
              <a:ext cx="18722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cs typeface="Arial" pitchFamily="34" charset="0"/>
                </a:rPr>
                <a:t>Easy to change colors, photos and Text.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20" name="TextBox 4119">
              <a:extLst>
                <a:ext uri="{FF2B5EF4-FFF2-40B4-BE49-F238E27FC236}">
                  <a16:creationId xmlns:a16="http://schemas.microsoft.com/office/drawing/2014/main" id="{365775EA-9C36-4E99-B950-78206B03F566}"/>
                </a:ext>
              </a:extLst>
            </p:cNvPr>
            <p:cNvSpPr txBox="1"/>
            <p:nvPr/>
          </p:nvSpPr>
          <p:spPr>
            <a:xfrm>
              <a:off x="539552" y="3029577"/>
              <a:ext cx="18722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11329</TotalTime>
  <Words>192</Words>
  <Application>Microsoft Office PowerPoint</Application>
  <PresentationFormat>와이드스크린</PresentationFormat>
  <Paragraphs>32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86</cp:revision>
  <dcterms:created xsi:type="dcterms:W3CDTF">2018-02-18T19:39:47Z</dcterms:created>
  <dcterms:modified xsi:type="dcterms:W3CDTF">2024-02-21T19:01:45Z</dcterms:modified>
</cp:coreProperties>
</file>