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106" d="100"/>
          <a:sy n="106" d="100"/>
        </p:scale>
        <p:origin x="1698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1398" name="그룹 1397">
            <a:extLst>
              <a:ext uri="{FF2B5EF4-FFF2-40B4-BE49-F238E27FC236}">
                <a16:creationId xmlns:a16="http://schemas.microsoft.com/office/drawing/2014/main" id="{8C6D7E03-56F0-4F48-8BD7-DB85C17DE249}"/>
              </a:ext>
            </a:extLst>
          </p:cNvPr>
          <p:cNvGrpSpPr/>
          <p:nvPr/>
        </p:nvGrpSpPr>
        <p:grpSpPr>
          <a:xfrm>
            <a:off x="887918" y="3550335"/>
            <a:ext cx="2714038" cy="1983283"/>
            <a:chOff x="1445268" y="4178033"/>
            <a:chExt cx="2714038" cy="1983283"/>
          </a:xfrm>
        </p:grpSpPr>
        <p:sp>
          <p:nvSpPr>
            <p:cNvPr id="1399" name="타원 1398">
              <a:extLst>
                <a:ext uri="{FF2B5EF4-FFF2-40B4-BE49-F238E27FC236}">
                  <a16:creationId xmlns:a16="http://schemas.microsoft.com/office/drawing/2014/main" id="{6EEBA3BF-3C1D-46F9-9445-76209A9D473B}"/>
                </a:ext>
              </a:extLst>
            </p:cNvPr>
            <p:cNvSpPr/>
            <p:nvPr/>
          </p:nvSpPr>
          <p:spPr>
            <a:xfrm>
              <a:off x="1541417" y="4275908"/>
              <a:ext cx="714103" cy="714103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400" name="화살표: 오른쪽 1399">
              <a:extLst>
                <a:ext uri="{FF2B5EF4-FFF2-40B4-BE49-F238E27FC236}">
                  <a16:creationId xmlns:a16="http://schemas.microsoft.com/office/drawing/2014/main" id="{C973BE24-2D38-4E96-BE7A-99B840460032}"/>
                </a:ext>
              </a:extLst>
            </p:cNvPr>
            <p:cNvSpPr/>
            <p:nvPr/>
          </p:nvSpPr>
          <p:spPr>
            <a:xfrm>
              <a:off x="2609180" y="5246916"/>
              <a:ext cx="1550126" cy="914400"/>
            </a:xfrm>
            <a:prstGeom prst="rightArrow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401" name="자유형: 도형 1400">
              <a:extLst>
                <a:ext uri="{FF2B5EF4-FFF2-40B4-BE49-F238E27FC236}">
                  <a16:creationId xmlns:a16="http://schemas.microsoft.com/office/drawing/2014/main" id="{211D8E7B-CADA-4824-A239-A44A7B42DB47}"/>
                </a:ext>
              </a:extLst>
            </p:cNvPr>
            <p:cNvSpPr/>
            <p:nvPr/>
          </p:nvSpPr>
          <p:spPr>
            <a:xfrm>
              <a:off x="1872196" y="5174915"/>
              <a:ext cx="717703" cy="529200"/>
            </a:xfrm>
            <a:custGeom>
              <a:avLst/>
              <a:gdLst>
                <a:gd name="connsiteX0" fmla="*/ 0 w 661852"/>
                <a:gd name="connsiteY0" fmla="*/ 0 h 522514"/>
                <a:gd name="connsiteX1" fmla="*/ 8709 w 661852"/>
                <a:gd name="connsiteY1" fmla="*/ 522514 h 522514"/>
                <a:gd name="connsiteX2" fmla="*/ 661852 w 661852"/>
                <a:gd name="connsiteY2" fmla="*/ 522514 h 522514"/>
                <a:gd name="connsiteX0" fmla="*/ 12638 w 653143"/>
                <a:gd name="connsiteY0" fmla="*/ 0 h 522514"/>
                <a:gd name="connsiteX1" fmla="*/ 0 w 653143"/>
                <a:gd name="connsiteY1" fmla="*/ 522514 h 522514"/>
                <a:gd name="connsiteX2" fmla="*/ 653143 w 653143"/>
                <a:gd name="connsiteY2" fmla="*/ 522514 h 522514"/>
                <a:gd name="connsiteX0" fmla="*/ 12638 w 653143"/>
                <a:gd name="connsiteY0" fmla="*/ 0 h 522514"/>
                <a:gd name="connsiteX1" fmla="*/ 0 w 653143"/>
                <a:gd name="connsiteY1" fmla="*/ 522514 h 522514"/>
                <a:gd name="connsiteX2" fmla="*/ 653143 w 653143"/>
                <a:gd name="connsiteY2" fmla="*/ 522514 h 522514"/>
                <a:gd name="connsiteX0" fmla="*/ 12638 w 653143"/>
                <a:gd name="connsiteY0" fmla="*/ 0 h 522514"/>
                <a:gd name="connsiteX1" fmla="*/ 0 w 653143"/>
                <a:gd name="connsiteY1" fmla="*/ 522514 h 522514"/>
                <a:gd name="connsiteX2" fmla="*/ 653143 w 653143"/>
                <a:gd name="connsiteY2" fmla="*/ 522514 h 522514"/>
                <a:gd name="connsiteX0" fmla="*/ 0 w 656435"/>
                <a:gd name="connsiteY0" fmla="*/ 0 h 522514"/>
                <a:gd name="connsiteX1" fmla="*/ 3292 w 656435"/>
                <a:gd name="connsiteY1" fmla="*/ 522514 h 522514"/>
                <a:gd name="connsiteX2" fmla="*/ 656435 w 656435"/>
                <a:gd name="connsiteY2" fmla="*/ 522514 h 5225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656435" h="522514">
                  <a:moveTo>
                    <a:pt x="0" y="0"/>
                  </a:moveTo>
                  <a:cubicBezTo>
                    <a:pt x="1097" y="174171"/>
                    <a:pt x="2195" y="348343"/>
                    <a:pt x="3292" y="522514"/>
                  </a:cubicBezTo>
                  <a:lnTo>
                    <a:pt x="656435" y="522514"/>
                  </a:lnTo>
                </a:path>
              </a:pathLst>
            </a:custGeom>
            <a:noFill/>
            <a:ln w="25400">
              <a:solidFill>
                <a:schemeClr val="tx1">
                  <a:lumMod val="75000"/>
                  <a:lumOff val="25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402" name="타원 1401">
              <a:extLst>
                <a:ext uri="{FF2B5EF4-FFF2-40B4-BE49-F238E27FC236}">
                  <a16:creationId xmlns:a16="http://schemas.microsoft.com/office/drawing/2014/main" id="{8A697CFB-28E7-4BA1-9D09-71FBE7EF2712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826466" y="5632116"/>
              <a:ext cx="144003" cy="144000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403" name="타원 1402">
              <a:extLst>
                <a:ext uri="{FF2B5EF4-FFF2-40B4-BE49-F238E27FC236}">
                  <a16:creationId xmlns:a16="http://schemas.microsoft.com/office/drawing/2014/main" id="{B1A8F6C7-D7F9-4BD4-B972-2E8B41DF20CB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445268" y="4178033"/>
              <a:ext cx="900000" cy="899998"/>
            </a:xfrm>
            <a:prstGeom prst="ellipse">
              <a:avLst/>
            </a:prstGeom>
            <a:noFill/>
            <a:ln w="127000" cmpd="thinThick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1404" name="TextBox 1403">
            <a:extLst>
              <a:ext uri="{FF2B5EF4-FFF2-40B4-BE49-F238E27FC236}">
                <a16:creationId xmlns:a16="http://schemas.microsoft.com/office/drawing/2014/main" id="{2853F952-D1F6-45F9-8DD4-3B85DA9E7C85}"/>
              </a:ext>
            </a:extLst>
          </p:cNvPr>
          <p:cNvSpPr txBox="1"/>
          <p:nvPr/>
        </p:nvSpPr>
        <p:spPr>
          <a:xfrm>
            <a:off x="2051830" y="5552195"/>
            <a:ext cx="204215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Get a modern PowerPoint  Presentation that is beautifully designed.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grpSp>
        <p:nvGrpSpPr>
          <p:cNvPr id="1405" name="그룹 1404">
            <a:extLst>
              <a:ext uri="{FF2B5EF4-FFF2-40B4-BE49-F238E27FC236}">
                <a16:creationId xmlns:a16="http://schemas.microsoft.com/office/drawing/2014/main" id="{E82C3780-B14E-4453-9AE6-9EB6B6F0576A}"/>
              </a:ext>
            </a:extLst>
          </p:cNvPr>
          <p:cNvGrpSpPr/>
          <p:nvPr/>
        </p:nvGrpSpPr>
        <p:grpSpPr>
          <a:xfrm>
            <a:off x="3374857" y="2970664"/>
            <a:ext cx="2717431" cy="1983283"/>
            <a:chOff x="1445268" y="4178033"/>
            <a:chExt cx="2717431" cy="1983283"/>
          </a:xfrm>
        </p:grpSpPr>
        <p:sp>
          <p:nvSpPr>
            <p:cNvPr id="1406" name="타원 1405">
              <a:extLst>
                <a:ext uri="{FF2B5EF4-FFF2-40B4-BE49-F238E27FC236}">
                  <a16:creationId xmlns:a16="http://schemas.microsoft.com/office/drawing/2014/main" id="{93B43482-77F0-4E08-988F-690284EA41FB}"/>
                </a:ext>
              </a:extLst>
            </p:cNvPr>
            <p:cNvSpPr/>
            <p:nvPr/>
          </p:nvSpPr>
          <p:spPr>
            <a:xfrm>
              <a:off x="1541417" y="4275908"/>
              <a:ext cx="714103" cy="714103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407" name="화살표: 오른쪽 1406">
              <a:extLst>
                <a:ext uri="{FF2B5EF4-FFF2-40B4-BE49-F238E27FC236}">
                  <a16:creationId xmlns:a16="http://schemas.microsoft.com/office/drawing/2014/main" id="{A0444634-3FDC-4D3D-AC3F-C1D4B009FEC6}"/>
                </a:ext>
              </a:extLst>
            </p:cNvPr>
            <p:cNvSpPr/>
            <p:nvPr/>
          </p:nvSpPr>
          <p:spPr>
            <a:xfrm>
              <a:off x="2612573" y="5246916"/>
              <a:ext cx="1550126" cy="914400"/>
            </a:xfrm>
            <a:prstGeom prst="rightArrow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408" name="자유형: 도형 1407">
              <a:extLst>
                <a:ext uri="{FF2B5EF4-FFF2-40B4-BE49-F238E27FC236}">
                  <a16:creationId xmlns:a16="http://schemas.microsoft.com/office/drawing/2014/main" id="{805BA49A-46A3-4600-B9B9-0D901B205AE6}"/>
                </a:ext>
              </a:extLst>
            </p:cNvPr>
            <p:cNvSpPr/>
            <p:nvPr/>
          </p:nvSpPr>
          <p:spPr>
            <a:xfrm>
              <a:off x="1894870" y="5174916"/>
              <a:ext cx="717703" cy="529200"/>
            </a:xfrm>
            <a:custGeom>
              <a:avLst/>
              <a:gdLst>
                <a:gd name="connsiteX0" fmla="*/ 0 w 661852"/>
                <a:gd name="connsiteY0" fmla="*/ 0 h 522514"/>
                <a:gd name="connsiteX1" fmla="*/ 8709 w 661852"/>
                <a:gd name="connsiteY1" fmla="*/ 522514 h 522514"/>
                <a:gd name="connsiteX2" fmla="*/ 661852 w 661852"/>
                <a:gd name="connsiteY2" fmla="*/ 522514 h 522514"/>
                <a:gd name="connsiteX0" fmla="*/ 12638 w 653143"/>
                <a:gd name="connsiteY0" fmla="*/ 0 h 522514"/>
                <a:gd name="connsiteX1" fmla="*/ 0 w 653143"/>
                <a:gd name="connsiteY1" fmla="*/ 522514 h 522514"/>
                <a:gd name="connsiteX2" fmla="*/ 653143 w 653143"/>
                <a:gd name="connsiteY2" fmla="*/ 522514 h 522514"/>
                <a:gd name="connsiteX0" fmla="*/ 12638 w 653143"/>
                <a:gd name="connsiteY0" fmla="*/ 0 h 522514"/>
                <a:gd name="connsiteX1" fmla="*/ 0 w 653143"/>
                <a:gd name="connsiteY1" fmla="*/ 522514 h 522514"/>
                <a:gd name="connsiteX2" fmla="*/ 653143 w 653143"/>
                <a:gd name="connsiteY2" fmla="*/ 522514 h 522514"/>
                <a:gd name="connsiteX0" fmla="*/ 12638 w 653143"/>
                <a:gd name="connsiteY0" fmla="*/ 0 h 522514"/>
                <a:gd name="connsiteX1" fmla="*/ 0 w 653143"/>
                <a:gd name="connsiteY1" fmla="*/ 522514 h 522514"/>
                <a:gd name="connsiteX2" fmla="*/ 653143 w 653143"/>
                <a:gd name="connsiteY2" fmla="*/ 522514 h 522514"/>
                <a:gd name="connsiteX0" fmla="*/ 0 w 656435"/>
                <a:gd name="connsiteY0" fmla="*/ 0 h 522514"/>
                <a:gd name="connsiteX1" fmla="*/ 3292 w 656435"/>
                <a:gd name="connsiteY1" fmla="*/ 522514 h 522514"/>
                <a:gd name="connsiteX2" fmla="*/ 656435 w 656435"/>
                <a:gd name="connsiteY2" fmla="*/ 522514 h 5225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656435" h="522514">
                  <a:moveTo>
                    <a:pt x="0" y="0"/>
                  </a:moveTo>
                  <a:cubicBezTo>
                    <a:pt x="1097" y="174171"/>
                    <a:pt x="2195" y="348343"/>
                    <a:pt x="3292" y="522514"/>
                  </a:cubicBezTo>
                  <a:lnTo>
                    <a:pt x="656435" y="522514"/>
                  </a:lnTo>
                </a:path>
              </a:pathLst>
            </a:custGeom>
            <a:noFill/>
            <a:ln w="25400">
              <a:solidFill>
                <a:schemeClr val="tx1">
                  <a:lumMod val="75000"/>
                  <a:lumOff val="25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409" name="타원 1408">
              <a:extLst>
                <a:ext uri="{FF2B5EF4-FFF2-40B4-BE49-F238E27FC236}">
                  <a16:creationId xmlns:a16="http://schemas.microsoft.com/office/drawing/2014/main" id="{23EF06DE-6869-46BF-A73F-F676E0C854E9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826466" y="5632116"/>
              <a:ext cx="144003" cy="144000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410" name="타원 1409">
              <a:extLst>
                <a:ext uri="{FF2B5EF4-FFF2-40B4-BE49-F238E27FC236}">
                  <a16:creationId xmlns:a16="http://schemas.microsoft.com/office/drawing/2014/main" id="{ADFAA2B9-5F8C-4F5A-937B-80D47451FA6D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445268" y="4178033"/>
              <a:ext cx="900000" cy="899998"/>
            </a:xfrm>
            <a:prstGeom prst="ellipse">
              <a:avLst/>
            </a:prstGeom>
            <a:noFill/>
            <a:ln w="127000" cmpd="thinThick">
              <a:solidFill>
                <a:schemeClr val="accent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1411" name="그룹 1410">
            <a:extLst>
              <a:ext uri="{FF2B5EF4-FFF2-40B4-BE49-F238E27FC236}">
                <a16:creationId xmlns:a16="http://schemas.microsoft.com/office/drawing/2014/main" id="{95549C1F-6DCA-4104-903A-91FB0D4A8E97}"/>
              </a:ext>
            </a:extLst>
          </p:cNvPr>
          <p:cNvGrpSpPr/>
          <p:nvPr/>
        </p:nvGrpSpPr>
        <p:grpSpPr>
          <a:xfrm>
            <a:off x="5865189" y="2390993"/>
            <a:ext cx="2717431" cy="1983283"/>
            <a:chOff x="1445268" y="4178033"/>
            <a:chExt cx="2717431" cy="1983283"/>
          </a:xfrm>
        </p:grpSpPr>
        <p:sp>
          <p:nvSpPr>
            <p:cNvPr id="1412" name="타원 1411">
              <a:extLst>
                <a:ext uri="{FF2B5EF4-FFF2-40B4-BE49-F238E27FC236}">
                  <a16:creationId xmlns:a16="http://schemas.microsoft.com/office/drawing/2014/main" id="{8403D2B6-0471-48D6-BD38-D3EE6291B9D8}"/>
                </a:ext>
              </a:extLst>
            </p:cNvPr>
            <p:cNvSpPr/>
            <p:nvPr/>
          </p:nvSpPr>
          <p:spPr>
            <a:xfrm>
              <a:off x="1541417" y="4275908"/>
              <a:ext cx="714103" cy="714103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413" name="화살표: 오른쪽 1412">
              <a:extLst>
                <a:ext uri="{FF2B5EF4-FFF2-40B4-BE49-F238E27FC236}">
                  <a16:creationId xmlns:a16="http://schemas.microsoft.com/office/drawing/2014/main" id="{512EF9EB-4542-41DD-8337-C3CFE6680CC3}"/>
                </a:ext>
              </a:extLst>
            </p:cNvPr>
            <p:cNvSpPr/>
            <p:nvPr/>
          </p:nvSpPr>
          <p:spPr>
            <a:xfrm>
              <a:off x="2612573" y="5246916"/>
              <a:ext cx="1550126" cy="914400"/>
            </a:xfrm>
            <a:prstGeom prst="rightArrow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414" name="자유형: 도형 1413">
              <a:extLst>
                <a:ext uri="{FF2B5EF4-FFF2-40B4-BE49-F238E27FC236}">
                  <a16:creationId xmlns:a16="http://schemas.microsoft.com/office/drawing/2014/main" id="{5E9D82AE-31D2-4D64-A46D-DC2E52E8AE8A}"/>
                </a:ext>
              </a:extLst>
            </p:cNvPr>
            <p:cNvSpPr/>
            <p:nvPr/>
          </p:nvSpPr>
          <p:spPr>
            <a:xfrm>
              <a:off x="1894869" y="5152110"/>
              <a:ext cx="717703" cy="529200"/>
            </a:xfrm>
            <a:custGeom>
              <a:avLst/>
              <a:gdLst>
                <a:gd name="connsiteX0" fmla="*/ 0 w 661852"/>
                <a:gd name="connsiteY0" fmla="*/ 0 h 522514"/>
                <a:gd name="connsiteX1" fmla="*/ 8709 w 661852"/>
                <a:gd name="connsiteY1" fmla="*/ 522514 h 522514"/>
                <a:gd name="connsiteX2" fmla="*/ 661852 w 661852"/>
                <a:gd name="connsiteY2" fmla="*/ 522514 h 522514"/>
                <a:gd name="connsiteX0" fmla="*/ 12638 w 653143"/>
                <a:gd name="connsiteY0" fmla="*/ 0 h 522514"/>
                <a:gd name="connsiteX1" fmla="*/ 0 w 653143"/>
                <a:gd name="connsiteY1" fmla="*/ 522514 h 522514"/>
                <a:gd name="connsiteX2" fmla="*/ 653143 w 653143"/>
                <a:gd name="connsiteY2" fmla="*/ 522514 h 522514"/>
                <a:gd name="connsiteX0" fmla="*/ 12638 w 653143"/>
                <a:gd name="connsiteY0" fmla="*/ 0 h 522514"/>
                <a:gd name="connsiteX1" fmla="*/ 0 w 653143"/>
                <a:gd name="connsiteY1" fmla="*/ 522514 h 522514"/>
                <a:gd name="connsiteX2" fmla="*/ 653143 w 653143"/>
                <a:gd name="connsiteY2" fmla="*/ 522514 h 522514"/>
                <a:gd name="connsiteX0" fmla="*/ 12638 w 653143"/>
                <a:gd name="connsiteY0" fmla="*/ 0 h 522514"/>
                <a:gd name="connsiteX1" fmla="*/ 0 w 653143"/>
                <a:gd name="connsiteY1" fmla="*/ 522514 h 522514"/>
                <a:gd name="connsiteX2" fmla="*/ 653143 w 653143"/>
                <a:gd name="connsiteY2" fmla="*/ 522514 h 522514"/>
                <a:gd name="connsiteX0" fmla="*/ 0 w 656435"/>
                <a:gd name="connsiteY0" fmla="*/ 0 h 522514"/>
                <a:gd name="connsiteX1" fmla="*/ 3292 w 656435"/>
                <a:gd name="connsiteY1" fmla="*/ 522514 h 522514"/>
                <a:gd name="connsiteX2" fmla="*/ 656435 w 656435"/>
                <a:gd name="connsiteY2" fmla="*/ 522514 h 5225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656435" h="522514">
                  <a:moveTo>
                    <a:pt x="0" y="0"/>
                  </a:moveTo>
                  <a:cubicBezTo>
                    <a:pt x="1097" y="174171"/>
                    <a:pt x="2195" y="348343"/>
                    <a:pt x="3292" y="522514"/>
                  </a:cubicBezTo>
                  <a:lnTo>
                    <a:pt x="656435" y="522514"/>
                  </a:lnTo>
                </a:path>
              </a:pathLst>
            </a:custGeom>
            <a:noFill/>
            <a:ln w="25400">
              <a:solidFill>
                <a:schemeClr val="tx1">
                  <a:lumMod val="75000"/>
                  <a:lumOff val="25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415" name="타원 1414">
              <a:extLst>
                <a:ext uri="{FF2B5EF4-FFF2-40B4-BE49-F238E27FC236}">
                  <a16:creationId xmlns:a16="http://schemas.microsoft.com/office/drawing/2014/main" id="{2C6E0221-5D80-4968-83DC-FF3214E8A7CF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826466" y="5632116"/>
              <a:ext cx="144003" cy="144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416" name="타원 1415">
              <a:extLst>
                <a:ext uri="{FF2B5EF4-FFF2-40B4-BE49-F238E27FC236}">
                  <a16:creationId xmlns:a16="http://schemas.microsoft.com/office/drawing/2014/main" id="{DAD50352-F4E7-4AE0-BA69-5CA5B7DCAF4C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445268" y="4178033"/>
              <a:ext cx="900000" cy="899998"/>
            </a:xfrm>
            <a:prstGeom prst="ellipse">
              <a:avLst/>
            </a:prstGeom>
            <a:noFill/>
            <a:ln w="127000" cmpd="thinThick"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1417" name="그룹 1416">
            <a:extLst>
              <a:ext uri="{FF2B5EF4-FFF2-40B4-BE49-F238E27FC236}">
                <a16:creationId xmlns:a16="http://schemas.microsoft.com/office/drawing/2014/main" id="{3A4354A9-D11C-493A-9C59-743E70D27D79}"/>
              </a:ext>
            </a:extLst>
          </p:cNvPr>
          <p:cNvGrpSpPr/>
          <p:nvPr/>
        </p:nvGrpSpPr>
        <p:grpSpPr>
          <a:xfrm>
            <a:off x="8355520" y="1811322"/>
            <a:ext cx="2717431" cy="1983283"/>
            <a:chOff x="1445268" y="4178033"/>
            <a:chExt cx="2717431" cy="1983283"/>
          </a:xfrm>
        </p:grpSpPr>
        <p:sp>
          <p:nvSpPr>
            <p:cNvPr id="1418" name="타원 1417">
              <a:extLst>
                <a:ext uri="{FF2B5EF4-FFF2-40B4-BE49-F238E27FC236}">
                  <a16:creationId xmlns:a16="http://schemas.microsoft.com/office/drawing/2014/main" id="{8FE8EB2C-E64D-44D3-AD00-44F1D248E4BA}"/>
                </a:ext>
              </a:extLst>
            </p:cNvPr>
            <p:cNvSpPr/>
            <p:nvPr/>
          </p:nvSpPr>
          <p:spPr>
            <a:xfrm>
              <a:off x="1541417" y="4275908"/>
              <a:ext cx="714103" cy="714103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419" name="화살표: 오른쪽 1418">
              <a:extLst>
                <a:ext uri="{FF2B5EF4-FFF2-40B4-BE49-F238E27FC236}">
                  <a16:creationId xmlns:a16="http://schemas.microsoft.com/office/drawing/2014/main" id="{932BFA5A-108D-4945-A3FE-9EF5D618EEA6}"/>
                </a:ext>
              </a:extLst>
            </p:cNvPr>
            <p:cNvSpPr/>
            <p:nvPr/>
          </p:nvSpPr>
          <p:spPr>
            <a:xfrm>
              <a:off x="2612573" y="5246916"/>
              <a:ext cx="1550126" cy="914400"/>
            </a:xfrm>
            <a:prstGeom prst="rightArrow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420" name="자유형: 도형 1419">
              <a:extLst>
                <a:ext uri="{FF2B5EF4-FFF2-40B4-BE49-F238E27FC236}">
                  <a16:creationId xmlns:a16="http://schemas.microsoft.com/office/drawing/2014/main" id="{0B18A2B4-7C06-4AB9-B214-9D447B3A3AF1}"/>
                </a:ext>
              </a:extLst>
            </p:cNvPr>
            <p:cNvSpPr/>
            <p:nvPr/>
          </p:nvSpPr>
          <p:spPr>
            <a:xfrm>
              <a:off x="1894869" y="5175906"/>
              <a:ext cx="717703" cy="528210"/>
            </a:xfrm>
            <a:custGeom>
              <a:avLst/>
              <a:gdLst>
                <a:gd name="connsiteX0" fmla="*/ 0 w 661852"/>
                <a:gd name="connsiteY0" fmla="*/ 0 h 522514"/>
                <a:gd name="connsiteX1" fmla="*/ 8709 w 661852"/>
                <a:gd name="connsiteY1" fmla="*/ 522514 h 522514"/>
                <a:gd name="connsiteX2" fmla="*/ 661852 w 661852"/>
                <a:gd name="connsiteY2" fmla="*/ 522514 h 522514"/>
                <a:gd name="connsiteX0" fmla="*/ 12638 w 653143"/>
                <a:gd name="connsiteY0" fmla="*/ 0 h 522514"/>
                <a:gd name="connsiteX1" fmla="*/ 0 w 653143"/>
                <a:gd name="connsiteY1" fmla="*/ 522514 h 522514"/>
                <a:gd name="connsiteX2" fmla="*/ 653143 w 653143"/>
                <a:gd name="connsiteY2" fmla="*/ 522514 h 522514"/>
                <a:gd name="connsiteX0" fmla="*/ 12638 w 653143"/>
                <a:gd name="connsiteY0" fmla="*/ 0 h 522514"/>
                <a:gd name="connsiteX1" fmla="*/ 0 w 653143"/>
                <a:gd name="connsiteY1" fmla="*/ 522514 h 522514"/>
                <a:gd name="connsiteX2" fmla="*/ 653143 w 653143"/>
                <a:gd name="connsiteY2" fmla="*/ 522514 h 522514"/>
                <a:gd name="connsiteX0" fmla="*/ 12638 w 653143"/>
                <a:gd name="connsiteY0" fmla="*/ 0 h 522514"/>
                <a:gd name="connsiteX1" fmla="*/ 0 w 653143"/>
                <a:gd name="connsiteY1" fmla="*/ 522514 h 522514"/>
                <a:gd name="connsiteX2" fmla="*/ 653143 w 653143"/>
                <a:gd name="connsiteY2" fmla="*/ 522514 h 522514"/>
                <a:gd name="connsiteX0" fmla="*/ 0 w 656435"/>
                <a:gd name="connsiteY0" fmla="*/ 0 h 522514"/>
                <a:gd name="connsiteX1" fmla="*/ 3292 w 656435"/>
                <a:gd name="connsiteY1" fmla="*/ 522514 h 522514"/>
                <a:gd name="connsiteX2" fmla="*/ 656435 w 656435"/>
                <a:gd name="connsiteY2" fmla="*/ 522514 h 5225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656435" h="522514">
                  <a:moveTo>
                    <a:pt x="0" y="0"/>
                  </a:moveTo>
                  <a:cubicBezTo>
                    <a:pt x="1097" y="174171"/>
                    <a:pt x="2195" y="348343"/>
                    <a:pt x="3292" y="522514"/>
                  </a:cubicBezTo>
                  <a:lnTo>
                    <a:pt x="656435" y="522514"/>
                  </a:lnTo>
                </a:path>
              </a:pathLst>
            </a:custGeom>
            <a:noFill/>
            <a:ln w="25400">
              <a:solidFill>
                <a:schemeClr val="tx1">
                  <a:lumMod val="75000"/>
                  <a:lumOff val="25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1421" name="타원 1420">
              <a:extLst>
                <a:ext uri="{FF2B5EF4-FFF2-40B4-BE49-F238E27FC236}">
                  <a16:creationId xmlns:a16="http://schemas.microsoft.com/office/drawing/2014/main" id="{B09775CB-2E6A-4E95-ABD2-58875C5C977C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826466" y="5632116"/>
              <a:ext cx="144003" cy="144000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422" name="타원 1421">
              <a:extLst>
                <a:ext uri="{FF2B5EF4-FFF2-40B4-BE49-F238E27FC236}">
                  <a16:creationId xmlns:a16="http://schemas.microsoft.com/office/drawing/2014/main" id="{AB955DE0-9CE8-4099-A197-31E6AC4C8141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445268" y="4178033"/>
              <a:ext cx="900000" cy="899998"/>
            </a:xfrm>
            <a:prstGeom prst="ellipse">
              <a:avLst/>
            </a:prstGeom>
            <a:noFill/>
            <a:ln w="127000" cmpd="thinThick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1423" name="TextBox 1422">
            <a:extLst>
              <a:ext uri="{FF2B5EF4-FFF2-40B4-BE49-F238E27FC236}">
                <a16:creationId xmlns:a16="http://schemas.microsoft.com/office/drawing/2014/main" id="{0D7F1A4D-6833-4068-A82E-4E1CAD8AC239}"/>
              </a:ext>
            </a:extLst>
          </p:cNvPr>
          <p:cNvSpPr txBox="1"/>
          <p:nvPr/>
        </p:nvSpPr>
        <p:spPr>
          <a:xfrm>
            <a:off x="9598966" y="3188142"/>
            <a:ext cx="1184177" cy="30777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sz="1400" b="1" dirty="0">
                <a:solidFill>
                  <a:schemeClr val="bg1"/>
                </a:solidFill>
                <a:cs typeface="Arial" pitchFamily="34" charset="0"/>
              </a:rPr>
              <a:t>Text  Here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424" name="TextBox 1423">
            <a:extLst>
              <a:ext uri="{FF2B5EF4-FFF2-40B4-BE49-F238E27FC236}">
                <a16:creationId xmlns:a16="http://schemas.microsoft.com/office/drawing/2014/main" id="{733D2ACE-CB23-488E-A6F5-51F0C74C218C}"/>
              </a:ext>
            </a:extLst>
          </p:cNvPr>
          <p:cNvSpPr txBox="1"/>
          <p:nvPr/>
        </p:nvSpPr>
        <p:spPr>
          <a:xfrm>
            <a:off x="7100896" y="3749563"/>
            <a:ext cx="1184177" cy="30777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sz="1400" b="1" dirty="0">
                <a:solidFill>
                  <a:schemeClr val="bg1"/>
                </a:solidFill>
                <a:cs typeface="Arial" pitchFamily="34" charset="0"/>
              </a:rPr>
              <a:t>Text  Here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425" name="TextBox 1424">
            <a:extLst>
              <a:ext uri="{FF2B5EF4-FFF2-40B4-BE49-F238E27FC236}">
                <a16:creationId xmlns:a16="http://schemas.microsoft.com/office/drawing/2014/main" id="{19D3A566-F746-49D8-A155-A0E77321BA67}"/>
              </a:ext>
            </a:extLst>
          </p:cNvPr>
          <p:cNvSpPr txBox="1"/>
          <p:nvPr/>
        </p:nvSpPr>
        <p:spPr>
          <a:xfrm>
            <a:off x="4603150" y="4342858"/>
            <a:ext cx="1184177" cy="30777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sz="1400" b="1" dirty="0">
                <a:solidFill>
                  <a:schemeClr val="bg1"/>
                </a:solidFill>
                <a:cs typeface="Arial" pitchFamily="34" charset="0"/>
              </a:rPr>
              <a:t>Text  Here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426" name="TextBox 1425">
            <a:extLst>
              <a:ext uri="{FF2B5EF4-FFF2-40B4-BE49-F238E27FC236}">
                <a16:creationId xmlns:a16="http://schemas.microsoft.com/office/drawing/2014/main" id="{69FE3F78-7E40-4920-9662-B6252E18477F}"/>
              </a:ext>
            </a:extLst>
          </p:cNvPr>
          <p:cNvSpPr txBox="1"/>
          <p:nvPr/>
        </p:nvSpPr>
        <p:spPr>
          <a:xfrm>
            <a:off x="2123625" y="4922529"/>
            <a:ext cx="1184177" cy="30777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sz="1400" b="1" dirty="0">
                <a:solidFill>
                  <a:schemeClr val="bg1"/>
                </a:solidFill>
                <a:cs typeface="Arial" pitchFamily="34" charset="0"/>
              </a:rPr>
              <a:t>Text  Here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427" name="Isosceles Triangle 51">
            <a:extLst>
              <a:ext uri="{FF2B5EF4-FFF2-40B4-BE49-F238E27FC236}">
                <a16:creationId xmlns:a16="http://schemas.microsoft.com/office/drawing/2014/main" id="{C56F6411-85E6-4466-8E7C-73D173B62C56}"/>
              </a:ext>
            </a:extLst>
          </p:cNvPr>
          <p:cNvSpPr/>
          <p:nvPr/>
        </p:nvSpPr>
        <p:spPr>
          <a:xfrm>
            <a:off x="1185858" y="3894048"/>
            <a:ext cx="303320" cy="222426"/>
          </a:xfrm>
          <a:custGeom>
            <a:avLst/>
            <a:gdLst/>
            <a:ahLst/>
            <a:cxnLst/>
            <a:rect l="l" t="t" r="r" b="b"/>
            <a:pathLst>
              <a:path w="3240001" h="2375905">
                <a:moveTo>
                  <a:pt x="1974640" y="1379575"/>
                </a:moveTo>
                <a:lnTo>
                  <a:pt x="3240001" y="2375905"/>
                </a:lnTo>
                <a:lnTo>
                  <a:pt x="1" y="2375905"/>
                </a:lnTo>
                <a:lnTo>
                  <a:pt x="1269863" y="1399042"/>
                </a:lnTo>
                <a:lnTo>
                  <a:pt x="1610574" y="1745545"/>
                </a:lnTo>
                <a:close/>
                <a:moveTo>
                  <a:pt x="3240001" y="126952"/>
                </a:moveTo>
                <a:lnTo>
                  <a:pt x="3240001" y="2258912"/>
                </a:lnTo>
                <a:lnTo>
                  <a:pt x="2032457" y="1334195"/>
                </a:lnTo>
                <a:close/>
                <a:moveTo>
                  <a:pt x="0" y="117525"/>
                </a:moveTo>
                <a:lnTo>
                  <a:pt x="1207545" y="1324768"/>
                </a:lnTo>
                <a:lnTo>
                  <a:pt x="0" y="2249485"/>
                </a:lnTo>
                <a:close/>
                <a:moveTo>
                  <a:pt x="0" y="0"/>
                </a:moveTo>
                <a:lnTo>
                  <a:pt x="3240000" y="0"/>
                </a:lnTo>
                <a:lnTo>
                  <a:pt x="1610572" y="1620513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428" name="Round Same Side Corner Rectangle 36">
            <a:extLst>
              <a:ext uri="{FF2B5EF4-FFF2-40B4-BE49-F238E27FC236}">
                <a16:creationId xmlns:a16="http://schemas.microsoft.com/office/drawing/2014/main" id="{984773E6-1482-41FF-B112-08CF1530A6AA}"/>
              </a:ext>
            </a:extLst>
          </p:cNvPr>
          <p:cNvSpPr/>
          <p:nvPr/>
        </p:nvSpPr>
        <p:spPr>
          <a:xfrm>
            <a:off x="6151837" y="2702198"/>
            <a:ext cx="325903" cy="257664"/>
          </a:xfrm>
          <a:custGeom>
            <a:avLst/>
            <a:gdLst/>
            <a:ahLst/>
            <a:cxnLst/>
            <a:rect l="l" t="t" r="r" b="b"/>
            <a:pathLst>
              <a:path w="3219104" h="2545072">
                <a:moveTo>
                  <a:pt x="2779672" y="457200"/>
                </a:moveTo>
                <a:lnTo>
                  <a:pt x="2975888" y="457200"/>
                </a:lnTo>
                <a:cubicBezTo>
                  <a:pt x="3110212" y="457200"/>
                  <a:pt x="3219104" y="566092"/>
                  <a:pt x="3219104" y="700416"/>
                </a:cubicBezTo>
                <a:lnTo>
                  <a:pt x="3219104" y="2301856"/>
                </a:lnTo>
                <a:cubicBezTo>
                  <a:pt x="3219104" y="2436180"/>
                  <a:pt x="3110212" y="2545072"/>
                  <a:pt x="2975888" y="2545072"/>
                </a:cubicBezTo>
                <a:lnTo>
                  <a:pt x="2779672" y="2545072"/>
                </a:lnTo>
                <a:close/>
                <a:moveTo>
                  <a:pt x="243216" y="457200"/>
                </a:moveTo>
                <a:lnTo>
                  <a:pt x="439432" y="457200"/>
                </a:lnTo>
                <a:lnTo>
                  <a:pt x="439432" y="2545072"/>
                </a:lnTo>
                <a:lnTo>
                  <a:pt x="243216" y="2545072"/>
                </a:lnTo>
                <a:cubicBezTo>
                  <a:pt x="108892" y="2545072"/>
                  <a:pt x="0" y="2436180"/>
                  <a:pt x="0" y="2301856"/>
                </a:cubicBezTo>
                <a:lnTo>
                  <a:pt x="0" y="700416"/>
                </a:lnTo>
                <a:cubicBezTo>
                  <a:pt x="0" y="566092"/>
                  <a:pt x="108892" y="457200"/>
                  <a:pt x="243216" y="457200"/>
                </a:cubicBezTo>
                <a:close/>
                <a:moveTo>
                  <a:pt x="1428476" y="174246"/>
                </a:moveTo>
                <a:cubicBezTo>
                  <a:pt x="1372210" y="174246"/>
                  <a:pt x="1326598" y="219858"/>
                  <a:pt x="1326598" y="276124"/>
                </a:cubicBezTo>
                <a:lnTo>
                  <a:pt x="1326598" y="457200"/>
                </a:lnTo>
                <a:lnTo>
                  <a:pt x="1892506" y="457200"/>
                </a:lnTo>
                <a:lnTo>
                  <a:pt x="1892506" y="276124"/>
                </a:lnTo>
                <a:cubicBezTo>
                  <a:pt x="1892506" y="219858"/>
                  <a:pt x="1846894" y="174246"/>
                  <a:pt x="1790628" y="174246"/>
                </a:cubicBezTo>
                <a:close/>
                <a:moveTo>
                  <a:pt x="1285704" y="0"/>
                </a:moveTo>
                <a:lnTo>
                  <a:pt x="1933400" y="0"/>
                </a:lnTo>
                <a:cubicBezTo>
                  <a:pt x="2007048" y="0"/>
                  <a:pt x="2066752" y="59704"/>
                  <a:pt x="2066752" y="133352"/>
                </a:cubicBezTo>
                <a:lnTo>
                  <a:pt x="2066752" y="457200"/>
                </a:lnTo>
                <a:lnTo>
                  <a:pt x="2599672" y="457200"/>
                </a:lnTo>
                <a:lnTo>
                  <a:pt x="2599672" y="2545072"/>
                </a:lnTo>
                <a:lnTo>
                  <a:pt x="619432" y="2545072"/>
                </a:lnTo>
                <a:lnTo>
                  <a:pt x="619432" y="457200"/>
                </a:lnTo>
                <a:lnTo>
                  <a:pt x="1152352" y="457200"/>
                </a:lnTo>
                <a:lnTo>
                  <a:pt x="1152352" y="133352"/>
                </a:lnTo>
                <a:cubicBezTo>
                  <a:pt x="1152352" y="59704"/>
                  <a:pt x="1212056" y="0"/>
                  <a:pt x="128570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429" name="Rectangle 9">
            <a:extLst>
              <a:ext uri="{FF2B5EF4-FFF2-40B4-BE49-F238E27FC236}">
                <a16:creationId xmlns:a16="http://schemas.microsoft.com/office/drawing/2014/main" id="{C4EFFAFE-4AAA-4DA1-A0FA-E57FBEF6E761}"/>
              </a:ext>
            </a:extLst>
          </p:cNvPr>
          <p:cNvSpPr/>
          <p:nvPr/>
        </p:nvSpPr>
        <p:spPr>
          <a:xfrm>
            <a:off x="3662816" y="3270623"/>
            <a:ext cx="323283" cy="302622"/>
          </a:xfrm>
          <a:custGeom>
            <a:avLst/>
            <a:gdLst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2991331 w 3239999"/>
              <a:gd name="connsiteY3" fmla="*/ 2709748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3239999" h="3032924">
                <a:moveTo>
                  <a:pt x="1576606" y="2778202"/>
                </a:moveTo>
                <a:cubicBezTo>
                  <a:pt x="1576606" y="2778795"/>
                  <a:pt x="1663394" y="2792670"/>
                  <a:pt x="1663394" y="2778202"/>
                </a:cubicBezTo>
                <a:lnTo>
                  <a:pt x="1663394" y="2776423"/>
                </a:lnTo>
                <a:cubicBezTo>
                  <a:pt x="2185083" y="2605634"/>
                  <a:pt x="2444552" y="2500589"/>
                  <a:pt x="2991331" y="2709748"/>
                </a:cubicBezTo>
                <a:lnTo>
                  <a:pt x="3000856" y="526981"/>
                </a:lnTo>
                <a:lnTo>
                  <a:pt x="2855082" y="526981"/>
                </a:lnTo>
                <a:cubicBezTo>
                  <a:pt x="2857178" y="1175360"/>
                  <a:pt x="2859273" y="1823738"/>
                  <a:pt x="2861369" y="2472117"/>
                </a:cubicBezTo>
                <a:cubicBezTo>
                  <a:pt x="2483869" y="2318121"/>
                  <a:pt x="2052449" y="2439541"/>
                  <a:pt x="1663394" y="2765302"/>
                </a:cubicBezTo>
                <a:lnTo>
                  <a:pt x="1663394" y="526981"/>
                </a:lnTo>
                <a:lnTo>
                  <a:pt x="1663394" y="430441"/>
                </a:lnTo>
                <a:lnTo>
                  <a:pt x="1663394" y="402054"/>
                </a:lnTo>
                <a:cubicBezTo>
                  <a:pt x="1896442" y="149589"/>
                  <a:pt x="2115835" y="2106"/>
                  <a:pt x="2406065" y="22"/>
                </a:cubicBezTo>
                <a:cubicBezTo>
                  <a:pt x="2537987" y="-925"/>
                  <a:pt x="2684544" y="28169"/>
                  <a:pt x="2853673" y="91100"/>
                </a:cubicBezTo>
                <a:cubicBezTo>
                  <a:pt x="2854039" y="204214"/>
                  <a:pt x="2854404" y="317327"/>
                  <a:pt x="2854770" y="430441"/>
                </a:cubicBezTo>
                <a:lnTo>
                  <a:pt x="3120669" y="428517"/>
                </a:lnTo>
                <a:lnTo>
                  <a:pt x="3120669" y="738345"/>
                </a:lnTo>
                <a:lnTo>
                  <a:pt x="3239999" y="738345"/>
                </a:lnTo>
                <a:lnTo>
                  <a:pt x="3239999" y="3032924"/>
                </a:lnTo>
                <a:lnTo>
                  <a:pt x="0" y="3032924"/>
                </a:lnTo>
                <a:lnTo>
                  <a:pt x="0" y="738345"/>
                </a:lnTo>
                <a:lnTo>
                  <a:pt x="102477" y="738345"/>
                </a:lnTo>
                <a:lnTo>
                  <a:pt x="102477" y="428517"/>
                </a:lnTo>
                <a:lnTo>
                  <a:pt x="385229" y="430441"/>
                </a:lnTo>
                <a:cubicBezTo>
                  <a:pt x="385595" y="317327"/>
                  <a:pt x="385960" y="204214"/>
                  <a:pt x="386326" y="91100"/>
                </a:cubicBezTo>
                <a:cubicBezTo>
                  <a:pt x="555455" y="28169"/>
                  <a:pt x="702013" y="-925"/>
                  <a:pt x="833935" y="22"/>
                </a:cubicBezTo>
                <a:cubicBezTo>
                  <a:pt x="1124164" y="2106"/>
                  <a:pt x="1343558" y="149589"/>
                  <a:pt x="1576606" y="402054"/>
                </a:cubicBezTo>
                <a:lnTo>
                  <a:pt x="1576606" y="430441"/>
                </a:lnTo>
                <a:lnTo>
                  <a:pt x="1576606" y="526981"/>
                </a:lnTo>
                <a:lnTo>
                  <a:pt x="1576606" y="2765302"/>
                </a:lnTo>
                <a:cubicBezTo>
                  <a:pt x="1187550" y="2439541"/>
                  <a:pt x="756130" y="2318121"/>
                  <a:pt x="378630" y="2472117"/>
                </a:cubicBezTo>
                <a:lnTo>
                  <a:pt x="384918" y="526981"/>
                </a:lnTo>
                <a:lnTo>
                  <a:pt x="239143" y="526981"/>
                </a:lnTo>
                <a:lnTo>
                  <a:pt x="229618" y="2690698"/>
                </a:lnTo>
                <a:cubicBezTo>
                  <a:pt x="773243" y="2466244"/>
                  <a:pt x="1081748" y="2626096"/>
                  <a:pt x="1576606" y="2776423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430" name="Rounded Rectangle 27">
            <a:extLst>
              <a:ext uri="{FF2B5EF4-FFF2-40B4-BE49-F238E27FC236}">
                <a16:creationId xmlns:a16="http://schemas.microsoft.com/office/drawing/2014/main" id="{9A8A21CA-FF2A-413A-BF66-03D772EE549F}"/>
              </a:ext>
            </a:extLst>
          </p:cNvPr>
          <p:cNvSpPr/>
          <p:nvPr/>
        </p:nvSpPr>
        <p:spPr>
          <a:xfrm>
            <a:off x="8657311" y="2121431"/>
            <a:ext cx="315482" cy="242333"/>
          </a:xfrm>
          <a:custGeom>
            <a:avLst/>
            <a:gdLst/>
            <a:ahLst/>
            <a:cxnLst/>
            <a:rect l="l" t="t" r="r" b="b"/>
            <a:pathLst>
              <a:path w="3186824" h="2447912">
                <a:moveTo>
                  <a:pt x="1917737" y="1021643"/>
                </a:moveTo>
                <a:cubicBezTo>
                  <a:pt x="2188548" y="1021643"/>
                  <a:pt x="2408083" y="1241178"/>
                  <a:pt x="2408083" y="1511989"/>
                </a:cubicBezTo>
                <a:cubicBezTo>
                  <a:pt x="2408083" y="1782800"/>
                  <a:pt x="2188548" y="2002335"/>
                  <a:pt x="1917737" y="2002335"/>
                </a:cubicBezTo>
                <a:cubicBezTo>
                  <a:pt x="1646926" y="2002335"/>
                  <a:pt x="1427391" y="1782800"/>
                  <a:pt x="1427391" y="1511989"/>
                </a:cubicBezTo>
                <a:cubicBezTo>
                  <a:pt x="1427391" y="1241178"/>
                  <a:pt x="1646926" y="1021643"/>
                  <a:pt x="1917737" y="1021643"/>
                </a:cubicBezTo>
                <a:close/>
                <a:moveTo>
                  <a:pt x="1917737" y="827913"/>
                </a:moveTo>
                <a:cubicBezTo>
                  <a:pt x="1539932" y="827913"/>
                  <a:pt x="1233661" y="1134184"/>
                  <a:pt x="1233661" y="1511989"/>
                </a:cubicBezTo>
                <a:cubicBezTo>
                  <a:pt x="1233661" y="1889794"/>
                  <a:pt x="1539932" y="2196065"/>
                  <a:pt x="1917737" y="2196065"/>
                </a:cubicBezTo>
                <a:cubicBezTo>
                  <a:pt x="2295542" y="2196065"/>
                  <a:pt x="2601813" y="1889794"/>
                  <a:pt x="2601813" y="1511989"/>
                </a:cubicBezTo>
                <a:cubicBezTo>
                  <a:pt x="2601813" y="1134184"/>
                  <a:pt x="2295542" y="827913"/>
                  <a:pt x="1917737" y="827913"/>
                </a:cubicBezTo>
                <a:close/>
                <a:moveTo>
                  <a:pt x="1112286" y="675885"/>
                </a:moveTo>
                <a:lnTo>
                  <a:pt x="1112286" y="830188"/>
                </a:lnTo>
                <a:lnTo>
                  <a:pt x="1328310" y="830188"/>
                </a:lnTo>
                <a:lnTo>
                  <a:pt x="1328310" y="675885"/>
                </a:lnTo>
                <a:close/>
                <a:moveTo>
                  <a:pt x="2586084" y="626422"/>
                </a:moveTo>
                <a:lnTo>
                  <a:pt x="2586084" y="830188"/>
                </a:lnTo>
                <a:lnTo>
                  <a:pt x="3001340" y="830188"/>
                </a:lnTo>
                <a:lnTo>
                  <a:pt x="3001340" y="626422"/>
                </a:lnTo>
                <a:close/>
                <a:moveTo>
                  <a:pt x="1593701" y="108218"/>
                </a:moveTo>
                <a:lnTo>
                  <a:pt x="1593701" y="432905"/>
                </a:lnTo>
                <a:lnTo>
                  <a:pt x="2241773" y="432905"/>
                </a:lnTo>
                <a:lnTo>
                  <a:pt x="2241773" y="108218"/>
                </a:lnTo>
                <a:close/>
                <a:moveTo>
                  <a:pt x="1452512" y="0"/>
                </a:moveTo>
                <a:lnTo>
                  <a:pt x="2382963" y="0"/>
                </a:lnTo>
                <a:cubicBezTo>
                  <a:pt x="2433311" y="0"/>
                  <a:pt x="2474127" y="40816"/>
                  <a:pt x="2474127" y="91164"/>
                </a:cubicBezTo>
                <a:lnTo>
                  <a:pt x="2474127" y="432905"/>
                </a:lnTo>
                <a:lnTo>
                  <a:pt x="2933014" y="432905"/>
                </a:lnTo>
                <a:cubicBezTo>
                  <a:pt x="3073189" y="432905"/>
                  <a:pt x="3186824" y="546540"/>
                  <a:pt x="3186824" y="686715"/>
                </a:cubicBezTo>
                <a:lnTo>
                  <a:pt x="3186824" y="2194102"/>
                </a:lnTo>
                <a:cubicBezTo>
                  <a:pt x="3186824" y="2334277"/>
                  <a:pt x="3073189" y="2447912"/>
                  <a:pt x="2933014" y="2447912"/>
                </a:cubicBezTo>
                <a:lnTo>
                  <a:pt x="253810" y="2447912"/>
                </a:lnTo>
                <a:cubicBezTo>
                  <a:pt x="113635" y="2447912"/>
                  <a:pt x="0" y="2334277"/>
                  <a:pt x="0" y="2194102"/>
                </a:cubicBezTo>
                <a:lnTo>
                  <a:pt x="0" y="686715"/>
                </a:lnTo>
                <a:cubicBezTo>
                  <a:pt x="0" y="546540"/>
                  <a:pt x="113635" y="432905"/>
                  <a:pt x="253810" y="432905"/>
                </a:cubicBezTo>
                <a:lnTo>
                  <a:pt x="307082" y="432905"/>
                </a:lnTo>
                <a:lnTo>
                  <a:pt x="307082" y="313169"/>
                </a:lnTo>
                <a:cubicBezTo>
                  <a:pt x="307082" y="287995"/>
                  <a:pt x="327490" y="267587"/>
                  <a:pt x="352664" y="267587"/>
                </a:cubicBezTo>
                <a:lnTo>
                  <a:pt x="817888" y="267587"/>
                </a:lnTo>
                <a:cubicBezTo>
                  <a:pt x="843062" y="267587"/>
                  <a:pt x="863470" y="287995"/>
                  <a:pt x="863470" y="313169"/>
                </a:cubicBezTo>
                <a:lnTo>
                  <a:pt x="863470" y="432905"/>
                </a:lnTo>
                <a:lnTo>
                  <a:pt x="1361348" y="432905"/>
                </a:lnTo>
                <a:lnTo>
                  <a:pt x="1361348" y="91164"/>
                </a:lnTo>
                <a:cubicBezTo>
                  <a:pt x="1361348" y="40816"/>
                  <a:pt x="1402164" y="0"/>
                  <a:pt x="145251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431" name="TextBox 1430">
            <a:extLst>
              <a:ext uri="{FF2B5EF4-FFF2-40B4-BE49-F238E27FC236}">
                <a16:creationId xmlns:a16="http://schemas.microsoft.com/office/drawing/2014/main" id="{0C194253-6C5B-4234-89FC-6E1C72A2A6D4}"/>
              </a:ext>
            </a:extLst>
          </p:cNvPr>
          <p:cNvSpPr txBox="1"/>
          <p:nvPr/>
        </p:nvSpPr>
        <p:spPr>
          <a:xfrm>
            <a:off x="9524521" y="3820150"/>
            <a:ext cx="204215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Get a modern PowerPoint  Presentation that is beautifully designed.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1432" name="TextBox 1431">
            <a:extLst>
              <a:ext uri="{FF2B5EF4-FFF2-40B4-BE49-F238E27FC236}">
                <a16:creationId xmlns:a16="http://schemas.microsoft.com/office/drawing/2014/main" id="{C3C46DE1-4B7C-4EFB-B79A-FEDFE1AC2CFF}"/>
              </a:ext>
            </a:extLst>
          </p:cNvPr>
          <p:cNvSpPr txBox="1"/>
          <p:nvPr/>
        </p:nvSpPr>
        <p:spPr>
          <a:xfrm>
            <a:off x="7033624" y="4397498"/>
            <a:ext cx="204215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Get a modern PowerPoint  Presentation that is beautifully designed.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1433" name="TextBox 1432">
            <a:extLst>
              <a:ext uri="{FF2B5EF4-FFF2-40B4-BE49-F238E27FC236}">
                <a16:creationId xmlns:a16="http://schemas.microsoft.com/office/drawing/2014/main" id="{E0A985E3-9764-41B2-9ED6-C2ADC738FBAE}"/>
              </a:ext>
            </a:extLst>
          </p:cNvPr>
          <p:cNvSpPr txBox="1"/>
          <p:nvPr/>
        </p:nvSpPr>
        <p:spPr>
          <a:xfrm>
            <a:off x="4542727" y="4974846"/>
            <a:ext cx="204215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Get a modern PowerPoint  Presentation that is beautifully designed.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108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E61358"/>
      </a:accent1>
      <a:accent2>
        <a:srgbClr val="ED7D1F"/>
      </a:accent2>
      <a:accent3>
        <a:srgbClr val="A0C82F"/>
      </a:accent3>
      <a:accent4>
        <a:srgbClr val="32B5D3"/>
      </a:accent4>
      <a:accent5>
        <a:srgbClr val="B44B97"/>
      </a:accent5>
      <a:accent6>
        <a:srgbClr val="435E71"/>
      </a:accent6>
      <a:hlink>
        <a:srgbClr val="FFFFFF"/>
      </a:hlink>
      <a:folHlink>
        <a:srgbClr val="954F72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11408</TotalTime>
  <Words>68</Words>
  <Application>Microsoft Office PowerPoint</Application>
  <PresentationFormat>와이드스크린</PresentationFormat>
  <Paragraphs>11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1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WIN10</cp:lastModifiedBy>
  <cp:revision>52</cp:revision>
  <dcterms:created xsi:type="dcterms:W3CDTF">2018-02-18T19:39:47Z</dcterms:created>
  <dcterms:modified xsi:type="dcterms:W3CDTF">2022-10-31T06:10:37Z</dcterms:modified>
</cp:coreProperties>
</file>