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27" name="Graphic 2">
            <a:extLst>
              <a:ext uri="{FF2B5EF4-FFF2-40B4-BE49-F238E27FC236}">
                <a16:creationId xmlns:a16="http://schemas.microsoft.com/office/drawing/2014/main" id="{CA980EDB-EB79-4A73-BAAF-00985BAFFA0C}"/>
              </a:ext>
            </a:extLst>
          </p:cNvPr>
          <p:cNvGrpSpPr/>
          <p:nvPr/>
        </p:nvGrpSpPr>
        <p:grpSpPr>
          <a:xfrm>
            <a:off x="4178155" y="2389351"/>
            <a:ext cx="3835641" cy="3185362"/>
            <a:chOff x="1967231" y="-273"/>
            <a:chExt cx="8257434" cy="6857500"/>
          </a:xfrm>
        </p:grpSpPr>
        <p:sp>
          <p:nvSpPr>
            <p:cNvPr id="2328" name="Freeform: Shape 4">
              <a:extLst>
                <a:ext uri="{FF2B5EF4-FFF2-40B4-BE49-F238E27FC236}">
                  <a16:creationId xmlns:a16="http://schemas.microsoft.com/office/drawing/2014/main" id="{87D7D041-EC7A-4357-8647-E3F52DC72873}"/>
                </a:ext>
              </a:extLst>
            </p:cNvPr>
            <p:cNvSpPr/>
            <p:nvPr/>
          </p:nvSpPr>
          <p:spPr>
            <a:xfrm>
              <a:off x="3089150" y="5712938"/>
              <a:ext cx="5937930" cy="1144289"/>
            </a:xfrm>
            <a:custGeom>
              <a:avLst/>
              <a:gdLst>
                <a:gd name="connsiteX0" fmla="*/ 0 w 5937930"/>
                <a:gd name="connsiteY0" fmla="*/ 0 h 1144288"/>
                <a:gd name="connsiteX1" fmla="*/ 85048 w 5937930"/>
                <a:gd name="connsiteY1" fmla="*/ 65719 h 1144288"/>
                <a:gd name="connsiteX2" fmla="*/ 738375 w 5937930"/>
                <a:gd name="connsiteY2" fmla="*/ 496373 h 1144288"/>
                <a:gd name="connsiteX3" fmla="*/ 1977764 w 5937930"/>
                <a:gd name="connsiteY3" fmla="*/ 940172 h 1144288"/>
                <a:gd name="connsiteX4" fmla="*/ 2460994 w 5937930"/>
                <a:gd name="connsiteY4" fmla="*/ 1015169 h 1144288"/>
                <a:gd name="connsiteX5" fmla="*/ 2842939 w 5937930"/>
                <a:gd name="connsiteY5" fmla="*/ 1039911 h 1144288"/>
                <a:gd name="connsiteX6" fmla="*/ 3057106 w 5937930"/>
                <a:gd name="connsiteY6" fmla="*/ 1043777 h 1144288"/>
                <a:gd name="connsiteX7" fmla="*/ 3483895 w 5937930"/>
                <a:gd name="connsiteY7" fmla="*/ 1018262 h 1144288"/>
                <a:gd name="connsiteX8" fmla="*/ 4189797 w 5937930"/>
                <a:gd name="connsiteY8" fmla="*/ 897648 h 1144288"/>
                <a:gd name="connsiteX9" fmla="*/ 4918895 w 5937930"/>
                <a:gd name="connsiteY9" fmla="*/ 652554 h 1144288"/>
                <a:gd name="connsiteX10" fmla="*/ 5170948 w 5937930"/>
                <a:gd name="connsiteY10" fmla="*/ 535032 h 1144288"/>
                <a:gd name="connsiteX11" fmla="*/ 5942569 w 5937930"/>
                <a:gd name="connsiteY11" fmla="*/ 37885 h 1144288"/>
                <a:gd name="connsiteX12" fmla="*/ 4940543 w 5937930"/>
                <a:gd name="connsiteY12" fmla="*/ 715953 h 1144288"/>
                <a:gd name="connsiteX13" fmla="*/ 3598324 w 5937930"/>
                <a:gd name="connsiteY13" fmla="*/ 1108723 h 1144288"/>
                <a:gd name="connsiteX14" fmla="*/ 2560732 w 5937930"/>
                <a:gd name="connsiteY14" fmla="*/ 1128825 h 1144288"/>
                <a:gd name="connsiteX15" fmla="*/ 526527 w 5937930"/>
                <a:gd name="connsiteY15" fmla="*/ 426788 h 1144288"/>
                <a:gd name="connsiteX16" fmla="*/ 14690 w 5937930"/>
                <a:gd name="connsiteY16" fmla="*/ 17009 h 1144288"/>
                <a:gd name="connsiteX17" fmla="*/ 0 w 5937930"/>
                <a:gd name="connsiteY17" fmla="*/ 0 h 1144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937930" h="1144288">
                  <a:moveTo>
                    <a:pt x="0" y="0"/>
                  </a:moveTo>
                  <a:cubicBezTo>
                    <a:pt x="33246" y="15463"/>
                    <a:pt x="57214" y="43297"/>
                    <a:pt x="85048" y="65719"/>
                  </a:cubicBezTo>
                  <a:cubicBezTo>
                    <a:pt x="289165" y="229631"/>
                    <a:pt x="507198" y="373440"/>
                    <a:pt x="738375" y="496373"/>
                  </a:cubicBezTo>
                  <a:cubicBezTo>
                    <a:pt x="1129599" y="705129"/>
                    <a:pt x="1543243" y="851258"/>
                    <a:pt x="1977764" y="940172"/>
                  </a:cubicBezTo>
                  <a:cubicBezTo>
                    <a:pt x="2137810" y="973418"/>
                    <a:pt x="2298628" y="998160"/>
                    <a:pt x="2460994" y="1015169"/>
                  </a:cubicBezTo>
                  <a:cubicBezTo>
                    <a:pt x="2587793" y="1028313"/>
                    <a:pt x="2715366" y="1036818"/>
                    <a:pt x="2842939" y="1039911"/>
                  </a:cubicBezTo>
                  <a:cubicBezTo>
                    <a:pt x="2914070" y="1041457"/>
                    <a:pt x="2985975" y="1046096"/>
                    <a:pt x="3057106" y="1043777"/>
                  </a:cubicBezTo>
                  <a:cubicBezTo>
                    <a:pt x="3199369" y="1038365"/>
                    <a:pt x="3341632" y="1032179"/>
                    <a:pt x="3483895" y="1018262"/>
                  </a:cubicBezTo>
                  <a:cubicBezTo>
                    <a:pt x="3722031" y="995067"/>
                    <a:pt x="3957847" y="955635"/>
                    <a:pt x="4189797" y="897648"/>
                  </a:cubicBezTo>
                  <a:cubicBezTo>
                    <a:pt x="4439531" y="835794"/>
                    <a:pt x="4683079" y="755385"/>
                    <a:pt x="4918895" y="652554"/>
                  </a:cubicBezTo>
                  <a:cubicBezTo>
                    <a:pt x="5003943" y="615442"/>
                    <a:pt x="5087445" y="576010"/>
                    <a:pt x="5170948" y="535032"/>
                  </a:cubicBezTo>
                  <a:cubicBezTo>
                    <a:pt x="5199555" y="521115"/>
                    <a:pt x="5917055" y="28607"/>
                    <a:pt x="5942569" y="37885"/>
                  </a:cubicBezTo>
                  <a:cubicBezTo>
                    <a:pt x="5782524" y="244321"/>
                    <a:pt x="5245172" y="572917"/>
                    <a:pt x="4940543" y="715953"/>
                  </a:cubicBezTo>
                  <a:cubicBezTo>
                    <a:pt x="4514528" y="919296"/>
                    <a:pt x="4066090" y="1047643"/>
                    <a:pt x="3598324" y="1108723"/>
                  </a:cubicBezTo>
                  <a:cubicBezTo>
                    <a:pt x="3252718" y="1153566"/>
                    <a:pt x="2907111" y="1160525"/>
                    <a:pt x="2560732" y="1128825"/>
                  </a:cubicBezTo>
                  <a:cubicBezTo>
                    <a:pt x="1825450" y="1060013"/>
                    <a:pt x="1143515" y="835794"/>
                    <a:pt x="526527" y="426788"/>
                  </a:cubicBezTo>
                  <a:cubicBezTo>
                    <a:pt x="344060" y="305401"/>
                    <a:pt x="173190" y="168551"/>
                    <a:pt x="14690" y="17009"/>
                  </a:cubicBezTo>
                  <a:cubicBezTo>
                    <a:pt x="9278" y="11598"/>
                    <a:pt x="5412" y="5412"/>
                    <a:pt x="0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29" name="Freeform: Shape 5">
              <a:extLst>
                <a:ext uri="{FF2B5EF4-FFF2-40B4-BE49-F238E27FC236}">
                  <a16:creationId xmlns:a16="http://schemas.microsoft.com/office/drawing/2014/main" id="{F6ADC93D-4AAB-4750-9039-D15E6B84CD27}"/>
                </a:ext>
              </a:extLst>
            </p:cNvPr>
            <p:cNvSpPr/>
            <p:nvPr/>
          </p:nvSpPr>
          <p:spPr>
            <a:xfrm>
              <a:off x="1967231" y="-273"/>
              <a:ext cx="8257434" cy="6749756"/>
            </a:xfrm>
            <a:custGeom>
              <a:avLst/>
              <a:gdLst>
                <a:gd name="connsiteX0" fmla="*/ 8193313 w 8257434"/>
                <a:gd name="connsiteY0" fmla="*/ 2824656 h 6749756"/>
                <a:gd name="connsiteX1" fmla="*/ 7723228 w 8257434"/>
                <a:gd name="connsiteY1" fmla="*/ 1725211 h 6749756"/>
                <a:gd name="connsiteX2" fmla="*/ 6568115 w 8257434"/>
                <a:gd name="connsiteY2" fmla="*/ 656693 h 6749756"/>
                <a:gd name="connsiteX3" fmla="*/ 4166655 w 8257434"/>
                <a:gd name="connsiteY3" fmla="*/ 273 h 6749756"/>
                <a:gd name="connsiteX4" fmla="*/ 3293748 w 8257434"/>
                <a:gd name="connsiteY4" fmla="*/ 68312 h 6749756"/>
                <a:gd name="connsiteX5" fmla="*/ 1824729 w 8257434"/>
                <a:gd name="connsiteY5" fmla="*/ 571644 h 6749756"/>
                <a:gd name="connsiteX6" fmla="*/ 572970 w 8257434"/>
                <a:gd name="connsiteY6" fmla="*/ 1654853 h 6749756"/>
                <a:gd name="connsiteX7" fmla="*/ 4691 w 8257434"/>
                <a:gd name="connsiteY7" fmla="*/ 3208147 h 6749756"/>
                <a:gd name="connsiteX8" fmla="*/ 204942 w 8257434"/>
                <a:gd name="connsiteY8" fmla="*/ 4418928 h 6749756"/>
                <a:gd name="connsiteX9" fmla="*/ 1131970 w 8257434"/>
                <a:gd name="connsiteY9" fmla="*/ 5690790 h 6749756"/>
                <a:gd name="connsiteX10" fmla="*/ 1147434 w 8257434"/>
                <a:gd name="connsiteY10" fmla="*/ 5702387 h 6749756"/>
                <a:gd name="connsiteX11" fmla="*/ 1399487 w 8257434"/>
                <a:gd name="connsiteY11" fmla="*/ 5911143 h 6749756"/>
                <a:gd name="connsiteX12" fmla="*/ 1918282 w 8257434"/>
                <a:gd name="connsiteY12" fmla="*/ 6228915 h 6749756"/>
                <a:gd name="connsiteX13" fmla="*/ 2704594 w 8257434"/>
                <a:gd name="connsiteY13" fmla="*/ 6545140 h 6749756"/>
                <a:gd name="connsiteX14" fmla="*/ 3149939 w 8257434"/>
                <a:gd name="connsiteY14" fmla="*/ 6654930 h 6749756"/>
                <a:gd name="connsiteX15" fmla="*/ 3758422 w 8257434"/>
                <a:gd name="connsiteY15" fmla="*/ 6735340 h 6749756"/>
                <a:gd name="connsiteX16" fmla="*/ 4083152 w 8257434"/>
                <a:gd name="connsiteY16" fmla="*/ 6750030 h 6749756"/>
                <a:gd name="connsiteX17" fmla="*/ 4266393 w 8257434"/>
                <a:gd name="connsiteY17" fmla="*/ 6746164 h 6749756"/>
                <a:gd name="connsiteX18" fmla="*/ 4493705 w 8257434"/>
                <a:gd name="connsiteY18" fmla="*/ 6734567 h 6749756"/>
                <a:gd name="connsiteX19" fmla="*/ 4932864 w 8257434"/>
                <a:gd name="connsiteY19" fmla="*/ 6683538 h 6749756"/>
                <a:gd name="connsiteX20" fmla="*/ 5838244 w 8257434"/>
                <a:gd name="connsiteY20" fmla="*/ 6445402 h 6749756"/>
                <a:gd name="connsiteX21" fmla="*/ 6279723 w 8257434"/>
                <a:gd name="connsiteY21" fmla="*/ 6254429 h 6749756"/>
                <a:gd name="connsiteX22" fmla="*/ 6926091 w 8257434"/>
                <a:gd name="connsiteY22" fmla="*/ 5857021 h 6749756"/>
                <a:gd name="connsiteX23" fmla="*/ 7426331 w 8257434"/>
                <a:gd name="connsiteY23" fmla="*/ 5402398 h 6749756"/>
                <a:gd name="connsiteX24" fmla="*/ 7696940 w 8257434"/>
                <a:gd name="connsiteY24" fmla="*/ 5071482 h 6749756"/>
                <a:gd name="connsiteX25" fmla="*/ 8148470 w 8257434"/>
                <a:gd name="connsiteY25" fmla="*/ 4152185 h 6749756"/>
                <a:gd name="connsiteX26" fmla="*/ 8259033 w 8257434"/>
                <a:gd name="connsiteY26" fmla="*/ 3390615 h 6749756"/>
                <a:gd name="connsiteX27" fmla="*/ 8193313 w 8257434"/>
                <a:gd name="connsiteY27" fmla="*/ 2824656 h 674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8257434" h="6749756">
                  <a:moveTo>
                    <a:pt x="8193313" y="2824656"/>
                  </a:moveTo>
                  <a:cubicBezTo>
                    <a:pt x="8131460" y="2421836"/>
                    <a:pt x="7953631" y="2059993"/>
                    <a:pt x="7723228" y="1725211"/>
                  </a:cubicBezTo>
                  <a:cubicBezTo>
                    <a:pt x="7418599" y="1282186"/>
                    <a:pt x="7027377" y="931167"/>
                    <a:pt x="6568115" y="656693"/>
                  </a:cubicBezTo>
                  <a:cubicBezTo>
                    <a:pt x="5828966" y="214441"/>
                    <a:pt x="5023325" y="11098"/>
                    <a:pt x="4166655" y="273"/>
                  </a:cubicBezTo>
                  <a:cubicBezTo>
                    <a:pt x="3873624" y="-2819"/>
                    <a:pt x="3582913" y="20376"/>
                    <a:pt x="3293748" y="68312"/>
                  </a:cubicBezTo>
                  <a:cubicBezTo>
                    <a:pt x="2776499" y="154907"/>
                    <a:pt x="2284764" y="318045"/>
                    <a:pt x="1824729" y="571644"/>
                  </a:cubicBezTo>
                  <a:cubicBezTo>
                    <a:pt x="1330675" y="843026"/>
                    <a:pt x="905432" y="1195591"/>
                    <a:pt x="572970" y="1654853"/>
                  </a:cubicBezTo>
                  <a:cubicBezTo>
                    <a:pt x="236642" y="2117980"/>
                    <a:pt x="38711" y="2633684"/>
                    <a:pt x="4691" y="3208147"/>
                  </a:cubicBezTo>
                  <a:cubicBezTo>
                    <a:pt x="-19277" y="3626431"/>
                    <a:pt x="48762" y="4030025"/>
                    <a:pt x="204942" y="4418928"/>
                  </a:cubicBezTo>
                  <a:cubicBezTo>
                    <a:pt x="406739" y="4921488"/>
                    <a:pt x="732243" y="5332813"/>
                    <a:pt x="1131970" y="5690790"/>
                  </a:cubicBezTo>
                  <a:cubicBezTo>
                    <a:pt x="1138156" y="5693109"/>
                    <a:pt x="1142795" y="5697748"/>
                    <a:pt x="1147434" y="5702387"/>
                  </a:cubicBezTo>
                  <a:cubicBezTo>
                    <a:pt x="1227070" y="5777385"/>
                    <a:pt x="1311345" y="5846970"/>
                    <a:pt x="1399487" y="5911143"/>
                  </a:cubicBezTo>
                  <a:cubicBezTo>
                    <a:pt x="1563398" y="6031757"/>
                    <a:pt x="1737361" y="6136134"/>
                    <a:pt x="1918282" y="6228915"/>
                  </a:cubicBezTo>
                  <a:cubicBezTo>
                    <a:pt x="2170335" y="6358807"/>
                    <a:pt x="2433212" y="6463185"/>
                    <a:pt x="2704594" y="6545140"/>
                  </a:cubicBezTo>
                  <a:cubicBezTo>
                    <a:pt x="2851496" y="6589211"/>
                    <a:pt x="2999944" y="6626323"/>
                    <a:pt x="3149939" y="6654930"/>
                  </a:cubicBezTo>
                  <a:cubicBezTo>
                    <a:pt x="3350963" y="6692815"/>
                    <a:pt x="3553533" y="6722196"/>
                    <a:pt x="3758422" y="6735340"/>
                  </a:cubicBezTo>
                  <a:cubicBezTo>
                    <a:pt x="3866666" y="6742298"/>
                    <a:pt x="3974909" y="6746937"/>
                    <a:pt x="4083152" y="6750030"/>
                  </a:cubicBezTo>
                  <a:cubicBezTo>
                    <a:pt x="4144233" y="6751576"/>
                    <a:pt x="4205314" y="6748484"/>
                    <a:pt x="4266393" y="6746164"/>
                  </a:cubicBezTo>
                  <a:cubicBezTo>
                    <a:pt x="4342164" y="6743071"/>
                    <a:pt x="4417935" y="6739979"/>
                    <a:pt x="4493705" y="6734567"/>
                  </a:cubicBezTo>
                  <a:cubicBezTo>
                    <a:pt x="4640607" y="6724515"/>
                    <a:pt x="4786735" y="6706733"/>
                    <a:pt x="4932864" y="6683538"/>
                  </a:cubicBezTo>
                  <a:cubicBezTo>
                    <a:pt x="5242132" y="6634055"/>
                    <a:pt x="5543667" y="6554419"/>
                    <a:pt x="5838244" y="6445402"/>
                  </a:cubicBezTo>
                  <a:cubicBezTo>
                    <a:pt x="5989012" y="6389734"/>
                    <a:pt x="6135141" y="6324788"/>
                    <a:pt x="6279723" y="6254429"/>
                  </a:cubicBezTo>
                  <a:cubicBezTo>
                    <a:pt x="6296733" y="6245924"/>
                    <a:pt x="6773777" y="5983821"/>
                    <a:pt x="6926091" y="5857021"/>
                  </a:cubicBezTo>
                  <a:cubicBezTo>
                    <a:pt x="7064489" y="5741046"/>
                    <a:pt x="7336644" y="5499817"/>
                    <a:pt x="7426331" y="5402398"/>
                  </a:cubicBezTo>
                  <a:cubicBezTo>
                    <a:pt x="7522977" y="5297247"/>
                    <a:pt x="7614211" y="5187458"/>
                    <a:pt x="7696940" y="5071482"/>
                  </a:cubicBezTo>
                  <a:cubicBezTo>
                    <a:pt x="7897964" y="4790049"/>
                    <a:pt x="8051824" y="4485421"/>
                    <a:pt x="8148470" y="4152185"/>
                  </a:cubicBezTo>
                  <a:cubicBezTo>
                    <a:pt x="8221148" y="3903225"/>
                    <a:pt x="8259033" y="3649626"/>
                    <a:pt x="8259033" y="3390615"/>
                  </a:cubicBezTo>
                  <a:cubicBezTo>
                    <a:pt x="8259033" y="3158665"/>
                    <a:pt x="8218055" y="2989341"/>
                    <a:pt x="8193313" y="2824656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0" name="Freeform: Shape 6">
              <a:extLst>
                <a:ext uri="{FF2B5EF4-FFF2-40B4-BE49-F238E27FC236}">
                  <a16:creationId xmlns:a16="http://schemas.microsoft.com/office/drawing/2014/main" id="{3632E286-F62A-401D-8168-2548936A71EA}"/>
                </a:ext>
              </a:extLst>
            </p:cNvPr>
            <p:cNvSpPr/>
            <p:nvPr/>
          </p:nvSpPr>
          <p:spPr>
            <a:xfrm>
              <a:off x="3680623" y="1553294"/>
              <a:ext cx="4437984" cy="3595231"/>
            </a:xfrm>
            <a:custGeom>
              <a:avLst/>
              <a:gdLst>
                <a:gd name="connsiteX0" fmla="*/ 4437984 w 4437984"/>
                <a:gd name="connsiteY0" fmla="*/ 1799162 h 3595231"/>
                <a:gd name="connsiteX1" fmla="*/ 2218992 w 4437984"/>
                <a:gd name="connsiteY1" fmla="*/ 3598324 h 3595231"/>
                <a:gd name="connsiteX2" fmla="*/ 0 w 4437984"/>
                <a:gd name="connsiteY2" fmla="*/ 1799162 h 3595231"/>
                <a:gd name="connsiteX3" fmla="*/ 2218992 w 4437984"/>
                <a:gd name="connsiteY3" fmla="*/ 0 h 3595231"/>
                <a:gd name="connsiteX4" fmla="*/ 4437984 w 4437984"/>
                <a:gd name="connsiteY4" fmla="*/ 1799162 h 3595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7984" h="3595231">
                  <a:moveTo>
                    <a:pt x="4437984" y="1799162"/>
                  </a:moveTo>
                  <a:cubicBezTo>
                    <a:pt x="4437984" y="2792812"/>
                    <a:pt x="3444508" y="3598324"/>
                    <a:pt x="2218992" y="3598324"/>
                  </a:cubicBezTo>
                  <a:cubicBezTo>
                    <a:pt x="993476" y="3598324"/>
                    <a:pt x="0" y="2792812"/>
                    <a:pt x="0" y="1799162"/>
                  </a:cubicBezTo>
                  <a:cubicBezTo>
                    <a:pt x="0" y="805512"/>
                    <a:pt x="993476" y="0"/>
                    <a:pt x="2218992" y="0"/>
                  </a:cubicBezTo>
                  <a:cubicBezTo>
                    <a:pt x="3444508" y="0"/>
                    <a:pt x="4437984" y="805512"/>
                    <a:pt x="4437984" y="1799162"/>
                  </a:cubicBezTo>
                  <a:close/>
                </a:path>
              </a:pathLst>
            </a:custGeom>
            <a:solidFill>
              <a:schemeClr val="accent3"/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1" name="Freeform: Shape 7">
              <a:extLst>
                <a:ext uri="{FF2B5EF4-FFF2-40B4-BE49-F238E27FC236}">
                  <a16:creationId xmlns:a16="http://schemas.microsoft.com/office/drawing/2014/main" id="{1C3373DE-C3A8-4EF8-AE6F-F1050EB6EF13}"/>
                </a:ext>
              </a:extLst>
            </p:cNvPr>
            <p:cNvSpPr/>
            <p:nvPr/>
          </p:nvSpPr>
          <p:spPr>
            <a:xfrm>
              <a:off x="3877781" y="1575716"/>
              <a:ext cx="4437984" cy="3595231"/>
            </a:xfrm>
            <a:custGeom>
              <a:avLst/>
              <a:gdLst>
                <a:gd name="connsiteX0" fmla="*/ 4437984 w 4437984"/>
                <a:gd name="connsiteY0" fmla="*/ 1799162 h 3595231"/>
                <a:gd name="connsiteX1" fmla="*/ 2218992 w 4437984"/>
                <a:gd name="connsiteY1" fmla="*/ 3598324 h 3595231"/>
                <a:gd name="connsiteX2" fmla="*/ 0 w 4437984"/>
                <a:gd name="connsiteY2" fmla="*/ 1799162 h 3595231"/>
                <a:gd name="connsiteX3" fmla="*/ 2218992 w 4437984"/>
                <a:gd name="connsiteY3" fmla="*/ 0 h 3595231"/>
                <a:gd name="connsiteX4" fmla="*/ 4437984 w 4437984"/>
                <a:gd name="connsiteY4" fmla="*/ 1799162 h 3595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7984" h="3595231">
                  <a:moveTo>
                    <a:pt x="4437984" y="1799162"/>
                  </a:moveTo>
                  <a:cubicBezTo>
                    <a:pt x="4437984" y="2792812"/>
                    <a:pt x="3444508" y="3598324"/>
                    <a:pt x="2218992" y="3598324"/>
                  </a:cubicBezTo>
                  <a:cubicBezTo>
                    <a:pt x="993476" y="3598324"/>
                    <a:pt x="0" y="2792812"/>
                    <a:pt x="0" y="1799162"/>
                  </a:cubicBezTo>
                  <a:cubicBezTo>
                    <a:pt x="0" y="805512"/>
                    <a:pt x="993476" y="0"/>
                    <a:pt x="2218992" y="0"/>
                  </a:cubicBezTo>
                  <a:cubicBezTo>
                    <a:pt x="3444508" y="0"/>
                    <a:pt x="4437984" y="805512"/>
                    <a:pt x="4437984" y="1799162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2" name="Freeform: Shape 8">
              <a:extLst>
                <a:ext uri="{FF2B5EF4-FFF2-40B4-BE49-F238E27FC236}">
                  <a16:creationId xmlns:a16="http://schemas.microsoft.com/office/drawing/2014/main" id="{E2E8D11B-0D55-4BC0-BAE0-56888860A806}"/>
                </a:ext>
              </a:extLst>
            </p:cNvPr>
            <p:cNvSpPr/>
            <p:nvPr/>
          </p:nvSpPr>
          <p:spPr>
            <a:xfrm>
              <a:off x="7220751" y="1258524"/>
              <a:ext cx="1453556" cy="4430253"/>
            </a:xfrm>
            <a:custGeom>
              <a:avLst/>
              <a:gdLst>
                <a:gd name="connsiteX0" fmla="*/ 789 w 1453555"/>
                <a:gd name="connsiteY0" fmla="*/ 4435665 h 4430252"/>
                <a:gd name="connsiteX1" fmla="*/ 6201 w 1453555"/>
                <a:gd name="connsiteY1" fmla="*/ 2546042 h 4430252"/>
                <a:gd name="connsiteX2" fmla="*/ 345622 w 1453555"/>
                <a:gd name="connsiteY2" fmla="*/ 2188839 h 4430252"/>
                <a:gd name="connsiteX3" fmla="*/ 760040 w 1453555"/>
                <a:gd name="connsiteY3" fmla="*/ 1645302 h 4430252"/>
                <a:gd name="connsiteX4" fmla="*/ 953332 w 1453555"/>
                <a:gd name="connsiteY4" fmla="*/ 1314386 h 4430252"/>
                <a:gd name="connsiteX5" fmla="*/ 1210024 w 1453555"/>
                <a:gd name="connsiteY5" fmla="*/ 714407 h 4430252"/>
                <a:gd name="connsiteX6" fmla="*/ 1386306 w 1453555"/>
                <a:gd name="connsiteY6" fmla="*/ 0 h 4430252"/>
                <a:gd name="connsiteX7" fmla="*/ 1441974 w 1453555"/>
                <a:gd name="connsiteY7" fmla="*/ 1644528 h 4430252"/>
                <a:gd name="connsiteX8" fmla="*/ 913900 w 1453555"/>
                <a:gd name="connsiteY8" fmla="*/ 3438278 h 4430252"/>
                <a:gd name="connsiteX9" fmla="*/ 789 w 1453555"/>
                <a:gd name="connsiteY9" fmla="*/ 4435665 h 4430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53555" h="4430252">
                  <a:moveTo>
                    <a:pt x="789" y="4435665"/>
                  </a:moveTo>
                  <a:cubicBezTo>
                    <a:pt x="-1531" y="3503998"/>
                    <a:pt x="1562" y="2620266"/>
                    <a:pt x="6201" y="2546042"/>
                  </a:cubicBezTo>
                  <a:cubicBezTo>
                    <a:pt x="10067" y="2525167"/>
                    <a:pt x="248976" y="2297855"/>
                    <a:pt x="345622" y="2188839"/>
                  </a:cubicBezTo>
                  <a:cubicBezTo>
                    <a:pt x="497936" y="2018742"/>
                    <a:pt x="635560" y="1837047"/>
                    <a:pt x="760040" y="1645302"/>
                  </a:cubicBezTo>
                  <a:cubicBezTo>
                    <a:pt x="829625" y="1537831"/>
                    <a:pt x="893798" y="1427268"/>
                    <a:pt x="953332" y="1314386"/>
                  </a:cubicBezTo>
                  <a:cubicBezTo>
                    <a:pt x="1056163" y="1121867"/>
                    <a:pt x="1140439" y="920843"/>
                    <a:pt x="1210024" y="714407"/>
                  </a:cubicBezTo>
                  <a:cubicBezTo>
                    <a:pt x="1284248" y="493281"/>
                    <a:pt x="1367750" y="4639"/>
                    <a:pt x="1386306" y="0"/>
                  </a:cubicBezTo>
                  <a:cubicBezTo>
                    <a:pt x="1397130" y="34793"/>
                    <a:pt x="1442747" y="1531646"/>
                    <a:pt x="1441974" y="1644528"/>
                  </a:cubicBezTo>
                  <a:cubicBezTo>
                    <a:pt x="1438108" y="1751999"/>
                    <a:pt x="1596608" y="2432387"/>
                    <a:pt x="913900" y="3438278"/>
                  </a:cubicBezTo>
                  <a:cubicBezTo>
                    <a:pt x="574480" y="3892901"/>
                    <a:pt x="156969" y="4310412"/>
                    <a:pt x="789" y="4435665"/>
                  </a:cubicBezTo>
                  <a:close/>
                </a:path>
              </a:pathLst>
            </a:custGeom>
            <a:solidFill>
              <a:srgbClr val="A3372F"/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3" name="Freeform: Shape 9">
              <a:extLst>
                <a:ext uri="{FF2B5EF4-FFF2-40B4-BE49-F238E27FC236}">
                  <a16:creationId xmlns:a16="http://schemas.microsoft.com/office/drawing/2014/main" id="{197CBB6C-77A4-4965-8AC9-C3CAB449F896}"/>
                </a:ext>
              </a:extLst>
            </p:cNvPr>
            <p:cNvSpPr/>
            <p:nvPr/>
          </p:nvSpPr>
          <p:spPr>
            <a:xfrm>
              <a:off x="3426111" y="938704"/>
              <a:ext cx="4878690" cy="2760210"/>
            </a:xfrm>
            <a:custGeom>
              <a:avLst/>
              <a:gdLst>
                <a:gd name="connsiteX0" fmla="*/ 4883469 w 4878689"/>
                <a:gd name="connsiteY0" fmla="*/ 23117 h 2760209"/>
                <a:gd name="connsiteX1" fmla="*/ 4579614 w 4878689"/>
                <a:gd name="connsiteY1" fmla="*/ 1153489 h 2760209"/>
                <a:gd name="connsiteX2" fmla="*/ 3975770 w 4878689"/>
                <a:gd name="connsiteY2" fmla="*/ 2185668 h 2760209"/>
                <a:gd name="connsiteX3" fmla="*/ 3531199 w 4878689"/>
                <a:gd name="connsiteY3" fmla="*/ 2767863 h 2760209"/>
                <a:gd name="connsiteX4" fmla="*/ 2761897 w 4878689"/>
                <a:gd name="connsiteY4" fmla="*/ 2172524 h 2760209"/>
                <a:gd name="connsiteX5" fmla="*/ 140 w 4878689"/>
                <a:gd name="connsiteY5" fmla="*/ 10746 h 2760209"/>
                <a:gd name="connsiteX6" fmla="*/ 17150 w 4878689"/>
                <a:gd name="connsiteY6" fmla="*/ 695 h 2760209"/>
                <a:gd name="connsiteX7" fmla="*/ 4883469 w 4878689"/>
                <a:gd name="connsiteY7" fmla="*/ 23117 h 2760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78689" h="2760209">
                  <a:moveTo>
                    <a:pt x="4883469" y="23117"/>
                  </a:moveTo>
                  <a:cubicBezTo>
                    <a:pt x="4843265" y="367177"/>
                    <a:pt x="4821616" y="610725"/>
                    <a:pt x="4579614" y="1153489"/>
                  </a:cubicBezTo>
                  <a:cubicBezTo>
                    <a:pt x="4415703" y="1522290"/>
                    <a:pt x="4219318" y="1864803"/>
                    <a:pt x="3975770" y="2185668"/>
                  </a:cubicBezTo>
                  <a:cubicBezTo>
                    <a:pt x="3832734" y="2374321"/>
                    <a:pt x="3657225" y="2556789"/>
                    <a:pt x="3531199" y="2767863"/>
                  </a:cubicBezTo>
                  <a:cubicBezTo>
                    <a:pt x="3405172" y="2661166"/>
                    <a:pt x="2844625" y="2235151"/>
                    <a:pt x="2761897" y="2172524"/>
                  </a:cubicBezTo>
                  <a:cubicBezTo>
                    <a:pt x="1841826" y="1479765"/>
                    <a:pt x="10191" y="24663"/>
                    <a:pt x="140" y="10746"/>
                  </a:cubicBezTo>
                  <a:cubicBezTo>
                    <a:pt x="-1406" y="-3944"/>
                    <a:pt x="10191" y="695"/>
                    <a:pt x="17150" y="695"/>
                  </a:cubicBezTo>
                  <a:cubicBezTo>
                    <a:pt x="439300" y="4561"/>
                    <a:pt x="4537863" y="20024"/>
                    <a:pt x="4883469" y="2311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4" name="Freeform: Shape 10">
              <a:extLst>
                <a:ext uri="{FF2B5EF4-FFF2-40B4-BE49-F238E27FC236}">
                  <a16:creationId xmlns:a16="http://schemas.microsoft.com/office/drawing/2014/main" id="{CD11E9CC-0848-4531-B768-1F29FEE41EFC}"/>
                </a:ext>
              </a:extLst>
            </p:cNvPr>
            <p:cNvSpPr/>
            <p:nvPr/>
          </p:nvSpPr>
          <p:spPr>
            <a:xfrm>
              <a:off x="3426251" y="949450"/>
              <a:ext cx="3548841" cy="4128717"/>
            </a:xfrm>
            <a:custGeom>
              <a:avLst/>
              <a:gdLst>
                <a:gd name="connsiteX0" fmla="*/ 0 w 3548841"/>
                <a:gd name="connsiteY0" fmla="*/ 0 h 4128717"/>
                <a:gd name="connsiteX1" fmla="*/ 135304 w 3548841"/>
                <a:gd name="connsiteY1" fmla="*/ 101285 h 4128717"/>
                <a:gd name="connsiteX2" fmla="*/ 733737 w 3548841"/>
                <a:gd name="connsiteY2" fmla="*/ 567505 h 4128717"/>
                <a:gd name="connsiteX3" fmla="*/ 1639116 w 3548841"/>
                <a:gd name="connsiteY3" fmla="*/ 1274181 h 4128717"/>
                <a:gd name="connsiteX4" fmla="*/ 2242187 w 3548841"/>
                <a:gd name="connsiteY4" fmla="*/ 1743494 h 4128717"/>
                <a:gd name="connsiteX5" fmla="*/ 3152206 w 3548841"/>
                <a:gd name="connsiteY5" fmla="*/ 2453262 h 4128717"/>
                <a:gd name="connsiteX6" fmla="*/ 3538017 w 3548841"/>
                <a:gd name="connsiteY6" fmla="*/ 2754024 h 4128717"/>
                <a:gd name="connsiteX7" fmla="*/ 3551934 w 3548841"/>
                <a:gd name="connsiteY7" fmla="*/ 2774900 h 4128717"/>
                <a:gd name="connsiteX8" fmla="*/ 3552707 w 3548841"/>
                <a:gd name="connsiteY8" fmla="*/ 2813558 h 4128717"/>
                <a:gd name="connsiteX9" fmla="*/ 3552707 w 3548841"/>
                <a:gd name="connsiteY9" fmla="*/ 4068410 h 4128717"/>
                <a:gd name="connsiteX10" fmla="*/ 3551934 w 3548841"/>
                <a:gd name="connsiteY10" fmla="*/ 4107068 h 4128717"/>
                <a:gd name="connsiteX11" fmla="*/ 3512502 w 3548841"/>
                <a:gd name="connsiteY11" fmla="*/ 4126398 h 4128717"/>
                <a:gd name="connsiteX12" fmla="*/ 3441371 w 3548841"/>
                <a:gd name="connsiteY12" fmla="*/ 4072276 h 4128717"/>
                <a:gd name="connsiteX13" fmla="*/ 2750932 w 3548841"/>
                <a:gd name="connsiteY13" fmla="*/ 3533378 h 4128717"/>
                <a:gd name="connsiteX14" fmla="*/ 1985495 w 3548841"/>
                <a:gd name="connsiteY14" fmla="*/ 2936492 h 4128717"/>
                <a:gd name="connsiteX15" fmla="*/ 1220059 w 3548841"/>
                <a:gd name="connsiteY15" fmla="*/ 2339606 h 4128717"/>
                <a:gd name="connsiteX16" fmla="*/ 606164 w 3548841"/>
                <a:gd name="connsiteY16" fmla="*/ 1861015 h 4128717"/>
                <a:gd name="connsiteX17" fmla="*/ 126026 w 3548841"/>
                <a:gd name="connsiteY17" fmla="*/ 1486802 h 4128717"/>
                <a:gd name="connsiteX18" fmla="*/ 95100 w 3548841"/>
                <a:gd name="connsiteY18" fmla="*/ 1445824 h 4128717"/>
                <a:gd name="connsiteX19" fmla="*/ 40205 w 3548841"/>
                <a:gd name="connsiteY19" fmla="*/ 642503 h 4128717"/>
                <a:gd name="connsiteX20" fmla="*/ 773 w 3548841"/>
                <a:gd name="connsiteY20" fmla="*/ 57988 h 4128717"/>
                <a:gd name="connsiteX21" fmla="*/ 0 w 3548841"/>
                <a:gd name="connsiteY21" fmla="*/ 0 h 4128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548841" h="4128717">
                  <a:moveTo>
                    <a:pt x="0" y="0"/>
                  </a:moveTo>
                  <a:cubicBezTo>
                    <a:pt x="49483" y="27834"/>
                    <a:pt x="91234" y="66492"/>
                    <a:pt x="135304" y="101285"/>
                  </a:cubicBezTo>
                  <a:cubicBezTo>
                    <a:pt x="335555" y="255919"/>
                    <a:pt x="534259" y="412099"/>
                    <a:pt x="733737" y="567505"/>
                  </a:cubicBezTo>
                  <a:cubicBezTo>
                    <a:pt x="1035272" y="803322"/>
                    <a:pt x="1336808" y="1038365"/>
                    <a:pt x="1639116" y="1274181"/>
                  </a:cubicBezTo>
                  <a:cubicBezTo>
                    <a:pt x="1840140" y="1431134"/>
                    <a:pt x="2041164" y="1587314"/>
                    <a:pt x="2242187" y="1743494"/>
                  </a:cubicBezTo>
                  <a:cubicBezTo>
                    <a:pt x="2545269" y="1980083"/>
                    <a:pt x="2848351" y="2216673"/>
                    <a:pt x="3152206" y="2453262"/>
                  </a:cubicBezTo>
                  <a:cubicBezTo>
                    <a:pt x="3280552" y="2553774"/>
                    <a:pt x="3409671" y="2653513"/>
                    <a:pt x="3538017" y="2754024"/>
                  </a:cubicBezTo>
                  <a:cubicBezTo>
                    <a:pt x="3550388" y="2756344"/>
                    <a:pt x="3551161" y="2765622"/>
                    <a:pt x="3551934" y="2774900"/>
                  </a:cubicBezTo>
                  <a:cubicBezTo>
                    <a:pt x="3553480" y="2788044"/>
                    <a:pt x="3552707" y="2801188"/>
                    <a:pt x="3552707" y="2813558"/>
                  </a:cubicBezTo>
                  <a:cubicBezTo>
                    <a:pt x="3552707" y="3231842"/>
                    <a:pt x="3552707" y="3650126"/>
                    <a:pt x="3552707" y="4068410"/>
                  </a:cubicBezTo>
                  <a:cubicBezTo>
                    <a:pt x="3552707" y="4081554"/>
                    <a:pt x="3553480" y="4094698"/>
                    <a:pt x="3551934" y="4107068"/>
                  </a:cubicBezTo>
                  <a:cubicBezTo>
                    <a:pt x="3548841" y="4134129"/>
                    <a:pt x="3535697" y="4141088"/>
                    <a:pt x="3512502" y="4126398"/>
                  </a:cubicBezTo>
                  <a:cubicBezTo>
                    <a:pt x="3487761" y="4110161"/>
                    <a:pt x="3465339" y="4090832"/>
                    <a:pt x="3441371" y="4072276"/>
                  </a:cubicBezTo>
                  <a:cubicBezTo>
                    <a:pt x="3210967" y="3892901"/>
                    <a:pt x="2980563" y="3712753"/>
                    <a:pt x="2750932" y="3533378"/>
                  </a:cubicBezTo>
                  <a:cubicBezTo>
                    <a:pt x="2495786" y="3334673"/>
                    <a:pt x="2240641" y="3135196"/>
                    <a:pt x="1985495" y="2936492"/>
                  </a:cubicBezTo>
                  <a:cubicBezTo>
                    <a:pt x="1730350" y="2737788"/>
                    <a:pt x="1475205" y="2538311"/>
                    <a:pt x="1220059" y="2339606"/>
                  </a:cubicBezTo>
                  <a:cubicBezTo>
                    <a:pt x="1015170" y="2180334"/>
                    <a:pt x="811053" y="2020288"/>
                    <a:pt x="606164" y="1861015"/>
                  </a:cubicBezTo>
                  <a:cubicBezTo>
                    <a:pt x="446118" y="1736535"/>
                    <a:pt x="286072" y="1610509"/>
                    <a:pt x="126026" y="1486802"/>
                  </a:cubicBezTo>
                  <a:cubicBezTo>
                    <a:pt x="112109" y="1475978"/>
                    <a:pt x="98192" y="1465153"/>
                    <a:pt x="95100" y="1445824"/>
                  </a:cubicBezTo>
                  <a:cubicBezTo>
                    <a:pt x="76544" y="1178308"/>
                    <a:pt x="58761" y="910019"/>
                    <a:pt x="40205" y="642503"/>
                  </a:cubicBezTo>
                  <a:cubicBezTo>
                    <a:pt x="27061" y="447664"/>
                    <a:pt x="13917" y="252826"/>
                    <a:pt x="773" y="57988"/>
                  </a:cubicBezTo>
                  <a:cubicBezTo>
                    <a:pt x="0" y="38658"/>
                    <a:pt x="773" y="19329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5" name="Freeform: Shape 11">
              <a:extLst>
                <a:ext uri="{FF2B5EF4-FFF2-40B4-BE49-F238E27FC236}">
                  <a16:creationId xmlns:a16="http://schemas.microsoft.com/office/drawing/2014/main" id="{3CAC41BB-83B1-4AB9-B4BE-8430BC284D57}"/>
                </a:ext>
              </a:extLst>
            </p:cNvPr>
            <p:cNvSpPr/>
            <p:nvPr/>
          </p:nvSpPr>
          <p:spPr>
            <a:xfrm>
              <a:off x="3519611" y="2395274"/>
              <a:ext cx="3726670" cy="3316891"/>
            </a:xfrm>
            <a:custGeom>
              <a:avLst/>
              <a:gdLst>
                <a:gd name="connsiteX0" fmla="*/ 1740 w 3726669"/>
                <a:gd name="connsiteY0" fmla="*/ 0 h 3316890"/>
                <a:gd name="connsiteX1" fmla="*/ 3443884 w 3726669"/>
                <a:gd name="connsiteY1" fmla="*/ 2675161 h 3316890"/>
                <a:gd name="connsiteX2" fmla="*/ 3446203 w 3726669"/>
                <a:gd name="connsiteY2" fmla="*/ 1186813 h 3316890"/>
                <a:gd name="connsiteX3" fmla="*/ 3724544 w 3726669"/>
                <a:gd name="connsiteY3" fmla="*/ 1420310 h 3316890"/>
                <a:gd name="connsiteX4" fmla="*/ 3724544 w 3726669"/>
                <a:gd name="connsiteY4" fmla="*/ 3317664 h 3316890"/>
                <a:gd name="connsiteX5" fmla="*/ 1740 w 3726669"/>
                <a:gd name="connsiteY5" fmla="*/ 434521 h 3316890"/>
                <a:gd name="connsiteX6" fmla="*/ 1740 w 3726669"/>
                <a:gd name="connsiteY6" fmla="*/ 0 h 3316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26669" h="3316890">
                  <a:moveTo>
                    <a:pt x="1740" y="0"/>
                  </a:moveTo>
                  <a:cubicBezTo>
                    <a:pt x="421570" y="327050"/>
                    <a:pt x="3170955" y="2470272"/>
                    <a:pt x="3443884" y="2675161"/>
                  </a:cubicBezTo>
                  <a:cubicBezTo>
                    <a:pt x="3444657" y="2178787"/>
                    <a:pt x="3440791" y="1683187"/>
                    <a:pt x="3446203" y="1186813"/>
                  </a:cubicBezTo>
                  <a:cubicBezTo>
                    <a:pt x="3571456" y="1303561"/>
                    <a:pt x="3640268" y="1354590"/>
                    <a:pt x="3724544" y="1420310"/>
                  </a:cubicBezTo>
                  <a:cubicBezTo>
                    <a:pt x="3723771" y="1954569"/>
                    <a:pt x="3733822" y="2753252"/>
                    <a:pt x="3724544" y="3317664"/>
                  </a:cubicBezTo>
                  <a:cubicBezTo>
                    <a:pt x="3046475" y="2789590"/>
                    <a:pt x="283946" y="654873"/>
                    <a:pt x="1740" y="434521"/>
                  </a:cubicBezTo>
                  <a:cubicBezTo>
                    <a:pt x="-580" y="320865"/>
                    <a:pt x="-580" y="138397"/>
                    <a:pt x="1740" y="0"/>
                  </a:cubicBezTo>
                  <a:close/>
                </a:path>
              </a:pathLst>
            </a:custGeom>
            <a:solidFill>
              <a:srgbClr val="843C0C"/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6" name="Freeform: Shape 12">
              <a:extLst>
                <a:ext uri="{FF2B5EF4-FFF2-40B4-BE49-F238E27FC236}">
                  <a16:creationId xmlns:a16="http://schemas.microsoft.com/office/drawing/2014/main" id="{D939891C-B1D2-4F5B-B969-22EDFC1D6B1D}"/>
                </a:ext>
              </a:extLst>
            </p:cNvPr>
            <p:cNvSpPr/>
            <p:nvPr/>
          </p:nvSpPr>
          <p:spPr>
            <a:xfrm>
              <a:off x="6965814" y="688848"/>
              <a:ext cx="1670043" cy="3123599"/>
            </a:xfrm>
            <a:custGeom>
              <a:avLst/>
              <a:gdLst>
                <a:gd name="connsiteX0" fmla="*/ 278340 w 1670042"/>
                <a:gd name="connsiteY0" fmla="*/ 3126736 h 3123598"/>
                <a:gd name="connsiteX1" fmla="*/ 194065 w 1670042"/>
                <a:gd name="connsiteY1" fmla="*/ 3061017 h 3123598"/>
                <a:gd name="connsiteX2" fmla="*/ 28607 w 1670042"/>
                <a:gd name="connsiteY2" fmla="*/ 2922620 h 3123598"/>
                <a:gd name="connsiteX3" fmla="*/ 0 w 1670042"/>
                <a:gd name="connsiteY3" fmla="*/ 2893239 h 3123598"/>
                <a:gd name="connsiteX4" fmla="*/ 173190 w 1670042"/>
                <a:gd name="connsiteY4" fmla="*/ 2716957 h 3123598"/>
                <a:gd name="connsiteX5" fmla="*/ 983470 w 1670042"/>
                <a:gd name="connsiteY5" fmla="*/ 1503083 h 3123598"/>
                <a:gd name="connsiteX6" fmla="*/ 1282686 w 1670042"/>
                <a:gd name="connsiteY6" fmla="*/ 572962 h 3123598"/>
                <a:gd name="connsiteX7" fmla="*/ 1341447 w 1670042"/>
                <a:gd name="connsiteY7" fmla="*/ 24013 h 3123598"/>
                <a:gd name="connsiteX8" fmla="*/ 1364642 w 1670042"/>
                <a:gd name="connsiteY8" fmla="*/ 45 h 3123598"/>
                <a:gd name="connsiteX9" fmla="*/ 1610509 w 1670042"/>
                <a:gd name="connsiteY9" fmla="*/ 64218 h 3123598"/>
                <a:gd name="connsiteX10" fmla="*/ 1670043 w 1670042"/>
                <a:gd name="connsiteY10" fmla="*/ 177100 h 3123598"/>
                <a:gd name="connsiteX11" fmla="*/ 1647621 w 1670042"/>
                <a:gd name="connsiteY11" fmla="*/ 589972 h 3123598"/>
                <a:gd name="connsiteX12" fmla="*/ 1557934 w 1670042"/>
                <a:gd name="connsiteY12" fmla="*/ 1059285 h 3123598"/>
                <a:gd name="connsiteX13" fmla="*/ 1312839 w 1670042"/>
                <a:gd name="connsiteY13" fmla="*/ 1738126 h 3123598"/>
                <a:gd name="connsiteX14" fmla="*/ 811826 w 1670042"/>
                <a:gd name="connsiteY14" fmla="*/ 2554592 h 3123598"/>
                <a:gd name="connsiteX15" fmla="*/ 330916 w 1670042"/>
                <a:gd name="connsiteY15" fmla="*/ 3081893 h 3123598"/>
                <a:gd name="connsiteX16" fmla="*/ 278340 w 1670042"/>
                <a:gd name="connsiteY16" fmla="*/ 3126736 h 3123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70042" h="3123598">
                  <a:moveTo>
                    <a:pt x="278340" y="3126736"/>
                  </a:moveTo>
                  <a:cubicBezTo>
                    <a:pt x="245867" y="3110500"/>
                    <a:pt x="221899" y="3083439"/>
                    <a:pt x="194065" y="3061017"/>
                  </a:cubicBezTo>
                  <a:cubicBezTo>
                    <a:pt x="138397" y="3016173"/>
                    <a:pt x="83502" y="2969010"/>
                    <a:pt x="28607" y="2922620"/>
                  </a:cubicBezTo>
                  <a:cubicBezTo>
                    <a:pt x="17783" y="2914115"/>
                    <a:pt x="9278" y="2902518"/>
                    <a:pt x="0" y="2893239"/>
                  </a:cubicBezTo>
                  <a:cubicBezTo>
                    <a:pt x="57988" y="2834479"/>
                    <a:pt x="116748" y="2776491"/>
                    <a:pt x="173190" y="2716957"/>
                  </a:cubicBezTo>
                  <a:cubicBezTo>
                    <a:pt x="511064" y="2357434"/>
                    <a:pt x="778580" y="1950748"/>
                    <a:pt x="983470" y="1503083"/>
                  </a:cubicBezTo>
                  <a:cubicBezTo>
                    <a:pt x="1119547" y="1204641"/>
                    <a:pt x="1221605" y="895373"/>
                    <a:pt x="1282686" y="572962"/>
                  </a:cubicBezTo>
                  <a:cubicBezTo>
                    <a:pt x="1298922" y="486368"/>
                    <a:pt x="1341447" y="93598"/>
                    <a:pt x="1341447" y="24013"/>
                  </a:cubicBezTo>
                  <a:cubicBezTo>
                    <a:pt x="1341447" y="8550"/>
                    <a:pt x="1348405" y="-728"/>
                    <a:pt x="1364642" y="45"/>
                  </a:cubicBezTo>
                  <a:cubicBezTo>
                    <a:pt x="1452009" y="2364"/>
                    <a:pt x="1537058" y="12416"/>
                    <a:pt x="1610509" y="64218"/>
                  </a:cubicBezTo>
                  <a:cubicBezTo>
                    <a:pt x="1649167" y="91279"/>
                    <a:pt x="1670043" y="127618"/>
                    <a:pt x="1670043" y="177100"/>
                  </a:cubicBezTo>
                  <a:cubicBezTo>
                    <a:pt x="1670816" y="307766"/>
                    <a:pt x="1647621" y="582240"/>
                    <a:pt x="1647621" y="589972"/>
                  </a:cubicBezTo>
                  <a:cubicBezTo>
                    <a:pt x="1625199" y="747698"/>
                    <a:pt x="1598138" y="904651"/>
                    <a:pt x="1557934" y="1059285"/>
                  </a:cubicBezTo>
                  <a:cubicBezTo>
                    <a:pt x="1496853" y="1292782"/>
                    <a:pt x="1414897" y="1519320"/>
                    <a:pt x="1312839" y="1738126"/>
                  </a:cubicBezTo>
                  <a:cubicBezTo>
                    <a:pt x="1176762" y="2029611"/>
                    <a:pt x="1008211" y="2300220"/>
                    <a:pt x="811826" y="2554592"/>
                  </a:cubicBezTo>
                  <a:cubicBezTo>
                    <a:pt x="666471" y="2744018"/>
                    <a:pt x="502559" y="2917208"/>
                    <a:pt x="330916" y="3081893"/>
                  </a:cubicBezTo>
                  <a:cubicBezTo>
                    <a:pt x="314679" y="3097356"/>
                    <a:pt x="296123" y="3112046"/>
                    <a:pt x="278340" y="3126736"/>
                  </a:cubicBezTo>
                  <a:close/>
                </a:path>
              </a:pathLst>
            </a:custGeom>
            <a:solidFill>
              <a:srgbClr val="843C0C"/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7" name="Freeform: Shape 13">
              <a:extLst>
                <a:ext uri="{FF2B5EF4-FFF2-40B4-BE49-F238E27FC236}">
                  <a16:creationId xmlns:a16="http://schemas.microsoft.com/office/drawing/2014/main" id="{8AB33033-0943-4A77-97AB-C2E9FB429329}"/>
                </a:ext>
              </a:extLst>
            </p:cNvPr>
            <p:cNvSpPr/>
            <p:nvPr/>
          </p:nvSpPr>
          <p:spPr>
            <a:xfrm>
              <a:off x="5668520" y="520164"/>
              <a:ext cx="1314386" cy="1584994"/>
            </a:xfrm>
            <a:custGeom>
              <a:avLst/>
              <a:gdLst>
                <a:gd name="connsiteX0" fmla="*/ 1317396 w 1314385"/>
                <a:gd name="connsiteY0" fmla="*/ 1008389 h 1584994"/>
                <a:gd name="connsiteX1" fmla="*/ 1235440 w 1314385"/>
                <a:gd name="connsiteY1" fmla="*/ 719998 h 1584994"/>
                <a:gd name="connsiteX2" fmla="*/ 926946 w 1314385"/>
                <a:gd name="connsiteY2" fmla="*/ 445523 h 1584994"/>
                <a:gd name="connsiteX3" fmla="*/ 726696 w 1314385"/>
                <a:gd name="connsiteY3" fmla="*/ 212800 h 1584994"/>
                <a:gd name="connsiteX4" fmla="*/ 667162 w 1314385"/>
                <a:gd name="connsiteY4" fmla="*/ 78268 h 1584994"/>
                <a:gd name="connsiteX5" fmla="*/ 614586 w 1314385"/>
                <a:gd name="connsiteY5" fmla="*/ 4817 h 1584994"/>
                <a:gd name="connsiteX6" fmla="*/ 283671 w 1314385"/>
                <a:gd name="connsiteY6" fmla="*/ 304033 h 1584994"/>
                <a:gd name="connsiteX7" fmla="*/ 691 w 1314385"/>
                <a:gd name="connsiteY7" fmla="*/ 1008389 h 1584994"/>
                <a:gd name="connsiteX8" fmla="*/ 1047561 w 1314385"/>
                <a:gd name="connsiteY8" fmla="*/ 1490846 h 1584994"/>
                <a:gd name="connsiteX9" fmla="*/ 1317396 w 1314385"/>
                <a:gd name="connsiteY9" fmla="*/ 1008389 h 1584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14385" h="1584994">
                  <a:moveTo>
                    <a:pt x="1317396" y="1008389"/>
                  </a:moveTo>
                  <a:cubicBezTo>
                    <a:pt x="1313530" y="907104"/>
                    <a:pt x="1285696" y="805819"/>
                    <a:pt x="1235440" y="719998"/>
                  </a:cubicBezTo>
                  <a:cubicBezTo>
                    <a:pt x="1168175" y="606342"/>
                    <a:pt x="1020500" y="537530"/>
                    <a:pt x="926946" y="445523"/>
                  </a:cubicBezTo>
                  <a:cubicBezTo>
                    <a:pt x="854269" y="373618"/>
                    <a:pt x="781591" y="300167"/>
                    <a:pt x="726696" y="212800"/>
                  </a:cubicBezTo>
                  <a:cubicBezTo>
                    <a:pt x="700408" y="171048"/>
                    <a:pt x="677986" y="126205"/>
                    <a:pt x="667162" y="78268"/>
                  </a:cubicBezTo>
                  <a:cubicBezTo>
                    <a:pt x="660203" y="48115"/>
                    <a:pt x="664069" y="-18378"/>
                    <a:pt x="614586" y="4817"/>
                  </a:cubicBezTo>
                  <a:cubicBezTo>
                    <a:pt x="484694" y="64351"/>
                    <a:pt x="371812" y="194243"/>
                    <a:pt x="283671" y="304033"/>
                  </a:cubicBezTo>
                  <a:cubicBezTo>
                    <a:pt x="125171" y="501191"/>
                    <a:pt x="-10907" y="747832"/>
                    <a:pt x="691" y="1008389"/>
                  </a:cubicBezTo>
                  <a:cubicBezTo>
                    <a:pt x="23886" y="1529505"/>
                    <a:pt x="633142" y="1723570"/>
                    <a:pt x="1047561" y="1490846"/>
                  </a:cubicBezTo>
                  <a:cubicBezTo>
                    <a:pt x="1230028" y="1389561"/>
                    <a:pt x="1325128" y="1220237"/>
                    <a:pt x="1317396" y="1008389"/>
                  </a:cubicBezTo>
                  <a:close/>
                </a:path>
              </a:pathLst>
            </a:custGeom>
            <a:solidFill>
              <a:schemeClr val="bg1"/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8" name="Freeform: Shape 14">
              <a:extLst>
                <a:ext uri="{FF2B5EF4-FFF2-40B4-BE49-F238E27FC236}">
                  <a16:creationId xmlns:a16="http://schemas.microsoft.com/office/drawing/2014/main" id="{66935AC5-5392-4EDB-8ED8-D7269DC82544}"/>
                </a:ext>
              </a:extLst>
            </p:cNvPr>
            <p:cNvSpPr/>
            <p:nvPr/>
          </p:nvSpPr>
          <p:spPr>
            <a:xfrm>
              <a:off x="6092134" y="1529326"/>
              <a:ext cx="1554068" cy="773168"/>
            </a:xfrm>
            <a:custGeom>
              <a:avLst/>
              <a:gdLst>
                <a:gd name="connsiteX0" fmla="*/ 0 w 1554067"/>
                <a:gd name="connsiteY0" fmla="*/ 538125 h 773167"/>
                <a:gd name="connsiteX1" fmla="*/ 557454 w 1554067"/>
                <a:gd name="connsiteY1" fmla="*/ 504879 h 773167"/>
                <a:gd name="connsiteX2" fmla="*/ 878319 w 1554067"/>
                <a:gd name="connsiteY2" fmla="*/ 88141 h 773167"/>
                <a:gd name="connsiteX3" fmla="*/ 885277 w 1554067"/>
                <a:gd name="connsiteY3" fmla="*/ 0 h 773167"/>
                <a:gd name="connsiteX4" fmla="*/ 1459741 w 1554067"/>
                <a:gd name="connsiteY4" fmla="*/ 258238 h 773167"/>
                <a:gd name="connsiteX5" fmla="*/ 1523914 w 1554067"/>
                <a:gd name="connsiteY5" fmla="*/ 320092 h 773167"/>
                <a:gd name="connsiteX6" fmla="*/ 1546336 w 1554067"/>
                <a:gd name="connsiteY6" fmla="*/ 440706 h 773167"/>
                <a:gd name="connsiteX7" fmla="*/ 1341447 w 1554067"/>
                <a:gd name="connsiteY7" fmla="*/ 674976 h 773167"/>
                <a:gd name="connsiteX8" fmla="*/ 971872 w 1554067"/>
                <a:gd name="connsiteY8" fmla="*/ 772395 h 773167"/>
                <a:gd name="connsiteX9" fmla="*/ 457716 w 1554067"/>
                <a:gd name="connsiteY9" fmla="*/ 708995 h 773167"/>
                <a:gd name="connsiteX10" fmla="*/ 23968 w 1554067"/>
                <a:gd name="connsiteY10" fmla="*/ 555908 h 773167"/>
                <a:gd name="connsiteX11" fmla="*/ 0 w 1554067"/>
                <a:gd name="connsiteY11" fmla="*/ 538125 h 773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54067" h="773167">
                  <a:moveTo>
                    <a:pt x="0" y="538125"/>
                  </a:moveTo>
                  <a:cubicBezTo>
                    <a:pt x="188653" y="577556"/>
                    <a:pt x="375759" y="572144"/>
                    <a:pt x="557454" y="504879"/>
                  </a:cubicBezTo>
                  <a:cubicBezTo>
                    <a:pt x="749973" y="433747"/>
                    <a:pt x="849712" y="286845"/>
                    <a:pt x="878319" y="88141"/>
                  </a:cubicBezTo>
                  <a:cubicBezTo>
                    <a:pt x="882185" y="58761"/>
                    <a:pt x="882958" y="29380"/>
                    <a:pt x="885277" y="0"/>
                  </a:cubicBezTo>
                  <a:cubicBezTo>
                    <a:pt x="1090940" y="55668"/>
                    <a:pt x="1287325" y="129119"/>
                    <a:pt x="1459741" y="258238"/>
                  </a:cubicBezTo>
                  <a:cubicBezTo>
                    <a:pt x="1483710" y="276021"/>
                    <a:pt x="1504585" y="296896"/>
                    <a:pt x="1523914" y="320092"/>
                  </a:cubicBezTo>
                  <a:cubicBezTo>
                    <a:pt x="1553295" y="355657"/>
                    <a:pt x="1565665" y="392769"/>
                    <a:pt x="1546336" y="440706"/>
                  </a:cubicBezTo>
                  <a:cubicBezTo>
                    <a:pt x="1503812" y="541991"/>
                    <a:pt x="1434227" y="619308"/>
                    <a:pt x="1341447" y="674976"/>
                  </a:cubicBezTo>
                  <a:cubicBezTo>
                    <a:pt x="1227791" y="743014"/>
                    <a:pt x="1101764" y="766983"/>
                    <a:pt x="971872" y="772395"/>
                  </a:cubicBezTo>
                  <a:cubicBezTo>
                    <a:pt x="797136" y="779353"/>
                    <a:pt x="627039" y="745334"/>
                    <a:pt x="457716" y="708995"/>
                  </a:cubicBezTo>
                  <a:cubicBezTo>
                    <a:pt x="306948" y="676522"/>
                    <a:pt x="160046" y="629359"/>
                    <a:pt x="23968" y="555908"/>
                  </a:cubicBezTo>
                  <a:cubicBezTo>
                    <a:pt x="14690" y="551269"/>
                    <a:pt x="3093" y="550496"/>
                    <a:pt x="0" y="53812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39" name="Freeform: Shape 15">
              <a:extLst>
                <a:ext uri="{FF2B5EF4-FFF2-40B4-BE49-F238E27FC236}">
                  <a16:creationId xmlns:a16="http://schemas.microsoft.com/office/drawing/2014/main" id="{6E1E3AFA-D989-4357-9A38-DCB312649021}"/>
                </a:ext>
              </a:extLst>
            </p:cNvPr>
            <p:cNvSpPr/>
            <p:nvPr/>
          </p:nvSpPr>
          <p:spPr>
            <a:xfrm>
              <a:off x="5975386" y="809507"/>
              <a:ext cx="1020582" cy="1291191"/>
            </a:xfrm>
            <a:custGeom>
              <a:avLst/>
              <a:gdLst>
                <a:gd name="connsiteX0" fmla="*/ 0 w 1020581"/>
                <a:gd name="connsiteY0" fmla="*/ 1213874 h 1291190"/>
                <a:gd name="connsiteX1" fmla="*/ 242001 w 1020581"/>
                <a:gd name="connsiteY1" fmla="*/ 1032179 h 1291190"/>
                <a:gd name="connsiteX2" fmla="*/ 487869 w 1020581"/>
                <a:gd name="connsiteY2" fmla="*/ 426789 h 1291190"/>
                <a:gd name="connsiteX3" fmla="*/ 492508 w 1020581"/>
                <a:gd name="connsiteY3" fmla="*/ 229631 h 1291190"/>
                <a:gd name="connsiteX4" fmla="*/ 474725 w 1020581"/>
                <a:gd name="connsiteY4" fmla="*/ 0 h 1291190"/>
                <a:gd name="connsiteX5" fmla="*/ 644049 w 1020581"/>
                <a:gd name="connsiteY5" fmla="*/ 166231 h 1291190"/>
                <a:gd name="connsiteX6" fmla="*/ 916977 w 1020581"/>
                <a:gd name="connsiteY6" fmla="*/ 412099 h 1291190"/>
                <a:gd name="connsiteX7" fmla="*/ 910792 w 1020581"/>
                <a:gd name="connsiteY7" fmla="*/ 1067745 h 1291190"/>
                <a:gd name="connsiteX8" fmla="*/ 247414 w 1020581"/>
                <a:gd name="connsiteY8" fmla="*/ 1290417 h 1291190"/>
                <a:gd name="connsiteX9" fmla="*/ 0 w 1020581"/>
                <a:gd name="connsiteY9" fmla="*/ 1213874 h 129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20581" h="1291190">
                  <a:moveTo>
                    <a:pt x="0" y="1213874"/>
                  </a:moveTo>
                  <a:cubicBezTo>
                    <a:pt x="48709" y="1245574"/>
                    <a:pt x="216487" y="1062333"/>
                    <a:pt x="242001" y="1032179"/>
                  </a:cubicBezTo>
                  <a:cubicBezTo>
                    <a:pt x="387357" y="864402"/>
                    <a:pt x="467767" y="646369"/>
                    <a:pt x="487869" y="426789"/>
                  </a:cubicBezTo>
                  <a:cubicBezTo>
                    <a:pt x="494054" y="361069"/>
                    <a:pt x="494828" y="295350"/>
                    <a:pt x="492508" y="229631"/>
                  </a:cubicBezTo>
                  <a:cubicBezTo>
                    <a:pt x="490188" y="163138"/>
                    <a:pt x="469313" y="65719"/>
                    <a:pt x="474725" y="0"/>
                  </a:cubicBezTo>
                  <a:cubicBezTo>
                    <a:pt x="567505" y="102058"/>
                    <a:pt x="599978" y="127573"/>
                    <a:pt x="644049" y="166231"/>
                  </a:cubicBezTo>
                  <a:cubicBezTo>
                    <a:pt x="730644" y="241228"/>
                    <a:pt x="847392" y="320092"/>
                    <a:pt x="916977" y="412099"/>
                  </a:cubicBezTo>
                  <a:cubicBezTo>
                    <a:pt x="1065425" y="608483"/>
                    <a:pt x="1049189" y="865948"/>
                    <a:pt x="910792" y="1067745"/>
                  </a:cubicBezTo>
                  <a:cubicBezTo>
                    <a:pt x="779353" y="1260264"/>
                    <a:pt x="463127" y="1319798"/>
                    <a:pt x="247414" y="1290417"/>
                  </a:cubicBezTo>
                  <a:cubicBezTo>
                    <a:pt x="166231" y="1279593"/>
                    <a:pt x="68812" y="1258718"/>
                    <a:pt x="0" y="1213874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77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340" name="TextBox 2339">
            <a:extLst>
              <a:ext uri="{FF2B5EF4-FFF2-40B4-BE49-F238E27FC236}">
                <a16:creationId xmlns:a16="http://schemas.microsoft.com/office/drawing/2014/main" id="{062043A7-C818-4DF9-9FE8-F3FF80028117}"/>
              </a:ext>
            </a:extLst>
          </p:cNvPr>
          <p:cNvSpPr txBox="1"/>
          <p:nvPr/>
        </p:nvSpPr>
        <p:spPr>
          <a:xfrm>
            <a:off x="824706" y="1672468"/>
            <a:ext cx="59079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2"/>
                </a:solidFill>
                <a:cs typeface="Arial" pitchFamily="34" charset="0"/>
              </a:rPr>
              <a:t>Q</a:t>
            </a:r>
            <a:endParaRPr lang="ko-KR" altLang="en-US" sz="4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341" name="TextBox 2340">
            <a:extLst>
              <a:ext uri="{FF2B5EF4-FFF2-40B4-BE49-F238E27FC236}">
                <a16:creationId xmlns:a16="http://schemas.microsoft.com/office/drawing/2014/main" id="{4BE8658D-22FB-4325-91D3-B51AE60C1673}"/>
              </a:ext>
            </a:extLst>
          </p:cNvPr>
          <p:cNvSpPr txBox="1"/>
          <p:nvPr/>
        </p:nvSpPr>
        <p:spPr>
          <a:xfrm>
            <a:off x="836877" y="3496162"/>
            <a:ext cx="59079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2"/>
                </a:solidFill>
                <a:cs typeface="Arial" pitchFamily="34" charset="0"/>
              </a:rPr>
              <a:t>A</a:t>
            </a:r>
            <a:endParaRPr lang="ko-KR" altLang="en-US" sz="4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342" name="Group 18">
            <a:extLst>
              <a:ext uri="{FF2B5EF4-FFF2-40B4-BE49-F238E27FC236}">
                <a16:creationId xmlns:a16="http://schemas.microsoft.com/office/drawing/2014/main" id="{AF97FD50-6120-475B-8999-89150C0ECD87}"/>
              </a:ext>
            </a:extLst>
          </p:cNvPr>
          <p:cNvGrpSpPr/>
          <p:nvPr/>
        </p:nvGrpSpPr>
        <p:grpSpPr>
          <a:xfrm>
            <a:off x="659151" y="2459478"/>
            <a:ext cx="2629858" cy="896263"/>
            <a:chOff x="6372200" y="1720413"/>
            <a:chExt cx="2160240" cy="896263"/>
          </a:xfrm>
        </p:grpSpPr>
        <p:sp>
          <p:nvSpPr>
            <p:cNvPr id="2343" name="TextBox 2342">
              <a:extLst>
                <a:ext uri="{FF2B5EF4-FFF2-40B4-BE49-F238E27FC236}">
                  <a16:creationId xmlns:a16="http://schemas.microsoft.com/office/drawing/2014/main" id="{CCF9061A-2BAD-48EF-B61B-2C5FB1E3974B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/>
            </a:p>
          </p:txBody>
        </p:sp>
        <p:sp>
          <p:nvSpPr>
            <p:cNvPr id="2344" name="TextBox 2343">
              <a:extLst>
                <a:ext uri="{FF2B5EF4-FFF2-40B4-BE49-F238E27FC236}">
                  <a16:creationId xmlns:a16="http://schemas.microsoft.com/office/drawing/2014/main" id="{CD57B835-AD93-4B93-B83B-A34173884B6B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/>
                <a:t>Contents Title</a:t>
              </a:r>
              <a:endParaRPr lang="ko-KR" altLang="en-US" sz="1200" b="1" dirty="0"/>
            </a:p>
          </p:txBody>
        </p:sp>
      </p:grpSp>
      <p:grpSp>
        <p:nvGrpSpPr>
          <p:cNvPr id="2345" name="Group 21">
            <a:extLst>
              <a:ext uri="{FF2B5EF4-FFF2-40B4-BE49-F238E27FC236}">
                <a16:creationId xmlns:a16="http://schemas.microsoft.com/office/drawing/2014/main" id="{83376F13-0443-45A2-97CC-4986E42C41C8}"/>
              </a:ext>
            </a:extLst>
          </p:cNvPr>
          <p:cNvGrpSpPr/>
          <p:nvPr/>
        </p:nvGrpSpPr>
        <p:grpSpPr>
          <a:xfrm>
            <a:off x="671322" y="4291938"/>
            <a:ext cx="2629858" cy="896263"/>
            <a:chOff x="6372200" y="1720413"/>
            <a:chExt cx="2160240" cy="896263"/>
          </a:xfrm>
        </p:grpSpPr>
        <p:sp>
          <p:nvSpPr>
            <p:cNvPr id="2346" name="TextBox 2345">
              <a:extLst>
                <a:ext uri="{FF2B5EF4-FFF2-40B4-BE49-F238E27FC236}">
                  <a16:creationId xmlns:a16="http://schemas.microsoft.com/office/drawing/2014/main" id="{A2EC3375-D5AE-4DBB-99BA-0EF38CCFDA11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/>
            </a:p>
          </p:txBody>
        </p:sp>
        <p:sp>
          <p:nvSpPr>
            <p:cNvPr id="2347" name="TextBox 2346">
              <a:extLst>
                <a:ext uri="{FF2B5EF4-FFF2-40B4-BE49-F238E27FC236}">
                  <a16:creationId xmlns:a16="http://schemas.microsoft.com/office/drawing/2014/main" id="{A27ABB1B-7ECA-4139-9979-908112CDBE6F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/>
                <a:t>Contents Title</a:t>
              </a:r>
              <a:endParaRPr lang="ko-KR" altLang="en-US" sz="1200" b="1" dirty="0"/>
            </a:p>
          </p:txBody>
        </p:sp>
      </p:grpSp>
      <p:sp>
        <p:nvSpPr>
          <p:cNvPr id="2348" name="TextBox 2347">
            <a:extLst>
              <a:ext uri="{FF2B5EF4-FFF2-40B4-BE49-F238E27FC236}">
                <a16:creationId xmlns:a16="http://schemas.microsoft.com/office/drawing/2014/main" id="{8B2FFBC0-9930-426D-BDAD-842346E282EE}"/>
              </a:ext>
            </a:extLst>
          </p:cNvPr>
          <p:cNvSpPr txBox="1"/>
          <p:nvPr/>
        </p:nvSpPr>
        <p:spPr>
          <a:xfrm>
            <a:off x="10881316" y="2563610"/>
            <a:ext cx="59079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Q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349" name="TextBox 2348">
            <a:extLst>
              <a:ext uri="{FF2B5EF4-FFF2-40B4-BE49-F238E27FC236}">
                <a16:creationId xmlns:a16="http://schemas.microsoft.com/office/drawing/2014/main" id="{26016304-A239-4863-9D8B-B1B90BC2717C}"/>
              </a:ext>
            </a:extLst>
          </p:cNvPr>
          <p:cNvSpPr txBox="1"/>
          <p:nvPr/>
        </p:nvSpPr>
        <p:spPr>
          <a:xfrm>
            <a:off x="10881316" y="4508085"/>
            <a:ext cx="59079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A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350" name="Group 26">
            <a:extLst>
              <a:ext uri="{FF2B5EF4-FFF2-40B4-BE49-F238E27FC236}">
                <a16:creationId xmlns:a16="http://schemas.microsoft.com/office/drawing/2014/main" id="{5A9A9FD7-EA48-4323-AF23-CB96CF33E922}"/>
              </a:ext>
            </a:extLst>
          </p:cNvPr>
          <p:cNvGrpSpPr/>
          <p:nvPr/>
        </p:nvGrpSpPr>
        <p:grpSpPr>
          <a:xfrm>
            <a:off x="9035151" y="3350619"/>
            <a:ext cx="2629858" cy="896263"/>
            <a:chOff x="6372200" y="1720413"/>
            <a:chExt cx="2160240" cy="896263"/>
          </a:xfrm>
        </p:grpSpPr>
        <p:sp>
          <p:nvSpPr>
            <p:cNvPr id="2351" name="TextBox 2350">
              <a:extLst>
                <a:ext uri="{FF2B5EF4-FFF2-40B4-BE49-F238E27FC236}">
                  <a16:creationId xmlns:a16="http://schemas.microsoft.com/office/drawing/2014/main" id="{5F7C4861-37D6-4E61-9BF7-968C1AF56A1C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/>
            </a:p>
          </p:txBody>
        </p:sp>
        <p:sp>
          <p:nvSpPr>
            <p:cNvPr id="2352" name="TextBox 2351">
              <a:extLst>
                <a:ext uri="{FF2B5EF4-FFF2-40B4-BE49-F238E27FC236}">
                  <a16:creationId xmlns:a16="http://schemas.microsoft.com/office/drawing/2014/main" id="{A57CEAD4-5CB2-478D-8BA3-306902705DBC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/>
                <a:t>Contents Title</a:t>
              </a:r>
              <a:endParaRPr lang="ko-KR" altLang="en-US" sz="1400" b="1" dirty="0"/>
            </a:p>
          </p:txBody>
        </p:sp>
      </p:grpSp>
      <p:grpSp>
        <p:nvGrpSpPr>
          <p:cNvPr id="2353" name="Group 29">
            <a:extLst>
              <a:ext uri="{FF2B5EF4-FFF2-40B4-BE49-F238E27FC236}">
                <a16:creationId xmlns:a16="http://schemas.microsoft.com/office/drawing/2014/main" id="{A51F80D3-72B7-4026-A4BC-105CBC9DBF15}"/>
              </a:ext>
            </a:extLst>
          </p:cNvPr>
          <p:cNvGrpSpPr/>
          <p:nvPr/>
        </p:nvGrpSpPr>
        <p:grpSpPr>
          <a:xfrm>
            <a:off x="9035151" y="5303861"/>
            <a:ext cx="2629858" cy="896263"/>
            <a:chOff x="6372200" y="1720413"/>
            <a:chExt cx="2160240" cy="896263"/>
          </a:xfrm>
        </p:grpSpPr>
        <p:sp>
          <p:nvSpPr>
            <p:cNvPr id="2354" name="TextBox 2353">
              <a:extLst>
                <a:ext uri="{FF2B5EF4-FFF2-40B4-BE49-F238E27FC236}">
                  <a16:creationId xmlns:a16="http://schemas.microsoft.com/office/drawing/2014/main" id="{01519775-2F78-4D48-B552-7F2F21D759B1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/>
            </a:p>
          </p:txBody>
        </p:sp>
        <p:sp>
          <p:nvSpPr>
            <p:cNvPr id="2355" name="TextBox 2354">
              <a:extLst>
                <a:ext uri="{FF2B5EF4-FFF2-40B4-BE49-F238E27FC236}">
                  <a16:creationId xmlns:a16="http://schemas.microsoft.com/office/drawing/2014/main" id="{2448E988-615F-488C-AAEF-1F8D298C250C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/>
                <a:t>Contents Title</a:t>
              </a:r>
              <a:endParaRPr lang="ko-KR" altLang="en-US" sz="1400" b="1" dirty="0"/>
            </a:p>
          </p:txBody>
        </p:sp>
      </p:grpSp>
      <p:sp>
        <p:nvSpPr>
          <p:cNvPr id="2356" name="Freeform: Shape 32">
            <a:extLst>
              <a:ext uri="{FF2B5EF4-FFF2-40B4-BE49-F238E27FC236}">
                <a16:creationId xmlns:a16="http://schemas.microsoft.com/office/drawing/2014/main" id="{0D2A30AF-663A-4446-824A-D4D644D2D0D4}"/>
              </a:ext>
            </a:extLst>
          </p:cNvPr>
          <p:cNvSpPr/>
          <p:nvPr/>
        </p:nvSpPr>
        <p:spPr>
          <a:xfrm>
            <a:off x="9990019" y="1716048"/>
            <a:ext cx="988231" cy="810025"/>
          </a:xfrm>
          <a:custGeom>
            <a:avLst/>
            <a:gdLst>
              <a:gd name="connsiteX0" fmla="*/ 1169670 w 1162050"/>
              <a:gd name="connsiteY0" fmla="*/ 316230 h 952500"/>
              <a:gd name="connsiteX1" fmla="*/ 853440 w 1162050"/>
              <a:gd name="connsiteY1" fmla="*/ 0 h 952500"/>
              <a:gd name="connsiteX2" fmla="*/ 687705 w 1162050"/>
              <a:gd name="connsiteY2" fmla="*/ 46672 h 952500"/>
              <a:gd name="connsiteX3" fmla="*/ 537210 w 1162050"/>
              <a:gd name="connsiteY3" fmla="*/ 0 h 952500"/>
              <a:gd name="connsiteX4" fmla="*/ 312420 w 1162050"/>
              <a:gd name="connsiteY4" fmla="*/ 124777 h 952500"/>
              <a:gd name="connsiteX5" fmla="*/ 229552 w 1162050"/>
              <a:gd name="connsiteY5" fmla="*/ 109538 h 952500"/>
              <a:gd name="connsiteX6" fmla="*/ 0 w 1162050"/>
              <a:gd name="connsiteY6" fmla="*/ 339090 h 952500"/>
              <a:gd name="connsiteX7" fmla="*/ 229552 w 1162050"/>
              <a:gd name="connsiteY7" fmla="*/ 568643 h 952500"/>
              <a:gd name="connsiteX8" fmla="*/ 242888 w 1162050"/>
              <a:gd name="connsiteY8" fmla="*/ 568643 h 952500"/>
              <a:gd name="connsiteX9" fmla="*/ 220980 w 1162050"/>
              <a:gd name="connsiteY9" fmla="*/ 911543 h 952500"/>
              <a:gd name="connsiteX10" fmla="*/ 270510 w 1162050"/>
              <a:gd name="connsiteY10" fmla="*/ 958215 h 952500"/>
              <a:gd name="connsiteX11" fmla="*/ 699135 w 1162050"/>
              <a:gd name="connsiteY11" fmla="*/ 934403 h 952500"/>
              <a:gd name="connsiteX12" fmla="*/ 741997 w 1162050"/>
              <a:gd name="connsiteY12" fmla="*/ 937260 h 952500"/>
              <a:gd name="connsiteX13" fmla="*/ 765810 w 1162050"/>
              <a:gd name="connsiteY13" fmla="*/ 943928 h 952500"/>
              <a:gd name="connsiteX14" fmla="*/ 771525 w 1162050"/>
              <a:gd name="connsiteY14" fmla="*/ 943928 h 952500"/>
              <a:gd name="connsiteX15" fmla="*/ 849630 w 1162050"/>
              <a:gd name="connsiteY15" fmla="*/ 959168 h 952500"/>
              <a:gd name="connsiteX16" fmla="*/ 898207 w 1162050"/>
              <a:gd name="connsiteY16" fmla="*/ 911543 h 952500"/>
              <a:gd name="connsiteX17" fmla="*/ 878205 w 1162050"/>
              <a:gd name="connsiteY17" fmla="*/ 632460 h 952500"/>
              <a:gd name="connsiteX18" fmla="*/ 1169670 w 1162050"/>
              <a:gd name="connsiteY18" fmla="*/ 31623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62050" h="952500">
                <a:moveTo>
                  <a:pt x="1169670" y="316230"/>
                </a:moveTo>
                <a:cubicBezTo>
                  <a:pt x="1169670" y="141922"/>
                  <a:pt x="1027747" y="0"/>
                  <a:pt x="853440" y="0"/>
                </a:cubicBezTo>
                <a:cubicBezTo>
                  <a:pt x="792480" y="0"/>
                  <a:pt x="736282" y="17145"/>
                  <a:pt x="687705" y="46672"/>
                </a:cubicBezTo>
                <a:cubicBezTo>
                  <a:pt x="644843" y="17145"/>
                  <a:pt x="593407" y="0"/>
                  <a:pt x="537210" y="0"/>
                </a:cubicBezTo>
                <a:cubicBezTo>
                  <a:pt x="442913" y="0"/>
                  <a:pt x="360045" y="49530"/>
                  <a:pt x="312420" y="124777"/>
                </a:cubicBezTo>
                <a:cubicBezTo>
                  <a:pt x="286702" y="114300"/>
                  <a:pt x="258127" y="109538"/>
                  <a:pt x="229552" y="109538"/>
                </a:cubicBezTo>
                <a:cubicBezTo>
                  <a:pt x="102870" y="109538"/>
                  <a:pt x="0" y="212408"/>
                  <a:pt x="0" y="339090"/>
                </a:cubicBezTo>
                <a:cubicBezTo>
                  <a:pt x="0" y="465773"/>
                  <a:pt x="102870" y="568643"/>
                  <a:pt x="229552" y="568643"/>
                </a:cubicBezTo>
                <a:cubicBezTo>
                  <a:pt x="234315" y="568643"/>
                  <a:pt x="238125" y="568643"/>
                  <a:pt x="242888" y="568643"/>
                </a:cubicBezTo>
                <a:cubicBezTo>
                  <a:pt x="234315" y="682943"/>
                  <a:pt x="227647" y="797243"/>
                  <a:pt x="220980" y="911543"/>
                </a:cubicBezTo>
                <a:cubicBezTo>
                  <a:pt x="218122" y="958215"/>
                  <a:pt x="226695" y="965835"/>
                  <a:pt x="270510" y="958215"/>
                </a:cubicBezTo>
                <a:cubicBezTo>
                  <a:pt x="412432" y="933450"/>
                  <a:pt x="555307" y="915353"/>
                  <a:pt x="699135" y="934403"/>
                </a:cubicBezTo>
                <a:cubicBezTo>
                  <a:pt x="713422" y="933450"/>
                  <a:pt x="727710" y="934403"/>
                  <a:pt x="741997" y="937260"/>
                </a:cubicBezTo>
                <a:cubicBezTo>
                  <a:pt x="750570" y="939165"/>
                  <a:pt x="759142" y="941070"/>
                  <a:pt x="765810" y="943928"/>
                </a:cubicBezTo>
                <a:cubicBezTo>
                  <a:pt x="767715" y="943928"/>
                  <a:pt x="769620" y="943928"/>
                  <a:pt x="771525" y="943928"/>
                </a:cubicBezTo>
                <a:cubicBezTo>
                  <a:pt x="797242" y="950595"/>
                  <a:pt x="822960" y="957262"/>
                  <a:pt x="849630" y="959168"/>
                </a:cubicBezTo>
                <a:cubicBezTo>
                  <a:pt x="893445" y="962025"/>
                  <a:pt x="901065" y="958215"/>
                  <a:pt x="898207" y="911543"/>
                </a:cubicBezTo>
                <a:cubicBezTo>
                  <a:pt x="891540" y="818198"/>
                  <a:pt x="885825" y="725805"/>
                  <a:pt x="878205" y="632460"/>
                </a:cubicBezTo>
                <a:cubicBezTo>
                  <a:pt x="1041082" y="618173"/>
                  <a:pt x="1169670" y="481965"/>
                  <a:pt x="1169670" y="31623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57" name="Group 33">
            <a:extLst>
              <a:ext uri="{FF2B5EF4-FFF2-40B4-BE49-F238E27FC236}">
                <a16:creationId xmlns:a16="http://schemas.microsoft.com/office/drawing/2014/main" id="{BCD9BD99-16F7-4506-B050-1DEA607B884B}"/>
              </a:ext>
            </a:extLst>
          </p:cNvPr>
          <p:cNvGrpSpPr/>
          <p:nvPr/>
        </p:nvGrpSpPr>
        <p:grpSpPr>
          <a:xfrm>
            <a:off x="1653360" y="5303861"/>
            <a:ext cx="289469" cy="1062099"/>
            <a:chOff x="2214055" y="3105740"/>
            <a:chExt cx="562309" cy="2063186"/>
          </a:xfrm>
        </p:grpSpPr>
        <p:sp>
          <p:nvSpPr>
            <p:cNvPr id="2358" name="Freeform: Shape 34">
              <a:extLst>
                <a:ext uri="{FF2B5EF4-FFF2-40B4-BE49-F238E27FC236}">
                  <a16:creationId xmlns:a16="http://schemas.microsoft.com/office/drawing/2014/main" id="{D42F74A1-15C3-4FE9-BD22-7A704F716BC0}"/>
                </a:ext>
              </a:extLst>
            </p:cNvPr>
            <p:cNvSpPr/>
            <p:nvPr/>
          </p:nvSpPr>
          <p:spPr>
            <a:xfrm rot="20075373">
              <a:off x="2214055" y="3105740"/>
              <a:ext cx="518467" cy="2032055"/>
            </a:xfrm>
            <a:custGeom>
              <a:avLst/>
              <a:gdLst>
                <a:gd name="connsiteX0" fmla="*/ 450200 w 590550"/>
                <a:gd name="connsiteY0" fmla="*/ 68609 h 2314575"/>
                <a:gd name="connsiteX1" fmla="*/ 291132 w 590550"/>
                <a:gd name="connsiteY1" fmla="*/ 29 h 2314575"/>
                <a:gd name="connsiteX2" fmla="*/ 291132 w 590550"/>
                <a:gd name="connsiteY2" fmla="*/ 29 h 2314575"/>
                <a:gd name="connsiteX3" fmla="*/ 291132 w 590550"/>
                <a:gd name="connsiteY3" fmla="*/ 29 h 2314575"/>
                <a:gd name="connsiteX4" fmla="*/ 291132 w 590550"/>
                <a:gd name="connsiteY4" fmla="*/ 29 h 2314575"/>
                <a:gd name="connsiteX5" fmla="*/ 291132 w 590550"/>
                <a:gd name="connsiteY5" fmla="*/ 29 h 2314575"/>
                <a:gd name="connsiteX6" fmla="*/ 286370 w 590550"/>
                <a:gd name="connsiteY6" fmla="*/ 29 h 2314575"/>
                <a:gd name="connsiteX7" fmla="*/ 130160 w 590550"/>
                <a:gd name="connsiteY7" fmla="*/ 78134 h 2314575"/>
                <a:gd name="connsiteX8" fmla="*/ 2525 w 590550"/>
                <a:gd name="connsiteY8" fmla="*/ 557241 h 2314575"/>
                <a:gd name="connsiteX9" fmla="*/ 147304 w 590550"/>
                <a:gd name="connsiteY9" fmla="*/ 1065876 h 2314575"/>
                <a:gd name="connsiteX10" fmla="*/ 140637 w 590550"/>
                <a:gd name="connsiteY10" fmla="*/ 1077306 h 2314575"/>
                <a:gd name="connsiteX11" fmla="*/ 140637 w 590550"/>
                <a:gd name="connsiteY11" fmla="*/ 1085879 h 2314575"/>
                <a:gd name="connsiteX12" fmla="*/ 153019 w 590550"/>
                <a:gd name="connsiteY12" fmla="*/ 1098261 h 2314575"/>
                <a:gd name="connsiteX13" fmla="*/ 158735 w 590550"/>
                <a:gd name="connsiteY13" fmla="*/ 1098261 h 2314575"/>
                <a:gd name="connsiteX14" fmla="*/ 257794 w 590550"/>
                <a:gd name="connsiteY14" fmla="*/ 1355436 h 2314575"/>
                <a:gd name="connsiteX15" fmla="*/ 190167 w 590550"/>
                <a:gd name="connsiteY15" fmla="*/ 1437351 h 2314575"/>
                <a:gd name="connsiteX16" fmla="*/ 209217 w 590550"/>
                <a:gd name="connsiteY16" fmla="*/ 2227926 h 2314575"/>
                <a:gd name="connsiteX17" fmla="*/ 299704 w 590550"/>
                <a:gd name="connsiteY17" fmla="*/ 2318414 h 2314575"/>
                <a:gd name="connsiteX18" fmla="*/ 390192 w 590550"/>
                <a:gd name="connsiteY18" fmla="*/ 2227926 h 2314575"/>
                <a:gd name="connsiteX19" fmla="*/ 409242 w 590550"/>
                <a:gd name="connsiteY19" fmla="*/ 1437351 h 2314575"/>
                <a:gd name="connsiteX20" fmla="*/ 343520 w 590550"/>
                <a:gd name="connsiteY20" fmla="*/ 1356389 h 2314575"/>
                <a:gd name="connsiteX21" fmla="*/ 437817 w 590550"/>
                <a:gd name="connsiteY21" fmla="*/ 1098261 h 2314575"/>
                <a:gd name="connsiteX22" fmla="*/ 447342 w 590550"/>
                <a:gd name="connsiteY22" fmla="*/ 1098261 h 2314575"/>
                <a:gd name="connsiteX23" fmla="*/ 459725 w 590550"/>
                <a:gd name="connsiteY23" fmla="*/ 1085879 h 2314575"/>
                <a:gd name="connsiteX24" fmla="*/ 459725 w 590550"/>
                <a:gd name="connsiteY24" fmla="*/ 1077306 h 2314575"/>
                <a:gd name="connsiteX25" fmla="*/ 449247 w 590550"/>
                <a:gd name="connsiteY25" fmla="*/ 1064924 h 2314575"/>
                <a:gd name="connsiteX26" fmla="*/ 592122 w 590550"/>
                <a:gd name="connsiteY26" fmla="*/ 521999 h 2314575"/>
                <a:gd name="connsiteX27" fmla="*/ 450200 w 590550"/>
                <a:gd name="connsiteY27" fmla="*/ 68609 h 2314575"/>
                <a:gd name="connsiteX28" fmla="*/ 284465 w 590550"/>
                <a:gd name="connsiteY28" fmla="*/ 1064924 h 2314575"/>
                <a:gd name="connsiteX29" fmla="*/ 233982 w 590550"/>
                <a:gd name="connsiteY29" fmla="*/ 491519 h 2314575"/>
                <a:gd name="connsiteX30" fmla="*/ 290179 w 590550"/>
                <a:gd name="connsiteY30" fmla="*/ 28604 h 2314575"/>
                <a:gd name="connsiteX31" fmla="*/ 290179 w 590550"/>
                <a:gd name="connsiteY31" fmla="*/ 28604 h 2314575"/>
                <a:gd name="connsiteX32" fmla="*/ 295895 w 590550"/>
                <a:gd name="connsiteY32" fmla="*/ 31461 h 2314575"/>
                <a:gd name="connsiteX33" fmla="*/ 355902 w 590550"/>
                <a:gd name="connsiteY33" fmla="*/ 490566 h 2314575"/>
                <a:gd name="connsiteX34" fmla="*/ 314945 w 590550"/>
                <a:gd name="connsiteY34" fmla="*/ 1063971 h 2314575"/>
                <a:gd name="connsiteX35" fmla="*/ 284465 w 590550"/>
                <a:gd name="connsiteY35" fmla="*/ 1063971 h 2314575"/>
                <a:gd name="connsiteX36" fmla="*/ 311135 w 590550"/>
                <a:gd name="connsiteY36" fmla="*/ 1099214 h 2314575"/>
                <a:gd name="connsiteX37" fmla="*/ 300657 w 590550"/>
                <a:gd name="connsiteY37" fmla="*/ 1220181 h 2314575"/>
                <a:gd name="connsiteX38" fmla="*/ 288275 w 590550"/>
                <a:gd name="connsiteY38" fmla="*/ 1099214 h 2314575"/>
                <a:gd name="connsiteX39" fmla="*/ 311135 w 590550"/>
                <a:gd name="connsiteY39" fmla="*/ 1099214 h 2314575"/>
                <a:gd name="connsiteX40" fmla="*/ 243507 w 590550"/>
                <a:gd name="connsiteY40" fmla="*/ 56226 h 2314575"/>
                <a:gd name="connsiteX41" fmla="*/ 205407 w 590550"/>
                <a:gd name="connsiteY41" fmla="*/ 491519 h 2314575"/>
                <a:gd name="connsiteX42" fmla="*/ 255890 w 590550"/>
                <a:gd name="connsiteY42" fmla="*/ 1064924 h 2314575"/>
                <a:gd name="connsiteX43" fmla="*/ 234935 w 590550"/>
                <a:gd name="connsiteY43" fmla="*/ 1064924 h 2314575"/>
                <a:gd name="connsiteX44" fmla="*/ 133017 w 590550"/>
                <a:gd name="connsiteY44" fmla="*/ 517236 h 2314575"/>
                <a:gd name="connsiteX45" fmla="*/ 242554 w 590550"/>
                <a:gd name="connsiteY45" fmla="*/ 58131 h 2314575"/>
                <a:gd name="connsiteX46" fmla="*/ 243507 w 590550"/>
                <a:gd name="connsiteY46" fmla="*/ 56226 h 2314575"/>
                <a:gd name="connsiteX47" fmla="*/ 258747 w 590550"/>
                <a:gd name="connsiteY47" fmla="*/ 1099214 h 2314575"/>
                <a:gd name="connsiteX48" fmla="*/ 273035 w 590550"/>
                <a:gd name="connsiteY48" fmla="*/ 1235421 h 2314575"/>
                <a:gd name="connsiteX49" fmla="*/ 241602 w 590550"/>
                <a:gd name="connsiteY49" fmla="*/ 1099214 h 2314575"/>
                <a:gd name="connsiteX50" fmla="*/ 258747 w 590550"/>
                <a:gd name="connsiteY50" fmla="*/ 1099214 h 2314575"/>
                <a:gd name="connsiteX51" fmla="*/ 339710 w 590550"/>
                <a:gd name="connsiteY51" fmla="*/ 1099214 h 2314575"/>
                <a:gd name="connsiteX52" fmla="*/ 360665 w 590550"/>
                <a:gd name="connsiteY52" fmla="*/ 1099214 h 2314575"/>
                <a:gd name="connsiteX53" fmla="*/ 326375 w 590550"/>
                <a:gd name="connsiteY53" fmla="*/ 1254471 h 2314575"/>
                <a:gd name="connsiteX54" fmla="*/ 339710 w 590550"/>
                <a:gd name="connsiteY54" fmla="*/ 1099214 h 2314575"/>
                <a:gd name="connsiteX55" fmla="*/ 342567 w 590550"/>
                <a:gd name="connsiteY55" fmla="*/ 1064924 h 2314575"/>
                <a:gd name="connsiteX56" fmla="*/ 383525 w 590550"/>
                <a:gd name="connsiteY56" fmla="*/ 491519 h 2314575"/>
                <a:gd name="connsiteX57" fmla="*/ 335900 w 590550"/>
                <a:gd name="connsiteY57" fmla="*/ 46701 h 2314575"/>
                <a:gd name="connsiteX58" fmla="*/ 356854 w 590550"/>
                <a:gd name="connsiteY58" fmla="*/ 65751 h 2314575"/>
                <a:gd name="connsiteX59" fmla="*/ 454962 w 590550"/>
                <a:gd name="connsiteY59" fmla="*/ 513426 h 2314575"/>
                <a:gd name="connsiteX60" fmla="*/ 367332 w 590550"/>
                <a:gd name="connsiteY60" fmla="*/ 1064924 h 2314575"/>
                <a:gd name="connsiteX61" fmla="*/ 342567 w 590550"/>
                <a:gd name="connsiteY61" fmla="*/ 1064924 h 2314575"/>
                <a:gd name="connsiteX62" fmla="*/ 150162 w 590550"/>
                <a:gd name="connsiteY62" fmla="*/ 97184 h 2314575"/>
                <a:gd name="connsiteX63" fmla="*/ 213027 w 590550"/>
                <a:gd name="connsiteY63" fmla="*/ 47654 h 2314575"/>
                <a:gd name="connsiteX64" fmla="*/ 104442 w 590550"/>
                <a:gd name="connsiteY64" fmla="*/ 519141 h 2314575"/>
                <a:gd name="connsiteX65" fmla="*/ 205407 w 590550"/>
                <a:gd name="connsiteY65" fmla="*/ 1064924 h 2314575"/>
                <a:gd name="connsiteX66" fmla="*/ 175879 w 590550"/>
                <a:gd name="connsiteY66" fmla="*/ 1064924 h 2314575"/>
                <a:gd name="connsiteX67" fmla="*/ 29194 w 590550"/>
                <a:gd name="connsiteY67" fmla="*/ 555336 h 2314575"/>
                <a:gd name="connsiteX68" fmla="*/ 150162 w 590550"/>
                <a:gd name="connsiteY68" fmla="*/ 97184 h 2314575"/>
                <a:gd name="connsiteX69" fmla="*/ 213027 w 590550"/>
                <a:gd name="connsiteY69" fmla="*/ 1099214 h 2314575"/>
                <a:gd name="connsiteX70" fmla="*/ 251127 w 590550"/>
                <a:gd name="connsiteY70" fmla="*/ 1263044 h 2314575"/>
                <a:gd name="connsiteX71" fmla="*/ 189215 w 590550"/>
                <a:gd name="connsiteY71" fmla="*/ 1099214 h 2314575"/>
                <a:gd name="connsiteX72" fmla="*/ 213027 w 590550"/>
                <a:gd name="connsiteY72" fmla="*/ 1099214 h 2314575"/>
                <a:gd name="connsiteX73" fmla="*/ 312087 w 590550"/>
                <a:gd name="connsiteY73" fmla="*/ 2245071 h 2314575"/>
                <a:gd name="connsiteX74" fmla="*/ 263510 w 590550"/>
                <a:gd name="connsiteY74" fmla="*/ 2222211 h 2314575"/>
                <a:gd name="connsiteX75" fmla="*/ 286370 w 590550"/>
                <a:gd name="connsiteY75" fmla="*/ 2173634 h 2314575"/>
                <a:gd name="connsiteX76" fmla="*/ 334947 w 590550"/>
                <a:gd name="connsiteY76" fmla="*/ 2196494 h 2314575"/>
                <a:gd name="connsiteX77" fmla="*/ 312087 w 590550"/>
                <a:gd name="connsiteY77" fmla="*/ 2245071 h 2314575"/>
                <a:gd name="connsiteX78" fmla="*/ 363522 w 590550"/>
                <a:gd name="connsiteY78" fmla="*/ 1219229 h 2314575"/>
                <a:gd name="connsiteX79" fmla="*/ 390192 w 590550"/>
                <a:gd name="connsiteY79" fmla="*/ 1099214 h 2314575"/>
                <a:gd name="connsiteX80" fmla="*/ 406385 w 590550"/>
                <a:gd name="connsiteY80" fmla="*/ 1099214 h 2314575"/>
                <a:gd name="connsiteX81" fmla="*/ 363522 w 590550"/>
                <a:gd name="connsiteY81" fmla="*/ 1219229 h 2314575"/>
                <a:gd name="connsiteX82" fmla="*/ 562595 w 590550"/>
                <a:gd name="connsiteY82" fmla="*/ 521046 h 2314575"/>
                <a:gd name="connsiteX83" fmla="*/ 417815 w 590550"/>
                <a:gd name="connsiteY83" fmla="*/ 1063971 h 2314575"/>
                <a:gd name="connsiteX84" fmla="*/ 396860 w 590550"/>
                <a:gd name="connsiteY84" fmla="*/ 1063971 h 2314575"/>
                <a:gd name="connsiteX85" fmla="*/ 483537 w 590550"/>
                <a:gd name="connsiteY85" fmla="*/ 515331 h 2314575"/>
                <a:gd name="connsiteX86" fmla="*/ 384477 w 590550"/>
                <a:gd name="connsiteY86" fmla="*/ 53369 h 2314575"/>
                <a:gd name="connsiteX87" fmla="*/ 429245 w 590550"/>
                <a:gd name="connsiteY87" fmla="*/ 88611 h 2314575"/>
                <a:gd name="connsiteX88" fmla="*/ 562595 w 590550"/>
                <a:gd name="connsiteY88" fmla="*/ 521046 h 2314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590550" h="2314575">
                  <a:moveTo>
                    <a:pt x="450200" y="68609"/>
                  </a:moveTo>
                  <a:cubicBezTo>
                    <a:pt x="404479" y="21936"/>
                    <a:pt x="351140" y="-924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91132" y="29"/>
                    <a:pt x="291132" y="29"/>
                    <a:pt x="291132" y="29"/>
                  </a:cubicBezTo>
                  <a:cubicBezTo>
                    <a:pt x="289227" y="29"/>
                    <a:pt x="288275" y="29"/>
                    <a:pt x="286370" y="29"/>
                  </a:cubicBezTo>
                  <a:cubicBezTo>
                    <a:pt x="227315" y="1934"/>
                    <a:pt x="174927" y="28604"/>
                    <a:pt x="130160" y="78134"/>
                  </a:cubicBezTo>
                  <a:cubicBezTo>
                    <a:pt x="28242" y="190529"/>
                    <a:pt x="-10810" y="404841"/>
                    <a:pt x="2525" y="557241"/>
                  </a:cubicBezTo>
                  <a:cubicBezTo>
                    <a:pt x="13002" y="671541"/>
                    <a:pt x="82535" y="884901"/>
                    <a:pt x="147304" y="1065876"/>
                  </a:cubicBezTo>
                  <a:cubicBezTo>
                    <a:pt x="143494" y="1067781"/>
                    <a:pt x="140637" y="1072544"/>
                    <a:pt x="140637" y="1077306"/>
                  </a:cubicBezTo>
                  <a:lnTo>
                    <a:pt x="140637" y="1085879"/>
                  </a:lnTo>
                  <a:cubicBezTo>
                    <a:pt x="140637" y="1092546"/>
                    <a:pt x="146352" y="1098261"/>
                    <a:pt x="153019" y="1098261"/>
                  </a:cubicBezTo>
                  <a:lnTo>
                    <a:pt x="158735" y="1098261"/>
                  </a:lnTo>
                  <a:cubicBezTo>
                    <a:pt x="201597" y="1216371"/>
                    <a:pt x="241602" y="1315431"/>
                    <a:pt x="257794" y="1355436"/>
                  </a:cubicBezTo>
                  <a:cubicBezTo>
                    <a:pt x="221600" y="1369724"/>
                    <a:pt x="190167" y="1401156"/>
                    <a:pt x="190167" y="1437351"/>
                  </a:cubicBezTo>
                  <a:lnTo>
                    <a:pt x="209217" y="2227926"/>
                  </a:lnTo>
                  <a:cubicBezTo>
                    <a:pt x="209217" y="2277456"/>
                    <a:pt x="250175" y="2318414"/>
                    <a:pt x="299704" y="2318414"/>
                  </a:cubicBezTo>
                  <a:cubicBezTo>
                    <a:pt x="349235" y="2318414"/>
                    <a:pt x="390192" y="2277456"/>
                    <a:pt x="390192" y="2227926"/>
                  </a:cubicBezTo>
                  <a:lnTo>
                    <a:pt x="409242" y="1437351"/>
                  </a:lnTo>
                  <a:cubicBezTo>
                    <a:pt x="409242" y="1402109"/>
                    <a:pt x="378762" y="1370676"/>
                    <a:pt x="343520" y="1356389"/>
                  </a:cubicBezTo>
                  <a:cubicBezTo>
                    <a:pt x="356854" y="1322099"/>
                    <a:pt x="394954" y="1221134"/>
                    <a:pt x="437817" y="1098261"/>
                  </a:cubicBezTo>
                  <a:lnTo>
                    <a:pt x="447342" y="1098261"/>
                  </a:lnTo>
                  <a:cubicBezTo>
                    <a:pt x="454010" y="1098261"/>
                    <a:pt x="459725" y="1092546"/>
                    <a:pt x="459725" y="1085879"/>
                  </a:cubicBezTo>
                  <a:lnTo>
                    <a:pt x="459725" y="1077306"/>
                  </a:lnTo>
                  <a:cubicBezTo>
                    <a:pt x="459725" y="1070639"/>
                    <a:pt x="454962" y="1065876"/>
                    <a:pt x="449247" y="1064924"/>
                  </a:cubicBezTo>
                  <a:cubicBezTo>
                    <a:pt x="515922" y="869661"/>
                    <a:pt x="589265" y="633441"/>
                    <a:pt x="592122" y="521999"/>
                  </a:cubicBezTo>
                  <a:cubicBezTo>
                    <a:pt x="594979" y="377219"/>
                    <a:pt x="552117" y="173384"/>
                    <a:pt x="450200" y="68609"/>
                  </a:cubicBezTo>
                  <a:close/>
                  <a:moveTo>
                    <a:pt x="284465" y="1064924"/>
                  </a:moveTo>
                  <a:cubicBezTo>
                    <a:pt x="260652" y="838229"/>
                    <a:pt x="233029" y="553431"/>
                    <a:pt x="233982" y="491519"/>
                  </a:cubicBezTo>
                  <a:cubicBezTo>
                    <a:pt x="239697" y="46701"/>
                    <a:pt x="287322" y="29556"/>
                    <a:pt x="290179" y="28604"/>
                  </a:cubicBezTo>
                  <a:cubicBezTo>
                    <a:pt x="290179" y="28604"/>
                    <a:pt x="290179" y="28604"/>
                    <a:pt x="290179" y="28604"/>
                  </a:cubicBezTo>
                  <a:cubicBezTo>
                    <a:pt x="292085" y="28604"/>
                    <a:pt x="293990" y="30509"/>
                    <a:pt x="295895" y="31461"/>
                  </a:cubicBezTo>
                  <a:cubicBezTo>
                    <a:pt x="336852" y="72419"/>
                    <a:pt x="356854" y="324831"/>
                    <a:pt x="355902" y="490566"/>
                  </a:cubicBezTo>
                  <a:cubicBezTo>
                    <a:pt x="354950" y="582959"/>
                    <a:pt x="333995" y="849659"/>
                    <a:pt x="314945" y="1063971"/>
                  </a:cubicBezTo>
                  <a:lnTo>
                    <a:pt x="284465" y="1063971"/>
                  </a:lnTo>
                  <a:close/>
                  <a:moveTo>
                    <a:pt x="311135" y="1099214"/>
                  </a:moveTo>
                  <a:cubicBezTo>
                    <a:pt x="307325" y="1143029"/>
                    <a:pt x="303515" y="1183986"/>
                    <a:pt x="300657" y="1220181"/>
                  </a:cubicBezTo>
                  <a:cubicBezTo>
                    <a:pt x="296847" y="1183986"/>
                    <a:pt x="292085" y="1143029"/>
                    <a:pt x="288275" y="1099214"/>
                  </a:cubicBezTo>
                  <a:lnTo>
                    <a:pt x="311135" y="1099214"/>
                  </a:lnTo>
                  <a:close/>
                  <a:moveTo>
                    <a:pt x="243507" y="56226"/>
                  </a:moveTo>
                  <a:cubicBezTo>
                    <a:pt x="225410" y="115281"/>
                    <a:pt x="208265" y="238154"/>
                    <a:pt x="205407" y="491519"/>
                  </a:cubicBezTo>
                  <a:cubicBezTo>
                    <a:pt x="204454" y="555336"/>
                    <a:pt x="232077" y="838229"/>
                    <a:pt x="255890" y="1064924"/>
                  </a:cubicBezTo>
                  <a:lnTo>
                    <a:pt x="234935" y="1064924"/>
                  </a:lnTo>
                  <a:cubicBezTo>
                    <a:pt x="192072" y="873471"/>
                    <a:pt x="144447" y="639156"/>
                    <a:pt x="133017" y="517236"/>
                  </a:cubicBezTo>
                  <a:cubicBezTo>
                    <a:pt x="114919" y="317211"/>
                    <a:pt x="175879" y="131474"/>
                    <a:pt x="242554" y="58131"/>
                  </a:cubicBezTo>
                  <a:cubicBezTo>
                    <a:pt x="242554" y="57179"/>
                    <a:pt x="243507" y="56226"/>
                    <a:pt x="243507" y="56226"/>
                  </a:cubicBezTo>
                  <a:close/>
                  <a:moveTo>
                    <a:pt x="258747" y="1099214"/>
                  </a:moveTo>
                  <a:cubicBezTo>
                    <a:pt x="263510" y="1149696"/>
                    <a:pt x="269225" y="1196369"/>
                    <a:pt x="273035" y="1235421"/>
                  </a:cubicBezTo>
                  <a:cubicBezTo>
                    <a:pt x="263510" y="1195416"/>
                    <a:pt x="253032" y="1149696"/>
                    <a:pt x="241602" y="1099214"/>
                  </a:cubicBezTo>
                  <a:lnTo>
                    <a:pt x="258747" y="1099214"/>
                  </a:lnTo>
                  <a:close/>
                  <a:moveTo>
                    <a:pt x="339710" y="1099214"/>
                  </a:moveTo>
                  <a:lnTo>
                    <a:pt x="360665" y="1099214"/>
                  </a:lnTo>
                  <a:cubicBezTo>
                    <a:pt x="348282" y="1158269"/>
                    <a:pt x="335900" y="1211609"/>
                    <a:pt x="326375" y="1254471"/>
                  </a:cubicBezTo>
                  <a:cubicBezTo>
                    <a:pt x="330185" y="1211609"/>
                    <a:pt x="334947" y="1157316"/>
                    <a:pt x="339710" y="1099214"/>
                  </a:cubicBezTo>
                  <a:close/>
                  <a:moveTo>
                    <a:pt x="342567" y="1064924"/>
                  </a:moveTo>
                  <a:cubicBezTo>
                    <a:pt x="361617" y="850611"/>
                    <a:pt x="382572" y="583911"/>
                    <a:pt x="383525" y="491519"/>
                  </a:cubicBezTo>
                  <a:cubicBezTo>
                    <a:pt x="384477" y="392459"/>
                    <a:pt x="375904" y="147666"/>
                    <a:pt x="335900" y="46701"/>
                  </a:cubicBezTo>
                  <a:cubicBezTo>
                    <a:pt x="342567" y="52416"/>
                    <a:pt x="350187" y="58131"/>
                    <a:pt x="356854" y="65751"/>
                  </a:cubicBezTo>
                  <a:cubicBezTo>
                    <a:pt x="415910" y="128616"/>
                    <a:pt x="472107" y="280064"/>
                    <a:pt x="454962" y="513426"/>
                  </a:cubicBezTo>
                  <a:cubicBezTo>
                    <a:pt x="442579" y="677256"/>
                    <a:pt x="403527" y="891569"/>
                    <a:pt x="367332" y="1064924"/>
                  </a:cubicBezTo>
                  <a:lnTo>
                    <a:pt x="342567" y="1064924"/>
                  </a:lnTo>
                  <a:close/>
                  <a:moveTo>
                    <a:pt x="150162" y="97184"/>
                  </a:moveTo>
                  <a:cubicBezTo>
                    <a:pt x="170165" y="75276"/>
                    <a:pt x="191119" y="59084"/>
                    <a:pt x="213027" y="47654"/>
                  </a:cubicBezTo>
                  <a:cubicBezTo>
                    <a:pt x="145400" y="130521"/>
                    <a:pt x="86344" y="319116"/>
                    <a:pt x="104442" y="519141"/>
                  </a:cubicBezTo>
                  <a:cubicBezTo>
                    <a:pt x="115872" y="641061"/>
                    <a:pt x="163497" y="873471"/>
                    <a:pt x="205407" y="1064924"/>
                  </a:cubicBezTo>
                  <a:lnTo>
                    <a:pt x="175879" y="1064924"/>
                  </a:lnTo>
                  <a:cubicBezTo>
                    <a:pt x="110157" y="883949"/>
                    <a:pt x="38719" y="667731"/>
                    <a:pt x="29194" y="555336"/>
                  </a:cubicBezTo>
                  <a:cubicBezTo>
                    <a:pt x="15860" y="408651"/>
                    <a:pt x="53007" y="203864"/>
                    <a:pt x="150162" y="97184"/>
                  </a:cubicBezTo>
                  <a:close/>
                  <a:moveTo>
                    <a:pt x="213027" y="1099214"/>
                  </a:moveTo>
                  <a:cubicBezTo>
                    <a:pt x="227315" y="1161126"/>
                    <a:pt x="239697" y="1218276"/>
                    <a:pt x="251127" y="1263044"/>
                  </a:cubicBezTo>
                  <a:cubicBezTo>
                    <a:pt x="233982" y="1218276"/>
                    <a:pt x="212075" y="1161126"/>
                    <a:pt x="189215" y="1099214"/>
                  </a:cubicBezTo>
                  <a:lnTo>
                    <a:pt x="213027" y="1099214"/>
                  </a:lnTo>
                  <a:close/>
                  <a:moveTo>
                    <a:pt x="312087" y="2245071"/>
                  </a:moveTo>
                  <a:cubicBezTo>
                    <a:pt x="292085" y="2252691"/>
                    <a:pt x="270177" y="2242214"/>
                    <a:pt x="263510" y="2222211"/>
                  </a:cubicBezTo>
                  <a:cubicBezTo>
                    <a:pt x="255890" y="2202209"/>
                    <a:pt x="266367" y="2180301"/>
                    <a:pt x="286370" y="2173634"/>
                  </a:cubicBezTo>
                  <a:cubicBezTo>
                    <a:pt x="306372" y="2166966"/>
                    <a:pt x="328279" y="2176491"/>
                    <a:pt x="334947" y="2196494"/>
                  </a:cubicBezTo>
                  <a:cubicBezTo>
                    <a:pt x="342567" y="2215544"/>
                    <a:pt x="332090" y="2237451"/>
                    <a:pt x="312087" y="2245071"/>
                  </a:cubicBezTo>
                  <a:close/>
                  <a:moveTo>
                    <a:pt x="363522" y="1219229"/>
                  </a:moveTo>
                  <a:cubicBezTo>
                    <a:pt x="371142" y="1183986"/>
                    <a:pt x="380667" y="1143029"/>
                    <a:pt x="390192" y="1099214"/>
                  </a:cubicBezTo>
                  <a:lnTo>
                    <a:pt x="406385" y="1099214"/>
                  </a:lnTo>
                  <a:cubicBezTo>
                    <a:pt x="391145" y="1143029"/>
                    <a:pt x="376857" y="1183034"/>
                    <a:pt x="363522" y="1219229"/>
                  </a:cubicBezTo>
                  <a:close/>
                  <a:moveTo>
                    <a:pt x="562595" y="521046"/>
                  </a:moveTo>
                  <a:cubicBezTo>
                    <a:pt x="559737" y="629631"/>
                    <a:pt x="485442" y="868709"/>
                    <a:pt x="417815" y="1063971"/>
                  </a:cubicBezTo>
                  <a:lnTo>
                    <a:pt x="396860" y="1063971"/>
                  </a:lnTo>
                  <a:cubicBezTo>
                    <a:pt x="433054" y="890616"/>
                    <a:pt x="472107" y="678209"/>
                    <a:pt x="483537" y="515331"/>
                  </a:cubicBezTo>
                  <a:cubicBezTo>
                    <a:pt x="498777" y="314354"/>
                    <a:pt x="461629" y="143856"/>
                    <a:pt x="384477" y="53369"/>
                  </a:cubicBezTo>
                  <a:cubicBezTo>
                    <a:pt x="399717" y="62894"/>
                    <a:pt x="414957" y="74324"/>
                    <a:pt x="429245" y="88611"/>
                  </a:cubicBezTo>
                  <a:cubicBezTo>
                    <a:pt x="526400" y="186719"/>
                    <a:pt x="566404" y="381981"/>
                    <a:pt x="562595" y="521046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59" name="Freeform: Shape 35">
              <a:extLst>
                <a:ext uri="{FF2B5EF4-FFF2-40B4-BE49-F238E27FC236}">
                  <a16:creationId xmlns:a16="http://schemas.microsoft.com/office/drawing/2014/main" id="{FB49BD5C-0712-4E45-94C9-32061D03ADE7}"/>
                </a:ext>
              </a:extLst>
            </p:cNvPr>
            <p:cNvSpPr/>
            <p:nvPr/>
          </p:nvSpPr>
          <p:spPr>
            <a:xfrm rot="1646367">
              <a:off x="2364618" y="3159072"/>
              <a:ext cx="411746" cy="2009854"/>
            </a:xfrm>
            <a:custGeom>
              <a:avLst/>
              <a:gdLst>
                <a:gd name="connsiteX0" fmla="*/ 196438 w 411746"/>
                <a:gd name="connsiteY0" fmla="*/ 1898806 h 2009854"/>
                <a:gd name="connsiteX1" fmla="*/ 179018 w 411746"/>
                <a:gd name="connsiteY1" fmla="*/ 1935823 h 2009854"/>
                <a:gd name="connsiteX2" fmla="*/ 216034 w 411746"/>
                <a:gd name="connsiteY2" fmla="*/ 1953242 h 2009854"/>
                <a:gd name="connsiteX3" fmla="*/ 233453 w 411746"/>
                <a:gd name="connsiteY3" fmla="*/ 1916226 h 2009854"/>
                <a:gd name="connsiteX4" fmla="*/ 196438 w 411746"/>
                <a:gd name="connsiteY4" fmla="*/ 1898806 h 2009854"/>
                <a:gd name="connsiteX5" fmla="*/ 205872 w 411746"/>
                <a:gd name="connsiteY5" fmla="*/ 307955 h 2009854"/>
                <a:gd name="connsiteX6" fmla="*/ 270715 w 411746"/>
                <a:gd name="connsiteY6" fmla="*/ 372798 h 2009854"/>
                <a:gd name="connsiteX7" fmla="*/ 270715 w 411746"/>
                <a:gd name="connsiteY7" fmla="*/ 632168 h 2009854"/>
                <a:gd name="connsiteX8" fmla="*/ 141030 w 411746"/>
                <a:gd name="connsiteY8" fmla="*/ 632168 h 2009854"/>
                <a:gd name="connsiteX9" fmla="*/ 141030 w 411746"/>
                <a:gd name="connsiteY9" fmla="*/ 372798 h 2009854"/>
                <a:gd name="connsiteX10" fmla="*/ 205872 w 411746"/>
                <a:gd name="connsiteY10" fmla="*/ 307955 h 2009854"/>
                <a:gd name="connsiteX11" fmla="*/ 205873 w 411746"/>
                <a:gd name="connsiteY11" fmla="*/ 297278 h 2009854"/>
                <a:gd name="connsiteX12" fmla="*/ 129352 w 411746"/>
                <a:gd name="connsiteY12" fmla="*/ 373799 h 2009854"/>
                <a:gd name="connsiteX13" fmla="*/ 129352 w 411746"/>
                <a:gd name="connsiteY13" fmla="*/ 642845 h 2009854"/>
                <a:gd name="connsiteX14" fmla="*/ 172786 w 411746"/>
                <a:gd name="connsiteY14" fmla="*/ 642845 h 2009854"/>
                <a:gd name="connsiteX15" fmla="*/ 172786 w 411746"/>
                <a:gd name="connsiteY15" fmla="*/ 642618 h 2009854"/>
                <a:gd name="connsiteX16" fmla="*/ 242636 w 411746"/>
                <a:gd name="connsiteY16" fmla="*/ 642618 h 2009854"/>
                <a:gd name="connsiteX17" fmla="*/ 242636 w 411746"/>
                <a:gd name="connsiteY17" fmla="*/ 642845 h 2009854"/>
                <a:gd name="connsiteX18" fmla="*/ 282393 w 411746"/>
                <a:gd name="connsiteY18" fmla="*/ 642845 h 2009854"/>
                <a:gd name="connsiteX19" fmla="*/ 282394 w 411746"/>
                <a:gd name="connsiteY19" fmla="*/ 373799 h 2009854"/>
                <a:gd name="connsiteX20" fmla="*/ 205873 w 411746"/>
                <a:gd name="connsiteY20" fmla="*/ 297278 h 2009854"/>
                <a:gd name="connsiteX21" fmla="*/ 250724 w 411746"/>
                <a:gd name="connsiteY21" fmla="*/ 0 h 2009854"/>
                <a:gd name="connsiteX22" fmla="*/ 366160 w 411746"/>
                <a:gd name="connsiteY22" fmla="*/ 0 h 2009854"/>
                <a:gd name="connsiteX23" fmla="*/ 411746 w 411746"/>
                <a:gd name="connsiteY23" fmla="*/ 45587 h 2009854"/>
                <a:gd name="connsiteX24" fmla="*/ 411746 w 411746"/>
                <a:gd name="connsiteY24" fmla="*/ 599239 h 2009854"/>
                <a:gd name="connsiteX25" fmla="*/ 349250 w 411746"/>
                <a:gd name="connsiteY25" fmla="*/ 661735 h 2009854"/>
                <a:gd name="connsiteX26" fmla="*/ 242636 w 411746"/>
                <a:gd name="connsiteY26" fmla="*/ 661735 h 2009854"/>
                <a:gd name="connsiteX27" fmla="*/ 242636 w 411746"/>
                <a:gd name="connsiteY27" fmla="*/ 1139656 h 2009854"/>
                <a:gd name="connsiteX28" fmla="*/ 254774 w 411746"/>
                <a:gd name="connsiteY28" fmla="*/ 1144701 h 2009854"/>
                <a:gd name="connsiteX29" fmla="*/ 274824 w 411746"/>
                <a:gd name="connsiteY29" fmla="*/ 1193330 h 2009854"/>
                <a:gd name="connsiteX30" fmla="*/ 274824 w 411746"/>
                <a:gd name="connsiteY30" fmla="*/ 1205033 h 2009854"/>
                <a:gd name="connsiteX31" fmla="*/ 275723 w 411746"/>
                <a:gd name="connsiteY31" fmla="*/ 1209505 h 2009854"/>
                <a:gd name="connsiteX32" fmla="*/ 275723 w 411746"/>
                <a:gd name="connsiteY32" fmla="*/ 1488536 h 2009854"/>
                <a:gd name="connsiteX33" fmla="*/ 274824 w 411746"/>
                <a:gd name="connsiteY33" fmla="*/ 1488536 h 2009854"/>
                <a:gd name="connsiteX34" fmla="*/ 274824 w 411746"/>
                <a:gd name="connsiteY34" fmla="*/ 1940904 h 2009854"/>
                <a:gd name="connsiteX35" fmla="*/ 205873 w 411746"/>
                <a:gd name="connsiteY35" fmla="*/ 2009854 h 2009854"/>
                <a:gd name="connsiteX36" fmla="*/ 136922 w 411746"/>
                <a:gd name="connsiteY36" fmla="*/ 1940904 h 2009854"/>
                <a:gd name="connsiteX37" fmla="*/ 136922 w 411746"/>
                <a:gd name="connsiteY37" fmla="*/ 1488536 h 2009854"/>
                <a:gd name="connsiteX38" fmla="*/ 136023 w 411746"/>
                <a:gd name="connsiteY38" fmla="*/ 1488536 h 2009854"/>
                <a:gd name="connsiteX39" fmla="*/ 136023 w 411746"/>
                <a:gd name="connsiteY39" fmla="*/ 1209505 h 2009854"/>
                <a:gd name="connsiteX40" fmla="*/ 136922 w 411746"/>
                <a:gd name="connsiteY40" fmla="*/ 1205114 h 2009854"/>
                <a:gd name="connsiteX41" fmla="*/ 136922 w 411746"/>
                <a:gd name="connsiteY41" fmla="*/ 1193330 h 2009854"/>
                <a:gd name="connsiteX42" fmla="*/ 157244 w 411746"/>
                <a:gd name="connsiteY42" fmla="*/ 1144701 h 2009854"/>
                <a:gd name="connsiteX43" fmla="*/ 172786 w 411746"/>
                <a:gd name="connsiteY43" fmla="*/ 1138206 h 2009854"/>
                <a:gd name="connsiteX44" fmla="*/ 172786 w 411746"/>
                <a:gd name="connsiteY44" fmla="*/ 661735 h 2009854"/>
                <a:gd name="connsiteX45" fmla="*/ 63233 w 411746"/>
                <a:gd name="connsiteY45" fmla="*/ 661735 h 2009854"/>
                <a:gd name="connsiteX46" fmla="*/ 0 w 411746"/>
                <a:gd name="connsiteY46" fmla="*/ 598502 h 2009854"/>
                <a:gd name="connsiteX47" fmla="*/ 0 w 411746"/>
                <a:gd name="connsiteY47" fmla="*/ 250724 h 2009854"/>
                <a:gd name="connsiteX48" fmla="*/ 250724 w 411746"/>
                <a:gd name="connsiteY48" fmla="*/ 0 h 2009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411746" h="2009854">
                  <a:moveTo>
                    <a:pt x="196438" y="1898806"/>
                  </a:moveTo>
                  <a:cubicBezTo>
                    <a:pt x="181195" y="1903887"/>
                    <a:pt x="173212" y="1920580"/>
                    <a:pt x="179018" y="1935823"/>
                  </a:cubicBezTo>
                  <a:cubicBezTo>
                    <a:pt x="184099" y="1951065"/>
                    <a:pt x="200792" y="1959048"/>
                    <a:pt x="216034" y="1953242"/>
                  </a:cubicBezTo>
                  <a:cubicBezTo>
                    <a:pt x="231276" y="1947435"/>
                    <a:pt x="239259" y="1930742"/>
                    <a:pt x="233453" y="1916226"/>
                  </a:cubicBezTo>
                  <a:cubicBezTo>
                    <a:pt x="228373" y="1900984"/>
                    <a:pt x="211679" y="1893726"/>
                    <a:pt x="196438" y="1898806"/>
                  </a:cubicBezTo>
                  <a:close/>
                  <a:moveTo>
                    <a:pt x="205872" y="307955"/>
                  </a:moveTo>
                  <a:cubicBezTo>
                    <a:pt x="241684" y="307955"/>
                    <a:pt x="270715" y="336986"/>
                    <a:pt x="270715" y="372798"/>
                  </a:cubicBezTo>
                  <a:lnTo>
                    <a:pt x="270715" y="632168"/>
                  </a:lnTo>
                  <a:lnTo>
                    <a:pt x="141030" y="632168"/>
                  </a:lnTo>
                  <a:lnTo>
                    <a:pt x="141030" y="372798"/>
                  </a:lnTo>
                  <a:cubicBezTo>
                    <a:pt x="141030" y="336986"/>
                    <a:pt x="170060" y="307955"/>
                    <a:pt x="205872" y="307955"/>
                  </a:cubicBezTo>
                  <a:close/>
                  <a:moveTo>
                    <a:pt x="205873" y="297278"/>
                  </a:moveTo>
                  <a:cubicBezTo>
                    <a:pt x="163612" y="297278"/>
                    <a:pt x="129352" y="331538"/>
                    <a:pt x="129352" y="373799"/>
                  </a:cubicBezTo>
                  <a:lnTo>
                    <a:pt x="129352" y="642845"/>
                  </a:lnTo>
                  <a:lnTo>
                    <a:pt x="172786" y="642845"/>
                  </a:lnTo>
                  <a:lnTo>
                    <a:pt x="172786" y="642618"/>
                  </a:lnTo>
                  <a:lnTo>
                    <a:pt x="242636" y="642618"/>
                  </a:lnTo>
                  <a:lnTo>
                    <a:pt x="242636" y="642845"/>
                  </a:lnTo>
                  <a:lnTo>
                    <a:pt x="282393" y="642845"/>
                  </a:lnTo>
                  <a:cubicBezTo>
                    <a:pt x="282393" y="553163"/>
                    <a:pt x="282394" y="463481"/>
                    <a:pt x="282394" y="373799"/>
                  </a:cubicBezTo>
                  <a:cubicBezTo>
                    <a:pt x="282394" y="331538"/>
                    <a:pt x="248134" y="297278"/>
                    <a:pt x="205873" y="297278"/>
                  </a:cubicBezTo>
                  <a:close/>
                  <a:moveTo>
                    <a:pt x="250724" y="0"/>
                  </a:moveTo>
                  <a:lnTo>
                    <a:pt x="366160" y="0"/>
                  </a:lnTo>
                  <a:cubicBezTo>
                    <a:pt x="391159" y="0"/>
                    <a:pt x="411746" y="20588"/>
                    <a:pt x="411746" y="45587"/>
                  </a:cubicBezTo>
                  <a:lnTo>
                    <a:pt x="411746" y="599239"/>
                  </a:lnTo>
                  <a:cubicBezTo>
                    <a:pt x="411746" y="633796"/>
                    <a:pt x="383806" y="661735"/>
                    <a:pt x="349250" y="661735"/>
                  </a:cubicBezTo>
                  <a:lnTo>
                    <a:pt x="242636" y="661735"/>
                  </a:lnTo>
                  <a:lnTo>
                    <a:pt x="242636" y="1139656"/>
                  </a:lnTo>
                  <a:lnTo>
                    <a:pt x="254774" y="1144701"/>
                  </a:lnTo>
                  <a:cubicBezTo>
                    <a:pt x="267203" y="1157221"/>
                    <a:pt x="274824" y="1174459"/>
                    <a:pt x="274824" y="1193330"/>
                  </a:cubicBezTo>
                  <a:lnTo>
                    <a:pt x="274824" y="1205033"/>
                  </a:lnTo>
                  <a:lnTo>
                    <a:pt x="275723" y="1209505"/>
                  </a:lnTo>
                  <a:lnTo>
                    <a:pt x="275723" y="1488536"/>
                  </a:lnTo>
                  <a:lnTo>
                    <a:pt x="274824" y="1488536"/>
                  </a:lnTo>
                  <a:lnTo>
                    <a:pt x="274824" y="1940904"/>
                  </a:lnTo>
                  <a:cubicBezTo>
                    <a:pt x="274824" y="1978644"/>
                    <a:pt x="243614" y="2009854"/>
                    <a:pt x="205873" y="2009854"/>
                  </a:cubicBezTo>
                  <a:cubicBezTo>
                    <a:pt x="168131" y="2009854"/>
                    <a:pt x="136922" y="1978644"/>
                    <a:pt x="136922" y="1940904"/>
                  </a:cubicBezTo>
                  <a:lnTo>
                    <a:pt x="136922" y="1488536"/>
                  </a:lnTo>
                  <a:lnTo>
                    <a:pt x="136023" y="1488536"/>
                  </a:lnTo>
                  <a:lnTo>
                    <a:pt x="136023" y="1209505"/>
                  </a:lnTo>
                  <a:lnTo>
                    <a:pt x="136922" y="1205114"/>
                  </a:lnTo>
                  <a:lnTo>
                    <a:pt x="136922" y="1193330"/>
                  </a:lnTo>
                  <a:cubicBezTo>
                    <a:pt x="136922" y="1174459"/>
                    <a:pt x="144724" y="1157221"/>
                    <a:pt x="157244" y="1144701"/>
                  </a:cubicBezTo>
                  <a:lnTo>
                    <a:pt x="172786" y="1138206"/>
                  </a:lnTo>
                  <a:lnTo>
                    <a:pt x="172786" y="661735"/>
                  </a:lnTo>
                  <a:lnTo>
                    <a:pt x="63233" y="661735"/>
                  </a:lnTo>
                  <a:cubicBezTo>
                    <a:pt x="28676" y="661735"/>
                    <a:pt x="0" y="633060"/>
                    <a:pt x="0" y="598502"/>
                  </a:cubicBezTo>
                  <a:lnTo>
                    <a:pt x="0" y="250724"/>
                  </a:lnTo>
                  <a:cubicBezTo>
                    <a:pt x="0" y="113230"/>
                    <a:pt x="112495" y="0"/>
                    <a:pt x="250724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360" name="TextBox 2359">
            <a:extLst>
              <a:ext uri="{FF2B5EF4-FFF2-40B4-BE49-F238E27FC236}">
                <a16:creationId xmlns:a16="http://schemas.microsoft.com/office/drawing/2014/main" id="{DF637CB6-AA9E-48F8-994F-6F4F2538A89E}"/>
              </a:ext>
            </a:extLst>
          </p:cNvPr>
          <p:cNvSpPr txBox="1"/>
          <p:nvPr/>
        </p:nvSpPr>
        <p:spPr>
          <a:xfrm>
            <a:off x="7231870" y="1705562"/>
            <a:ext cx="2215686" cy="83099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altLang="ko-KR" dirty="0">
                <a:solidFill>
                  <a:schemeClr val="accent1"/>
                </a:solidFill>
              </a:rPr>
              <a:t>We Create Quality </a:t>
            </a:r>
          </a:p>
          <a:p>
            <a:pPr algn="r"/>
            <a:r>
              <a:rPr lang="en-US" altLang="ko-KR" dirty="0">
                <a:solidFill>
                  <a:schemeClr val="accent1"/>
                </a:solidFill>
              </a:rPr>
              <a:t>Professional PPT Presentation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2361" name="TextBox 2360">
            <a:extLst>
              <a:ext uri="{FF2B5EF4-FFF2-40B4-BE49-F238E27FC236}">
                <a16:creationId xmlns:a16="http://schemas.microsoft.com/office/drawing/2014/main" id="{B65CCEDA-BDFE-4075-8ABD-FFA1902A915C}"/>
              </a:ext>
            </a:extLst>
          </p:cNvPr>
          <p:cNvSpPr txBox="1"/>
          <p:nvPr/>
        </p:nvSpPr>
        <p:spPr>
          <a:xfrm>
            <a:off x="2789664" y="5419412"/>
            <a:ext cx="2215686" cy="83099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dirty="0">
                <a:solidFill>
                  <a:schemeClr val="accent2"/>
                </a:solidFill>
              </a:rPr>
              <a:t>We Create Quality </a:t>
            </a:r>
          </a:p>
          <a:p>
            <a:r>
              <a:rPr lang="en-US" altLang="ko-KR" dirty="0">
                <a:solidFill>
                  <a:schemeClr val="accent2"/>
                </a:solidFill>
              </a:rPr>
              <a:t>Professional PPT Presentation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11352</TotalTime>
  <Words>112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78</cp:revision>
  <dcterms:created xsi:type="dcterms:W3CDTF">2018-02-18T19:39:47Z</dcterms:created>
  <dcterms:modified xsi:type="dcterms:W3CDTF">2022-10-24T05:23:12Z</dcterms:modified>
</cp:coreProperties>
</file>