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Content</c:v>
                </c:pt>
              </c:strCache>
            </c:strRef>
          </c:tx>
          <c:spPr>
            <a:ln w="254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67-4616-AA92-4D9B7B9D5E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67-4616-AA92-4D9B7B9D5E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967-4616-AA92-4D9B7B9D5E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967-4616-AA92-4D9B7B9D5E38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15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967-4616-AA92-4D9B7B9D5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048" name="차트 91">
            <a:extLst>
              <a:ext uri="{FF2B5EF4-FFF2-40B4-BE49-F238E27FC236}">
                <a16:creationId xmlns:a16="http://schemas.microsoft.com/office/drawing/2014/main" id="{E1032FF5-298A-4AF4-87FF-62181BF450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1220421"/>
              </p:ext>
            </p:extLst>
          </p:nvPr>
        </p:nvGraphicFramePr>
        <p:xfrm>
          <a:off x="4778186" y="2723555"/>
          <a:ext cx="2641519" cy="2626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49" name="자유형: 도형 4048">
            <a:extLst>
              <a:ext uri="{FF2B5EF4-FFF2-40B4-BE49-F238E27FC236}">
                <a16:creationId xmlns:a16="http://schemas.microsoft.com/office/drawing/2014/main" id="{CE519CE4-132A-4B06-9DE2-A435A0498964}"/>
              </a:ext>
            </a:extLst>
          </p:cNvPr>
          <p:cNvSpPr/>
          <p:nvPr/>
        </p:nvSpPr>
        <p:spPr>
          <a:xfrm flipH="1">
            <a:off x="4425572" y="2041547"/>
            <a:ext cx="3369108" cy="3811072"/>
          </a:xfrm>
          <a:custGeom>
            <a:avLst/>
            <a:gdLst>
              <a:gd name="connsiteX0" fmla="*/ 1684554 w 3369108"/>
              <a:gd name="connsiteY0" fmla="*/ 742445 h 3811072"/>
              <a:gd name="connsiteX1" fmla="*/ 2930506 w 3369108"/>
              <a:gd name="connsiteY1" fmla="*/ 1994163 h 3811072"/>
              <a:gd name="connsiteX2" fmla="*/ 1684554 w 3369108"/>
              <a:gd name="connsiteY2" fmla="*/ 3245882 h 3811072"/>
              <a:gd name="connsiteX3" fmla="*/ 438601 w 3369108"/>
              <a:gd name="connsiteY3" fmla="*/ 1994163 h 3811072"/>
              <a:gd name="connsiteX4" fmla="*/ 1684554 w 3369108"/>
              <a:gd name="connsiteY4" fmla="*/ 742445 h 3811072"/>
              <a:gd name="connsiteX5" fmla="*/ 1684554 w 3369108"/>
              <a:gd name="connsiteY5" fmla="*/ 501320 h 3811072"/>
              <a:gd name="connsiteX6" fmla="*/ 198587 w 3369108"/>
              <a:gd name="connsiteY6" fmla="*/ 1994163 h 3811072"/>
              <a:gd name="connsiteX7" fmla="*/ 862828 w 3369108"/>
              <a:gd name="connsiteY7" fmla="*/ 3237602 h 3811072"/>
              <a:gd name="connsiteX8" fmla="*/ 546452 w 3369108"/>
              <a:gd name="connsiteY8" fmla="*/ 3811072 h 3811072"/>
              <a:gd name="connsiteX9" fmla="*/ 850850 w 3369108"/>
              <a:gd name="connsiteY9" fmla="*/ 3811072 h 3811072"/>
              <a:gd name="connsiteX10" fmla="*/ 1096840 w 3369108"/>
              <a:gd name="connsiteY10" fmla="*/ 3365187 h 3811072"/>
              <a:gd name="connsiteX11" fmla="*/ 1684554 w 3369108"/>
              <a:gd name="connsiteY11" fmla="*/ 3487007 h 3811072"/>
              <a:gd name="connsiteX12" fmla="*/ 2272268 w 3369108"/>
              <a:gd name="connsiteY12" fmla="*/ 3365187 h 3811072"/>
              <a:gd name="connsiteX13" fmla="*/ 2518257 w 3369108"/>
              <a:gd name="connsiteY13" fmla="*/ 3811072 h 3811072"/>
              <a:gd name="connsiteX14" fmla="*/ 2822654 w 3369108"/>
              <a:gd name="connsiteY14" fmla="*/ 3811072 h 3811072"/>
              <a:gd name="connsiteX15" fmla="*/ 2506278 w 3369108"/>
              <a:gd name="connsiteY15" fmla="*/ 3237602 h 3811072"/>
              <a:gd name="connsiteX16" fmla="*/ 3170521 w 3369108"/>
              <a:gd name="connsiteY16" fmla="*/ 1994163 h 3811072"/>
              <a:gd name="connsiteX17" fmla="*/ 1684554 w 3369108"/>
              <a:gd name="connsiteY17" fmla="*/ 501320 h 3811072"/>
              <a:gd name="connsiteX18" fmla="*/ 2811815 w 3369108"/>
              <a:gd name="connsiteY18" fmla="*/ 290154 h 3811072"/>
              <a:gd name="connsiteX19" fmla="*/ 2412995 w 3369108"/>
              <a:gd name="connsiteY19" fmla="*/ 454201 h 3811072"/>
              <a:gd name="connsiteX20" fmla="*/ 2809024 w 3369108"/>
              <a:gd name="connsiteY20" fmla="*/ 850230 h 3811072"/>
              <a:gd name="connsiteX21" fmla="*/ 3193470 w 3369108"/>
              <a:gd name="connsiteY21" fmla="*/ 1257514 h 3811072"/>
              <a:gd name="connsiteX22" fmla="*/ 3352697 w 3369108"/>
              <a:gd name="connsiteY22" fmla="*/ 715700 h 3811072"/>
              <a:gd name="connsiteX23" fmla="*/ 2959174 w 3369108"/>
              <a:gd name="connsiteY23" fmla="*/ 310662 h 3811072"/>
              <a:gd name="connsiteX24" fmla="*/ 2811815 w 3369108"/>
              <a:gd name="connsiteY24" fmla="*/ 290154 h 3811072"/>
              <a:gd name="connsiteX25" fmla="*/ 557294 w 3369108"/>
              <a:gd name="connsiteY25" fmla="*/ 290154 h 3811072"/>
              <a:gd name="connsiteX26" fmla="*/ 409934 w 3369108"/>
              <a:gd name="connsiteY26" fmla="*/ 310662 h 3811072"/>
              <a:gd name="connsiteX27" fmla="*/ 16411 w 3369108"/>
              <a:gd name="connsiteY27" fmla="*/ 715700 h 3811072"/>
              <a:gd name="connsiteX28" fmla="*/ 175638 w 3369108"/>
              <a:gd name="connsiteY28" fmla="*/ 1257514 h 3811072"/>
              <a:gd name="connsiteX29" fmla="*/ 560084 w 3369108"/>
              <a:gd name="connsiteY29" fmla="*/ 850230 h 3811072"/>
              <a:gd name="connsiteX30" fmla="*/ 956114 w 3369108"/>
              <a:gd name="connsiteY30" fmla="*/ 454201 h 3811072"/>
              <a:gd name="connsiteX31" fmla="*/ 557294 w 3369108"/>
              <a:gd name="connsiteY31" fmla="*/ 290154 h 3811072"/>
              <a:gd name="connsiteX32" fmla="*/ 1803626 w 3369108"/>
              <a:gd name="connsiteY32" fmla="*/ 0 h 3811072"/>
              <a:gd name="connsiteX33" fmla="*/ 1565482 w 3369108"/>
              <a:gd name="connsiteY33" fmla="*/ 0 h 3811072"/>
              <a:gd name="connsiteX34" fmla="*/ 1395436 w 3369108"/>
              <a:gd name="connsiteY34" fmla="*/ 170833 h 3811072"/>
              <a:gd name="connsiteX35" fmla="*/ 1395436 w 3369108"/>
              <a:gd name="connsiteY35" fmla="*/ 341666 h 3811072"/>
              <a:gd name="connsiteX36" fmla="*/ 1973671 w 3369108"/>
              <a:gd name="connsiteY36" fmla="*/ 341666 h 3811072"/>
              <a:gd name="connsiteX37" fmla="*/ 1973671 w 3369108"/>
              <a:gd name="connsiteY37" fmla="*/ 170833 h 3811072"/>
              <a:gd name="connsiteX38" fmla="*/ 1803626 w 3369108"/>
              <a:gd name="connsiteY38" fmla="*/ 0 h 381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369108" h="3811072">
                <a:moveTo>
                  <a:pt x="1684554" y="742445"/>
                </a:moveTo>
                <a:cubicBezTo>
                  <a:pt x="2372674" y="742445"/>
                  <a:pt x="2930506" y="1302858"/>
                  <a:pt x="2930506" y="1994163"/>
                </a:cubicBezTo>
                <a:cubicBezTo>
                  <a:pt x="2930506" y="2685469"/>
                  <a:pt x="2372674" y="3245882"/>
                  <a:pt x="1684554" y="3245882"/>
                </a:cubicBezTo>
                <a:cubicBezTo>
                  <a:pt x="996432" y="3245882"/>
                  <a:pt x="438601" y="2685469"/>
                  <a:pt x="438601" y="1994163"/>
                </a:cubicBezTo>
                <a:cubicBezTo>
                  <a:pt x="438601" y="1302858"/>
                  <a:pt x="996432" y="742445"/>
                  <a:pt x="1684554" y="742445"/>
                </a:cubicBezTo>
                <a:close/>
                <a:moveTo>
                  <a:pt x="1684554" y="501320"/>
                </a:moveTo>
                <a:cubicBezTo>
                  <a:pt x="863877" y="501320"/>
                  <a:pt x="198587" y="1169689"/>
                  <a:pt x="198587" y="1994163"/>
                </a:cubicBezTo>
                <a:cubicBezTo>
                  <a:pt x="198587" y="2513285"/>
                  <a:pt x="462341" y="2970523"/>
                  <a:pt x="862828" y="3237602"/>
                </a:cubicBezTo>
                <a:lnTo>
                  <a:pt x="546452" y="3811072"/>
                </a:lnTo>
                <a:lnTo>
                  <a:pt x="850850" y="3811072"/>
                </a:lnTo>
                <a:lnTo>
                  <a:pt x="1096840" y="3365187"/>
                </a:lnTo>
                <a:cubicBezTo>
                  <a:pt x="1276959" y="3443730"/>
                  <a:pt x="1475725" y="3487007"/>
                  <a:pt x="1684554" y="3487007"/>
                </a:cubicBezTo>
                <a:cubicBezTo>
                  <a:pt x="1893381" y="3487007"/>
                  <a:pt x="2092149" y="3443730"/>
                  <a:pt x="2272268" y="3365187"/>
                </a:cubicBezTo>
                <a:lnTo>
                  <a:pt x="2518257" y="3811072"/>
                </a:lnTo>
                <a:lnTo>
                  <a:pt x="2822654" y="3811072"/>
                </a:lnTo>
                <a:lnTo>
                  <a:pt x="2506278" y="3237602"/>
                </a:lnTo>
                <a:cubicBezTo>
                  <a:pt x="2906766" y="2970523"/>
                  <a:pt x="3170521" y="2513285"/>
                  <a:pt x="3170521" y="1994163"/>
                </a:cubicBezTo>
                <a:cubicBezTo>
                  <a:pt x="3170521" y="1169689"/>
                  <a:pt x="2505230" y="501320"/>
                  <a:pt x="1684554" y="501320"/>
                </a:cubicBezTo>
                <a:close/>
                <a:moveTo>
                  <a:pt x="2811815" y="290154"/>
                </a:moveTo>
                <a:cubicBezTo>
                  <a:pt x="2664313" y="289428"/>
                  <a:pt x="2520131" y="347065"/>
                  <a:pt x="2412995" y="454201"/>
                </a:cubicBezTo>
                <a:lnTo>
                  <a:pt x="2809024" y="850230"/>
                </a:lnTo>
                <a:lnTo>
                  <a:pt x="3193470" y="1257514"/>
                </a:lnTo>
                <a:cubicBezTo>
                  <a:pt x="3340378" y="1118844"/>
                  <a:pt x="3401222" y="911804"/>
                  <a:pt x="3352697" y="715700"/>
                </a:cubicBezTo>
                <a:cubicBezTo>
                  <a:pt x="3304172" y="519595"/>
                  <a:pt x="3153797" y="364822"/>
                  <a:pt x="2959174" y="310662"/>
                </a:cubicBezTo>
                <a:cubicBezTo>
                  <a:pt x="2910518" y="297123"/>
                  <a:pt x="2860982" y="290396"/>
                  <a:pt x="2811815" y="290154"/>
                </a:cubicBezTo>
                <a:close/>
                <a:moveTo>
                  <a:pt x="557294" y="290154"/>
                </a:moveTo>
                <a:cubicBezTo>
                  <a:pt x="508126" y="290396"/>
                  <a:pt x="458590" y="297123"/>
                  <a:pt x="409934" y="310662"/>
                </a:cubicBezTo>
                <a:cubicBezTo>
                  <a:pt x="215311" y="364822"/>
                  <a:pt x="64936" y="519595"/>
                  <a:pt x="16411" y="715700"/>
                </a:cubicBezTo>
                <a:cubicBezTo>
                  <a:pt x="-32114" y="911804"/>
                  <a:pt x="28730" y="1118844"/>
                  <a:pt x="175638" y="1257514"/>
                </a:cubicBezTo>
                <a:lnTo>
                  <a:pt x="560084" y="850230"/>
                </a:lnTo>
                <a:lnTo>
                  <a:pt x="956114" y="454201"/>
                </a:lnTo>
                <a:cubicBezTo>
                  <a:pt x="848977" y="347065"/>
                  <a:pt x="704795" y="289428"/>
                  <a:pt x="557294" y="290154"/>
                </a:cubicBezTo>
                <a:close/>
                <a:moveTo>
                  <a:pt x="1803626" y="0"/>
                </a:moveTo>
                <a:lnTo>
                  <a:pt x="1565482" y="0"/>
                </a:lnTo>
                <a:cubicBezTo>
                  <a:pt x="1471568" y="0"/>
                  <a:pt x="1395436" y="76485"/>
                  <a:pt x="1395436" y="170833"/>
                </a:cubicBezTo>
                <a:lnTo>
                  <a:pt x="1395436" y="341666"/>
                </a:lnTo>
                <a:lnTo>
                  <a:pt x="1973671" y="341666"/>
                </a:lnTo>
                <a:lnTo>
                  <a:pt x="1973671" y="170833"/>
                </a:lnTo>
                <a:cubicBezTo>
                  <a:pt x="1973671" y="76485"/>
                  <a:pt x="1897540" y="0"/>
                  <a:pt x="1803626" y="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050" name="TextBox 4049">
            <a:extLst>
              <a:ext uri="{FF2B5EF4-FFF2-40B4-BE49-F238E27FC236}">
                <a16:creationId xmlns:a16="http://schemas.microsoft.com/office/drawing/2014/main" id="{68CAB9DF-6D7C-4051-A2E6-954F12A05833}"/>
              </a:ext>
            </a:extLst>
          </p:cNvPr>
          <p:cNvSpPr txBox="1"/>
          <p:nvPr/>
        </p:nvSpPr>
        <p:spPr>
          <a:xfrm>
            <a:off x="6075676" y="2991305"/>
            <a:ext cx="6535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10%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51" name="TextBox 4050">
            <a:extLst>
              <a:ext uri="{FF2B5EF4-FFF2-40B4-BE49-F238E27FC236}">
                <a16:creationId xmlns:a16="http://schemas.microsoft.com/office/drawing/2014/main" id="{71BFB1A9-CF03-40D8-8A1B-3291F6C43204}"/>
              </a:ext>
            </a:extLst>
          </p:cNvPr>
          <p:cNvSpPr txBox="1"/>
          <p:nvPr/>
        </p:nvSpPr>
        <p:spPr>
          <a:xfrm>
            <a:off x="6357612" y="4398156"/>
            <a:ext cx="6535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52" name="TextBox 4051">
            <a:extLst>
              <a:ext uri="{FF2B5EF4-FFF2-40B4-BE49-F238E27FC236}">
                <a16:creationId xmlns:a16="http://schemas.microsoft.com/office/drawing/2014/main" id="{72C03C69-DC6F-4D50-88CE-8931121F1A57}"/>
              </a:ext>
            </a:extLst>
          </p:cNvPr>
          <p:cNvSpPr txBox="1"/>
          <p:nvPr/>
        </p:nvSpPr>
        <p:spPr>
          <a:xfrm>
            <a:off x="6516484" y="3628387"/>
            <a:ext cx="6535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53" name="TextBox 4052">
            <a:extLst>
              <a:ext uri="{FF2B5EF4-FFF2-40B4-BE49-F238E27FC236}">
                <a16:creationId xmlns:a16="http://schemas.microsoft.com/office/drawing/2014/main" id="{79CE0C9E-15D0-437C-9F28-368DB58763FA}"/>
              </a:ext>
            </a:extLst>
          </p:cNvPr>
          <p:cNvSpPr txBox="1"/>
          <p:nvPr/>
        </p:nvSpPr>
        <p:spPr>
          <a:xfrm>
            <a:off x="5219860" y="3947083"/>
            <a:ext cx="6535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55%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054" name="그룹 4053">
            <a:extLst>
              <a:ext uri="{FF2B5EF4-FFF2-40B4-BE49-F238E27FC236}">
                <a16:creationId xmlns:a16="http://schemas.microsoft.com/office/drawing/2014/main" id="{857407A8-B338-4CBC-BEB2-ECEFEB10EB4E}"/>
              </a:ext>
            </a:extLst>
          </p:cNvPr>
          <p:cNvGrpSpPr/>
          <p:nvPr/>
        </p:nvGrpSpPr>
        <p:grpSpPr>
          <a:xfrm>
            <a:off x="708647" y="4750623"/>
            <a:ext cx="3024001" cy="1199146"/>
            <a:chOff x="808999" y="3461567"/>
            <a:chExt cx="3024001" cy="1199146"/>
          </a:xfrm>
        </p:grpSpPr>
        <p:sp>
          <p:nvSpPr>
            <p:cNvPr id="4055" name="직사각형 1">
              <a:extLst>
                <a:ext uri="{FF2B5EF4-FFF2-40B4-BE49-F238E27FC236}">
                  <a16:creationId xmlns:a16="http://schemas.microsoft.com/office/drawing/2014/main" id="{EACC484C-7356-46DF-B965-A540E8BD1669}"/>
                </a:ext>
              </a:extLst>
            </p:cNvPr>
            <p:cNvSpPr/>
            <p:nvPr/>
          </p:nvSpPr>
          <p:spPr>
            <a:xfrm>
              <a:off x="2932594" y="3461567"/>
              <a:ext cx="809926" cy="360040"/>
            </a:xfrm>
            <a:prstGeom prst="roundRect">
              <a:avLst/>
            </a:prstGeom>
            <a:solidFill>
              <a:schemeClr val="accent3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15%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4056" name="TextBox 4055">
              <a:extLst>
                <a:ext uri="{FF2B5EF4-FFF2-40B4-BE49-F238E27FC236}">
                  <a16:creationId xmlns:a16="http://schemas.microsoft.com/office/drawing/2014/main" id="{7F150469-6FA1-4A82-AE5E-E2B349D1FF52}"/>
                </a:ext>
              </a:extLst>
            </p:cNvPr>
            <p:cNvSpPr txBox="1"/>
            <p:nvPr/>
          </p:nvSpPr>
          <p:spPr>
            <a:xfrm>
              <a:off x="809000" y="3829716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4057" name="TextBox 4056">
              <a:extLst>
                <a:ext uri="{FF2B5EF4-FFF2-40B4-BE49-F238E27FC236}">
                  <a16:creationId xmlns:a16="http://schemas.microsoft.com/office/drawing/2014/main" id="{49A40D8C-2B21-47B1-8069-D92B565C363B}"/>
                </a:ext>
              </a:extLst>
            </p:cNvPr>
            <p:cNvSpPr txBox="1"/>
            <p:nvPr/>
          </p:nvSpPr>
          <p:spPr>
            <a:xfrm>
              <a:off x="808999" y="3472310"/>
              <a:ext cx="20299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58" name="그룹 4057">
            <a:extLst>
              <a:ext uri="{FF2B5EF4-FFF2-40B4-BE49-F238E27FC236}">
                <a16:creationId xmlns:a16="http://schemas.microsoft.com/office/drawing/2014/main" id="{CF6E64B4-915A-4806-B2EE-402230545A19}"/>
              </a:ext>
            </a:extLst>
          </p:cNvPr>
          <p:cNvGrpSpPr/>
          <p:nvPr/>
        </p:nvGrpSpPr>
        <p:grpSpPr>
          <a:xfrm>
            <a:off x="708647" y="2072620"/>
            <a:ext cx="3024001" cy="1199146"/>
            <a:chOff x="808999" y="3461567"/>
            <a:chExt cx="3024001" cy="1199146"/>
          </a:xfrm>
        </p:grpSpPr>
        <p:sp>
          <p:nvSpPr>
            <p:cNvPr id="4059" name="직사각형 1">
              <a:extLst>
                <a:ext uri="{FF2B5EF4-FFF2-40B4-BE49-F238E27FC236}">
                  <a16:creationId xmlns:a16="http://schemas.microsoft.com/office/drawing/2014/main" id="{8DAC1F2E-8764-4CD1-B9F7-F7C8DA7A5D10}"/>
                </a:ext>
              </a:extLst>
            </p:cNvPr>
            <p:cNvSpPr/>
            <p:nvPr/>
          </p:nvSpPr>
          <p:spPr>
            <a:xfrm>
              <a:off x="2932594" y="3461567"/>
              <a:ext cx="809926" cy="360040"/>
            </a:xfrm>
            <a:prstGeom prst="roundRect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55%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4060" name="TextBox 4059">
              <a:extLst>
                <a:ext uri="{FF2B5EF4-FFF2-40B4-BE49-F238E27FC236}">
                  <a16:creationId xmlns:a16="http://schemas.microsoft.com/office/drawing/2014/main" id="{E4D4EBCC-4C38-4908-8B6A-CA1EE9CA5BF2}"/>
                </a:ext>
              </a:extLst>
            </p:cNvPr>
            <p:cNvSpPr txBox="1"/>
            <p:nvPr/>
          </p:nvSpPr>
          <p:spPr>
            <a:xfrm>
              <a:off x="809000" y="3829716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4061" name="TextBox 4060">
              <a:extLst>
                <a:ext uri="{FF2B5EF4-FFF2-40B4-BE49-F238E27FC236}">
                  <a16:creationId xmlns:a16="http://schemas.microsoft.com/office/drawing/2014/main" id="{B6F0E4B2-3BF3-46B4-8B7D-E3C35757DD05}"/>
                </a:ext>
              </a:extLst>
            </p:cNvPr>
            <p:cNvSpPr txBox="1"/>
            <p:nvPr/>
          </p:nvSpPr>
          <p:spPr>
            <a:xfrm>
              <a:off x="808999" y="3472310"/>
              <a:ext cx="20299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62" name="그룹 4061">
            <a:extLst>
              <a:ext uri="{FF2B5EF4-FFF2-40B4-BE49-F238E27FC236}">
                <a16:creationId xmlns:a16="http://schemas.microsoft.com/office/drawing/2014/main" id="{CA62A759-35A7-4200-B225-62893D7F42A1}"/>
              </a:ext>
            </a:extLst>
          </p:cNvPr>
          <p:cNvGrpSpPr/>
          <p:nvPr/>
        </p:nvGrpSpPr>
        <p:grpSpPr>
          <a:xfrm>
            <a:off x="8459353" y="4750623"/>
            <a:ext cx="3024001" cy="1199146"/>
            <a:chOff x="8459353" y="4750623"/>
            <a:chExt cx="3024001" cy="1199146"/>
          </a:xfrm>
        </p:grpSpPr>
        <p:sp>
          <p:nvSpPr>
            <p:cNvPr id="4063" name="직사각형 1">
              <a:extLst>
                <a:ext uri="{FF2B5EF4-FFF2-40B4-BE49-F238E27FC236}">
                  <a16:creationId xmlns:a16="http://schemas.microsoft.com/office/drawing/2014/main" id="{62062F39-7BE7-4A17-9727-07B6FD282C53}"/>
                </a:ext>
              </a:extLst>
            </p:cNvPr>
            <p:cNvSpPr/>
            <p:nvPr/>
          </p:nvSpPr>
          <p:spPr>
            <a:xfrm>
              <a:off x="8549833" y="4750623"/>
              <a:ext cx="809926" cy="360040"/>
            </a:xfrm>
            <a:prstGeom prst="roundRect">
              <a:avLst/>
            </a:pr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20%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4064" name="TextBox 4063">
              <a:extLst>
                <a:ext uri="{FF2B5EF4-FFF2-40B4-BE49-F238E27FC236}">
                  <a16:creationId xmlns:a16="http://schemas.microsoft.com/office/drawing/2014/main" id="{6E173B7C-C508-436C-8791-974D4A08A11A}"/>
                </a:ext>
              </a:extLst>
            </p:cNvPr>
            <p:cNvSpPr txBox="1"/>
            <p:nvPr/>
          </p:nvSpPr>
          <p:spPr>
            <a:xfrm>
              <a:off x="8459353" y="5118772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4065" name="TextBox 4064">
              <a:extLst>
                <a:ext uri="{FF2B5EF4-FFF2-40B4-BE49-F238E27FC236}">
                  <a16:creationId xmlns:a16="http://schemas.microsoft.com/office/drawing/2014/main" id="{DA8B10DC-AF33-4EAB-A1C1-EAC538D3074E}"/>
                </a:ext>
              </a:extLst>
            </p:cNvPr>
            <p:cNvSpPr txBox="1"/>
            <p:nvPr/>
          </p:nvSpPr>
          <p:spPr>
            <a:xfrm>
              <a:off x="9453359" y="4761366"/>
              <a:ext cx="20299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66" name="그룹 4065">
            <a:extLst>
              <a:ext uri="{FF2B5EF4-FFF2-40B4-BE49-F238E27FC236}">
                <a16:creationId xmlns:a16="http://schemas.microsoft.com/office/drawing/2014/main" id="{2D6E9D94-E608-459C-B494-C1D1BBADD355}"/>
              </a:ext>
            </a:extLst>
          </p:cNvPr>
          <p:cNvGrpSpPr/>
          <p:nvPr/>
        </p:nvGrpSpPr>
        <p:grpSpPr>
          <a:xfrm>
            <a:off x="8459353" y="2072620"/>
            <a:ext cx="3024001" cy="1199146"/>
            <a:chOff x="8459353" y="2072620"/>
            <a:chExt cx="3024001" cy="1199146"/>
          </a:xfrm>
        </p:grpSpPr>
        <p:sp>
          <p:nvSpPr>
            <p:cNvPr id="4067" name="직사각형 1">
              <a:extLst>
                <a:ext uri="{FF2B5EF4-FFF2-40B4-BE49-F238E27FC236}">
                  <a16:creationId xmlns:a16="http://schemas.microsoft.com/office/drawing/2014/main" id="{FBCD6F07-B93E-4CB0-B912-535AF3639C20}"/>
                </a:ext>
              </a:extLst>
            </p:cNvPr>
            <p:cNvSpPr/>
            <p:nvPr/>
          </p:nvSpPr>
          <p:spPr>
            <a:xfrm>
              <a:off x="8549833" y="2072620"/>
              <a:ext cx="809926" cy="360040"/>
            </a:xfrm>
            <a:prstGeom prst="roundRect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10%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4068" name="TextBox 4067">
              <a:extLst>
                <a:ext uri="{FF2B5EF4-FFF2-40B4-BE49-F238E27FC236}">
                  <a16:creationId xmlns:a16="http://schemas.microsoft.com/office/drawing/2014/main" id="{D2B6FAF3-D13D-4259-B059-F9606A37C2E9}"/>
                </a:ext>
              </a:extLst>
            </p:cNvPr>
            <p:cNvSpPr txBox="1"/>
            <p:nvPr/>
          </p:nvSpPr>
          <p:spPr>
            <a:xfrm>
              <a:off x="8459353" y="2440769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4069" name="TextBox 4068">
              <a:extLst>
                <a:ext uri="{FF2B5EF4-FFF2-40B4-BE49-F238E27FC236}">
                  <a16:creationId xmlns:a16="http://schemas.microsoft.com/office/drawing/2014/main" id="{13134107-293C-4579-B7F2-D2168B859A9E}"/>
                </a:ext>
              </a:extLst>
            </p:cNvPr>
            <p:cNvSpPr txBox="1"/>
            <p:nvPr/>
          </p:nvSpPr>
          <p:spPr>
            <a:xfrm>
              <a:off x="9453359" y="2083363"/>
              <a:ext cx="20299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11326</TotalTime>
  <Words>148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85</cp:revision>
  <dcterms:created xsi:type="dcterms:W3CDTF">2018-02-18T19:39:47Z</dcterms:created>
  <dcterms:modified xsi:type="dcterms:W3CDTF">2024-02-21T18:59:23Z</dcterms:modified>
</cp:coreProperties>
</file>