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9" name="말풍선: 타원형 218">
            <a:extLst>
              <a:ext uri="{FF2B5EF4-FFF2-40B4-BE49-F238E27FC236}">
                <a16:creationId xmlns:a16="http://schemas.microsoft.com/office/drawing/2014/main" id="{6E15B362-467D-4BA6-BC16-0786A26F1683}"/>
              </a:ext>
            </a:extLst>
          </p:cNvPr>
          <p:cNvSpPr>
            <a:spLocks noChangeAspect="1"/>
          </p:cNvSpPr>
          <p:nvPr/>
        </p:nvSpPr>
        <p:spPr>
          <a:xfrm rot="10800000">
            <a:off x="2919590" y="3465212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0" name="말풍선: 타원형 219">
            <a:extLst>
              <a:ext uri="{FF2B5EF4-FFF2-40B4-BE49-F238E27FC236}">
                <a16:creationId xmlns:a16="http://schemas.microsoft.com/office/drawing/2014/main" id="{5EC195CD-92C8-43A6-AC8E-2668B857101E}"/>
              </a:ext>
            </a:extLst>
          </p:cNvPr>
          <p:cNvSpPr>
            <a:spLocks noChangeAspect="1"/>
          </p:cNvSpPr>
          <p:nvPr/>
        </p:nvSpPr>
        <p:spPr>
          <a:xfrm>
            <a:off x="1155071" y="3465212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1" name="말풍선: 타원형 220">
            <a:extLst>
              <a:ext uri="{FF2B5EF4-FFF2-40B4-BE49-F238E27FC236}">
                <a16:creationId xmlns:a16="http://schemas.microsoft.com/office/drawing/2014/main" id="{F06C76D5-91DB-45B3-8A78-BCADB0D13508}"/>
              </a:ext>
            </a:extLst>
          </p:cNvPr>
          <p:cNvSpPr>
            <a:spLocks noChangeAspect="1"/>
          </p:cNvSpPr>
          <p:nvPr/>
        </p:nvSpPr>
        <p:spPr>
          <a:xfrm rot="10800000">
            <a:off x="6448631" y="3465212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2" name="말풍선: 타원형 221">
            <a:extLst>
              <a:ext uri="{FF2B5EF4-FFF2-40B4-BE49-F238E27FC236}">
                <a16:creationId xmlns:a16="http://schemas.microsoft.com/office/drawing/2014/main" id="{6142C3C0-757E-4278-8782-80CBBC8FD025}"/>
              </a:ext>
            </a:extLst>
          </p:cNvPr>
          <p:cNvSpPr>
            <a:spLocks noChangeAspect="1"/>
          </p:cNvSpPr>
          <p:nvPr/>
        </p:nvSpPr>
        <p:spPr>
          <a:xfrm>
            <a:off x="4684111" y="3465212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3" name="말풍선: 타원형 222">
            <a:extLst>
              <a:ext uri="{FF2B5EF4-FFF2-40B4-BE49-F238E27FC236}">
                <a16:creationId xmlns:a16="http://schemas.microsoft.com/office/drawing/2014/main" id="{15D33045-E248-4A02-AAAA-D4FD00FBBC7D}"/>
              </a:ext>
            </a:extLst>
          </p:cNvPr>
          <p:cNvSpPr>
            <a:spLocks noChangeAspect="1"/>
          </p:cNvSpPr>
          <p:nvPr/>
        </p:nvSpPr>
        <p:spPr>
          <a:xfrm rot="10800000">
            <a:off x="9977671" y="3465213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4" name="말풍선: 타원형 223">
            <a:extLst>
              <a:ext uri="{FF2B5EF4-FFF2-40B4-BE49-F238E27FC236}">
                <a16:creationId xmlns:a16="http://schemas.microsoft.com/office/drawing/2014/main" id="{EA18C3BB-19E2-46A4-B04D-175DF6D8E1BE}"/>
              </a:ext>
            </a:extLst>
          </p:cNvPr>
          <p:cNvSpPr>
            <a:spLocks noChangeAspect="1"/>
          </p:cNvSpPr>
          <p:nvPr/>
        </p:nvSpPr>
        <p:spPr>
          <a:xfrm>
            <a:off x="8213151" y="3465212"/>
            <a:ext cx="1059254" cy="1058147"/>
          </a:xfrm>
          <a:prstGeom prst="wedgeEllipseCallout">
            <a:avLst>
              <a:gd name="adj1" fmla="val -283"/>
              <a:gd name="adj2" fmla="val 1001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21C96DC7-A4E9-463E-866D-1C8B72D01299}"/>
              </a:ext>
            </a:extLst>
          </p:cNvPr>
          <p:cNvSpPr txBox="1"/>
          <p:nvPr/>
        </p:nvSpPr>
        <p:spPr>
          <a:xfrm>
            <a:off x="9977672" y="234750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7F4F9F5F-675D-4D2F-A986-226DDFF4D7DD}"/>
              </a:ext>
            </a:extLst>
          </p:cNvPr>
          <p:cNvSpPr txBox="1"/>
          <p:nvPr/>
        </p:nvSpPr>
        <p:spPr>
          <a:xfrm>
            <a:off x="8213150" y="5117856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96B5B285-EA36-40E4-A42B-E2094C47D4AE}"/>
              </a:ext>
            </a:extLst>
          </p:cNvPr>
          <p:cNvSpPr txBox="1"/>
          <p:nvPr/>
        </p:nvSpPr>
        <p:spPr>
          <a:xfrm>
            <a:off x="6448630" y="234750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9C0A317E-0D7A-4BDC-B3E1-27EDD680DDED}"/>
              </a:ext>
            </a:extLst>
          </p:cNvPr>
          <p:cNvSpPr txBox="1"/>
          <p:nvPr/>
        </p:nvSpPr>
        <p:spPr>
          <a:xfrm>
            <a:off x="4684110" y="5117856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1CB8BCF-CC37-4899-88A3-7BDDAF751B4E}"/>
              </a:ext>
            </a:extLst>
          </p:cNvPr>
          <p:cNvSpPr txBox="1"/>
          <p:nvPr/>
        </p:nvSpPr>
        <p:spPr>
          <a:xfrm>
            <a:off x="2919590" y="2347507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C37010CD-2C75-4B22-AABA-D8749BCAA4F2}"/>
              </a:ext>
            </a:extLst>
          </p:cNvPr>
          <p:cNvSpPr txBox="1"/>
          <p:nvPr/>
        </p:nvSpPr>
        <p:spPr>
          <a:xfrm>
            <a:off x="1155070" y="5117856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1" name="Rounded Rectangle 32">
            <a:extLst>
              <a:ext uri="{FF2B5EF4-FFF2-40B4-BE49-F238E27FC236}">
                <a16:creationId xmlns:a16="http://schemas.microsoft.com/office/drawing/2014/main" id="{034C5C5F-5C1B-429E-B9FC-0F6AE51D1F26}"/>
              </a:ext>
            </a:extLst>
          </p:cNvPr>
          <p:cNvSpPr/>
          <p:nvPr/>
        </p:nvSpPr>
        <p:spPr>
          <a:xfrm>
            <a:off x="8558427" y="3815528"/>
            <a:ext cx="361299" cy="3612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2" name="Rectangle 9">
            <a:extLst>
              <a:ext uri="{FF2B5EF4-FFF2-40B4-BE49-F238E27FC236}">
                <a16:creationId xmlns:a16="http://schemas.microsoft.com/office/drawing/2014/main" id="{0355F03D-2F62-477F-9A0D-C902D92C5BD8}"/>
              </a:ext>
            </a:extLst>
          </p:cNvPr>
          <p:cNvSpPr/>
          <p:nvPr/>
        </p:nvSpPr>
        <p:spPr>
          <a:xfrm>
            <a:off x="10322826" y="3793474"/>
            <a:ext cx="368944" cy="3453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3" name="Rectangle 16">
            <a:extLst>
              <a:ext uri="{FF2B5EF4-FFF2-40B4-BE49-F238E27FC236}">
                <a16:creationId xmlns:a16="http://schemas.microsoft.com/office/drawing/2014/main" id="{E7D6065F-7E5F-4D61-9F17-7929D0618BA5}"/>
              </a:ext>
            </a:extLst>
          </p:cNvPr>
          <p:cNvSpPr/>
          <p:nvPr/>
        </p:nvSpPr>
        <p:spPr>
          <a:xfrm>
            <a:off x="4993064" y="3836804"/>
            <a:ext cx="441346" cy="29005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Rectangle 36">
            <a:extLst>
              <a:ext uri="{FF2B5EF4-FFF2-40B4-BE49-F238E27FC236}">
                <a16:creationId xmlns:a16="http://schemas.microsoft.com/office/drawing/2014/main" id="{3A56897A-6518-4E1A-B9F1-896888185CB9}"/>
              </a:ext>
            </a:extLst>
          </p:cNvPr>
          <p:cNvSpPr/>
          <p:nvPr/>
        </p:nvSpPr>
        <p:spPr>
          <a:xfrm>
            <a:off x="3239276" y="3809151"/>
            <a:ext cx="419882" cy="35098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5" name="Round Same Side Corner Rectangle 11">
            <a:extLst>
              <a:ext uri="{FF2B5EF4-FFF2-40B4-BE49-F238E27FC236}">
                <a16:creationId xmlns:a16="http://schemas.microsoft.com/office/drawing/2014/main" id="{E7440C56-C941-4B48-90D5-715F4A885ADC}"/>
              </a:ext>
            </a:extLst>
          </p:cNvPr>
          <p:cNvSpPr>
            <a:spLocks noChangeAspect="1"/>
          </p:cNvSpPr>
          <p:nvPr/>
        </p:nvSpPr>
        <p:spPr>
          <a:xfrm rot="9900000">
            <a:off x="6785014" y="3853574"/>
            <a:ext cx="386487" cy="32824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6" name="Freeform 18">
            <a:extLst>
              <a:ext uri="{FF2B5EF4-FFF2-40B4-BE49-F238E27FC236}">
                <a16:creationId xmlns:a16="http://schemas.microsoft.com/office/drawing/2014/main" id="{EECFFCC2-10B5-4852-B725-644BDB85B3B9}"/>
              </a:ext>
            </a:extLst>
          </p:cNvPr>
          <p:cNvSpPr/>
          <p:nvPr/>
        </p:nvSpPr>
        <p:spPr>
          <a:xfrm>
            <a:off x="1408730" y="3744491"/>
            <a:ext cx="519631" cy="41937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4AF9C17F-C953-4819-B903-663E7ED61BB0}"/>
              </a:ext>
            </a:extLst>
          </p:cNvPr>
          <p:cNvSpPr txBox="1"/>
          <p:nvPr/>
        </p:nvSpPr>
        <p:spPr>
          <a:xfrm>
            <a:off x="639632" y="5641076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1FC4C5D2-DE14-4B78-848E-DAB0E48587CC}"/>
              </a:ext>
            </a:extLst>
          </p:cNvPr>
          <p:cNvSpPr txBox="1"/>
          <p:nvPr/>
        </p:nvSpPr>
        <p:spPr>
          <a:xfrm>
            <a:off x="2404152" y="1696079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A70347D-D798-49EF-ADA4-50F2AC0BD363}"/>
              </a:ext>
            </a:extLst>
          </p:cNvPr>
          <p:cNvSpPr txBox="1"/>
          <p:nvPr/>
        </p:nvSpPr>
        <p:spPr>
          <a:xfrm>
            <a:off x="4168672" y="5641076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D8B3DB95-A6CA-4820-8903-5F15141D430E}"/>
              </a:ext>
            </a:extLst>
          </p:cNvPr>
          <p:cNvSpPr txBox="1"/>
          <p:nvPr/>
        </p:nvSpPr>
        <p:spPr>
          <a:xfrm>
            <a:off x="5933192" y="1696079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464CB9EB-5E81-437C-A23D-53186F49BBB6}"/>
              </a:ext>
            </a:extLst>
          </p:cNvPr>
          <p:cNvSpPr txBox="1"/>
          <p:nvPr/>
        </p:nvSpPr>
        <p:spPr>
          <a:xfrm>
            <a:off x="7697712" y="5641076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770BAF49-A496-43BA-82AA-CBA0101793C3}"/>
              </a:ext>
            </a:extLst>
          </p:cNvPr>
          <p:cNvSpPr txBox="1"/>
          <p:nvPr/>
        </p:nvSpPr>
        <p:spPr>
          <a:xfrm>
            <a:off x="9462234" y="1696079"/>
            <a:ext cx="209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3" name="화살표: 갈매기형 수장 242">
            <a:extLst>
              <a:ext uri="{FF2B5EF4-FFF2-40B4-BE49-F238E27FC236}">
                <a16:creationId xmlns:a16="http://schemas.microsoft.com/office/drawing/2014/main" id="{8230DE83-6C46-4268-AB66-9803E5BA80B6}"/>
              </a:ext>
            </a:extLst>
          </p:cNvPr>
          <p:cNvSpPr/>
          <p:nvPr/>
        </p:nvSpPr>
        <p:spPr>
          <a:xfrm>
            <a:off x="2433648" y="3793074"/>
            <a:ext cx="266620" cy="402422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4" name="화살표: 갈매기형 수장 243">
            <a:extLst>
              <a:ext uri="{FF2B5EF4-FFF2-40B4-BE49-F238E27FC236}">
                <a16:creationId xmlns:a16="http://schemas.microsoft.com/office/drawing/2014/main" id="{5AAB30E5-9B54-4825-98CF-7B12D99FB5A2}"/>
              </a:ext>
            </a:extLst>
          </p:cNvPr>
          <p:cNvSpPr/>
          <p:nvPr/>
        </p:nvSpPr>
        <p:spPr>
          <a:xfrm>
            <a:off x="4198168" y="3793074"/>
            <a:ext cx="266620" cy="402422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5" name="화살표: 갈매기형 수장 244">
            <a:extLst>
              <a:ext uri="{FF2B5EF4-FFF2-40B4-BE49-F238E27FC236}">
                <a16:creationId xmlns:a16="http://schemas.microsoft.com/office/drawing/2014/main" id="{3DB1F40F-FD7E-4045-A803-56772BB53598}"/>
              </a:ext>
            </a:extLst>
          </p:cNvPr>
          <p:cNvSpPr/>
          <p:nvPr/>
        </p:nvSpPr>
        <p:spPr>
          <a:xfrm>
            <a:off x="5962688" y="3793074"/>
            <a:ext cx="266620" cy="402422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6" name="화살표: 갈매기형 수장 245">
            <a:extLst>
              <a:ext uri="{FF2B5EF4-FFF2-40B4-BE49-F238E27FC236}">
                <a16:creationId xmlns:a16="http://schemas.microsoft.com/office/drawing/2014/main" id="{337527C0-2E6F-4CE0-A556-5E6B0B20FE20}"/>
              </a:ext>
            </a:extLst>
          </p:cNvPr>
          <p:cNvSpPr/>
          <p:nvPr/>
        </p:nvSpPr>
        <p:spPr>
          <a:xfrm>
            <a:off x="7727208" y="3793074"/>
            <a:ext cx="266620" cy="402422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7" name="화살표: 갈매기형 수장 246">
            <a:extLst>
              <a:ext uri="{FF2B5EF4-FFF2-40B4-BE49-F238E27FC236}">
                <a16:creationId xmlns:a16="http://schemas.microsoft.com/office/drawing/2014/main" id="{ADD68077-682E-49E6-BFE2-6D758D1EE833}"/>
              </a:ext>
            </a:extLst>
          </p:cNvPr>
          <p:cNvSpPr/>
          <p:nvPr/>
        </p:nvSpPr>
        <p:spPr>
          <a:xfrm>
            <a:off x="9491728" y="3793074"/>
            <a:ext cx="266620" cy="402422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2022-11-03T04:38:18Z</dcterms:modified>
</cp:coreProperties>
</file>