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53" name="자유형: 도형 1252">
            <a:extLst>
              <a:ext uri="{FF2B5EF4-FFF2-40B4-BE49-F238E27FC236}">
                <a16:creationId xmlns:a16="http://schemas.microsoft.com/office/drawing/2014/main" id="{F6FA0FE4-526A-435F-BE66-6779DA93BA84}"/>
              </a:ext>
            </a:extLst>
          </p:cNvPr>
          <p:cNvSpPr/>
          <p:nvPr/>
        </p:nvSpPr>
        <p:spPr>
          <a:xfrm>
            <a:off x="827314" y="2290260"/>
            <a:ext cx="10537372" cy="2926194"/>
          </a:xfrm>
          <a:custGeom>
            <a:avLst/>
            <a:gdLst>
              <a:gd name="connsiteX0" fmla="*/ 0 w 10389326"/>
              <a:gd name="connsiteY0" fmla="*/ 2360023 h 2926080"/>
              <a:gd name="connsiteX1" fmla="*/ 1018903 w 10389326"/>
              <a:gd name="connsiteY1" fmla="*/ 2926080 h 2926080"/>
              <a:gd name="connsiteX2" fmla="*/ 2029097 w 10389326"/>
              <a:gd name="connsiteY2" fmla="*/ 1689463 h 2926080"/>
              <a:gd name="connsiteX3" fmla="*/ 2595154 w 10389326"/>
              <a:gd name="connsiteY3" fmla="*/ 2203269 h 2926080"/>
              <a:gd name="connsiteX4" fmla="*/ 3875314 w 10389326"/>
              <a:gd name="connsiteY4" fmla="*/ 600892 h 2926080"/>
              <a:gd name="connsiteX5" fmla="*/ 5094514 w 10389326"/>
              <a:gd name="connsiteY5" fmla="*/ 2473235 h 2926080"/>
              <a:gd name="connsiteX6" fmla="*/ 5416731 w 10389326"/>
              <a:gd name="connsiteY6" fmla="*/ 1611086 h 2926080"/>
              <a:gd name="connsiteX7" fmla="*/ 5895703 w 10389326"/>
              <a:gd name="connsiteY7" fmla="*/ 1959429 h 2926080"/>
              <a:gd name="connsiteX8" fmla="*/ 6435634 w 10389326"/>
              <a:gd name="connsiteY8" fmla="*/ 905692 h 2926080"/>
              <a:gd name="connsiteX9" fmla="*/ 6696891 w 10389326"/>
              <a:gd name="connsiteY9" fmla="*/ 1062446 h 2926080"/>
              <a:gd name="connsiteX10" fmla="*/ 7350034 w 10389326"/>
              <a:gd name="connsiteY10" fmla="*/ 0 h 2926080"/>
              <a:gd name="connsiteX11" fmla="*/ 7750629 w 10389326"/>
              <a:gd name="connsiteY11" fmla="*/ 583475 h 2926080"/>
              <a:gd name="connsiteX12" fmla="*/ 7889966 w 10389326"/>
              <a:gd name="connsiteY12" fmla="*/ 426720 h 2926080"/>
              <a:gd name="connsiteX13" fmla="*/ 8325394 w 10389326"/>
              <a:gd name="connsiteY13" fmla="*/ 1254035 h 2926080"/>
              <a:gd name="connsiteX14" fmla="*/ 8473440 w 10389326"/>
              <a:gd name="connsiteY14" fmla="*/ 1088572 h 2926080"/>
              <a:gd name="connsiteX15" fmla="*/ 9013371 w 10389326"/>
              <a:gd name="connsiteY15" fmla="*/ 2586446 h 2926080"/>
              <a:gd name="connsiteX16" fmla="*/ 10389326 w 10389326"/>
              <a:gd name="connsiteY16" fmla="*/ 1262743 h 2926080"/>
              <a:gd name="connsiteX0" fmla="*/ 0 w 10511246"/>
              <a:gd name="connsiteY0" fmla="*/ 2368731 h 2926080"/>
              <a:gd name="connsiteX1" fmla="*/ 1140823 w 10511246"/>
              <a:gd name="connsiteY1" fmla="*/ 2926080 h 2926080"/>
              <a:gd name="connsiteX2" fmla="*/ 2151017 w 10511246"/>
              <a:gd name="connsiteY2" fmla="*/ 1689463 h 2926080"/>
              <a:gd name="connsiteX3" fmla="*/ 2717074 w 10511246"/>
              <a:gd name="connsiteY3" fmla="*/ 2203269 h 2926080"/>
              <a:gd name="connsiteX4" fmla="*/ 3997234 w 10511246"/>
              <a:gd name="connsiteY4" fmla="*/ 600892 h 2926080"/>
              <a:gd name="connsiteX5" fmla="*/ 5216434 w 10511246"/>
              <a:gd name="connsiteY5" fmla="*/ 2473235 h 2926080"/>
              <a:gd name="connsiteX6" fmla="*/ 5538651 w 10511246"/>
              <a:gd name="connsiteY6" fmla="*/ 1611086 h 2926080"/>
              <a:gd name="connsiteX7" fmla="*/ 6017623 w 10511246"/>
              <a:gd name="connsiteY7" fmla="*/ 1959429 h 2926080"/>
              <a:gd name="connsiteX8" fmla="*/ 6557554 w 10511246"/>
              <a:gd name="connsiteY8" fmla="*/ 905692 h 2926080"/>
              <a:gd name="connsiteX9" fmla="*/ 6818811 w 10511246"/>
              <a:gd name="connsiteY9" fmla="*/ 1062446 h 2926080"/>
              <a:gd name="connsiteX10" fmla="*/ 7471954 w 10511246"/>
              <a:gd name="connsiteY10" fmla="*/ 0 h 2926080"/>
              <a:gd name="connsiteX11" fmla="*/ 7872549 w 10511246"/>
              <a:gd name="connsiteY11" fmla="*/ 583475 h 2926080"/>
              <a:gd name="connsiteX12" fmla="*/ 8011886 w 10511246"/>
              <a:gd name="connsiteY12" fmla="*/ 426720 h 2926080"/>
              <a:gd name="connsiteX13" fmla="*/ 8447314 w 10511246"/>
              <a:gd name="connsiteY13" fmla="*/ 1254035 h 2926080"/>
              <a:gd name="connsiteX14" fmla="*/ 8595360 w 10511246"/>
              <a:gd name="connsiteY14" fmla="*/ 1088572 h 2926080"/>
              <a:gd name="connsiteX15" fmla="*/ 9135291 w 10511246"/>
              <a:gd name="connsiteY15" fmla="*/ 2586446 h 2926080"/>
              <a:gd name="connsiteX16" fmla="*/ 10511246 w 10511246"/>
              <a:gd name="connsiteY16" fmla="*/ 1262743 h 2926080"/>
              <a:gd name="connsiteX0" fmla="*/ 0 w 10511246"/>
              <a:gd name="connsiteY0" fmla="*/ 2368731 h 2926080"/>
              <a:gd name="connsiteX1" fmla="*/ 1140823 w 10511246"/>
              <a:gd name="connsiteY1" fmla="*/ 2926080 h 2926080"/>
              <a:gd name="connsiteX2" fmla="*/ 2151017 w 10511246"/>
              <a:gd name="connsiteY2" fmla="*/ 1689463 h 2926080"/>
              <a:gd name="connsiteX3" fmla="*/ 2717074 w 10511246"/>
              <a:gd name="connsiteY3" fmla="*/ 2203269 h 2926080"/>
              <a:gd name="connsiteX4" fmla="*/ 3997234 w 10511246"/>
              <a:gd name="connsiteY4" fmla="*/ 600892 h 2926080"/>
              <a:gd name="connsiteX5" fmla="*/ 5216434 w 10511246"/>
              <a:gd name="connsiteY5" fmla="*/ 2473235 h 2926080"/>
              <a:gd name="connsiteX6" fmla="*/ 5538651 w 10511246"/>
              <a:gd name="connsiteY6" fmla="*/ 1611086 h 2926080"/>
              <a:gd name="connsiteX7" fmla="*/ 6017623 w 10511246"/>
              <a:gd name="connsiteY7" fmla="*/ 1959429 h 2926080"/>
              <a:gd name="connsiteX8" fmla="*/ 6557554 w 10511246"/>
              <a:gd name="connsiteY8" fmla="*/ 905692 h 2926080"/>
              <a:gd name="connsiteX9" fmla="*/ 6818811 w 10511246"/>
              <a:gd name="connsiteY9" fmla="*/ 1062446 h 2926080"/>
              <a:gd name="connsiteX10" fmla="*/ 7471954 w 10511246"/>
              <a:gd name="connsiteY10" fmla="*/ 0 h 2926080"/>
              <a:gd name="connsiteX11" fmla="*/ 7872549 w 10511246"/>
              <a:gd name="connsiteY11" fmla="*/ 583475 h 2926080"/>
              <a:gd name="connsiteX12" fmla="*/ 8011886 w 10511246"/>
              <a:gd name="connsiteY12" fmla="*/ 426720 h 2926080"/>
              <a:gd name="connsiteX13" fmla="*/ 8447314 w 10511246"/>
              <a:gd name="connsiteY13" fmla="*/ 1254035 h 2926080"/>
              <a:gd name="connsiteX14" fmla="*/ 8595360 w 10511246"/>
              <a:gd name="connsiteY14" fmla="*/ 1088572 h 2926080"/>
              <a:gd name="connsiteX15" fmla="*/ 9135291 w 10511246"/>
              <a:gd name="connsiteY15" fmla="*/ 2586446 h 2926080"/>
              <a:gd name="connsiteX16" fmla="*/ 10511246 w 10511246"/>
              <a:gd name="connsiteY16" fmla="*/ 1262743 h 2926080"/>
              <a:gd name="connsiteX0" fmla="*/ 0 w 10511246"/>
              <a:gd name="connsiteY0" fmla="*/ 2368731 h 2926080"/>
              <a:gd name="connsiteX1" fmla="*/ 1140823 w 10511246"/>
              <a:gd name="connsiteY1" fmla="*/ 2926080 h 2926080"/>
              <a:gd name="connsiteX2" fmla="*/ 2151017 w 10511246"/>
              <a:gd name="connsiteY2" fmla="*/ 1689463 h 2926080"/>
              <a:gd name="connsiteX3" fmla="*/ 2717074 w 10511246"/>
              <a:gd name="connsiteY3" fmla="*/ 2203269 h 2926080"/>
              <a:gd name="connsiteX4" fmla="*/ 3997234 w 10511246"/>
              <a:gd name="connsiteY4" fmla="*/ 600892 h 2926080"/>
              <a:gd name="connsiteX5" fmla="*/ 5216434 w 10511246"/>
              <a:gd name="connsiteY5" fmla="*/ 2473235 h 2926080"/>
              <a:gd name="connsiteX6" fmla="*/ 5538651 w 10511246"/>
              <a:gd name="connsiteY6" fmla="*/ 1611086 h 2926080"/>
              <a:gd name="connsiteX7" fmla="*/ 6017623 w 10511246"/>
              <a:gd name="connsiteY7" fmla="*/ 1959429 h 2926080"/>
              <a:gd name="connsiteX8" fmla="*/ 6557554 w 10511246"/>
              <a:gd name="connsiteY8" fmla="*/ 905692 h 2926080"/>
              <a:gd name="connsiteX9" fmla="*/ 6818811 w 10511246"/>
              <a:gd name="connsiteY9" fmla="*/ 1062446 h 2926080"/>
              <a:gd name="connsiteX10" fmla="*/ 7471954 w 10511246"/>
              <a:gd name="connsiteY10" fmla="*/ 0 h 2926080"/>
              <a:gd name="connsiteX11" fmla="*/ 7872549 w 10511246"/>
              <a:gd name="connsiteY11" fmla="*/ 583475 h 2926080"/>
              <a:gd name="connsiteX12" fmla="*/ 8011886 w 10511246"/>
              <a:gd name="connsiteY12" fmla="*/ 426720 h 2926080"/>
              <a:gd name="connsiteX13" fmla="*/ 8447314 w 10511246"/>
              <a:gd name="connsiteY13" fmla="*/ 1254035 h 2926080"/>
              <a:gd name="connsiteX14" fmla="*/ 8595360 w 10511246"/>
              <a:gd name="connsiteY14" fmla="*/ 1088572 h 2926080"/>
              <a:gd name="connsiteX15" fmla="*/ 9135291 w 10511246"/>
              <a:gd name="connsiteY15" fmla="*/ 2586446 h 2926080"/>
              <a:gd name="connsiteX16" fmla="*/ 10511246 w 10511246"/>
              <a:gd name="connsiteY16" fmla="*/ 1262743 h 2926080"/>
              <a:gd name="connsiteX0" fmla="*/ 0 w 10511246"/>
              <a:gd name="connsiteY0" fmla="*/ 2368731 h 2926110"/>
              <a:gd name="connsiteX1" fmla="*/ 1140823 w 10511246"/>
              <a:gd name="connsiteY1" fmla="*/ 2926080 h 2926110"/>
              <a:gd name="connsiteX2" fmla="*/ 2151017 w 10511246"/>
              <a:gd name="connsiteY2" fmla="*/ 1689463 h 2926110"/>
              <a:gd name="connsiteX3" fmla="*/ 2717074 w 10511246"/>
              <a:gd name="connsiteY3" fmla="*/ 2203269 h 2926110"/>
              <a:gd name="connsiteX4" fmla="*/ 3997234 w 10511246"/>
              <a:gd name="connsiteY4" fmla="*/ 600892 h 2926110"/>
              <a:gd name="connsiteX5" fmla="*/ 5216434 w 10511246"/>
              <a:gd name="connsiteY5" fmla="*/ 2473235 h 2926110"/>
              <a:gd name="connsiteX6" fmla="*/ 5538651 w 10511246"/>
              <a:gd name="connsiteY6" fmla="*/ 1611086 h 2926110"/>
              <a:gd name="connsiteX7" fmla="*/ 6017623 w 10511246"/>
              <a:gd name="connsiteY7" fmla="*/ 1959429 h 2926110"/>
              <a:gd name="connsiteX8" fmla="*/ 6557554 w 10511246"/>
              <a:gd name="connsiteY8" fmla="*/ 905692 h 2926110"/>
              <a:gd name="connsiteX9" fmla="*/ 6818811 w 10511246"/>
              <a:gd name="connsiteY9" fmla="*/ 1062446 h 2926110"/>
              <a:gd name="connsiteX10" fmla="*/ 7471954 w 10511246"/>
              <a:gd name="connsiteY10" fmla="*/ 0 h 2926110"/>
              <a:gd name="connsiteX11" fmla="*/ 7872549 w 10511246"/>
              <a:gd name="connsiteY11" fmla="*/ 583475 h 2926110"/>
              <a:gd name="connsiteX12" fmla="*/ 8011886 w 10511246"/>
              <a:gd name="connsiteY12" fmla="*/ 426720 h 2926110"/>
              <a:gd name="connsiteX13" fmla="*/ 8447314 w 10511246"/>
              <a:gd name="connsiteY13" fmla="*/ 1254035 h 2926110"/>
              <a:gd name="connsiteX14" fmla="*/ 8595360 w 10511246"/>
              <a:gd name="connsiteY14" fmla="*/ 1088572 h 2926110"/>
              <a:gd name="connsiteX15" fmla="*/ 9135291 w 10511246"/>
              <a:gd name="connsiteY15" fmla="*/ 2586446 h 2926110"/>
              <a:gd name="connsiteX16" fmla="*/ 10511246 w 10511246"/>
              <a:gd name="connsiteY16" fmla="*/ 1262743 h 2926110"/>
              <a:gd name="connsiteX0" fmla="*/ 0 w 10511246"/>
              <a:gd name="connsiteY0" fmla="*/ 2368731 h 2926110"/>
              <a:gd name="connsiteX1" fmla="*/ 1140823 w 10511246"/>
              <a:gd name="connsiteY1" fmla="*/ 2926080 h 2926110"/>
              <a:gd name="connsiteX2" fmla="*/ 2151017 w 10511246"/>
              <a:gd name="connsiteY2" fmla="*/ 1689463 h 2926110"/>
              <a:gd name="connsiteX3" fmla="*/ 2717074 w 10511246"/>
              <a:gd name="connsiteY3" fmla="*/ 2203269 h 2926110"/>
              <a:gd name="connsiteX4" fmla="*/ 3997234 w 10511246"/>
              <a:gd name="connsiteY4" fmla="*/ 600892 h 2926110"/>
              <a:gd name="connsiteX5" fmla="*/ 5216434 w 10511246"/>
              <a:gd name="connsiteY5" fmla="*/ 2473235 h 2926110"/>
              <a:gd name="connsiteX6" fmla="*/ 5538651 w 10511246"/>
              <a:gd name="connsiteY6" fmla="*/ 1611086 h 2926110"/>
              <a:gd name="connsiteX7" fmla="*/ 6017623 w 10511246"/>
              <a:gd name="connsiteY7" fmla="*/ 1959429 h 2926110"/>
              <a:gd name="connsiteX8" fmla="*/ 6557554 w 10511246"/>
              <a:gd name="connsiteY8" fmla="*/ 905692 h 2926110"/>
              <a:gd name="connsiteX9" fmla="*/ 6818811 w 10511246"/>
              <a:gd name="connsiteY9" fmla="*/ 1062446 h 2926110"/>
              <a:gd name="connsiteX10" fmla="*/ 7471954 w 10511246"/>
              <a:gd name="connsiteY10" fmla="*/ 0 h 2926110"/>
              <a:gd name="connsiteX11" fmla="*/ 7872549 w 10511246"/>
              <a:gd name="connsiteY11" fmla="*/ 583475 h 2926110"/>
              <a:gd name="connsiteX12" fmla="*/ 8011886 w 10511246"/>
              <a:gd name="connsiteY12" fmla="*/ 426720 h 2926110"/>
              <a:gd name="connsiteX13" fmla="*/ 8447314 w 10511246"/>
              <a:gd name="connsiteY13" fmla="*/ 1254035 h 2926110"/>
              <a:gd name="connsiteX14" fmla="*/ 8595360 w 10511246"/>
              <a:gd name="connsiteY14" fmla="*/ 1088572 h 2926110"/>
              <a:gd name="connsiteX15" fmla="*/ 9135291 w 10511246"/>
              <a:gd name="connsiteY15" fmla="*/ 2586446 h 2926110"/>
              <a:gd name="connsiteX16" fmla="*/ 10511246 w 10511246"/>
              <a:gd name="connsiteY16" fmla="*/ 1262743 h 292611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731 h 2926100"/>
              <a:gd name="connsiteX1" fmla="*/ 1140823 w 10511246"/>
              <a:gd name="connsiteY1" fmla="*/ 2926080 h 2926100"/>
              <a:gd name="connsiteX2" fmla="*/ 2151017 w 10511246"/>
              <a:gd name="connsiteY2" fmla="*/ 1689463 h 2926100"/>
              <a:gd name="connsiteX3" fmla="*/ 2717074 w 10511246"/>
              <a:gd name="connsiteY3" fmla="*/ 2203269 h 2926100"/>
              <a:gd name="connsiteX4" fmla="*/ 3997234 w 10511246"/>
              <a:gd name="connsiteY4" fmla="*/ 600892 h 2926100"/>
              <a:gd name="connsiteX5" fmla="*/ 5216434 w 10511246"/>
              <a:gd name="connsiteY5" fmla="*/ 2473235 h 2926100"/>
              <a:gd name="connsiteX6" fmla="*/ 5538651 w 10511246"/>
              <a:gd name="connsiteY6" fmla="*/ 1611086 h 2926100"/>
              <a:gd name="connsiteX7" fmla="*/ 6017623 w 10511246"/>
              <a:gd name="connsiteY7" fmla="*/ 1959429 h 2926100"/>
              <a:gd name="connsiteX8" fmla="*/ 6557554 w 10511246"/>
              <a:gd name="connsiteY8" fmla="*/ 905692 h 2926100"/>
              <a:gd name="connsiteX9" fmla="*/ 6818811 w 10511246"/>
              <a:gd name="connsiteY9" fmla="*/ 1062446 h 2926100"/>
              <a:gd name="connsiteX10" fmla="*/ 7471954 w 10511246"/>
              <a:gd name="connsiteY10" fmla="*/ 0 h 2926100"/>
              <a:gd name="connsiteX11" fmla="*/ 7872549 w 10511246"/>
              <a:gd name="connsiteY11" fmla="*/ 583475 h 2926100"/>
              <a:gd name="connsiteX12" fmla="*/ 8011886 w 10511246"/>
              <a:gd name="connsiteY12" fmla="*/ 426720 h 2926100"/>
              <a:gd name="connsiteX13" fmla="*/ 8447314 w 10511246"/>
              <a:gd name="connsiteY13" fmla="*/ 1254035 h 2926100"/>
              <a:gd name="connsiteX14" fmla="*/ 8595360 w 10511246"/>
              <a:gd name="connsiteY14" fmla="*/ 1088572 h 2926100"/>
              <a:gd name="connsiteX15" fmla="*/ 9135291 w 10511246"/>
              <a:gd name="connsiteY15" fmla="*/ 2586446 h 2926100"/>
              <a:gd name="connsiteX16" fmla="*/ 10511246 w 10511246"/>
              <a:gd name="connsiteY16" fmla="*/ 1262743 h 2926100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11886 w 10511246"/>
              <a:gd name="connsiteY12" fmla="*/ 426814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11886 w 10511246"/>
              <a:gd name="connsiteY12" fmla="*/ 426814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11886 w 10511246"/>
              <a:gd name="connsiteY12" fmla="*/ 426814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11886 w 10511246"/>
              <a:gd name="connsiteY12" fmla="*/ 426814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46721 w 10511246"/>
              <a:gd name="connsiteY12" fmla="*/ 331019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46721 w 10511246"/>
              <a:gd name="connsiteY12" fmla="*/ 331019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46721 w 10511246"/>
              <a:gd name="connsiteY12" fmla="*/ 331019 h 2926194"/>
              <a:gd name="connsiteX13" fmla="*/ 8447314 w 10511246"/>
              <a:gd name="connsiteY13" fmla="*/ 1254129 h 2926194"/>
              <a:gd name="connsiteX14" fmla="*/ 8595360 w 10511246"/>
              <a:gd name="connsiteY14" fmla="*/ 1088666 h 2926194"/>
              <a:gd name="connsiteX15" fmla="*/ 9135291 w 10511246"/>
              <a:gd name="connsiteY15" fmla="*/ 2586540 h 2926194"/>
              <a:gd name="connsiteX16" fmla="*/ 10511246 w 10511246"/>
              <a:gd name="connsiteY16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46721 w 10511246"/>
              <a:gd name="connsiteY12" fmla="*/ 331019 h 2926194"/>
              <a:gd name="connsiteX13" fmla="*/ 8447314 w 10511246"/>
              <a:gd name="connsiteY13" fmla="*/ 1254129 h 2926194"/>
              <a:gd name="connsiteX14" fmla="*/ 9135291 w 10511246"/>
              <a:gd name="connsiteY14" fmla="*/ 2586540 h 2926194"/>
              <a:gd name="connsiteX15" fmla="*/ 10511246 w 10511246"/>
              <a:gd name="connsiteY15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046721 w 10511246"/>
              <a:gd name="connsiteY12" fmla="*/ 331019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151224 w 10511246"/>
              <a:gd name="connsiteY12" fmla="*/ 304894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72549 w 10511246"/>
              <a:gd name="connsiteY11" fmla="*/ 583569 h 2926194"/>
              <a:gd name="connsiteX12" fmla="*/ 8151224 w 10511246"/>
              <a:gd name="connsiteY12" fmla="*/ 304894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51224 w 10511246"/>
              <a:gd name="connsiteY12" fmla="*/ 304894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86058 w 10511246"/>
              <a:gd name="connsiteY12" fmla="*/ 339728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68641 w 10511246"/>
              <a:gd name="connsiteY12" fmla="*/ 418105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68641 w 10511246"/>
              <a:gd name="connsiteY12" fmla="*/ 418105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68641 w 10511246"/>
              <a:gd name="connsiteY12" fmla="*/ 418105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68641 w 10511246"/>
              <a:gd name="connsiteY12" fmla="*/ 418105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11246"/>
              <a:gd name="connsiteY0" fmla="*/ 2368825 h 2926194"/>
              <a:gd name="connsiteX1" fmla="*/ 1140823 w 10511246"/>
              <a:gd name="connsiteY1" fmla="*/ 2926174 h 2926194"/>
              <a:gd name="connsiteX2" fmla="*/ 2151017 w 10511246"/>
              <a:gd name="connsiteY2" fmla="*/ 1689557 h 2926194"/>
              <a:gd name="connsiteX3" fmla="*/ 2717074 w 10511246"/>
              <a:gd name="connsiteY3" fmla="*/ 2203363 h 2926194"/>
              <a:gd name="connsiteX4" fmla="*/ 3997234 w 10511246"/>
              <a:gd name="connsiteY4" fmla="*/ 600986 h 2926194"/>
              <a:gd name="connsiteX5" fmla="*/ 5216434 w 10511246"/>
              <a:gd name="connsiteY5" fmla="*/ 2473329 h 2926194"/>
              <a:gd name="connsiteX6" fmla="*/ 5538651 w 10511246"/>
              <a:gd name="connsiteY6" fmla="*/ 1611180 h 2926194"/>
              <a:gd name="connsiteX7" fmla="*/ 6017623 w 10511246"/>
              <a:gd name="connsiteY7" fmla="*/ 1959523 h 2926194"/>
              <a:gd name="connsiteX8" fmla="*/ 6557554 w 10511246"/>
              <a:gd name="connsiteY8" fmla="*/ 905786 h 2926194"/>
              <a:gd name="connsiteX9" fmla="*/ 6818811 w 10511246"/>
              <a:gd name="connsiteY9" fmla="*/ 1062540 h 2926194"/>
              <a:gd name="connsiteX10" fmla="*/ 7471954 w 10511246"/>
              <a:gd name="connsiteY10" fmla="*/ 94 h 2926194"/>
              <a:gd name="connsiteX11" fmla="*/ 7881258 w 10511246"/>
              <a:gd name="connsiteY11" fmla="*/ 722907 h 2926194"/>
              <a:gd name="connsiteX12" fmla="*/ 8168641 w 10511246"/>
              <a:gd name="connsiteY12" fmla="*/ 418105 h 2926194"/>
              <a:gd name="connsiteX13" fmla="*/ 9135291 w 10511246"/>
              <a:gd name="connsiteY13" fmla="*/ 2586540 h 2926194"/>
              <a:gd name="connsiteX14" fmla="*/ 10511246 w 10511246"/>
              <a:gd name="connsiteY14" fmla="*/ 1262837 h 2926194"/>
              <a:gd name="connsiteX0" fmla="*/ 0 w 10554789"/>
              <a:gd name="connsiteY0" fmla="*/ 2368825 h 2926194"/>
              <a:gd name="connsiteX1" fmla="*/ 1140823 w 10554789"/>
              <a:gd name="connsiteY1" fmla="*/ 2926174 h 2926194"/>
              <a:gd name="connsiteX2" fmla="*/ 2151017 w 10554789"/>
              <a:gd name="connsiteY2" fmla="*/ 1689557 h 2926194"/>
              <a:gd name="connsiteX3" fmla="*/ 2717074 w 10554789"/>
              <a:gd name="connsiteY3" fmla="*/ 2203363 h 2926194"/>
              <a:gd name="connsiteX4" fmla="*/ 3997234 w 10554789"/>
              <a:gd name="connsiteY4" fmla="*/ 600986 h 2926194"/>
              <a:gd name="connsiteX5" fmla="*/ 5216434 w 10554789"/>
              <a:gd name="connsiteY5" fmla="*/ 2473329 h 2926194"/>
              <a:gd name="connsiteX6" fmla="*/ 5538651 w 10554789"/>
              <a:gd name="connsiteY6" fmla="*/ 1611180 h 2926194"/>
              <a:gd name="connsiteX7" fmla="*/ 6017623 w 10554789"/>
              <a:gd name="connsiteY7" fmla="*/ 1959523 h 2926194"/>
              <a:gd name="connsiteX8" fmla="*/ 6557554 w 10554789"/>
              <a:gd name="connsiteY8" fmla="*/ 905786 h 2926194"/>
              <a:gd name="connsiteX9" fmla="*/ 6818811 w 10554789"/>
              <a:gd name="connsiteY9" fmla="*/ 1062540 h 2926194"/>
              <a:gd name="connsiteX10" fmla="*/ 7471954 w 10554789"/>
              <a:gd name="connsiteY10" fmla="*/ 94 h 2926194"/>
              <a:gd name="connsiteX11" fmla="*/ 7881258 w 10554789"/>
              <a:gd name="connsiteY11" fmla="*/ 722907 h 2926194"/>
              <a:gd name="connsiteX12" fmla="*/ 8168641 w 10554789"/>
              <a:gd name="connsiteY12" fmla="*/ 418105 h 2926194"/>
              <a:gd name="connsiteX13" fmla="*/ 9135291 w 10554789"/>
              <a:gd name="connsiteY13" fmla="*/ 2586540 h 2926194"/>
              <a:gd name="connsiteX14" fmla="*/ 10554789 w 10554789"/>
              <a:gd name="connsiteY14" fmla="*/ 1175752 h 2926194"/>
              <a:gd name="connsiteX0" fmla="*/ 0 w 10554789"/>
              <a:gd name="connsiteY0" fmla="*/ 2368825 h 2926194"/>
              <a:gd name="connsiteX1" fmla="*/ 1140823 w 10554789"/>
              <a:gd name="connsiteY1" fmla="*/ 2926174 h 2926194"/>
              <a:gd name="connsiteX2" fmla="*/ 2151017 w 10554789"/>
              <a:gd name="connsiteY2" fmla="*/ 1689557 h 2926194"/>
              <a:gd name="connsiteX3" fmla="*/ 2717074 w 10554789"/>
              <a:gd name="connsiteY3" fmla="*/ 2203363 h 2926194"/>
              <a:gd name="connsiteX4" fmla="*/ 3997234 w 10554789"/>
              <a:gd name="connsiteY4" fmla="*/ 600986 h 2926194"/>
              <a:gd name="connsiteX5" fmla="*/ 5216434 w 10554789"/>
              <a:gd name="connsiteY5" fmla="*/ 2473329 h 2926194"/>
              <a:gd name="connsiteX6" fmla="*/ 5538651 w 10554789"/>
              <a:gd name="connsiteY6" fmla="*/ 1611180 h 2926194"/>
              <a:gd name="connsiteX7" fmla="*/ 6017623 w 10554789"/>
              <a:gd name="connsiteY7" fmla="*/ 1959523 h 2926194"/>
              <a:gd name="connsiteX8" fmla="*/ 6557554 w 10554789"/>
              <a:gd name="connsiteY8" fmla="*/ 905786 h 2926194"/>
              <a:gd name="connsiteX9" fmla="*/ 6818811 w 10554789"/>
              <a:gd name="connsiteY9" fmla="*/ 1062540 h 2926194"/>
              <a:gd name="connsiteX10" fmla="*/ 7471954 w 10554789"/>
              <a:gd name="connsiteY10" fmla="*/ 94 h 2926194"/>
              <a:gd name="connsiteX11" fmla="*/ 7881258 w 10554789"/>
              <a:gd name="connsiteY11" fmla="*/ 722907 h 2926194"/>
              <a:gd name="connsiteX12" fmla="*/ 8168641 w 10554789"/>
              <a:gd name="connsiteY12" fmla="*/ 418105 h 2926194"/>
              <a:gd name="connsiteX13" fmla="*/ 9135291 w 10554789"/>
              <a:gd name="connsiteY13" fmla="*/ 2586540 h 2926194"/>
              <a:gd name="connsiteX14" fmla="*/ 10554789 w 10554789"/>
              <a:gd name="connsiteY14" fmla="*/ 1175752 h 2926194"/>
              <a:gd name="connsiteX0" fmla="*/ 0 w 10554789"/>
              <a:gd name="connsiteY0" fmla="*/ 2368825 h 2926194"/>
              <a:gd name="connsiteX1" fmla="*/ 1140823 w 10554789"/>
              <a:gd name="connsiteY1" fmla="*/ 2926174 h 2926194"/>
              <a:gd name="connsiteX2" fmla="*/ 2151017 w 10554789"/>
              <a:gd name="connsiteY2" fmla="*/ 1689557 h 2926194"/>
              <a:gd name="connsiteX3" fmla="*/ 2717074 w 10554789"/>
              <a:gd name="connsiteY3" fmla="*/ 2203363 h 2926194"/>
              <a:gd name="connsiteX4" fmla="*/ 3997234 w 10554789"/>
              <a:gd name="connsiteY4" fmla="*/ 600986 h 2926194"/>
              <a:gd name="connsiteX5" fmla="*/ 5216434 w 10554789"/>
              <a:gd name="connsiteY5" fmla="*/ 2473329 h 2926194"/>
              <a:gd name="connsiteX6" fmla="*/ 5538651 w 10554789"/>
              <a:gd name="connsiteY6" fmla="*/ 1611180 h 2926194"/>
              <a:gd name="connsiteX7" fmla="*/ 6017623 w 10554789"/>
              <a:gd name="connsiteY7" fmla="*/ 1959523 h 2926194"/>
              <a:gd name="connsiteX8" fmla="*/ 6557554 w 10554789"/>
              <a:gd name="connsiteY8" fmla="*/ 905786 h 2926194"/>
              <a:gd name="connsiteX9" fmla="*/ 6818811 w 10554789"/>
              <a:gd name="connsiteY9" fmla="*/ 1062540 h 2926194"/>
              <a:gd name="connsiteX10" fmla="*/ 7471954 w 10554789"/>
              <a:gd name="connsiteY10" fmla="*/ 94 h 2926194"/>
              <a:gd name="connsiteX11" fmla="*/ 7881258 w 10554789"/>
              <a:gd name="connsiteY11" fmla="*/ 722907 h 2926194"/>
              <a:gd name="connsiteX12" fmla="*/ 8168641 w 10554789"/>
              <a:gd name="connsiteY12" fmla="*/ 418105 h 2926194"/>
              <a:gd name="connsiteX13" fmla="*/ 9135291 w 10554789"/>
              <a:gd name="connsiteY13" fmla="*/ 2586540 h 2926194"/>
              <a:gd name="connsiteX14" fmla="*/ 10554789 w 10554789"/>
              <a:gd name="connsiteY14" fmla="*/ 1175752 h 2926194"/>
              <a:gd name="connsiteX0" fmla="*/ 0 w 10554789"/>
              <a:gd name="connsiteY0" fmla="*/ 2368825 h 2926194"/>
              <a:gd name="connsiteX1" fmla="*/ 1140823 w 10554789"/>
              <a:gd name="connsiteY1" fmla="*/ 2926174 h 2926194"/>
              <a:gd name="connsiteX2" fmla="*/ 2151017 w 10554789"/>
              <a:gd name="connsiteY2" fmla="*/ 1689557 h 2926194"/>
              <a:gd name="connsiteX3" fmla="*/ 2717074 w 10554789"/>
              <a:gd name="connsiteY3" fmla="*/ 2203363 h 2926194"/>
              <a:gd name="connsiteX4" fmla="*/ 3997234 w 10554789"/>
              <a:gd name="connsiteY4" fmla="*/ 600986 h 2926194"/>
              <a:gd name="connsiteX5" fmla="*/ 5216434 w 10554789"/>
              <a:gd name="connsiteY5" fmla="*/ 2473329 h 2926194"/>
              <a:gd name="connsiteX6" fmla="*/ 5538651 w 10554789"/>
              <a:gd name="connsiteY6" fmla="*/ 1611180 h 2926194"/>
              <a:gd name="connsiteX7" fmla="*/ 6017623 w 10554789"/>
              <a:gd name="connsiteY7" fmla="*/ 1959523 h 2926194"/>
              <a:gd name="connsiteX8" fmla="*/ 6557554 w 10554789"/>
              <a:gd name="connsiteY8" fmla="*/ 905786 h 2926194"/>
              <a:gd name="connsiteX9" fmla="*/ 6818811 w 10554789"/>
              <a:gd name="connsiteY9" fmla="*/ 1062540 h 2926194"/>
              <a:gd name="connsiteX10" fmla="*/ 7471954 w 10554789"/>
              <a:gd name="connsiteY10" fmla="*/ 94 h 2926194"/>
              <a:gd name="connsiteX11" fmla="*/ 7881258 w 10554789"/>
              <a:gd name="connsiteY11" fmla="*/ 722907 h 2926194"/>
              <a:gd name="connsiteX12" fmla="*/ 8168641 w 10554789"/>
              <a:gd name="connsiteY12" fmla="*/ 418105 h 2926194"/>
              <a:gd name="connsiteX13" fmla="*/ 9213668 w 10554789"/>
              <a:gd name="connsiteY13" fmla="*/ 1976940 h 2926194"/>
              <a:gd name="connsiteX14" fmla="*/ 10554789 w 10554789"/>
              <a:gd name="connsiteY14" fmla="*/ 1175752 h 2926194"/>
              <a:gd name="connsiteX0" fmla="*/ 0 w 10546081"/>
              <a:gd name="connsiteY0" fmla="*/ 2368825 h 2926194"/>
              <a:gd name="connsiteX1" fmla="*/ 1140823 w 10546081"/>
              <a:gd name="connsiteY1" fmla="*/ 2926174 h 2926194"/>
              <a:gd name="connsiteX2" fmla="*/ 2151017 w 10546081"/>
              <a:gd name="connsiteY2" fmla="*/ 1689557 h 2926194"/>
              <a:gd name="connsiteX3" fmla="*/ 2717074 w 10546081"/>
              <a:gd name="connsiteY3" fmla="*/ 2203363 h 2926194"/>
              <a:gd name="connsiteX4" fmla="*/ 3997234 w 10546081"/>
              <a:gd name="connsiteY4" fmla="*/ 600986 h 2926194"/>
              <a:gd name="connsiteX5" fmla="*/ 5216434 w 10546081"/>
              <a:gd name="connsiteY5" fmla="*/ 2473329 h 2926194"/>
              <a:gd name="connsiteX6" fmla="*/ 5538651 w 10546081"/>
              <a:gd name="connsiteY6" fmla="*/ 1611180 h 2926194"/>
              <a:gd name="connsiteX7" fmla="*/ 6017623 w 10546081"/>
              <a:gd name="connsiteY7" fmla="*/ 1959523 h 2926194"/>
              <a:gd name="connsiteX8" fmla="*/ 6557554 w 10546081"/>
              <a:gd name="connsiteY8" fmla="*/ 905786 h 2926194"/>
              <a:gd name="connsiteX9" fmla="*/ 6818811 w 10546081"/>
              <a:gd name="connsiteY9" fmla="*/ 1062540 h 2926194"/>
              <a:gd name="connsiteX10" fmla="*/ 7471954 w 10546081"/>
              <a:gd name="connsiteY10" fmla="*/ 94 h 2926194"/>
              <a:gd name="connsiteX11" fmla="*/ 7881258 w 10546081"/>
              <a:gd name="connsiteY11" fmla="*/ 722907 h 2926194"/>
              <a:gd name="connsiteX12" fmla="*/ 8168641 w 10546081"/>
              <a:gd name="connsiteY12" fmla="*/ 418105 h 2926194"/>
              <a:gd name="connsiteX13" fmla="*/ 9213668 w 10546081"/>
              <a:gd name="connsiteY13" fmla="*/ 1976940 h 2926194"/>
              <a:gd name="connsiteX14" fmla="*/ 10546081 w 10546081"/>
              <a:gd name="connsiteY14" fmla="*/ 949329 h 2926194"/>
              <a:gd name="connsiteX0" fmla="*/ 0 w 10546081"/>
              <a:gd name="connsiteY0" fmla="*/ 2368825 h 2926194"/>
              <a:gd name="connsiteX1" fmla="*/ 1140823 w 10546081"/>
              <a:gd name="connsiteY1" fmla="*/ 2926174 h 2926194"/>
              <a:gd name="connsiteX2" fmla="*/ 2151017 w 10546081"/>
              <a:gd name="connsiteY2" fmla="*/ 1689557 h 2926194"/>
              <a:gd name="connsiteX3" fmla="*/ 2717074 w 10546081"/>
              <a:gd name="connsiteY3" fmla="*/ 2203363 h 2926194"/>
              <a:gd name="connsiteX4" fmla="*/ 3997234 w 10546081"/>
              <a:gd name="connsiteY4" fmla="*/ 600986 h 2926194"/>
              <a:gd name="connsiteX5" fmla="*/ 5216434 w 10546081"/>
              <a:gd name="connsiteY5" fmla="*/ 2473329 h 2926194"/>
              <a:gd name="connsiteX6" fmla="*/ 5538651 w 10546081"/>
              <a:gd name="connsiteY6" fmla="*/ 1611180 h 2926194"/>
              <a:gd name="connsiteX7" fmla="*/ 6017623 w 10546081"/>
              <a:gd name="connsiteY7" fmla="*/ 1959523 h 2926194"/>
              <a:gd name="connsiteX8" fmla="*/ 6557554 w 10546081"/>
              <a:gd name="connsiteY8" fmla="*/ 905786 h 2926194"/>
              <a:gd name="connsiteX9" fmla="*/ 6818811 w 10546081"/>
              <a:gd name="connsiteY9" fmla="*/ 1062540 h 2926194"/>
              <a:gd name="connsiteX10" fmla="*/ 7471954 w 10546081"/>
              <a:gd name="connsiteY10" fmla="*/ 94 h 2926194"/>
              <a:gd name="connsiteX11" fmla="*/ 7881258 w 10546081"/>
              <a:gd name="connsiteY11" fmla="*/ 722907 h 2926194"/>
              <a:gd name="connsiteX12" fmla="*/ 8168641 w 10546081"/>
              <a:gd name="connsiteY12" fmla="*/ 418105 h 2926194"/>
              <a:gd name="connsiteX13" fmla="*/ 9213668 w 10546081"/>
              <a:gd name="connsiteY13" fmla="*/ 1976940 h 2926194"/>
              <a:gd name="connsiteX14" fmla="*/ 10546081 w 10546081"/>
              <a:gd name="connsiteY14" fmla="*/ 949329 h 2926194"/>
              <a:gd name="connsiteX0" fmla="*/ 0 w 10546081"/>
              <a:gd name="connsiteY0" fmla="*/ 2368825 h 2926194"/>
              <a:gd name="connsiteX1" fmla="*/ 1140823 w 10546081"/>
              <a:gd name="connsiteY1" fmla="*/ 2926174 h 2926194"/>
              <a:gd name="connsiteX2" fmla="*/ 2151017 w 10546081"/>
              <a:gd name="connsiteY2" fmla="*/ 1689557 h 2926194"/>
              <a:gd name="connsiteX3" fmla="*/ 2717074 w 10546081"/>
              <a:gd name="connsiteY3" fmla="*/ 2203363 h 2926194"/>
              <a:gd name="connsiteX4" fmla="*/ 3997234 w 10546081"/>
              <a:gd name="connsiteY4" fmla="*/ 600986 h 2926194"/>
              <a:gd name="connsiteX5" fmla="*/ 5216434 w 10546081"/>
              <a:gd name="connsiteY5" fmla="*/ 2473329 h 2926194"/>
              <a:gd name="connsiteX6" fmla="*/ 5538651 w 10546081"/>
              <a:gd name="connsiteY6" fmla="*/ 1611180 h 2926194"/>
              <a:gd name="connsiteX7" fmla="*/ 6017623 w 10546081"/>
              <a:gd name="connsiteY7" fmla="*/ 1959523 h 2926194"/>
              <a:gd name="connsiteX8" fmla="*/ 6557554 w 10546081"/>
              <a:gd name="connsiteY8" fmla="*/ 905786 h 2926194"/>
              <a:gd name="connsiteX9" fmla="*/ 6818811 w 10546081"/>
              <a:gd name="connsiteY9" fmla="*/ 1062540 h 2926194"/>
              <a:gd name="connsiteX10" fmla="*/ 7471954 w 10546081"/>
              <a:gd name="connsiteY10" fmla="*/ 94 h 2926194"/>
              <a:gd name="connsiteX11" fmla="*/ 7881258 w 10546081"/>
              <a:gd name="connsiteY11" fmla="*/ 722907 h 2926194"/>
              <a:gd name="connsiteX12" fmla="*/ 8168641 w 10546081"/>
              <a:gd name="connsiteY12" fmla="*/ 418105 h 2926194"/>
              <a:gd name="connsiteX13" fmla="*/ 9213668 w 10546081"/>
              <a:gd name="connsiteY13" fmla="*/ 1976940 h 2926194"/>
              <a:gd name="connsiteX14" fmla="*/ 10546081 w 10546081"/>
              <a:gd name="connsiteY14" fmla="*/ 949329 h 2926194"/>
              <a:gd name="connsiteX0" fmla="*/ 0 w 10519955"/>
              <a:gd name="connsiteY0" fmla="*/ 2368825 h 2926194"/>
              <a:gd name="connsiteX1" fmla="*/ 1140823 w 10519955"/>
              <a:gd name="connsiteY1" fmla="*/ 2926174 h 2926194"/>
              <a:gd name="connsiteX2" fmla="*/ 2151017 w 10519955"/>
              <a:gd name="connsiteY2" fmla="*/ 1689557 h 2926194"/>
              <a:gd name="connsiteX3" fmla="*/ 2717074 w 10519955"/>
              <a:gd name="connsiteY3" fmla="*/ 2203363 h 2926194"/>
              <a:gd name="connsiteX4" fmla="*/ 3997234 w 10519955"/>
              <a:gd name="connsiteY4" fmla="*/ 600986 h 2926194"/>
              <a:gd name="connsiteX5" fmla="*/ 5216434 w 10519955"/>
              <a:gd name="connsiteY5" fmla="*/ 2473329 h 2926194"/>
              <a:gd name="connsiteX6" fmla="*/ 5538651 w 10519955"/>
              <a:gd name="connsiteY6" fmla="*/ 1611180 h 2926194"/>
              <a:gd name="connsiteX7" fmla="*/ 6017623 w 10519955"/>
              <a:gd name="connsiteY7" fmla="*/ 1959523 h 2926194"/>
              <a:gd name="connsiteX8" fmla="*/ 6557554 w 10519955"/>
              <a:gd name="connsiteY8" fmla="*/ 905786 h 2926194"/>
              <a:gd name="connsiteX9" fmla="*/ 6818811 w 10519955"/>
              <a:gd name="connsiteY9" fmla="*/ 1062540 h 2926194"/>
              <a:gd name="connsiteX10" fmla="*/ 7471954 w 10519955"/>
              <a:gd name="connsiteY10" fmla="*/ 94 h 2926194"/>
              <a:gd name="connsiteX11" fmla="*/ 7881258 w 10519955"/>
              <a:gd name="connsiteY11" fmla="*/ 722907 h 2926194"/>
              <a:gd name="connsiteX12" fmla="*/ 8168641 w 10519955"/>
              <a:gd name="connsiteY12" fmla="*/ 418105 h 2926194"/>
              <a:gd name="connsiteX13" fmla="*/ 9213668 w 10519955"/>
              <a:gd name="connsiteY13" fmla="*/ 1976940 h 2926194"/>
              <a:gd name="connsiteX14" fmla="*/ 10519955 w 10519955"/>
              <a:gd name="connsiteY14" fmla="*/ 1027706 h 2926194"/>
              <a:gd name="connsiteX0" fmla="*/ 0 w 10537372"/>
              <a:gd name="connsiteY0" fmla="*/ 2368825 h 2926194"/>
              <a:gd name="connsiteX1" fmla="*/ 1140823 w 10537372"/>
              <a:gd name="connsiteY1" fmla="*/ 2926174 h 2926194"/>
              <a:gd name="connsiteX2" fmla="*/ 2151017 w 10537372"/>
              <a:gd name="connsiteY2" fmla="*/ 1689557 h 2926194"/>
              <a:gd name="connsiteX3" fmla="*/ 2717074 w 10537372"/>
              <a:gd name="connsiteY3" fmla="*/ 2203363 h 2926194"/>
              <a:gd name="connsiteX4" fmla="*/ 3997234 w 10537372"/>
              <a:gd name="connsiteY4" fmla="*/ 600986 h 2926194"/>
              <a:gd name="connsiteX5" fmla="*/ 5216434 w 10537372"/>
              <a:gd name="connsiteY5" fmla="*/ 2473329 h 2926194"/>
              <a:gd name="connsiteX6" fmla="*/ 5538651 w 10537372"/>
              <a:gd name="connsiteY6" fmla="*/ 1611180 h 2926194"/>
              <a:gd name="connsiteX7" fmla="*/ 6017623 w 10537372"/>
              <a:gd name="connsiteY7" fmla="*/ 1959523 h 2926194"/>
              <a:gd name="connsiteX8" fmla="*/ 6557554 w 10537372"/>
              <a:gd name="connsiteY8" fmla="*/ 905786 h 2926194"/>
              <a:gd name="connsiteX9" fmla="*/ 6818811 w 10537372"/>
              <a:gd name="connsiteY9" fmla="*/ 1062540 h 2926194"/>
              <a:gd name="connsiteX10" fmla="*/ 7471954 w 10537372"/>
              <a:gd name="connsiteY10" fmla="*/ 94 h 2926194"/>
              <a:gd name="connsiteX11" fmla="*/ 7881258 w 10537372"/>
              <a:gd name="connsiteY11" fmla="*/ 722907 h 2926194"/>
              <a:gd name="connsiteX12" fmla="*/ 8168641 w 10537372"/>
              <a:gd name="connsiteY12" fmla="*/ 418105 h 2926194"/>
              <a:gd name="connsiteX13" fmla="*/ 9213668 w 10537372"/>
              <a:gd name="connsiteY13" fmla="*/ 1976940 h 2926194"/>
              <a:gd name="connsiteX14" fmla="*/ 10537372 w 10537372"/>
              <a:gd name="connsiteY14" fmla="*/ 897077 h 2926194"/>
              <a:gd name="connsiteX0" fmla="*/ 0 w 10537372"/>
              <a:gd name="connsiteY0" fmla="*/ 2368825 h 2926194"/>
              <a:gd name="connsiteX1" fmla="*/ 1140823 w 10537372"/>
              <a:gd name="connsiteY1" fmla="*/ 2926174 h 2926194"/>
              <a:gd name="connsiteX2" fmla="*/ 2151017 w 10537372"/>
              <a:gd name="connsiteY2" fmla="*/ 1689557 h 2926194"/>
              <a:gd name="connsiteX3" fmla="*/ 2717074 w 10537372"/>
              <a:gd name="connsiteY3" fmla="*/ 2203363 h 2926194"/>
              <a:gd name="connsiteX4" fmla="*/ 3997234 w 10537372"/>
              <a:gd name="connsiteY4" fmla="*/ 600986 h 2926194"/>
              <a:gd name="connsiteX5" fmla="*/ 5216434 w 10537372"/>
              <a:gd name="connsiteY5" fmla="*/ 2473329 h 2926194"/>
              <a:gd name="connsiteX6" fmla="*/ 5538651 w 10537372"/>
              <a:gd name="connsiteY6" fmla="*/ 1611180 h 2926194"/>
              <a:gd name="connsiteX7" fmla="*/ 6017623 w 10537372"/>
              <a:gd name="connsiteY7" fmla="*/ 1959523 h 2926194"/>
              <a:gd name="connsiteX8" fmla="*/ 6557554 w 10537372"/>
              <a:gd name="connsiteY8" fmla="*/ 905786 h 2926194"/>
              <a:gd name="connsiteX9" fmla="*/ 6818811 w 10537372"/>
              <a:gd name="connsiteY9" fmla="*/ 1062540 h 2926194"/>
              <a:gd name="connsiteX10" fmla="*/ 7471954 w 10537372"/>
              <a:gd name="connsiteY10" fmla="*/ 94 h 2926194"/>
              <a:gd name="connsiteX11" fmla="*/ 7881258 w 10537372"/>
              <a:gd name="connsiteY11" fmla="*/ 722907 h 2926194"/>
              <a:gd name="connsiteX12" fmla="*/ 8168641 w 10537372"/>
              <a:gd name="connsiteY12" fmla="*/ 418105 h 2926194"/>
              <a:gd name="connsiteX13" fmla="*/ 9213668 w 10537372"/>
              <a:gd name="connsiteY13" fmla="*/ 1976940 h 2926194"/>
              <a:gd name="connsiteX14" fmla="*/ 10537372 w 10537372"/>
              <a:gd name="connsiteY14" fmla="*/ 897077 h 2926194"/>
              <a:gd name="connsiteX0" fmla="*/ 0 w 10537372"/>
              <a:gd name="connsiteY0" fmla="*/ 2368825 h 2926194"/>
              <a:gd name="connsiteX1" fmla="*/ 1140823 w 10537372"/>
              <a:gd name="connsiteY1" fmla="*/ 2926174 h 2926194"/>
              <a:gd name="connsiteX2" fmla="*/ 2151017 w 10537372"/>
              <a:gd name="connsiteY2" fmla="*/ 1689557 h 2926194"/>
              <a:gd name="connsiteX3" fmla="*/ 2717074 w 10537372"/>
              <a:gd name="connsiteY3" fmla="*/ 2203363 h 2926194"/>
              <a:gd name="connsiteX4" fmla="*/ 3997234 w 10537372"/>
              <a:gd name="connsiteY4" fmla="*/ 600986 h 2926194"/>
              <a:gd name="connsiteX5" fmla="*/ 5216434 w 10537372"/>
              <a:gd name="connsiteY5" fmla="*/ 2473329 h 2926194"/>
              <a:gd name="connsiteX6" fmla="*/ 5712822 w 10537372"/>
              <a:gd name="connsiteY6" fmla="*/ 1706975 h 2926194"/>
              <a:gd name="connsiteX7" fmla="*/ 6017623 w 10537372"/>
              <a:gd name="connsiteY7" fmla="*/ 1959523 h 2926194"/>
              <a:gd name="connsiteX8" fmla="*/ 6557554 w 10537372"/>
              <a:gd name="connsiteY8" fmla="*/ 905786 h 2926194"/>
              <a:gd name="connsiteX9" fmla="*/ 6818811 w 10537372"/>
              <a:gd name="connsiteY9" fmla="*/ 1062540 h 2926194"/>
              <a:gd name="connsiteX10" fmla="*/ 7471954 w 10537372"/>
              <a:gd name="connsiteY10" fmla="*/ 94 h 2926194"/>
              <a:gd name="connsiteX11" fmla="*/ 7881258 w 10537372"/>
              <a:gd name="connsiteY11" fmla="*/ 722907 h 2926194"/>
              <a:gd name="connsiteX12" fmla="*/ 8168641 w 10537372"/>
              <a:gd name="connsiteY12" fmla="*/ 418105 h 2926194"/>
              <a:gd name="connsiteX13" fmla="*/ 9213668 w 10537372"/>
              <a:gd name="connsiteY13" fmla="*/ 1976940 h 2926194"/>
              <a:gd name="connsiteX14" fmla="*/ 10537372 w 10537372"/>
              <a:gd name="connsiteY14" fmla="*/ 897077 h 2926194"/>
              <a:gd name="connsiteX0" fmla="*/ 0 w 10537372"/>
              <a:gd name="connsiteY0" fmla="*/ 2368825 h 2926194"/>
              <a:gd name="connsiteX1" fmla="*/ 1140823 w 10537372"/>
              <a:gd name="connsiteY1" fmla="*/ 2926174 h 2926194"/>
              <a:gd name="connsiteX2" fmla="*/ 2151017 w 10537372"/>
              <a:gd name="connsiteY2" fmla="*/ 1689557 h 2926194"/>
              <a:gd name="connsiteX3" fmla="*/ 2717074 w 10537372"/>
              <a:gd name="connsiteY3" fmla="*/ 2203363 h 2926194"/>
              <a:gd name="connsiteX4" fmla="*/ 3997234 w 10537372"/>
              <a:gd name="connsiteY4" fmla="*/ 600986 h 2926194"/>
              <a:gd name="connsiteX5" fmla="*/ 5216434 w 10537372"/>
              <a:gd name="connsiteY5" fmla="*/ 2473329 h 2926194"/>
              <a:gd name="connsiteX6" fmla="*/ 5712822 w 10537372"/>
              <a:gd name="connsiteY6" fmla="*/ 1706975 h 2926194"/>
              <a:gd name="connsiteX7" fmla="*/ 6017623 w 10537372"/>
              <a:gd name="connsiteY7" fmla="*/ 1959523 h 2926194"/>
              <a:gd name="connsiteX8" fmla="*/ 6514011 w 10537372"/>
              <a:gd name="connsiteY8" fmla="*/ 827409 h 2926194"/>
              <a:gd name="connsiteX9" fmla="*/ 6818811 w 10537372"/>
              <a:gd name="connsiteY9" fmla="*/ 1062540 h 2926194"/>
              <a:gd name="connsiteX10" fmla="*/ 7471954 w 10537372"/>
              <a:gd name="connsiteY10" fmla="*/ 94 h 2926194"/>
              <a:gd name="connsiteX11" fmla="*/ 7881258 w 10537372"/>
              <a:gd name="connsiteY11" fmla="*/ 722907 h 2926194"/>
              <a:gd name="connsiteX12" fmla="*/ 8168641 w 10537372"/>
              <a:gd name="connsiteY12" fmla="*/ 418105 h 2926194"/>
              <a:gd name="connsiteX13" fmla="*/ 9213668 w 10537372"/>
              <a:gd name="connsiteY13" fmla="*/ 1976940 h 2926194"/>
              <a:gd name="connsiteX14" fmla="*/ 10537372 w 10537372"/>
              <a:gd name="connsiteY14" fmla="*/ 897077 h 292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37372" h="2926194">
                <a:moveTo>
                  <a:pt x="0" y="2368825"/>
                </a:moveTo>
                <a:cubicBezTo>
                  <a:pt x="388983" y="2554608"/>
                  <a:pt x="1004389" y="2923271"/>
                  <a:pt x="1140823" y="2926174"/>
                </a:cubicBezTo>
                <a:cubicBezTo>
                  <a:pt x="1268548" y="2931980"/>
                  <a:pt x="1988458" y="1701169"/>
                  <a:pt x="2151017" y="1689557"/>
                </a:cubicBezTo>
                <a:cubicBezTo>
                  <a:pt x="2296160" y="1686655"/>
                  <a:pt x="2589348" y="2197557"/>
                  <a:pt x="2717074" y="2203363"/>
                </a:cubicBezTo>
                <a:cubicBezTo>
                  <a:pt x="2830285" y="2209169"/>
                  <a:pt x="3840480" y="595180"/>
                  <a:pt x="3997234" y="600986"/>
                </a:cubicBezTo>
                <a:cubicBezTo>
                  <a:pt x="4168502" y="606792"/>
                  <a:pt x="5071291" y="2450107"/>
                  <a:pt x="5216434" y="2473329"/>
                </a:cubicBezTo>
                <a:cubicBezTo>
                  <a:pt x="5349966" y="2464620"/>
                  <a:pt x="5631543" y="1680849"/>
                  <a:pt x="5712822" y="1706975"/>
                </a:cubicBezTo>
                <a:cubicBezTo>
                  <a:pt x="5811519" y="1701169"/>
                  <a:pt x="5927635" y="1947912"/>
                  <a:pt x="6017623" y="1959523"/>
                </a:cubicBezTo>
                <a:cubicBezTo>
                  <a:pt x="6145349" y="1947911"/>
                  <a:pt x="6421120" y="830313"/>
                  <a:pt x="6514011" y="827409"/>
                </a:cubicBezTo>
                <a:cubicBezTo>
                  <a:pt x="6592389" y="818700"/>
                  <a:pt x="6723017" y="1079958"/>
                  <a:pt x="6818811" y="1062540"/>
                </a:cubicBezTo>
                <a:cubicBezTo>
                  <a:pt x="6949440" y="1048025"/>
                  <a:pt x="7341326" y="-11517"/>
                  <a:pt x="7471954" y="94"/>
                </a:cubicBezTo>
                <a:cubicBezTo>
                  <a:pt x="7622903" y="-5711"/>
                  <a:pt x="7782561" y="746130"/>
                  <a:pt x="7881258" y="722907"/>
                </a:cubicBezTo>
                <a:cubicBezTo>
                  <a:pt x="7962538" y="749032"/>
                  <a:pt x="8087361" y="409397"/>
                  <a:pt x="8168641" y="418105"/>
                </a:cubicBezTo>
                <a:cubicBezTo>
                  <a:pt x="8283304" y="403591"/>
                  <a:pt x="9055462" y="1969683"/>
                  <a:pt x="9213668" y="1976940"/>
                </a:cubicBezTo>
                <a:cubicBezTo>
                  <a:pt x="9358811" y="1979842"/>
                  <a:pt x="10409647" y="972551"/>
                  <a:pt x="10537372" y="897077"/>
                </a:cubicBezTo>
              </a:path>
            </a:pathLst>
          </a:custGeom>
          <a:noFill/>
          <a:ln w="2032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4" name="타원 1253">
            <a:extLst>
              <a:ext uri="{FF2B5EF4-FFF2-40B4-BE49-F238E27FC236}">
                <a16:creationId xmlns:a16="http://schemas.microsoft.com/office/drawing/2014/main" id="{FA6D86C5-AF93-4A16-AC46-F456886D6312}"/>
              </a:ext>
            </a:extLst>
          </p:cNvPr>
          <p:cNvSpPr>
            <a:spLocks noChangeAspect="1"/>
          </p:cNvSpPr>
          <p:nvPr/>
        </p:nvSpPr>
        <p:spPr>
          <a:xfrm>
            <a:off x="1638384" y="4868369"/>
            <a:ext cx="669996" cy="6699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5" name="타원 1254">
            <a:extLst>
              <a:ext uri="{FF2B5EF4-FFF2-40B4-BE49-F238E27FC236}">
                <a16:creationId xmlns:a16="http://schemas.microsoft.com/office/drawing/2014/main" id="{5513BD68-ABBD-404A-9026-49F4E64829C8}"/>
              </a:ext>
            </a:extLst>
          </p:cNvPr>
          <p:cNvSpPr/>
          <p:nvPr/>
        </p:nvSpPr>
        <p:spPr>
          <a:xfrm>
            <a:off x="4456560" y="2571177"/>
            <a:ext cx="666306" cy="6663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6" name="타원 1255">
            <a:extLst>
              <a:ext uri="{FF2B5EF4-FFF2-40B4-BE49-F238E27FC236}">
                <a16:creationId xmlns:a16="http://schemas.microsoft.com/office/drawing/2014/main" id="{3A080CC3-D490-4191-9F09-5C7E4D2A4133}"/>
              </a:ext>
            </a:extLst>
          </p:cNvPr>
          <p:cNvSpPr/>
          <p:nvPr/>
        </p:nvSpPr>
        <p:spPr>
          <a:xfrm>
            <a:off x="5668116" y="4413040"/>
            <a:ext cx="666306" cy="6663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7" name="타원 1256">
            <a:extLst>
              <a:ext uri="{FF2B5EF4-FFF2-40B4-BE49-F238E27FC236}">
                <a16:creationId xmlns:a16="http://schemas.microsoft.com/office/drawing/2014/main" id="{C4A2FEB9-7901-4C03-9ED5-2F36CE232174}"/>
              </a:ext>
            </a:extLst>
          </p:cNvPr>
          <p:cNvSpPr/>
          <p:nvPr/>
        </p:nvSpPr>
        <p:spPr>
          <a:xfrm>
            <a:off x="7959535" y="1969307"/>
            <a:ext cx="666306" cy="6663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8" name="타원 1257">
            <a:extLst>
              <a:ext uri="{FF2B5EF4-FFF2-40B4-BE49-F238E27FC236}">
                <a16:creationId xmlns:a16="http://schemas.microsoft.com/office/drawing/2014/main" id="{8AB513F1-4971-4A40-8BA9-46CD2E7B2F26}"/>
              </a:ext>
            </a:extLst>
          </p:cNvPr>
          <p:cNvSpPr/>
          <p:nvPr/>
        </p:nvSpPr>
        <p:spPr>
          <a:xfrm>
            <a:off x="9723021" y="3939402"/>
            <a:ext cx="666306" cy="66630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59" name="TextBox 1258">
            <a:extLst>
              <a:ext uri="{FF2B5EF4-FFF2-40B4-BE49-F238E27FC236}">
                <a16:creationId xmlns:a16="http://schemas.microsoft.com/office/drawing/2014/main" id="{D58A044E-72DE-43A5-968F-786BDAAD258A}"/>
              </a:ext>
            </a:extLst>
          </p:cNvPr>
          <p:cNvSpPr txBox="1"/>
          <p:nvPr/>
        </p:nvSpPr>
        <p:spPr>
          <a:xfrm>
            <a:off x="4232466" y="1745713"/>
            <a:ext cx="114391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4800" b="1" dirty="0">
                <a:solidFill>
                  <a:schemeClr val="accent4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60" name="Rounded Rectangle 5">
            <a:extLst>
              <a:ext uri="{FF2B5EF4-FFF2-40B4-BE49-F238E27FC236}">
                <a16:creationId xmlns:a16="http://schemas.microsoft.com/office/drawing/2014/main" id="{35147114-CA0D-4EC5-8200-5D8242360B00}"/>
              </a:ext>
            </a:extLst>
          </p:cNvPr>
          <p:cNvSpPr/>
          <p:nvPr/>
        </p:nvSpPr>
        <p:spPr>
          <a:xfrm flipH="1">
            <a:off x="9880779" y="4127863"/>
            <a:ext cx="350790" cy="28938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1261" name="Teardrop 1">
            <a:extLst>
              <a:ext uri="{FF2B5EF4-FFF2-40B4-BE49-F238E27FC236}">
                <a16:creationId xmlns:a16="http://schemas.microsoft.com/office/drawing/2014/main" id="{329A39B7-37BE-4C86-B193-A7C1FAB7D5BE}"/>
              </a:ext>
            </a:extLst>
          </p:cNvPr>
          <p:cNvSpPr/>
          <p:nvPr/>
        </p:nvSpPr>
        <p:spPr>
          <a:xfrm rot="18805991">
            <a:off x="1799950" y="5045510"/>
            <a:ext cx="345494" cy="341888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62" name="Round Same Side Corner Rectangle 11">
            <a:extLst>
              <a:ext uri="{FF2B5EF4-FFF2-40B4-BE49-F238E27FC236}">
                <a16:creationId xmlns:a16="http://schemas.microsoft.com/office/drawing/2014/main" id="{5D621C22-DB1A-48C9-81FB-DA2D7265CC57}"/>
              </a:ext>
            </a:extLst>
          </p:cNvPr>
          <p:cNvSpPr>
            <a:spLocks noChangeAspect="1"/>
          </p:cNvSpPr>
          <p:nvPr/>
        </p:nvSpPr>
        <p:spPr>
          <a:xfrm rot="9900000">
            <a:off x="4641504" y="2763371"/>
            <a:ext cx="343954" cy="2921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3" name="Rounded Rectangle 27">
            <a:extLst>
              <a:ext uri="{FF2B5EF4-FFF2-40B4-BE49-F238E27FC236}">
                <a16:creationId xmlns:a16="http://schemas.microsoft.com/office/drawing/2014/main" id="{5124544E-6B90-44B8-B6F3-DE34244AA7A8}"/>
              </a:ext>
            </a:extLst>
          </p:cNvPr>
          <p:cNvSpPr/>
          <p:nvPr/>
        </p:nvSpPr>
        <p:spPr>
          <a:xfrm>
            <a:off x="8138553" y="2163083"/>
            <a:ext cx="310230" cy="2382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4" name="Isosceles Triangle 51">
            <a:extLst>
              <a:ext uri="{FF2B5EF4-FFF2-40B4-BE49-F238E27FC236}">
                <a16:creationId xmlns:a16="http://schemas.microsoft.com/office/drawing/2014/main" id="{4B0A0708-EE49-41E2-8DFA-3B1A0DFE4A44}"/>
              </a:ext>
            </a:extLst>
          </p:cNvPr>
          <p:cNvSpPr/>
          <p:nvPr/>
        </p:nvSpPr>
        <p:spPr>
          <a:xfrm>
            <a:off x="5849511" y="4642712"/>
            <a:ext cx="304768" cy="22348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5" name="TextBox 1264">
            <a:extLst>
              <a:ext uri="{FF2B5EF4-FFF2-40B4-BE49-F238E27FC236}">
                <a16:creationId xmlns:a16="http://schemas.microsoft.com/office/drawing/2014/main" id="{41E9CE46-4CFE-4DCB-8EC3-10F7F559C5CA}"/>
              </a:ext>
            </a:extLst>
          </p:cNvPr>
          <p:cNvSpPr txBox="1"/>
          <p:nvPr/>
        </p:nvSpPr>
        <p:spPr>
          <a:xfrm>
            <a:off x="1230715" y="4009427"/>
            <a:ext cx="114391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4800" b="1" dirty="0">
                <a:solidFill>
                  <a:schemeClr val="accent5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266" name="TextBox 1265">
            <a:extLst>
              <a:ext uri="{FF2B5EF4-FFF2-40B4-BE49-F238E27FC236}">
                <a16:creationId xmlns:a16="http://schemas.microsoft.com/office/drawing/2014/main" id="{E788487C-F1BF-4A44-8E24-341D37E7B9F4}"/>
              </a:ext>
            </a:extLst>
          </p:cNvPr>
          <p:cNvSpPr txBox="1"/>
          <p:nvPr/>
        </p:nvSpPr>
        <p:spPr>
          <a:xfrm>
            <a:off x="7720730" y="2945928"/>
            <a:ext cx="114391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4800" b="1" dirty="0">
                <a:solidFill>
                  <a:schemeClr val="accent2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67" name="TextBox 1266">
            <a:extLst>
              <a:ext uri="{FF2B5EF4-FFF2-40B4-BE49-F238E27FC236}">
                <a16:creationId xmlns:a16="http://schemas.microsoft.com/office/drawing/2014/main" id="{E632D2AB-806C-4D2D-AC8E-83A645D47550}"/>
              </a:ext>
            </a:extLst>
          </p:cNvPr>
          <p:cNvSpPr txBox="1"/>
          <p:nvPr/>
        </p:nvSpPr>
        <p:spPr>
          <a:xfrm>
            <a:off x="5096158" y="5080885"/>
            <a:ext cx="114391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4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68" name="TextBox 1267">
            <a:extLst>
              <a:ext uri="{FF2B5EF4-FFF2-40B4-BE49-F238E27FC236}">
                <a16:creationId xmlns:a16="http://schemas.microsoft.com/office/drawing/2014/main" id="{70EFF71A-9582-4166-BE28-5697CCE89678}"/>
              </a:ext>
            </a:extLst>
          </p:cNvPr>
          <p:cNvSpPr txBox="1"/>
          <p:nvPr/>
        </p:nvSpPr>
        <p:spPr>
          <a:xfrm>
            <a:off x="9577199" y="2974959"/>
            <a:ext cx="1143915" cy="83099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4800" b="1" dirty="0">
                <a:solidFill>
                  <a:schemeClr val="accent1"/>
                </a:solidFill>
                <a:cs typeface="Arial" pitchFamily="34" charset="0"/>
              </a:rPr>
              <a:t>05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269" name="Group 13">
            <a:extLst>
              <a:ext uri="{FF2B5EF4-FFF2-40B4-BE49-F238E27FC236}">
                <a16:creationId xmlns:a16="http://schemas.microsoft.com/office/drawing/2014/main" id="{0FE21E92-C744-4527-BD1F-9AF97FFAC0CC}"/>
              </a:ext>
            </a:extLst>
          </p:cNvPr>
          <p:cNvGrpSpPr/>
          <p:nvPr/>
        </p:nvGrpSpPr>
        <p:grpSpPr>
          <a:xfrm>
            <a:off x="1893963" y="1766981"/>
            <a:ext cx="2395361" cy="860967"/>
            <a:chOff x="186703" y="2121142"/>
            <a:chExt cx="2395361" cy="860967"/>
          </a:xfrm>
        </p:grpSpPr>
        <p:sp>
          <p:nvSpPr>
            <p:cNvPr id="1270" name="TextBox 1269">
              <a:extLst>
                <a:ext uri="{FF2B5EF4-FFF2-40B4-BE49-F238E27FC236}">
                  <a16:creationId xmlns:a16="http://schemas.microsoft.com/office/drawing/2014/main" id="{64455C3D-EAF8-47E0-8DF5-8F2CBB6E61A9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1" name="TextBox 1270">
              <a:extLst>
                <a:ext uri="{FF2B5EF4-FFF2-40B4-BE49-F238E27FC236}">
                  <a16:creationId xmlns:a16="http://schemas.microsoft.com/office/drawing/2014/main" id="{ED6EFE58-3A2B-4CC2-ABD7-A439A29AF86E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2" name="Group 13">
            <a:extLst>
              <a:ext uri="{FF2B5EF4-FFF2-40B4-BE49-F238E27FC236}">
                <a16:creationId xmlns:a16="http://schemas.microsoft.com/office/drawing/2014/main" id="{183AC916-60B1-4AA5-8C32-322EBDAB72BE}"/>
              </a:ext>
            </a:extLst>
          </p:cNvPr>
          <p:cNvGrpSpPr/>
          <p:nvPr/>
        </p:nvGrpSpPr>
        <p:grpSpPr>
          <a:xfrm>
            <a:off x="366899" y="3095903"/>
            <a:ext cx="2395361" cy="860967"/>
            <a:chOff x="186703" y="2121142"/>
            <a:chExt cx="2395361" cy="860967"/>
          </a:xfrm>
        </p:grpSpPr>
        <p:sp>
          <p:nvSpPr>
            <p:cNvPr id="1273" name="TextBox 1272">
              <a:extLst>
                <a:ext uri="{FF2B5EF4-FFF2-40B4-BE49-F238E27FC236}">
                  <a16:creationId xmlns:a16="http://schemas.microsoft.com/office/drawing/2014/main" id="{B2D381DC-6841-468D-B184-F65B4EC3DF49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4" name="TextBox 1273">
              <a:extLst>
                <a:ext uri="{FF2B5EF4-FFF2-40B4-BE49-F238E27FC236}">
                  <a16:creationId xmlns:a16="http://schemas.microsoft.com/office/drawing/2014/main" id="{F78AA0E3-C06C-4C8B-9C3B-464E08FC814D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5" name="Group 13">
            <a:extLst>
              <a:ext uri="{FF2B5EF4-FFF2-40B4-BE49-F238E27FC236}">
                <a16:creationId xmlns:a16="http://schemas.microsoft.com/office/drawing/2014/main" id="{8242228A-72AC-4615-A6F4-3F1751BF3E2F}"/>
              </a:ext>
            </a:extLst>
          </p:cNvPr>
          <p:cNvGrpSpPr/>
          <p:nvPr/>
        </p:nvGrpSpPr>
        <p:grpSpPr>
          <a:xfrm>
            <a:off x="6155922" y="5065900"/>
            <a:ext cx="2395361" cy="860967"/>
            <a:chOff x="186703" y="2121142"/>
            <a:chExt cx="2395361" cy="860967"/>
          </a:xfrm>
        </p:grpSpPr>
        <p:sp>
          <p:nvSpPr>
            <p:cNvPr id="1276" name="TextBox 1275">
              <a:extLst>
                <a:ext uri="{FF2B5EF4-FFF2-40B4-BE49-F238E27FC236}">
                  <a16:creationId xmlns:a16="http://schemas.microsoft.com/office/drawing/2014/main" id="{59096510-A4EA-4997-AC13-8238A93BEA90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7" name="TextBox 1276">
              <a:extLst>
                <a:ext uri="{FF2B5EF4-FFF2-40B4-BE49-F238E27FC236}">
                  <a16:creationId xmlns:a16="http://schemas.microsoft.com/office/drawing/2014/main" id="{E94AF350-25CD-4251-8519-7997F229E4F8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78" name="Group 13">
            <a:extLst>
              <a:ext uri="{FF2B5EF4-FFF2-40B4-BE49-F238E27FC236}">
                <a16:creationId xmlns:a16="http://schemas.microsoft.com/office/drawing/2014/main" id="{669D06EA-2BBA-48E6-B597-298352286569}"/>
              </a:ext>
            </a:extLst>
          </p:cNvPr>
          <p:cNvGrpSpPr/>
          <p:nvPr/>
        </p:nvGrpSpPr>
        <p:grpSpPr>
          <a:xfrm>
            <a:off x="7267565" y="3671430"/>
            <a:ext cx="2395361" cy="860967"/>
            <a:chOff x="186703" y="2121142"/>
            <a:chExt cx="2395361" cy="860967"/>
          </a:xfrm>
        </p:grpSpPr>
        <p:sp>
          <p:nvSpPr>
            <p:cNvPr id="1279" name="TextBox 1278">
              <a:extLst>
                <a:ext uri="{FF2B5EF4-FFF2-40B4-BE49-F238E27FC236}">
                  <a16:creationId xmlns:a16="http://schemas.microsoft.com/office/drawing/2014/main" id="{3D9ADA2A-1CF9-4CBB-8878-7B305042D84B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0" name="TextBox 1279">
              <a:extLst>
                <a:ext uri="{FF2B5EF4-FFF2-40B4-BE49-F238E27FC236}">
                  <a16:creationId xmlns:a16="http://schemas.microsoft.com/office/drawing/2014/main" id="{41422DCA-AE0A-42F8-B7C1-C8DD24396AF4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81" name="Group 13">
            <a:extLst>
              <a:ext uri="{FF2B5EF4-FFF2-40B4-BE49-F238E27FC236}">
                <a16:creationId xmlns:a16="http://schemas.microsoft.com/office/drawing/2014/main" id="{736033F6-89F3-4FC0-9ADD-2C2EE195D3AB}"/>
              </a:ext>
            </a:extLst>
          </p:cNvPr>
          <p:cNvGrpSpPr/>
          <p:nvPr/>
        </p:nvGrpSpPr>
        <p:grpSpPr>
          <a:xfrm>
            <a:off x="9191646" y="4765784"/>
            <a:ext cx="2395361" cy="860967"/>
            <a:chOff x="186703" y="2121142"/>
            <a:chExt cx="2395361" cy="860967"/>
          </a:xfrm>
        </p:grpSpPr>
        <p:sp>
          <p:nvSpPr>
            <p:cNvPr id="1282" name="TextBox 1281">
              <a:extLst>
                <a:ext uri="{FF2B5EF4-FFF2-40B4-BE49-F238E27FC236}">
                  <a16:creationId xmlns:a16="http://schemas.microsoft.com/office/drawing/2014/main" id="{26859265-3B39-42C3-99BB-209C5892B056}"/>
                </a:ext>
              </a:extLst>
            </p:cNvPr>
            <p:cNvSpPr txBox="1"/>
            <p:nvPr/>
          </p:nvSpPr>
          <p:spPr>
            <a:xfrm>
              <a:off x="186703" y="2121142"/>
              <a:ext cx="2395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3" name="TextBox 1282">
              <a:extLst>
                <a:ext uri="{FF2B5EF4-FFF2-40B4-BE49-F238E27FC236}">
                  <a16:creationId xmlns:a16="http://schemas.microsoft.com/office/drawing/2014/main" id="{ABE52B09-459F-4BC1-8E5B-1BB4FCFD9433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11396</TotalTime>
  <Words>85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2022-10-31T05:58:40Z</dcterms:modified>
</cp:coreProperties>
</file>