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95" name="직사각형 394">
            <a:extLst>
              <a:ext uri="{FF2B5EF4-FFF2-40B4-BE49-F238E27FC236}">
                <a16:creationId xmlns:a16="http://schemas.microsoft.com/office/drawing/2014/main" id="{8D6E4265-61C6-4A64-8EFA-14D0C64EC0C1}"/>
              </a:ext>
            </a:extLst>
          </p:cNvPr>
          <p:cNvSpPr/>
          <p:nvPr/>
        </p:nvSpPr>
        <p:spPr>
          <a:xfrm rot="5400000">
            <a:off x="2292561" y="4940229"/>
            <a:ext cx="1149205" cy="40004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6" name="직사각형 395">
            <a:extLst>
              <a:ext uri="{FF2B5EF4-FFF2-40B4-BE49-F238E27FC236}">
                <a16:creationId xmlns:a16="http://schemas.microsoft.com/office/drawing/2014/main" id="{9C3C4695-D48E-412D-8086-C08F8D2EBCEF}"/>
              </a:ext>
            </a:extLst>
          </p:cNvPr>
          <p:cNvSpPr/>
          <p:nvPr/>
        </p:nvSpPr>
        <p:spPr>
          <a:xfrm rot="5400000">
            <a:off x="3902286" y="3791023"/>
            <a:ext cx="1149205" cy="4000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7" name="직사각형 396">
            <a:extLst>
              <a:ext uri="{FF2B5EF4-FFF2-40B4-BE49-F238E27FC236}">
                <a16:creationId xmlns:a16="http://schemas.microsoft.com/office/drawing/2014/main" id="{E82ABDA5-FDF7-48D4-80F7-769028E9950C}"/>
              </a:ext>
            </a:extLst>
          </p:cNvPr>
          <p:cNvSpPr/>
          <p:nvPr/>
        </p:nvSpPr>
        <p:spPr>
          <a:xfrm rot="5400000">
            <a:off x="5512012" y="3791023"/>
            <a:ext cx="1149205" cy="4000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8" name="직사각형 397">
            <a:extLst>
              <a:ext uri="{FF2B5EF4-FFF2-40B4-BE49-F238E27FC236}">
                <a16:creationId xmlns:a16="http://schemas.microsoft.com/office/drawing/2014/main" id="{950B6073-4FF5-4491-92AF-C556197DD8F0}"/>
              </a:ext>
            </a:extLst>
          </p:cNvPr>
          <p:cNvSpPr/>
          <p:nvPr/>
        </p:nvSpPr>
        <p:spPr>
          <a:xfrm rot="5400000">
            <a:off x="7151146" y="3771973"/>
            <a:ext cx="1149205" cy="40004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9" name="직사각형 398">
            <a:extLst>
              <a:ext uri="{FF2B5EF4-FFF2-40B4-BE49-F238E27FC236}">
                <a16:creationId xmlns:a16="http://schemas.microsoft.com/office/drawing/2014/main" id="{FF24F4CA-BE12-4A87-BD2B-DC34FDE778D3}"/>
              </a:ext>
            </a:extLst>
          </p:cNvPr>
          <p:cNvSpPr/>
          <p:nvPr/>
        </p:nvSpPr>
        <p:spPr>
          <a:xfrm rot="5400000">
            <a:off x="8765959" y="2556094"/>
            <a:ext cx="1149205" cy="4000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0" name="직사각형 399">
            <a:extLst>
              <a:ext uri="{FF2B5EF4-FFF2-40B4-BE49-F238E27FC236}">
                <a16:creationId xmlns:a16="http://schemas.microsoft.com/office/drawing/2014/main" id="{D583FA26-3A1C-487A-B5E7-BFD3E5531419}"/>
              </a:ext>
            </a:extLst>
          </p:cNvPr>
          <p:cNvSpPr/>
          <p:nvPr/>
        </p:nvSpPr>
        <p:spPr>
          <a:xfrm>
            <a:off x="1286014" y="5514833"/>
            <a:ext cx="1581150" cy="40004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1" name="타원 400">
            <a:extLst>
              <a:ext uri="{FF2B5EF4-FFF2-40B4-BE49-F238E27FC236}">
                <a16:creationId xmlns:a16="http://schemas.microsoft.com/office/drawing/2014/main" id="{5231E7A0-D199-4D99-888B-1AD25B4EAAB3}"/>
              </a:ext>
            </a:extLst>
          </p:cNvPr>
          <p:cNvSpPr/>
          <p:nvPr/>
        </p:nvSpPr>
        <p:spPr>
          <a:xfrm>
            <a:off x="1076325" y="5505168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6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2" name="타원 401">
            <a:extLst>
              <a:ext uri="{FF2B5EF4-FFF2-40B4-BE49-F238E27FC236}">
                <a16:creationId xmlns:a16="http://schemas.microsoft.com/office/drawing/2014/main" id="{0E10B8F5-5CD6-4D5A-81C8-172D76237BEA}"/>
              </a:ext>
            </a:extLst>
          </p:cNvPr>
          <p:cNvSpPr/>
          <p:nvPr/>
        </p:nvSpPr>
        <p:spPr>
          <a:xfrm>
            <a:off x="2657474" y="5505168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6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3" name="직사각형 402">
            <a:extLst>
              <a:ext uri="{FF2B5EF4-FFF2-40B4-BE49-F238E27FC236}">
                <a16:creationId xmlns:a16="http://schemas.microsoft.com/office/drawing/2014/main" id="{0B2A30D9-BE2F-4899-B74A-79141D8ABE88}"/>
              </a:ext>
            </a:extLst>
          </p:cNvPr>
          <p:cNvSpPr/>
          <p:nvPr/>
        </p:nvSpPr>
        <p:spPr>
          <a:xfrm>
            <a:off x="2895739" y="4365625"/>
            <a:ext cx="1581150" cy="4000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4" name="타원 403">
            <a:extLst>
              <a:ext uri="{FF2B5EF4-FFF2-40B4-BE49-F238E27FC236}">
                <a16:creationId xmlns:a16="http://schemas.microsoft.com/office/drawing/2014/main" id="{788A0D0F-27ED-46CC-8DE7-A769BFD65076}"/>
              </a:ext>
            </a:extLst>
          </p:cNvPr>
          <p:cNvSpPr/>
          <p:nvPr/>
        </p:nvSpPr>
        <p:spPr>
          <a:xfrm>
            <a:off x="2657474" y="4355960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5" name="타원 404">
            <a:extLst>
              <a:ext uri="{FF2B5EF4-FFF2-40B4-BE49-F238E27FC236}">
                <a16:creationId xmlns:a16="http://schemas.microsoft.com/office/drawing/2014/main" id="{8C718262-6836-4291-B048-861030A6145D}"/>
              </a:ext>
            </a:extLst>
          </p:cNvPr>
          <p:cNvSpPr/>
          <p:nvPr/>
        </p:nvSpPr>
        <p:spPr>
          <a:xfrm>
            <a:off x="4267199" y="4355960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6" name="직사각형 405">
            <a:extLst>
              <a:ext uri="{FF2B5EF4-FFF2-40B4-BE49-F238E27FC236}">
                <a16:creationId xmlns:a16="http://schemas.microsoft.com/office/drawing/2014/main" id="{521A78CA-3B02-489B-86A5-CA802D1EEE8E}"/>
              </a:ext>
            </a:extLst>
          </p:cNvPr>
          <p:cNvSpPr/>
          <p:nvPr/>
        </p:nvSpPr>
        <p:spPr>
          <a:xfrm>
            <a:off x="4505465" y="3149743"/>
            <a:ext cx="1581150" cy="4000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7" name="타원 406">
            <a:extLst>
              <a:ext uri="{FF2B5EF4-FFF2-40B4-BE49-F238E27FC236}">
                <a16:creationId xmlns:a16="http://schemas.microsoft.com/office/drawing/2014/main" id="{26E243E8-B286-40E0-A412-A5806403D8E1}"/>
              </a:ext>
            </a:extLst>
          </p:cNvPr>
          <p:cNvSpPr/>
          <p:nvPr/>
        </p:nvSpPr>
        <p:spPr>
          <a:xfrm>
            <a:off x="4267199" y="3140078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8" name="타원 407">
            <a:extLst>
              <a:ext uri="{FF2B5EF4-FFF2-40B4-BE49-F238E27FC236}">
                <a16:creationId xmlns:a16="http://schemas.microsoft.com/office/drawing/2014/main" id="{05339857-BFF5-4D9C-AEDC-8E13565DB6BD}"/>
              </a:ext>
            </a:extLst>
          </p:cNvPr>
          <p:cNvSpPr/>
          <p:nvPr/>
        </p:nvSpPr>
        <p:spPr>
          <a:xfrm>
            <a:off x="5876925" y="3140078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9" name="직사각형 408">
            <a:extLst>
              <a:ext uri="{FF2B5EF4-FFF2-40B4-BE49-F238E27FC236}">
                <a16:creationId xmlns:a16="http://schemas.microsoft.com/office/drawing/2014/main" id="{C45C82B8-F077-4D7D-A398-9ECA6E45CD70}"/>
              </a:ext>
            </a:extLst>
          </p:cNvPr>
          <p:cNvSpPr/>
          <p:nvPr/>
        </p:nvSpPr>
        <p:spPr>
          <a:xfrm>
            <a:off x="6125131" y="4365625"/>
            <a:ext cx="1581150" cy="40004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0" name="타원 409">
            <a:extLst>
              <a:ext uri="{FF2B5EF4-FFF2-40B4-BE49-F238E27FC236}">
                <a16:creationId xmlns:a16="http://schemas.microsoft.com/office/drawing/2014/main" id="{747A5249-0693-4351-B7F8-502A8E9D87B6}"/>
              </a:ext>
            </a:extLst>
          </p:cNvPr>
          <p:cNvSpPr/>
          <p:nvPr/>
        </p:nvSpPr>
        <p:spPr>
          <a:xfrm>
            <a:off x="5876925" y="4355960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1" name="타원 410">
            <a:extLst>
              <a:ext uri="{FF2B5EF4-FFF2-40B4-BE49-F238E27FC236}">
                <a16:creationId xmlns:a16="http://schemas.microsoft.com/office/drawing/2014/main" id="{1911AC37-28C7-4727-BC1A-A15AF4022D1D}"/>
              </a:ext>
            </a:extLst>
          </p:cNvPr>
          <p:cNvSpPr/>
          <p:nvPr/>
        </p:nvSpPr>
        <p:spPr>
          <a:xfrm>
            <a:off x="7496591" y="4355960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2" name="직사각형 411">
            <a:extLst>
              <a:ext uri="{FF2B5EF4-FFF2-40B4-BE49-F238E27FC236}">
                <a16:creationId xmlns:a16="http://schemas.microsoft.com/office/drawing/2014/main" id="{6F1260BB-38D1-46A8-80E9-E1C048EBFDF0}"/>
              </a:ext>
            </a:extLst>
          </p:cNvPr>
          <p:cNvSpPr/>
          <p:nvPr/>
        </p:nvSpPr>
        <p:spPr>
          <a:xfrm>
            <a:off x="7739944" y="3149743"/>
            <a:ext cx="1581150" cy="4000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3" name="타원 412">
            <a:extLst>
              <a:ext uri="{FF2B5EF4-FFF2-40B4-BE49-F238E27FC236}">
                <a16:creationId xmlns:a16="http://schemas.microsoft.com/office/drawing/2014/main" id="{57EF14D3-ED7A-4A81-A595-AE0E49930E0C}"/>
              </a:ext>
            </a:extLst>
          </p:cNvPr>
          <p:cNvSpPr/>
          <p:nvPr/>
        </p:nvSpPr>
        <p:spPr>
          <a:xfrm>
            <a:off x="7530255" y="3140078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4" name="타원 413">
            <a:extLst>
              <a:ext uri="{FF2B5EF4-FFF2-40B4-BE49-F238E27FC236}">
                <a16:creationId xmlns:a16="http://schemas.microsoft.com/office/drawing/2014/main" id="{D96A7AC8-CA7E-4009-AF74-27B399F8C0F2}"/>
              </a:ext>
            </a:extLst>
          </p:cNvPr>
          <p:cNvSpPr/>
          <p:nvPr/>
        </p:nvSpPr>
        <p:spPr>
          <a:xfrm>
            <a:off x="9111404" y="3140078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5" name="직사각형 414">
            <a:extLst>
              <a:ext uri="{FF2B5EF4-FFF2-40B4-BE49-F238E27FC236}">
                <a16:creationId xmlns:a16="http://schemas.microsoft.com/office/drawing/2014/main" id="{1B640B95-2310-4876-B005-32EBE5E117BA}"/>
              </a:ext>
            </a:extLst>
          </p:cNvPr>
          <p:cNvSpPr/>
          <p:nvPr/>
        </p:nvSpPr>
        <p:spPr>
          <a:xfrm>
            <a:off x="9350226" y="1962444"/>
            <a:ext cx="1581150" cy="4000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6" name="타원 415">
            <a:extLst>
              <a:ext uri="{FF2B5EF4-FFF2-40B4-BE49-F238E27FC236}">
                <a16:creationId xmlns:a16="http://schemas.microsoft.com/office/drawing/2014/main" id="{C027E073-4A75-4A16-B606-6E8B09D2EE5F}"/>
              </a:ext>
            </a:extLst>
          </p:cNvPr>
          <p:cNvSpPr/>
          <p:nvPr/>
        </p:nvSpPr>
        <p:spPr>
          <a:xfrm>
            <a:off x="9140537" y="1952780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7" name="타원 416">
            <a:extLst>
              <a:ext uri="{FF2B5EF4-FFF2-40B4-BE49-F238E27FC236}">
                <a16:creationId xmlns:a16="http://schemas.microsoft.com/office/drawing/2014/main" id="{C9312AA3-8214-4EEA-84BB-C9E1CB812961}"/>
              </a:ext>
            </a:extLst>
          </p:cNvPr>
          <p:cNvSpPr/>
          <p:nvPr/>
        </p:nvSpPr>
        <p:spPr>
          <a:xfrm>
            <a:off x="10721686" y="1952778"/>
            <a:ext cx="419379" cy="41937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 w="63500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8" name="TextBox 417">
            <a:extLst>
              <a:ext uri="{FF2B5EF4-FFF2-40B4-BE49-F238E27FC236}">
                <a16:creationId xmlns:a16="http://schemas.microsoft.com/office/drawing/2014/main" id="{257ADABD-4970-48C7-9C74-05D373EC35B2}"/>
              </a:ext>
            </a:extLst>
          </p:cNvPr>
          <p:cNvSpPr txBox="1"/>
          <p:nvPr/>
        </p:nvSpPr>
        <p:spPr>
          <a:xfrm>
            <a:off x="9624330" y="1962407"/>
            <a:ext cx="105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9" name="TextBox 418">
            <a:extLst>
              <a:ext uri="{FF2B5EF4-FFF2-40B4-BE49-F238E27FC236}">
                <a16:creationId xmlns:a16="http://schemas.microsoft.com/office/drawing/2014/main" id="{00AB4278-4C2D-469D-A2B2-A716C36B51BA}"/>
              </a:ext>
            </a:extLst>
          </p:cNvPr>
          <p:cNvSpPr txBox="1"/>
          <p:nvPr/>
        </p:nvSpPr>
        <p:spPr>
          <a:xfrm>
            <a:off x="8008157" y="3149712"/>
            <a:ext cx="105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0" name="TextBox 419">
            <a:extLst>
              <a:ext uri="{FF2B5EF4-FFF2-40B4-BE49-F238E27FC236}">
                <a16:creationId xmlns:a16="http://schemas.microsoft.com/office/drawing/2014/main" id="{5461BA85-EB85-4ED5-9BAF-BB9578E4A0D4}"/>
              </a:ext>
            </a:extLst>
          </p:cNvPr>
          <p:cNvSpPr txBox="1"/>
          <p:nvPr/>
        </p:nvSpPr>
        <p:spPr>
          <a:xfrm>
            <a:off x="6391985" y="4365594"/>
            <a:ext cx="105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1" name="TextBox 420">
            <a:extLst>
              <a:ext uri="{FF2B5EF4-FFF2-40B4-BE49-F238E27FC236}">
                <a16:creationId xmlns:a16="http://schemas.microsoft.com/office/drawing/2014/main" id="{A43EBCBB-05D0-492B-8C66-CAAE5FA6E366}"/>
              </a:ext>
            </a:extLst>
          </p:cNvPr>
          <p:cNvSpPr txBox="1"/>
          <p:nvPr/>
        </p:nvSpPr>
        <p:spPr>
          <a:xfrm>
            <a:off x="4775813" y="3149712"/>
            <a:ext cx="105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2" name="TextBox 421">
            <a:extLst>
              <a:ext uri="{FF2B5EF4-FFF2-40B4-BE49-F238E27FC236}">
                <a16:creationId xmlns:a16="http://schemas.microsoft.com/office/drawing/2014/main" id="{310F9EAB-1473-4EFD-B5A5-C1A831023558}"/>
              </a:ext>
            </a:extLst>
          </p:cNvPr>
          <p:cNvSpPr txBox="1"/>
          <p:nvPr/>
        </p:nvSpPr>
        <p:spPr>
          <a:xfrm>
            <a:off x="3159641" y="4365594"/>
            <a:ext cx="105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3" name="TextBox 422">
            <a:extLst>
              <a:ext uri="{FF2B5EF4-FFF2-40B4-BE49-F238E27FC236}">
                <a16:creationId xmlns:a16="http://schemas.microsoft.com/office/drawing/2014/main" id="{F439D42D-C214-46C7-AAA1-763AB36D2329}"/>
              </a:ext>
            </a:extLst>
          </p:cNvPr>
          <p:cNvSpPr txBox="1"/>
          <p:nvPr/>
        </p:nvSpPr>
        <p:spPr>
          <a:xfrm>
            <a:off x="1543469" y="5517728"/>
            <a:ext cx="105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24" name="Group 66">
            <a:extLst>
              <a:ext uri="{FF2B5EF4-FFF2-40B4-BE49-F238E27FC236}">
                <a16:creationId xmlns:a16="http://schemas.microsoft.com/office/drawing/2014/main" id="{BA6FB3DB-EC99-44DB-860E-7295D6C76711}"/>
              </a:ext>
            </a:extLst>
          </p:cNvPr>
          <p:cNvGrpSpPr/>
          <p:nvPr/>
        </p:nvGrpSpPr>
        <p:grpSpPr>
          <a:xfrm>
            <a:off x="8172593" y="3756023"/>
            <a:ext cx="1765268" cy="1292662"/>
            <a:chOff x="3017861" y="4283314"/>
            <a:chExt cx="1917633" cy="1292662"/>
          </a:xfrm>
        </p:grpSpPr>
        <p:sp>
          <p:nvSpPr>
            <p:cNvPr id="425" name="TextBox 424">
              <a:extLst>
                <a:ext uri="{FF2B5EF4-FFF2-40B4-BE49-F238E27FC236}">
                  <a16:creationId xmlns:a16="http://schemas.microsoft.com/office/drawing/2014/main" id="{6569F2A9-CA39-48E7-B2D5-4DE1C1875EB7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99E487C7-E27D-4102-BFFB-2048E7B8E512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427" name="Group 66">
            <a:extLst>
              <a:ext uri="{FF2B5EF4-FFF2-40B4-BE49-F238E27FC236}">
                <a16:creationId xmlns:a16="http://schemas.microsoft.com/office/drawing/2014/main" id="{87390E80-AB5F-4AFA-85FC-2F4BC7F90EB0}"/>
              </a:ext>
            </a:extLst>
          </p:cNvPr>
          <p:cNvGrpSpPr/>
          <p:nvPr/>
        </p:nvGrpSpPr>
        <p:grpSpPr>
          <a:xfrm>
            <a:off x="9800952" y="2576871"/>
            <a:ext cx="1765268" cy="1292662"/>
            <a:chOff x="3017861" y="4283314"/>
            <a:chExt cx="1917633" cy="1292662"/>
          </a:xfrm>
        </p:grpSpPr>
        <p:sp>
          <p:nvSpPr>
            <p:cNvPr id="428" name="TextBox 427">
              <a:extLst>
                <a:ext uri="{FF2B5EF4-FFF2-40B4-BE49-F238E27FC236}">
                  <a16:creationId xmlns:a16="http://schemas.microsoft.com/office/drawing/2014/main" id="{1C059E63-BC19-4CEA-A73D-C2426D0FFF18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9" name="TextBox 428">
              <a:extLst>
                <a:ext uri="{FF2B5EF4-FFF2-40B4-BE49-F238E27FC236}">
                  <a16:creationId xmlns:a16="http://schemas.microsoft.com/office/drawing/2014/main" id="{CDF7F14D-453E-422D-A4CD-1019BE41244C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430" name="Group 66">
            <a:extLst>
              <a:ext uri="{FF2B5EF4-FFF2-40B4-BE49-F238E27FC236}">
                <a16:creationId xmlns:a16="http://schemas.microsoft.com/office/drawing/2014/main" id="{A209FC0D-9E01-48DD-9497-6BAF7F44C8AC}"/>
              </a:ext>
            </a:extLst>
          </p:cNvPr>
          <p:cNvGrpSpPr/>
          <p:nvPr/>
        </p:nvGrpSpPr>
        <p:grpSpPr>
          <a:xfrm>
            <a:off x="6167972" y="4935176"/>
            <a:ext cx="1765268" cy="1292662"/>
            <a:chOff x="3017861" y="4283314"/>
            <a:chExt cx="1917633" cy="1292662"/>
          </a:xfrm>
        </p:grpSpPr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E2FEE17F-5114-46C5-AF9B-1BC03182468B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2" name="TextBox 431">
              <a:extLst>
                <a:ext uri="{FF2B5EF4-FFF2-40B4-BE49-F238E27FC236}">
                  <a16:creationId xmlns:a16="http://schemas.microsoft.com/office/drawing/2014/main" id="{B6B9815B-8301-43FD-83E7-D0FEF2416209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433" name="Group 66">
            <a:extLst>
              <a:ext uri="{FF2B5EF4-FFF2-40B4-BE49-F238E27FC236}">
                <a16:creationId xmlns:a16="http://schemas.microsoft.com/office/drawing/2014/main" id="{C14E0C09-6F79-45F5-8C5B-481F5DD892E9}"/>
              </a:ext>
            </a:extLst>
          </p:cNvPr>
          <p:cNvGrpSpPr/>
          <p:nvPr/>
        </p:nvGrpSpPr>
        <p:grpSpPr>
          <a:xfrm>
            <a:off x="2376304" y="2904979"/>
            <a:ext cx="1765268" cy="1292662"/>
            <a:chOff x="3017861" y="4283314"/>
            <a:chExt cx="1917633" cy="1292662"/>
          </a:xfrm>
        </p:grpSpPr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96061C10-8576-4BA2-AAD9-8FB79C38E72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5" name="TextBox 434">
              <a:extLst>
                <a:ext uri="{FF2B5EF4-FFF2-40B4-BE49-F238E27FC236}">
                  <a16:creationId xmlns:a16="http://schemas.microsoft.com/office/drawing/2014/main" id="{12BBA0F5-526B-4A04-AB57-8C55A035915A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436" name="Group 66">
            <a:extLst>
              <a:ext uri="{FF2B5EF4-FFF2-40B4-BE49-F238E27FC236}">
                <a16:creationId xmlns:a16="http://schemas.microsoft.com/office/drawing/2014/main" id="{6D0477E2-CE07-454A-BA7F-C76A37F9C75B}"/>
              </a:ext>
            </a:extLst>
          </p:cNvPr>
          <p:cNvGrpSpPr/>
          <p:nvPr/>
        </p:nvGrpSpPr>
        <p:grpSpPr>
          <a:xfrm>
            <a:off x="4316619" y="1725826"/>
            <a:ext cx="1765268" cy="1292662"/>
            <a:chOff x="3017861" y="4283314"/>
            <a:chExt cx="1917633" cy="1292662"/>
          </a:xfrm>
        </p:grpSpPr>
        <p:sp>
          <p:nvSpPr>
            <p:cNvPr id="437" name="TextBox 436">
              <a:extLst>
                <a:ext uri="{FF2B5EF4-FFF2-40B4-BE49-F238E27FC236}">
                  <a16:creationId xmlns:a16="http://schemas.microsoft.com/office/drawing/2014/main" id="{649F0827-8943-47D2-AA5C-B6478D4F97D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9C563590-C2B5-4152-80C4-7E1295770E2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439" name="Group 66">
            <a:extLst>
              <a:ext uri="{FF2B5EF4-FFF2-40B4-BE49-F238E27FC236}">
                <a16:creationId xmlns:a16="http://schemas.microsoft.com/office/drawing/2014/main" id="{EF5F688C-6773-41F8-A25A-167F0108F9F6}"/>
              </a:ext>
            </a:extLst>
          </p:cNvPr>
          <p:cNvGrpSpPr/>
          <p:nvPr/>
        </p:nvGrpSpPr>
        <p:grpSpPr>
          <a:xfrm>
            <a:off x="683639" y="4084131"/>
            <a:ext cx="1765268" cy="1292662"/>
            <a:chOff x="3017861" y="4283314"/>
            <a:chExt cx="1917633" cy="1292662"/>
          </a:xfrm>
        </p:grpSpPr>
        <p:sp>
          <p:nvSpPr>
            <p:cNvPr id="440" name="TextBox 439">
              <a:extLst>
                <a:ext uri="{FF2B5EF4-FFF2-40B4-BE49-F238E27FC236}">
                  <a16:creationId xmlns:a16="http://schemas.microsoft.com/office/drawing/2014/main" id="{6840293E-8677-4869-8B5C-99DC31C6B48D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04501C04-5CC5-4E18-B54B-0A98FC01B418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3F02"/>
      </a:accent1>
      <a:accent2>
        <a:srgbClr val="FF8853"/>
      </a:accent2>
      <a:accent3>
        <a:srgbClr val="F0D152"/>
      </a:accent3>
      <a:accent4>
        <a:srgbClr val="CADA4C"/>
      </a:accent4>
      <a:accent5>
        <a:srgbClr val="19BD9E"/>
      </a:accent5>
      <a:accent6>
        <a:srgbClr val="019ED7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146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20</cp:revision>
  <dcterms:created xsi:type="dcterms:W3CDTF">2018-02-18T19:39:47Z</dcterms:created>
  <dcterms:modified xsi:type="dcterms:W3CDTF">2022-11-03T04:41:30Z</dcterms:modified>
</cp:coreProperties>
</file>