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for free</a:t>
            </a:r>
            <a:r>
              <a:rPr lang="ko-KR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ㄴ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50" name="그룹 2249">
            <a:extLst>
              <a:ext uri="{FF2B5EF4-FFF2-40B4-BE49-F238E27FC236}">
                <a16:creationId xmlns:a16="http://schemas.microsoft.com/office/drawing/2014/main" id="{41F13DDC-1190-4CF4-8F88-DFDC7D4171C0}"/>
              </a:ext>
            </a:extLst>
          </p:cNvPr>
          <p:cNvGrpSpPr/>
          <p:nvPr/>
        </p:nvGrpSpPr>
        <p:grpSpPr>
          <a:xfrm>
            <a:off x="4304436" y="1825590"/>
            <a:ext cx="3583129" cy="4259907"/>
            <a:chOff x="4604562" y="1825590"/>
            <a:chExt cx="3583129" cy="4259907"/>
          </a:xfrm>
        </p:grpSpPr>
        <p:sp>
          <p:nvSpPr>
            <p:cNvPr id="2251" name="화살표: 위쪽 2250">
              <a:extLst>
                <a:ext uri="{FF2B5EF4-FFF2-40B4-BE49-F238E27FC236}">
                  <a16:creationId xmlns:a16="http://schemas.microsoft.com/office/drawing/2014/main" id="{F72A1C35-80F1-43D0-9D4D-851A06CB37CB}"/>
                </a:ext>
              </a:extLst>
            </p:cNvPr>
            <p:cNvSpPr/>
            <p:nvPr/>
          </p:nvSpPr>
          <p:spPr>
            <a:xfrm rot="10800000">
              <a:off x="5558792" y="2989513"/>
              <a:ext cx="2628899" cy="3095984"/>
            </a:xfrm>
            <a:prstGeom prst="upArrow">
              <a:avLst>
                <a:gd name="adj1" fmla="val 61729"/>
                <a:gd name="adj2" fmla="val 4449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52" name="화살표: 위쪽 2251">
              <a:extLst>
                <a:ext uri="{FF2B5EF4-FFF2-40B4-BE49-F238E27FC236}">
                  <a16:creationId xmlns:a16="http://schemas.microsoft.com/office/drawing/2014/main" id="{F4C473E7-0F8E-4F34-A47B-106EA88DFE1D}"/>
                </a:ext>
              </a:extLst>
            </p:cNvPr>
            <p:cNvSpPr/>
            <p:nvPr/>
          </p:nvSpPr>
          <p:spPr>
            <a:xfrm>
              <a:off x="4604562" y="1825590"/>
              <a:ext cx="2628899" cy="3095984"/>
            </a:xfrm>
            <a:prstGeom prst="upArrow">
              <a:avLst>
                <a:gd name="adj1" fmla="val 61729"/>
                <a:gd name="adj2" fmla="val 4449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53" name="직사각형 2252">
              <a:extLst>
                <a:ext uri="{FF2B5EF4-FFF2-40B4-BE49-F238E27FC236}">
                  <a16:creationId xmlns:a16="http://schemas.microsoft.com/office/drawing/2014/main" id="{6E04421F-9D45-4C69-9096-805783F183E5}"/>
                </a:ext>
              </a:extLst>
            </p:cNvPr>
            <p:cNvSpPr/>
            <p:nvPr/>
          </p:nvSpPr>
          <p:spPr>
            <a:xfrm>
              <a:off x="6070155" y="2989513"/>
              <a:ext cx="662305" cy="19280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254" name="Group 239">
              <a:extLst>
                <a:ext uri="{FF2B5EF4-FFF2-40B4-BE49-F238E27FC236}">
                  <a16:creationId xmlns:a16="http://schemas.microsoft.com/office/drawing/2014/main" id="{98595989-5EA6-4402-8BF3-D7B7FA8D8E91}"/>
                </a:ext>
              </a:extLst>
            </p:cNvPr>
            <p:cNvGrpSpPr/>
            <p:nvPr/>
          </p:nvGrpSpPr>
          <p:grpSpPr>
            <a:xfrm>
              <a:off x="5899520" y="3192110"/>
              <a:ext cx="801990" cy="1747936"/>
              <a:chOff x="2158202" y="277708"/>
              <a:chExt cx="1111725" cy="2423002"/>
            </a:xfrm>
          </p:grpSpPr>
          <p:sp>
            <p:nvSpPr>
              <p:cNvPr id="2257" name="Freeform: Shape 240">
                <a:extLst>
                  <a:ext uri="{FF2B5EF4-FFF2-40B4-BE49-F238E27FC236}">
                    <a16:creationId xmlns:a16="http://schemas.microsoft.com/office/drawing/2014/main" id="{BE94BFB4-9A8E-4AE8-8B31-004A43C15F42}"/>
                  </a:ext>
                </a:extLst>
              </p:cNvPr>
              <p:cNvSpPr/>
              <p:nvPr/>
            </p:nvSpPr>
            <p:spPr>
              <a:xfrm>
                <a:off x="2506740" y="277708"/>
                <a:ext cx="265549" cy="257669"/>
              </a:xfrm>
              <a:custGeom>
                <a:avLst/>
                <a:gdLst>
                  <a:gd name="connsiteX0" fmla="*/ 330535 w 457961"/>
                  <a:gd name="connsiteY0" fmla="*/ 38606 h 444372"/>
                  <a:gd name="connsiteX1" fmla="*/ 411688 w 457961"/>
                  <a:gd name="connsiteY1" fmla="*/ 107713 h 444372"/>
                  <a:gd name="connsiteX2" fmla="*/ 452265 w 457961"/>
                  <a:gd name="connsiteY2" fmla="*/ 262412 h 444372"/>
                  <a:gd name="connsiteX3" fmla="*/ 369843 w 457961"/>
                  <a:gd name="connsiteY3" fmla="*/ 444372 h 444372"/>
                  <a:gd name="connsiteX4" fmla="*/ 293762 w 457961"/>
                  <a:gd name="connsiteY4" fmla="*/ 432326 h 444372"/>
                  <a:gd name="connsiteX5" fmla="*/ 269670 w 457961"/>
                  <a:gd name="connsiteY5" fmla="*/ 425352 h 444372"/>
                  <a:gd name="connsiteX6" fmla="*/ 187883 w 457961"/>
                  <a:gd name="connsiteY6" fmla="*/ 386678 h 444372"/>
                  <a:gd name="connsiteX7" fmla="*/ 125750 w 457961"/>
                  <a:gd name="connsiteY7" fmla="*/ 313766 h 444372"/>
                  <a:gd name="connsiteX8" fmla="*/ 112436 w 457961"/>
                  <a:gd name="connsiteY8" fmla="*/ 258608 h 444372"/>
                  <a:gd name="connsiteX9" fmla="*/ 94049 w 457961"/>
                  <a:gd name="connsiteY9" fmla="*/ 239587 h 444372"/>
                  <a:gd name="connsiteX10" fmla="*/ 79467 w 457961"/>
                  <a:gd name="connsiteY10" fmla="*/ 261144 h 444372"/>
                  <a:gd name="connsiteX11" fmla="*/ 72493 w 457961"/>
                  <a:gd name="connsiteY11" fmla="*/ 308060 h 444372"/>
                  <a:gd name="connsiteX12" fmla="*/ 49035 w 457961"/>
                  <a:gd name="connsiteY12" fmla="*/ 333421 h 444372"/>
                  <a:gd name="connsiteX13" fmla="*/ 30648 w 457961"/>
                  <a:gd name="connsiteY13" fmla="*/ 307426 h 444372"/>
                  <a:gd name="connsiteX14" fmla="*/ 10360 w 457961"/>
                  <a:gd name="connsiteY14" fmla="*/ 280798 h 444372"/>
                  <a:gd name="connsiteX15" fmla="*/ 216 w 457961"/>
                  <a:gd name="connsiteY15" fmla="*/ 262412 h 444372"/>
                  <a:gd name="connsiteX16" fmla="*/ 24942 w 457961"/>
                  <a:gd name="connsiteY16" fmla="*/ 153362 h 444372"/>
                  <a:gd name="connsiteX17" fmla="*/ 43328 w 457961"/>
                  <a:gd name="connsiteY17" fmla="*/ 114054 h 444372"/>
                  <a:gd name="connsiteX18" fmla="*/ 194857 w 457961"/>
                  <a:gd name="connsiteY18" fmla="*/ 5004 h 444372"/>
                  <a:gd name="connsiteX19" fmla="*/ 330535 w 457961"/>
                  <a:gd name="connsiteY19" fmla="*/ 38606 h 444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57961" h="444372">
                    <a:moveTo>
                      <a:pt x="330535" y="38606"/>
                    </a:moveTo>
                    <a:cubicBezTo>
                      <a:pt x="357163" y="62699"/>
                      <a:pt x="388230" y="80451"/>
                      <a:pt x="411688" y="107713"/>
                    </a:cubicBezTo>
                    <a:cubicBezTo>
                      <a:pt x="451631" y="152728"/>
                      <a:pt x="467481" y="203449"/>
                      <a:pt x="452265" y="262412"/>
                    </a:cubicBezTo>
                    <a:cubicBezTo>
                      <a:pt x="435780" y="328349"/>
                      <a:pt x="407884" y="388580"/>
                      <a:pt x="369843" y="444372"/>
                    </a:cubicBezTo>
                    <a:cubicBezTo>
                      <a:pt x="345117" y="434862"/>
                      <a:pt x="321025" y="425986"/>
                      <a:pt x="293762" y="432326"/>
                    </a:cubicBezTo>
                    <a:cubicBezTo>
                      <a:pt x="285520" y="434228"/>
                      <a:pt x="276010" y="431058"/>
                      <a:pt x="269670" y="425352"/>
                    </a:cubicBezTo>
                    <a:cubicBezTo>
                      <a:pt x="246846" y="402528"/>
                      <a:pt x="217047" y="396822"/>
                      <a:pt x="187883" y="386678"/>
                    </a:cubicBezTo>
                    <a:cubicBezTo>
                      <a:pt x="153646" y="375265"/>
                      <a:pt x="130188" y="352441"/>
                      <a:pt x="125750" y="313766"/>
                    </a:cubicBezTo>
                    <a:cubicBezTo>
                      <a:pt x="123848" y="294746"/>
                      <a:pt x="120044" y="275726"/>
                      <a:pt x="112436" y="258608"/>
                    </a:cubicBezTo>
                    <a:cubicBezTo>
                      <a:pt x="108631" y="250366"/>
                      <a:pt x="104827" y="238953"/>
                      <a:pt x="94049" y="239587"/>
                    </a:cubicBezTo>
                    <a:cubicBezTo>
                      <a:pt x="82003" y="240221"/>
                      <a:pt x="82003" y="252268"/>
                      <a:pt x="79467" y="261144"/>
                    </a:cubicBezTo>
                    <a:cubicBezTo>
                      <a:pt x="75029" y="276360"/>
                      <a:pt x="76931" y="292844"/>
                      <a:pt x="72493" y="308060"/>
                    </a:cubicBezTo>
                    <a:cubicBezTo>
                      <a:pt x="68689" y="320107"/>
                      <a:pt x="65519" y="334055"/>
                      <a:pt x="49035" y="333421"/>
                    </a:cubicBezTo>
                    <a:cubicBezTo>
                      <a:pt x="33818" y="332787"/>
                      <a:pt x="32550" y="318839"/>
                      <a:pt x="30648" y="307426"/>
                    </a:cubicBezTo>
                    <a:cubicBezTo>
                      <a:pt x="28746" y="294746"/>
                      <a:pt x="28112" y="281432"/>
                      <a:pt x="10360" y="280798"/>
                    </a:cubicBezTo>
                    <a:cubicBezTo>
                      <a:pt x="3386" y="276360"/>
                      <a:pt x="-1052" y="268752"/>
                      <a:pt x="216" y="262412"/>
                    </a:cubicBezTo>
                    <a:cubicBezTo>
                      <a:pt x="9726" y="226273"/>
                      <a:pt x="2752" y="186331"/>
                      <a:pt x="24942" y="153362"/>
                    </a:cubicBezTo>
                    <a:cubicBezTo>
                      <a:pt x="33184" y="141316"/>
                      <a:pt x="36355" y="126734"/>
                      <a:pt x="43328" y="114054"/>
                    </a:cubicBezTo>
                    <a:cubicBezTo>
                      <a:pt x="76931" y="52555"/>
                      <a:pt x="127652" y="20854"/>
                      <a:pt x="194857" y="5004"/>
                    </a:cubicBezTo>
                    <a:cubicBezTo>
                      <a:pt x="248748" y="-8310"/>
                      <a:pt x="290592" y="5638"/>
                      <a:pt x="330535" y="38606"/>
                    </a:cubicBezTo>
                    <a:close/>
                  </a:path>
                </a:pathLst>
              </a:custGeom>
              <a:solidFill>
                <a:srgbClr val="000000"/>
              </a:solidFill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58" name="Freeform: Shape 287">
                <a:extLst>
                  <a:ext uri="{FF2B5EF4-FFF2-40B4-BE49-F238E27FC236}">
                    <a16:creationId xmlns:a16="http://schemas.microsoft.com/office/drawing/2014/main" id="{85AF098E-7A2A-432D-9FB1-483A6DA54A0D}"/>
                  </a:ext>
                </a:extLst>
              </p:cNvPr>
              <p:cNvSpPr/>
              <p:nvPr/>
            </p:nvSpPr>
            <p:spPr>
              <a:xfrm>
                <a:off x="2510703" y="406224"/>
                <a:ext cx="210491" cy="205989"/>
              </a:xfrm>
              <a:custGeom>
                <a:avLst/>
                <a:gdLst>
                  <a:gd name="connsiteX0" fmla="*/ 46005 w 363009"/>
                  <a:gd name="connsiteY0" fmla="*/ 355245 h 355244"/>
                  <a:gd name="connsiteX1" fmla="*/ 20011 w 363009"/>
                  <a:gd name="connsiteY1" fmla="*/ 236051 h 355244"/>
                  <a:gd name="connsiteX2" fmla="*/ 6696 w 363009"/>
                  <a:gd name="connsiteY2" fmla="*/ 57894 h 355244"/>
                  <a:gd name="connsiteX3" fmla="*/ 26351 w 363009"/>
                  <a:gd name="connsiteY3" fmla="*/ 54724 h 355244"/>
                  <a:gd name="connsiteX4" fmla="*/ 32691 w 363009"/>
                  <a:gd name="connsiteY4" fmla="*/ 91497 h 355244"/>
                  <a:gd name="connsiteX5" fmla="*/ 40933 w 363009"/>
                  <a:gd name="connsiteY5" fmla="*/ 107981 h 355244"/>
                  <a:gd name="connsiteX6" fmla="*/ 54881 w 363009"/>
                  <a:gd name="connsiteY6" fmla="*/ 92131 h 355244"/>
                  <a:gd name="connsiteX7" fmla="*/ 63757 w 363009"/>
                  <a:gd name="connsiteY7" fmla="*/ 26828 h 355244"/>
                  <a:gd name="connsiteX8" fmla="*/ 82143 w 363009"/>
                  <a:gd name="connsiteY8" fmla="*/ 200 h 355244"/>
                  <a:gd name="connsiteX9" fmla="*/ 110674 w 363009"/>
                  <a:gd name="connsiteY9" fmla="*/ 21122 h 355244"/>
                  <a:gd name="connsiteX10" fmla="*/ 128426 w 363009"/>
                  <a:gd name="connsiteY10" fmla="*/ 84523 h 355244"/>
                  <a:gd name="connsiteX11" fmla="*/ 197533 w 363009"/>
                  <a:gd name="connsiteY11" fmla="*/ 160604 h 355244"/>
                  <a:gd name="connsiteX12" fmla="*/ 262202 w 363009"/>
                  <a:gd name="connsiteY12" fmla="*/ 192938 h 355244"/>
                  <a:gd name="connsiteX13" fmla="*/ 297073 w 363009"/>
                  <a:gd name="connsiteY13" fmla="*/ 200547 h 355244"/>
                  <a:gd name="connsiteX14" fmla="*/ 363009 w 363009"/>
                  <a:gd name="connsiteY14" fmla="*/ 222737 h 355244"/>
                  <a:gd name="connsiteX15" fmla="*/ 361741 w 363009"/>
                  <a:gd name="connsiteY15" fmla="*/ 260143 h 355244"/>
                  <a:gd name="connsiteX16" fmla="*/ 346525 w 363009"/>
                  <a:gd name="connsiteY16" fmla="*/ 291210 h 355244"/>
                  <a:gd name="connsiteX17" fmla="*/ 168369 w 363009"/>
                  <a:gd name="connsiteY17" fmla="*/ 256339 h 355244"/>
                  <a:gd name="connsiteX18" fmla="*/ 114478 w 363009"/>
                  <a:gd name="connsiteY18" fmla="*/ 283602 h 355244"/>
                  <a:gd name="connsiteX19" fmla="*/ 46005 w 363009"/>
                  <a:gd name="connsiteY19" fmla="*/ 355245 h 35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63009" h="355244">
                    <a:moveTo>
                      <a:pt x="46005" y="355245"/>
                    </a:moveTo>
                    <a:cubicBezTo>
                      <a:pt x="26351" y="317838"/>
                      <a:pt x="39031" y="274092"/>
                      <a:pt x="20011" y="236051"/>
                    </a:cubicBezTo>
                    <a:cubicBezTo>
                      <a:pt x="-9154" y="178356"/>
                      <a:pt x="356" y="118125"/>
                      <a:pt x="6696" y="57894"/>
                    </a:cubicBezTo>
                    <a:cubicBezTo>
                      <a:pt x="9866" y="38240"/>
                      <a:pt x="18109" y="44580"/>
                      <a:pt x="26351" y="54724"/>
                    </a:cubicBezTo>
                    <a:cubicBezTo>
                      <a:pt x="35227" y="65503"/>
                      <a:pt x="31423" y="78817"/>
                      <a:pt x="32691" y="91497"/>
                    </a:cubicBezTo>
                    <a:cubicBezTo>
                      <a:pt x="33325" y="97837"/>
                      <a:pt x="28253" y="107347"/>
                      <a:pt x="40933" y="107981"/>
                    </a:cubicBezTo>
                    <a:cubicBezTo>
                      <a:pt x="52979" y="108615"/>
                      <a:pt x="53613" y="101641"/>
                      <a:pt x="54881" y="92131"/>
                    </a:cubicBezTo>
                    <a:cubicBezTo>
                      <a:pt x="57417" y="69941"/>
                      <a:pt x="59319" y="48384"/>
                      <a:pt x="63757" y="26828"/>
                    </a:cubicBezTo>
                    <a:cubicBezTo>
                      <a:pt x="65659" y="16050"/>
                      <a:pt x="68195" y="2102"/>
                      <a:pt x="82143" y="200"/>
                    </a:cubicBezTo>
                    <a:cubicBezTo>
                      <a:pt x="97360" y="-1702"/>
                      <a:pt x="104334" y="10344"/>
                      <a:pt x="110674" y="21122"/>
                    </a:cubicBezTo>
                    <a:cubicBezTo>
                      <a:pt x="122086" y="40776"/>
                      <a:pt x="125890" y="62333"/>
                      <a:pt x="128426" y="84523"/>
                    </a:cubicBezTo>
                    <a:cubicBezTo>
                      <a:pt x="134132" y="127636"/>
                      <a:pt x="154421" y="151728"/>
                      <a:pt x="197533" y="160604"/>
                    </a:cubicBezTo>
                    <a:cubicBezTo>
                      <a:pt x="222259" y="165676"/>
                      <a:pt x="246986" y="168212"/>
                      <a:pt x="262202" y="192938"/>
                    </a:cubicBezTo>
                    <a:cubicBezTo>
                      <a:pt x="269176" y="204351"/>
                      <a:pt x="284393" y="204985"/>
                      <a:pt x="297073" y="200547"/>
                    </a:cubicBezTo>
                    <a:cubicBezTo>
                      <a:pt x="324969" y="191036"/>
                      <a:pt x="346525" y="199279"/>
                      <a:pt x="363009" y="222737"/>
                    </a:cubicBezTo>
                    <a:cubicBezTo>
                      <a:pt x="362376" y="235417"/>
                      <a:pt x="362376" y="248097"/>
                      <a:pt x="361741" y="260143"/>
                    </a:cubicBezTo>
                    <a:cubicBezTo>
                      <a:pt x="361108" y="295648"/>
                      <a:pt x="363009" y="300086"/>
                      <a:pt x="346525" y="291210"/>
                    </a:cubicBezTo>
                    <a:cubicBezTo>
                      <a:pt x="297707" y="265216"/>
                      <a:pt x="220992" y="245561"/>
                      <a:pt x="168369" y="256339"/>
                    </a:cubicBezTo>
                    <a:cubicBezTo>
                      <a:pt x="148714" y="260143"/>
                      <a:pt x="126524" y="263314"/>
                      <a:pt x="114478" y="283602"/>
                    </a:cubicBezTo>
                    <a:cubicBezTo>
                      <a:pt x="90385" y="306426"/>
                      <a:pt x="75803" y="338761"/>
                      <a:pt x="46005" y="355245"/>
                    </a:cubicBezTo>
                    <a:close/>
                  </a:path>
                </a:pathLst>
              </a:custGeom>
              <a:solidFill>
                <a:srgbClr val="FDDDAD"/>
              </a:solidFill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59" name="Freeform: Shape 288">
                <a:extLst>
                  <a:ext uri="{FF2B5EF4-FFF2-40B4-BE49-F238E27FC236}">
                    <a16:creationId xmlns:a16="http://schemas.microsoft.com/office/drawing/2014/main" id="{27B9E40D-5F40-43AA-B6ED-D339A273E4BE}"/>
                  </a:ext>
                </a:extLst>
              </p:cNvPr>
              <p:cNvSpPr/>
              <p:nvPr/>
            </p:nvSpPr>
            <p:spPr>
              <a:xfrm>
                <a:off x="3000962" y="1441220"/>
                <a:ext cx="114650" cy="113230"/>
              </a:xfrm>
              <a:custGeom>
                <a:avLst/>
                <a:gdLst>
                  <a:gd name="connsiteX0" fmla="*/ 39943 w 197724"/>
                  <a:gd name="connsiteY0" fmla="*/ 184497 h 195274"/>
                  <a:gd name="connsiteX1" fmla="*/ 57061 w 197724"/>
                  <a:gd name="connsiteY1" fmla="*/ 148358 h 195274"/>
                  <a:gd name="connsiteX2" fmla="*/ 1902 w 197724"/>
                  <a:gd name="connsiteY2" fmla="*/ 156600 h 195274"/>
                  <a:gd name="connsiteX3" fmla="*/ 0 w 197724"/>
                  <a:gd name="connsiteY3" fmla="*/ 62133 h 195274"/>
                  <a:gd name="connsiteX4" fmla="*/ 125534 w 197724"/>
                  <a:gd name="connsiteY4" fmla="*/ 0 h 195274"/>
                  <a:gd name="connsiteX5" fmla="*/ 184497 w 197724"/>
                  <a:gd name="connsiteY5" fmla="*/ 63401 h 195274"/>
                  <a:gd name="connsiteX6" fmla="*/ 175620 w 197724"/>
                  <a:gd name="connsiteY6" fmla="*/ 171183 h 195274"/>
                  <a:gd name="connsiteX7" fmla="*/ 117292 w 197724"/>
                  <a:gd name="connsiteY7" fmla="*/ 195275 h 195274"/>
                  <a:gd name="connsiteX8" fmla="*/ 39943 w 197724"/>
                  <a:gd name="connsiteY8" fmla="*/ 184497 h 195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7724" h="195274">
                    <a:moveTo>
                      <a:pt x="39943" y="184497"/>
                    </a:moveTo>
                    <a:cubicBezTo>
                      <a:pt x="45015" y="173084"/>
                      <a:pt x="50721" y="162306"/>
                      <a:pt x="57061" y="148358"/>
                    </a:cubicBezTo>
                    <a:cubicBezTo>
                      <a:pt x="36772" y="147090"/>
                      <a:pt x="17752" y="136946"/>
                      <a:pt x="1902" y="156600"/>
                    </a:cubicBezTo>
                    <a:cubicBezTo>
                      <a:pt x="1268" y="124900"/>
                      <a:pt x="634" y="93833"/>
                      <a:pt x="0" y="62133"/>
                    </a:cubicBezTo>
                    <a:cubicBezTo>
                      <a:pt x="56427" y="71009"/>
                      <a:pt x="91297" y="36139"/>
                      <a:pt x="125534" y="0"/>
                    </a:cubicBezTo>
                    <a:cubicBezTo>
                      <a:pt x="147090" y="19654"/>
                      <a:pt x="169914" y="38675"/>
                      <a:pt x="184497" y="63401"/>
                    </a:cubicBezTo>
                    <a:cubicBezTo>
                      <a:pt x="206687" y="100173"/>
                      <a:pt x="199079" y="136946"/>
                      <a:pt x="175620" y="171183"/>
                    </a:cubicBezTo>
                    <a:cubicBezTo>
                      <a:pt x="157234" y="181961"/>
                      <a:pt x="138848" y="192105"/>
                      <a:pt x="117292" y="195275"/>
                    </a:cubicBezTo>
                    <a:cubicBezTo>
                      <a:pt x="93199" y="192105"/>
                      <a:pt x="77349" y="190203"/>
                      <a:pt x="39943" y="184497"/>
                    </a:cubicBezTo>
                    <a:close/>
                  </a:path>
                </a:pathLst>
              </a:custGeom>
              <a:solidFill>
                <a:srgbClr val="FBDDAE"/>
              </a:solidFill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0" name="Freeform: Shape 289">
                <a:extLst>
                  <a:ext uri="{FF2B5EF4-FFF2-40B4-BE49-F238E27FC236}">
                    <a16:creationId xmlns:a16="http://schemas.microsoft.com/office/drawing/2014/main" id="{D077F514-D1BD-4AE3-81B4-6D380B9CA6D2}"/>
                  </a:ext>
                </a:extLst>
              </p:cNvPr>
              <p:cNvSpPr/>
              <p:nvPr/>
            </p:nvSpPr>
            <p:spPr>
              <a:xfrm>
                <a:off x="2569653" y="547741"/>
                <a:ext cx="151489" cy="44987"/>
              </a:xfrm>
              <a:custGeom>
                <a:avLst/>
                <a:gdLst>
                  <a:gd name="connsiteX0" fmla="*/ 132 w 261256"/>
                  <a:gd name="connsiteY0" fmla="*/ 43348 h 77584"/>
                  <a:gd name="connsiteX1" fmla="*/ 31833 w 261256"/>
                  <a:gd name="connsiteY1" fmla="*/ 12915 h 77584"/>
                  <a:gd name="connsiteX2" fmla="*/ 211258 w 261256"/>
                  <a:gd name="connsiteY2" fmla="*/ 15451 h 77584"/>
                  <a:gd name="connsiteX3" fmla="*/ 256272 w 261256"/>
                  <a:gd name="connsiteY3" fmla="*/ 38910 h 77584"/>
                  <a:gd name="connsiteX4" fmla="*/ 260710 w 261256"/>
                  <a:gd name="connsiteY4" fmla="*/ 77584 h 77584"/>
                  <a:gd name="connsiteX5" fmla="*/ 132 w 261256"/>
                  <a:gd name="connsiteY5" fmla="*/ 43348 h 77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256" h="77584">
                    <a:moveTo>
                      <a:pt x="132" y="43348"/>
                    </a:moveTo>
                    <a:cubicBezTo>
                      <a:pt x="-1770" y="28132"/>
                      <a:pt x="17250" y="17987"/>
                      <a:pt x="31833" y="12915"/>
                    </a:cubicBezTo>
                    <a:cubicBezTo>
                      <a:pt x="97770" y="-9275"/>
                      <a:pt x="171315" y="869"/>
                      <a:pt x="211258" y="15451"/>
                    </a:cubicBezTo>
                    <a:cubicBezTo>
                      <a:pt x="233448" y="22425"/>
                      <a:pt x="250566" y="26229"/>
                      <a:pt x="256272" y="38910"/>
                    </a:cubicBezTo>
                    <a:cubicBezTo>
                      <a:pt x="262612" y="59198"/>
                      <a:pt x="261344" y="59832"/>
                      <a:pt x="260710" y="77584"/>
                    </a:cubicBezTo>
                    <a:cubicBezTo>
                      <a:pt x="226474" y="26863"/>
                      <a:pt x="74311" y="-4203"/>
                      <a:pt x="132" y="43348"/>
                    </a:cubicBezTo>
                    <a:close/>
                  </a:path>
                </a:pathLst>
              </a:custGeom>
              <a:solidFill>
                <a:srgbClr val="9EACC6"/>
              </a:solidFill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1" name="Freeform: Shape 290">
                <a:extLst>
                  <a:ext uri="{FF2B5EF4-FFF2-40B4-BE49-F238E27FC236}">
                    <a16:creationId xmlns:a16="http://schemas.microsoft.com/office/drawing/2014/main" id="{9D811F09-F497-4954-B9D9-477C8D593C24}"/>
                  </a:ext>
                </a:extLst>
              </p:cNvPr>
              <p:cNvSpPr/>
              <p:nvPr/>
            </p:nvSpPr>
            <p:spPr>
              <a:xfrm>
                <a:off x="2183809" y="1429427"/>
                <a:ext cx="133530" cy="173165"/>
              </a:xfrm>
              <a:custGeom>
                <a:avLst/>
                <a:gdLst>
                  <a:gd name="connsiteX0" fmla="*/ 158979 w 230284"/>
                  <a:gd name="connsiteY0" fmla="*/ 49 h 298637"/>
                  <a:gd name="connsiteX1" fmla="*/ 214771 w 230284"/>
                  <a:gd name="connsiteY1" fmla="*/ 85641 h 298637"/>
                  <a:gd name="connsiteX2" fmla="*/ 227451 w 230284"/>
                  <a:gd name="connsiteY2" fmla="*/ 147139 h 298637"/>
                  <a:gd name="connsiteX3" fmla="*/ 228720 w 230284"/>
                  <a:gd name="connsiteY3" fmla="*/ 211174 h 298637"/>
                  <a:gd name="connsiteX4" fmla="*/ 214137 w 230284"/>
                  <a:gd name="connsiteY4" fmla="*/ 236535 h 298637"/>
                  <a:gd name="connsiteX5" fmla="*/ 190045 w 230284"/>
                  <a:gd name="connsiteY5" fmla="*/ 216881 h 298637"/>
                  <a:gd name="connsiteX6" fmla="*/ 177999 w 230284"/>
                  <a:gd name="connsiteY6" fmla="*/ 161722 h 298637"/>
                  <a:gd name="connsiteX7" fmla="*/ 156442 w 230284"/>
                  <a:gd name="connsiteY7" fmla="*/ 131923 h 298637"/>
                  <a:gd name="connsiteX8" fmla="*/ 139324 w 230284"/>
                  <a:gd name="connsiteY8" fmla="*/ 164892 h 298637"/>
                  <a:gd name="connsiteX9" fmla="*/ 166587 w 230284"/>
                  <a:gd name="connsiteY9" fmla="*/ 212442 h 298637"/>
                  <a:gd name="connsiteX10" fmla="*/ 177999 w 230284"/>
                  <a:gd name="connsiteY10" fmla="*/ 233365 h 298637"/>
                  <a:gd name="connsiteX11" fmla="*/ 165319 w 230284"/>
                  <a:gd name="connsiteY11" fmla="*/ 246045 h 298637"/>
                  <a:gd name="connsiteX12" fmla="*/ 169123 w 230284"/>
                  <a:gd name="connsiteY12" fmla="*/ 273307 h 298637"/>
                  <a:gd name="connsiteX13" fmla="*/ 172927 w 230284"/>
                  <a:gd name="connsiteY13" fmla="*/ 294864 h 298637"/>
                  <a:gd name="connsiteX14" fmla="*/ 147566 w 230284"/>
                  <a:gd name="connsiteY14" fmla="*/ 291060 h 298637"/>
                  <a:gd name="connsiteX15" fmla="*/ 67047 w 230284"/>
                  <a:gd name="connsiteY15" fmla="*/ 237803 h 298637"/>
                  <a:gd name="connsiteX16" fmla="*/ 4914 w 230284"/>
                  <a:gd name="connsiteY16" fmla="*/ 79300 h 298637"/>
                  <a:gd name="connsiteX17" fmla="*/ 17594 w 230284"/>
                  <a:gd name="connsiteY17" fmla="*/ 4487 h 298637"/>
                  <a:gd name="connsiteX18" fmla="*/ 158979 w 230284"/>
                  <a:gd name="connsiteY18" fmla="*/ 49 h 298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0284" h="298637">
                    <a:moveTo>
                      <a:pt x="158979" y="49"/>
                    </a:moveTo>
                    <a:cubicBezTo>
                      <a:pt x="175463" y="7657"/>
                      <a:pt x="211601" y="59646"/>
                      <a:pt x="214771" y="85641"/>
                    </a:cubicBezTo>
                    <a:cubicBezTo>
                      <a:pt x="226818" y="126217"/>
                      <a:pt x="223013" y="119243"/>
                      <a:pt x="227451" y="147139"/>
                    </a:cubicBezTo>
                    <a:cubicBezTo>
                      <a:pt x="230621" y="164892"/>
                      <a:pt x="231255" y="193422"/>
                      <a:pt x="228720" y="211174"/>
                    </a:cubicBezTo>
                    <a:cubicBezTo>
                      <a:pt x="227451" y="221953"/>
                      <a:pt x="226183" y="233999"/>
                      <a:pt x="214137" y="236535"/>
                    </a:cubicBezTo>
                    <a:cubicBezTo>
                      <a:pt x="200189" y="239071"/>
                      <a:pt x="194483" y="227659"/>
                      <a:pt x="190045" y="216881"/>
                    </a:cubicBezTo>
                    <a:cubicBezTo>
                      <a:pt x="183705" y="199128"/>
                      <a:pt x="177365" y="181376"/>
                      <a:pt x="177999" y="161722"/>
                    </a:cubicBezTo>
                    <a:cubicBezTo>
                      <a:pt x="178633" y="147139"/>
                      <a:pt x="179267" y="130655"/>
                      <a:pt x="156442" y="131923"/>
                    </a:cubicBezTo>
                    <a:cubicBezTo>
                      <a:pt x="132350" y="133191"/>
                      <a:pt x="139324" y="150944"/>
                      <a:pt x="139324" y="164892"/>
                    </a:cubicBezTo>
                    <a:cubicBezTo>
                      <a:pt x="139324" y="185814"/>
                      <a:pt x="142494" y="204834"/>
                      <a:pt x="166587" y="212442"/>
                    </a:cubicBezTo>
                    <a:cubicBezTo>
                      <a:pt x="174829" y="215612"/>
                      <a:pt x="177999" y="223855"/>
                      <a:pt x="177999" y="233365"/>
                    </a:cubicBezTo>
                    <a:cubicBezTo>
                      <a:pt x="176731" y="240973"/>
                      <a:pt x="172927" y="245411"/>
                      <a:pt x="165319" y="246045"/>
                    </a:cubicBezTo>
                    <a:cubicBezTo>
                      <a:pt x="153272" y="256823"/>
                      <a:pt x="166587" y="264431"/>
                      <a:pt x="169123" y="273307"/>
                    </a:cubicBezTo>
                    <a:cubicBezTo>
                      <a:pt x="171024" y="280916"/>
                      <a:pt x="182437" y="287890"/>
                      <a:pt x="172927" y="294864"/>
                    </a:cubicBezTo>
                    <a:cubicBezTo>
                      <a:pt x="164684" y="301204"/>
                      <a:pt x="151370" y="299302"/>
                      <a:pt x="147566" y="291060"/>
                    </a:cubicBezTo>
                    <a:cubicBezTo>
                      <a:pt x="131082" y="256823"/>
                      <a:pt x="97480" y="251117"/>
                      <a:pt x="67047" y="237803"/>
                    </a:cubicBezTo>
                    <a:cubicBezTo>
                      <a:pt x="-792" y="208638"/>
                      <a:pt x="-7132" y="143335"/>
                      <a:pt x="4914" y="79300"/>
                    </a:cubicBezTo>
                    <a:cubicBezTo>
                      <a:pt x="5548" y="74228"/>
                      <a:pt x="14424" y="26678"/>
                      <a:pt x="17594" y="4487"/>
                    </a:cubicBezTo>
                    <a:cubicBezTo>
                      <a:pt x="65779" y="5121"/>
                      <a:pt x="110160" y="-585"/>
                      <a:pt x="158979" y="49"/>
                    </a:cubicBezTo>
                    <a:close/>
                  </a:path>
                </a:pathLst>
              </a:custGeom>
              <a:solidFill>
                <a:srgbClr val="FBDDAC"/>
              </a:solidFill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2" name="Freeform: Shape 291">
                <a:extLst>
                  <a:ext uri="{FF2B5EF4-FFF2-40B4-BE49-F238E27FC236}">
                    <a16:creationId xmlns:a16="http://schemas.microsoft.com/office/drawing/2014/main" id="{5E99E72D-1951-4195-B8CD-30EAA2CFEBC9}"/>
                  </a:ext>
                </a:extLst>
              </p:cNvPr>
              <p:cNvSpPr/>
              <p:nvPr/>
            </p:nvSpPr>
            <p:spPr>
              <a:xfrm>
                <a:off x="2456632" y="2378679"/>
                <a:ext cx="124968" cy="273685"/>
              </a:xfrm>
              <a:custGeom>
                <a:avLst/>
                <a:gdLst>
                  <a:gd name="connsiteX0" fmla="*/ 123404 w 215517"/>
                  <a:gd name="connsiteY0" fmla="*/ 459657 h 471992"/>
                  <a:gd name="connsiteX1" fmla="*/ 169686 w 215517"/>
                  <a:gd name="connsiteY1" fmla="*/ 441270 h 471992"/>
                  <a:gd name="connsiteX2" fmla="*/ 210263 w 215517"/>
                  <a:gd name="connsiteY2" fmla="*/ 315103 h 471992"/>
                  <a:gd name="connsiteX3" fmla="*/ 209629 w 215517"/>
                  <a:gd name="connsiteY3" fmla="*/ 290376 h 471992"/>
                  <a:gd name="connsiteX4" fmla="*/ 195047 w 215517"/>
                  <a:gd name="connsiteY4" fmla="*/ 262480 h 471992"/>
                  <a:gd name="connsiteX5" fmla="*/ 158274 w 215517"/>
                  <a:gd name="connsiteY5" fmla="*/ 0 h 471992"/>
                  <a:gd name="connsiteX6" fmla="*/ 152569 w 215517"/>
                  <a:gd name="connsiteY6" fmla="*/ 634 h 471992"/>
                  <a:gd name="connsiteX7" fmla="*/ 53029 w 215517"/>
                  <a:gd name="connsiteY7" fmla="*/ 276428 h 471992"/>
                  <a:gd name="connsiteX8" fmla="*/ 25132 w 215517"/>
                  <a:gd name="connsiteY8" fmla="*/ 291644 h 471992"/>
                  <a:gd name="connsiteX9" fmla="*/ 2942 w 215517"/>
                  <a:gd name="connsiteY9" fmla="*/ 288474 h 471992"/>
                  <a:gd name="connsiteX10" fmla="*/ 4210 w 215517"/>
                  <a:gd name="connsiteY10" fmla="*/ 312567 h 471992"/>
                  <a:gd name="connsiteX11" fmla="*/ 123404 w 215517"/>
                  <a:gd name="connsiteY11" fmla="*/ 459657 h 471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5517" h="471992">
                    <a:moveTo>
                      <a:pt x="123404" y="459657"/>
                    </a:moveTo>
                    <a:cubicBezTo>
                      <a:pt x="155104" y="479945"/>
                      <a:pt x="159542" y="476141"/>
                      <a:pt x="169686" y="441270"/>
                    </a:cubicBezTo>
                    <a:cubicBezTo>
                      <a:pt x="182367" y="398792"/>
                      <a:pt x="196949" y="357581"/>
                      <a:pt x="210263" y="315103"/>
                    </a:cubicBezTo>
                    <a:cubicBezTo>
                      <a:pt x="212799" y="306861"/>
                      <a:pt x="221041" y="294181"/>
                      <a:pt x="209629" y="290376"/>
                    </a:cubicBezTo>
                    <a:cubicBezTo>
                      <a:pt x="193779" y="284670"/>
                      <a:pt x="196949" y="272624"/>
                      <a:pt x="195047" y="262480"/>
                    </a:cubicBezTo>
                    <a:cubicBezTo>
                      <a:pt x="182367" y="174986"/>
                      <a:pt x="170321" y="87493"/>
                      <a:pt x="158274" y="0"/>
                    </a:cubicBezTo>
                    <a:cubicBezTo>
                      <a:pt x="156372" y="0"/>
                      <a:pt x="154470" y="0"/>
                      <a:pt x="152569" y="634"/>
                    </a:cubicBezTo>
                    <a:cubicBezTo>
                      <a:pt x="118966" y="92565"/>
                      <a:pt x="85363" y="183863"/>
                      <a:pt x="53029" y="276428"/>
                    </a:cubicBezTo>
                    <a:cubicBezTo>
                      <a:pt x="47323" y="292278"/>
                      <a:pt x="42885" y="301154"/>
                      <a:pt x="25132" y="291644"/>
                    </a:cubicBezTo>
                    <a:cubicBezTo>
                      <a:pt x="18792" y="288474"/>
                      <a:pt x="9916" y="280232"/>
                      <a:pt x="2942" y="288474"/>
                    </a:cubicBezTo>
                    <a:cubicBezTo>
                      <a:pt x="-2764" y="295448"/>
                      <a:pt x="1040" y="304958"/>
                      <a:pt x="4210" y="312567"/>
                    </a:cubicBezTo>
                    <a:cubicBezTo>
                      <a:pt x="28937" y="373432"/>
                      <a:pt x="67611" y="424152"/>
                      <a:pt x="123404" y="459657"/>
                    </a:cubicBezTo>
                    <a:close/>
                  </a:path>
                </a:pathLst>
              </a:custGeom>
              <a:noFill/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3" name="Freeform: Shape 292">
                <a:extLst>
                  <a:ext uri="{FF2B5EF4-FFF2-40B4-BE49-F238E27FC236}">
                    <a16:creationId xmlns:a16="http://schemas.microsoft.com/office/drawing/2014/main" id="{B538B385-5058-44DA-B84D-B4D5B28ED044}"/>
                  </a:ext>
                </a:extLst>
              </p:cNvPr>
              <p:cNvSpPr/>
              <p:nvPr/>
            </p:nvSpPr>
            <p:spPr>
              <a:xfrm>
                <a:off x="2882584" y="2636755"/>
                <a:ext cx="8822" cy="1470"/>
              </a:xfrm>
              <a:custGeom>
                <a:avLst/>
                <a:gdLst>
                  <a:gd name="connsiteX0" fmla="*/ 15216 w 15215"/>
                  <a:gd name="connsiteY0" fmla="*/ 0 h 2535"/>
                  <a:gd name="connsiteX1" fmla="*/ 0 w 15215"/>
                  <a:gd name="connsiteY1" fmla="*/ 2536 h 2535"/>
                  <a:gd name="connsiteX2" fmla="*/ 15216 w 15215"/>
                  <a:gd name="connsiteY2" fmla="*/ 0 h 25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215" h="2535">
                    <a:moveTo>
                      <a:pt x="15216" y="0"/>
                    </a:moveTo>
                    <a:lnTo>
                      <a:pt x="0" y="2536"/>
                    </a:lnTo>
                    <a:cubicBezTo>
                      <a:pt x="5072" y="2536"/>
                      <a:pt x="10144" y="634"/>
                      <a:pt x="15216" y="0"/>
                    </a:cubicBezTo>
                    <a:close/>
                  </a:path>
                </a:pathLst>
              </a:custGeom>
              <a:noFill/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4" name="Freeform: Shape 293">
                <a:extLst>
                  <a:ext uri="{FF2B5EF4-FFF2-40B4-BE49-F238E27FC236}">
                    <a16:creationId xmlns:a16="http://schemas.microsoft.com/office/drawing/2014/main" id="{7878C247-0A1E-4FCC-8586-35E22FF93332}"/>
                  </a:ext>
                </a:extLst>
              </p:cNvPr>
              <p:cNvSpPr/>
              <p:nvPr/>
            </p:nvSpPr>
            <p:spPr>
              <a:xfrm>
                <a:off x="2665682" y="2657315"/>
                <a:ext cx="41175" cy="12960"/>
              </a:xfrm>
              <a:custGeom>
                <a:avLst/>
                <a:gdLst>
                  <a:gd name="connsiteX0" fmla="*/ 12680 w 71009"/>
                  <a:gd name="connsiteY0" fmla="*/ 22238 h 22350"/>
                  <a:gd name="connsiteX1" fmla="*/ 70375 w 71009"/>
                  <a:gd name="connsiteY1" fmla="*/ 15264 h 22350"/>
                  <a:gd name="connsiteX2" fmla="*/ 71009 w 71009"/>
                  <a:gd name="connsiteY2" fmla="*/ 8924 h 22350"/>
                  <a:gd name="connsiteX3" fmla="*/ 10778 w 71009"/>
                  <a:gd name="connsiteY3" fmla="*/ 48 h 22350"/>
                  <a:gd name="connsiteX4" fmla="*/ 0 w 71009"/>
                  <a:gd name="connsiteY4" fmla="*/ 12728 h 22350"/>
                  <a:gd name="connsiteX5" fmla="*/ 12680 w 71009"/>
                  <a:gd name="connsiteY5" fmla="*/ 22238 h 2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1009" h="22350">
                    <a:moveTo>
                      <a:pt x="12680" y="22238"/>
                    </a:moveTo>
                    <a:cubicBezTo>
                      <a:pt x="31700" y="19703"/>
                      <a:pt x="51355" y="17166"/>
                      <a:pt x="70375" y="15264"/>
                    </a:cubicBezTo>
                    <a:cubicBezTo>
                      <a:pt x="70375" y="13363"/>
                      <a:pt x="70375" y="11460"/>
                      <a:pt x="71009" y="8924"/>
                    </a:cubicBezTo>
                    <a:cubicBezTo>
                      <a:pt x="50721" y="5754"/>
                      <a:pt x="31066" y="2584"/>
                      <a:pt x="10778" y="48"/>
                    </a:cubicBezTo>
                    <a:cubicBezTo>
                      <a:pt x="3170" y="-586"/>
                      <a:pt x="0" y="5120"/>
                      <a:pt x="0" y="12728"/>
                    </a:cubicBezTo>
                    <a:cubicBezTo>
                      <a:pt x="0" y="20970"/>
                      <a:pt x="5706" y="22873"/>
                      <a:pt x="12680" y="22238"/>
                    </a:cubicBezTo>
                    <a:close/>
                  </a:path>
                </a:pathLst>
              </a:custGeom>
              <a:noFill/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5" name="Freeform: Shape 294">
                <a:extLst>
                  <a:ext uri="{FF2B5EF4-FFF2-40B4-BE49-F238E27FC236}">
                    <a16:creationId xmlns:a16="http://schemas.microsoft.com/office/drawing/2014/main" id="{03B2DAAA-A75E-4822-91D6-87FB3002C999}"/>
                  </a:ext>
                </a:extLst>
              </p:cNvPr>
              <p:cNvSpPr/>
              <p:nvPr/>
            </p:nvSpPr>
            <p:spPr>
              <a:xfrm>
                <a:off x="2337388" y="2687489"/>
                <a:ext cx="57350" cy="735"/>
              </a:xfrm>
              <a:custGeom>
                <a:avLst/>
                <a:gdLst>
                  <a:gd name="connsiteX0" fmla="*/ 63401 w 98905"/>
                  <a:gd name="connsiteY0" fmla="*/ 1268 h 1268"/>
                  <a:gd name="connsiteX1" fmla="*/ 98905 w 98905"/>
                  <a:gd name="connsiteY1" fmla="*/ 0 h 1268"/>
                  <a:gd name="connsiteX2" fmla="*/ 0 w 98905"/>
                  <a:gd name="connsiteY2" fmla="*/ 1268 h 1268"/>
                  <a:gd name="connsiteX3" fmla="*/ 63401 w 98905"/>
                  <a:gd name="connsiteY3" fmla="*/ 1268 h 1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905" h="1268">
                    <a:moveTo>
                      <a:pt x="63401" y="1268"/>
                    </a:moveTo>
                    <a:cubicBezTo>
                      <a:pt x="74179" y="1268"/>
                      <a:pt x="84957" y="634"/>
                      <a:pt x="98905" y="0"/>
                    </a:cubicBezTo>
                    <a:lnTo>
                      <a:pt x="0" y="1268"/>
                    </a:lnTo>
                    <a:cubicBezTo>
                      <a:pt x="20922" y="1268"/>
                      <a:pt x="41844" y="1268"/>
                      <a:pt x="63401" y="1268"/>
                    </a:cubicBezTo>
                    <a:close/>
                  </a:path>
                </a:pathLst>
              </a:custGeom>
              <a:noFill/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6" name="Freeform: Shape 295">
                <a:extLst>
                  <a:ext uri="{FF2B5EF4-FFF2-40B4-BE49-F238E27FC236}">
                    <a16:creationId xmlns:a16="http://schemas.microsoft.com/office/drawing/2014/main" id="{5B5139F7-DE77-4420-AFBC-CA7EB456EA5A}"/>
                  </a:ext>
                </a:extLst>
              </p:cNvPr>
              <p:cNvSpPr/>
              <p:nvPr/>
            </p:nvSpPr>
            <p:spPr>
              <a:xfrm>
                <a:off x="2158202" y="555135"/>
                <a:ext cx="918093" cy="2145575"/>
              </a:xfrm>
              <a:custGeom>
                <a:avLst/>
                <a:gdLst>
                  <a:gd name="connsiteX0" fmla="*/ 1577675 w 1583326"/>
                  <a:gd name="connsiteY0" fmla="*/ 1482478 h 3700220"/>
                  <a:gd name="connsiteX1" fmla="*/ 1473697 w 1583326"/>
                  <a:gd name="connsiteY1" fmla="*/ 1022821 h 3700220"/>
                  <a:gd name="connsiteX2" fmla="*/ 1300613 w 1583326"/>
                  <a:gd name="connsiteY2" fmla="*/ 258206 h 3700220"/>
                  <a:gd name="connsiteX3" fmla="*/ 1267010 w 1583326"/>
                  <a:gd name="connsiteY3" fmla="*/ 218897 h 3700220"/>
                  <a:gd name="connsiteX4" fmla="*/ 1081880 w 1583326"/>
                  <a:gd name="connsiteY4" fmla="*/ 146620 h 3700220"/>
                  <a:gd name="connsiteX5" fmla="*/ 970294 w 1583326"/>
                  <a:gd name="connsiteY5" fmla="*/ 64199 h 3700220"/>
                  <a:gd name="connsiteX6" fmla="*/ 946202 w 1583326"/>
                  <a:gd name="connsiteY6" fmla="*/ 36303 h 3700220"/>
                  <a:gd name="connsiteX7" fmla="*/ 724298 w 1583326"/>
                  <a:gd name="connsiteY7" fmla="*/ 19185 h 3700220"/>
                  <a:gd name="connsiteX8" fmla="*/ 692598 w 1583326"/>
                  <a:gd name="connsiteY8" fmla="*/ 48349 h 3700220"/>
                  <a:gd name="connsiteX9" fmla="*/ 646315 w 1583326"/>
                  <a:gd name="connsiteY9" fmla="*/ 93364 h 3700220"/>
                  <a:gd name="connsiteX10" fmla="*/ 622857 w 1583326"/>
                  <a:gd name="connsiteY10" fmla="*/ 109214 h 3700220"/>
                  <a:gd name="connsiteX11" fmla="*/ 476401 w 1583326"/>
                  <a:gd name="connsiteY11" fmla="*/ 173883 h 3700220"/>
                  <a:gd name="connsiteX12" fmla="*/ 353403 w 1583326"/>
                  <a:gd name="connsiteY12" fmla="*/ 228408 h 3700220"/>
                  <a:gd name="connsiteX13" fmla="*/ 315996 w 1583326"/>
                  <a:gd name="connsiteY13" fmla="*/ 274056 h 3700220"/>
                  <a:gd name="connsiteX14" fmla="*/ 273518 w 1583326"/>
                  <a:gd name="connsiteY14" fmla="*/ 417976 h 3700220"/>
                  <a:gd name="connsiteX15" fmla="*/ 177148 w 1583326"/>
                  <a:gd name="connsiteY15" fmla="*/ 612617 h 3700220"/>
                  <a:gd name="connsiteX16" fmla="*/ 114381 w 1583326"/>
                  <a:gd name="connsiteY16" fmla="*/ 752733 h 3700220"/>
                  <a:gd name="connsiteX17" fmla="*/ 37032 w 1583326"/>
                  <a:gd name="connsiteY17" fmla="*/ 950544 h 3700220"/>
                  <a:gd name="connsiteX18" fmla="*/ 30058 w 1583326"/>
                  <a:gd name="connsiteY18" fmla="*/ 1046914 h 3700220"/>
                  <a:gd name="connsiteX19" fmla="*/ 16744 w 1583326"/>
                  <a:gd name="connsiteY19" fmla="*/ 1232678 h 3700220"/>
                  <a:gd name="connsiteX20" fmla="*/ 260 w 1583326"/>
                  <a:gd name="connsiteY20" fmla="*/ 1474870 h 3700220"/>
                  <a:gd name="connsiteX21" fmla="*/ 35130 w 1583326"/>
                  <a:gd name="connsiteY21" fmla="*/ 1516081 h 3700220"/>
                  <a:gd name="connsiteX22" fmla="*/ 208215 w 1583326"/>
                  <a:gd name="connsiteY22" fmla="*/ 1514179 h 3700220"/>
                  <a:gd name="connsiteX23" fmla="*/ 227235 w 1583326"/>
                  <a:gd name="connsiteY23" fmla="*/ 1464092 h 3700220"/>
                  <a:gd name="connsiteX24" fmla="*/ 227869 w 1583326"/>
                  <a:gd name="connsiteY24" fmla="*/ 1188298 h 3700220"/>
                  <a:gd name="connsiteX25" fmla="*/ 283028 w 1583326"/>
                  <a:gd name="connsiteY25" fmla="*/ 935328 h 3700220"/>
                  <a:gd name="connsiteX26" fmla="*/ 341990 w 1583326"/>
                  <a:gd name="connsiteY26" fmla="*/ 852273 h 3700220"/>
                  <a:gd name="connsiteX27" fmla="*/ 244353 w 1583326"/>
                  <a:gd name="connsiteY27" fmla="*/ 1533199 h 3700220"/>
                  <a:gd name="connsiteX28" fmla="*/ 236745 w 1583326"/>
                  <a:gd name="connsiteY28" fmla="*/ 1589626 h 3700220"/>
                  <a:gd name="connsiteX29" fmla="*/ 279858 w 1583326"/>
                  <a:gd name="connsiteY29" fmla="*/ 1674583 h 3700220"/>
                  <a:gd name="connsiteX30" fmla="*/ 499225 w 1583326"/>
                  <a:gd name="connsiteY30" fmla="*/ 1706918 h 3700220"/>
                  <a:gd name="connsiteX31" fmla="*/ 532193 w 1583326"/>
                  <a:gd name="connsiteY31" fmla="*/ 1734180 h 3700220"/>
                  <a:gd name="connsiteX32" fmla="*/ 570868 w 1583326"/>
                  <a:gd name="connsiteY32" fmla="*/ 1937063 h 3700220"/>
                  <a:gd name="connsiteX33" fmla="*/ 626661 w 1583326"/>
                  <a:gd name="connsiteY33" fmla="*/ 2262944 h 3700220"/>
                  <a:gd name="connsiteX34" fmla="*/ 631099 w 1583326"/>
                  <a:gd name="connsiteY34" fmla="*/ 2481677 h 3700220"/>
                  <a:gd name="connsiteX35" fmla="*/ 624125 w 1583326"/>
                  <a:gd name="connsiteY35" fmla="*/ 2512109 h 3700220"/>
                  <a:gd name="connsiteX36" fmla="*/ 413634 w 1583326"/>
                  <a:gd name="connsiteY36" fmla="*/ 3006637 h 3700220"/>
                  <a:gd name="connsiteX37" fmla="*/ 277322 w 1583326"/>
                  <a:gd name="connsiteY37" fmla="*/ 3338857 h 3700220"/>
                  <a:gd name="connsiteX38" fmla="*/ 243719 w 1583326"/>
                  <a:gd name="connsiteY38" fmla="*/ 3371826 h 3700220"/>
                  <a:gd name="connsiteX39" fmla="*/ 215189 w 1583326"/>
                  <a:gd name="connsiteY39" fmla="*/ 3390212 h 3700220"/>
                  <a:gd name="connsiteX40" fmla="*/ 139742 w 1583326"/>
                  <a:gd name="connsiteY40" fmla="*/ 3543643 h 3700220"/>
                  <a:gd name="connsiteX41" fmla="*/ 149886 w 1583326"/>
                  <a:gd name="connsiteY41" fmla="*/ 3569003 h 3700220"/>
                  <a:gd name="connsiteX42" fmla="*/ 272884 w 1583326"/>
                  <a:gd name="connsiteY42" fmla="*/ 3618456 h 3700220"/>
                  <a:gd name="connsiteX43" fmla="*/ 361645 w 1583326"/>
                  <a:gd name="connsiteY43" fmla="*/ 3636842 h 3700220"/>
                  <a:gd name="connsiteX44" fmla="*/ 428216 w 1583326"/>
                  <a:gd name="connsiteY44" fmla="*/ 3677419 h 3700220"/>
                  <a:gd name="connsiteX45" fmla="*/ 514441 w 1583326"/>
                  <a:gd name="connsiteY45" fmla="*/ 3696439 h 3700220"/>
                  <a:gd name="connsiteX46" fmla="*/ 659629 w 1583326"/>
                  <a:gd name="connsiteY46" fmla="*/ 3678687 h 3700220"/>
                  <a:gd name="connsiteX47" fmla="*/ 668505 w 1583326"/>
                  <a:gd name="connsiteY47" fmla="*/ 3629868 h 3700220"/>
                  <a:gd name="connsiteX48" fmla="*/ 638073 w 1583326"/>
                  <a:gd name="connsiteY48" fmla="*/ 3605776 h 3700220"/>
                  <a:gd name="connsiteX49" fmla="*/ 518879 w 1583326"/>
                  <a:gd name="connsiteY49" fmla="*/ 3458685 h 3700220"/>
                  <a:gd name="connsiteX50" fmla="*/ 517611 w 1583326"/>
                  <a:gd name="connsiteY50" fmla="*/ 3434593 h 3700220"/>
                  <a:gd name="connsiteX51" fmla="*/ 539801 w 1583326"/>
                  <a:gd name="connsiteY51" fmla="*/ 3437763 h 3700220"/>
                  <a:gd name="connsiteX52" fmla="*/ 567698 w 1583326"/>
                  <a:gd name="connsiteY52" fmla="*/ 3422547 h 3700220"/>
                  <a:gd name="connsiteX53" fmla="*/ 667238 w 1583326"/>
                  <a:gd name="connsiteY53" fmla="*/ 3146753 h 3700220"/>
                  <a:gd name="connsiteX54" fmla="*/ 672943 w 1583326"/>
                  <a:gd name="connsiteY54" fmla="*/ 3146119 h 3700220"/>
                  <a:gd name="connsiteX55" fmla="*/ 709716 w 1583326"/>
                  <a:gd name="connsiteY55" fmla="*/ 3408598 h 3700220"/>
                  <a:gd name="connsiteX56" fmla="*/ 724298 w 1583326"/>
                  <a:gd name="connsiteY56" fmla="*/ 3436495 h 3700220"/>
                  <a:gd name="connsiteX57" fmla="*/ 724932 w 1583326"/>
                  <a:gd name="connsiteY57" fmla="*/ 3461221 h 3700220"/>
                  <a:gd name="connsiteX58" fmla="*/ 684356 w 1583326"/>
                  <a:gd name="connsiteY58" fmla="*/ 3587389 h 3700220"/>
                  <a:gd name="connsiteX59" fmla="*/ 754097 w 1583326"/>
                  <a:gd name="connsiteY59" fmla="*/ 3630502 h 3700220"/>
                  <a:gd name="connsiteX60" fmla="*/ 838420 w 1583326"/>
                  <a:gd name="connsiteY60" fmla="*/ 3638110 h 3700220"/>
                  <a:gd name="connsiteX61" fmla="*/ 884703 w 1583326"/>
                  <a:gd name="connsiteY61" fmla="*/ 3617821 h 3700220"/>
                  <a:gd name="connsiteX62" fmla="*/ 946836 w 1583326"/>
                  <a:gd name="connsiteY62" fmla="*/ 3635574 h 3700220"/>
                  <a:gd name="connsiteX63" fmla="*/ 1230872 w 1583326"/>
                  <a:gd name="connsiteY63" fmla="*/ 3603239 h 3700220"/>
                  <a:gd name="connsiteX64" fmla="*/ 1241650 w 1583326"/>
                  <a:gd name="connsiteY64" fmla="*/ 3574709 h 3700220"/>
                  <a:gd name="connsiteX65" fmla="*/ 1186491 w 1583326"/>
                  <a:gd name="connsiteY65" fmla="*/ 3523354 h 3700220"/>
                  <a:gd name="connsiteX66" fmla="*/ 1088220 w 1583326"/>
                  <a:gd name="connsiteY66" fmla="*/ 3507504 h 3700220"/>
                  <a:gd name="connsiteX67" fmla="*/ 979170 w 1583326"/>
                  <a:gd name="connsiteY67" fmla="*/ 3426351 h 3700220"/>
                  <a:gd name="connsiteX68" fmla="*/ 969026 w 1583326"/>
                  <a:gd name="connsiteY68" fmla="*/ 3400991 h 3700220"/>
                  <a:gd name="connsiteX69" fmla="*/ 921475 w 1583326"/>
                  <a:gd name="connsiteY69" fmla="*/ 3142949 h 3700220"/>
                  <a:gd name="connsiteX70" fmla="*/ 910063 w 1583326"/>
                  <a:gd name="connsiteY70" fmla="*/ 3058626 h 3700220"/>
                  <a:gd name="connsiteX71" fmla="*/ 946836 w 1583326"/>
                  <a:gd name="connsiteY71" fmla="*/ 2600871 h 3700220"/>
                  <a:gd name="connsiteX72" fmla="*/ 992484 w 1583326"/>
                  <a:gd name="connsiteY72" fmla="*/ 2366921 h 3700220"/>
                  <a:gd name="connsiteX73" fmla="*/ 1176981 w 1583326"/>
                  <a:gd name="connsiteY73" fmla="*/ 1760808 h 3700220"/>
                  <a:gd name="connsiteX74" fmla="*/ 1223264 w 1583326"/>
                  <a:gd name="connsiteY74" fmla="*/ 1714525 h 3700220"/>
                  <a:gd name="connsiteX75" fmla="*/ 1250526 w 1583326"/>
                  <a:gd name="connsiteY75" fmla="*/ 1680923 h 3700220"/>
                  <a:gd name="connsiteX76" fmla="*/ 1213753 w 1583326"/>
                  <a:gd name="connsiteY76" fmla="*/ 1153427 h 3700220"/>
                  <a:gd name="connsiteX77" fmla="*/ 1203609 w 1583326"/>
                  <a:gd name="connsiteY77" fmla="*/ 986683 h 3700220"/>
                  <a:gd name="connsiteX78" fmla="*/ 1426781 w 1583326"/>
                  <a:gd name="connsiteY78" fmla="*/ 1562363 h 3700220"/>
                  <a:gd name="connsiteX79" fmla="*/ 1454043 w 1583326"/>
                  <a:gd name="connsiteY79" fmla="*/ 1592162 h 3700220"/>
                  <a:gd name="connsiteX80" fmla="*/ 1579577 w 1583326"/>
                  <a:gd name="connsiteY80" fmla="*/ 1530029 h 3700220"/>
                  <a:gd name="connsiteX81" fmla="*/ 1577675 w 1583326"/>
                  <a:gd name="connsiteY81" fmla="*/ 1482478 h 3700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</a:cxnLst>
                <a:rect l="l" t="t" r="r" b="b"/>
                <a:pathLst>
                  <a:path w="1583326" h="3700220">
                    <a:moveTo>
                      <a:pt x="1577675" y="1482478"/>
                    </a:moveTo>
                    <a:cubicBezTo>
                      <a:pt x="1543438" y="1329048"/>
                      <a:pt x="1508568" y="1176252"/>
                      <a:pt x="1473697" y="1022821"/>
                    </a:cubicBezTo>
                    <a:cubicBezTo>
                      <a:pt x="1416003" y="767950"/>
                      <a:pt x="1357674" y="513078"/>
                      <a:pt x="1300613" y="258206"/>
                    </a:cubicBezTo>
                    <a:cubicBezTo>
                      <a:pt x="1295541" y="236016"/>
                      <a:pt x="1286031" y="226506"/>
                      <a:pt x="1267010" y="218897"/>
                    </a:cubicBezTo>
                    <a:cubicBezTo>
                      <a:pt x="1204877" y="195439"/>
                      <a:pt x="1143378" y="170079"/>
                      <a:pt x="1081880" y="146620"/>
                    </a:cubicBezTo>
                    <a:cubicBezTo>
                      <a:pt x="1036865" y="129502"/>
                      <a:pt x="990582" y="114920"/>
                      <a:pt x="970294" y="64199"/>
                    </a:cubicBezTo>
                    <a:cubicBezTo>
                      <a:pt x="963954" y="52787"/>
                      <a:pt x="958248" y="41375"/>
                      <a:pt x="946202" y="36303"/>
                    </a:cubicBezTo>
                    <a:cubicBezTo>
                      <a:pt x="873924" y="6504"/>
                      <a:pt x="801647" y="-18856"/>
                      <a:pt x="724298" y="19185"/>
                    </a:cubicBezTo>
                    <a:cubicBezTo>
                      <a:pt x="710350" y="25525"/>
                      <a:pt x="702108" y="37571"/>
                      <a:pt x="692598" y="48349"/>
                    </a:cubicBezTo>
                    <a:cubicBezTo>
                      <a:pt x="678015" y="64199"/>
                      <a:pt x="667871" y="85121"/>
                      <a:pt x="646315" y="93364"/>
                    </a:cubicBezTo>
                    <a:cubicBezTo>
                      <a:pt x="637439" y="96534"/>
                      <a:pt x="632367" y="106044"/>
                      <a:pt x="622857" y="109214"/>
                    </a:cubicBezTo>
                    <a:cubicBezTo>
                      <a:pt x="572136" y="126332"/>
                      <a:pt x="524585" y="150424"/>
                      <a:pt x="476401" y="173883"/>
                    </a:cubicBezTo>
                    <a:cubicBezTo>
                      <a:pt x="436458" y="193537"/>
                      <a:pt x="393345" y="208119"/>
                      <a:pt x="353403" y="228408"/>
                    </a:cubicBezTo>
                    <a:cubicBezTo>
                      <a:pt x="333748" y="238552"/>
                      <a:pt x="322336" y="249964"/>
                      <a:pt x="315996" y="274056"/>
                    </a:cubicBezTo>
                    <a:cubicBezTo>
                      <a:pt x="303950" y="322241"/>
                      <a:pt x="293172" y="371060"/>
                      <a:pt x="273518" y="417976"/>
                    </a:cubicBezTo>
                    <a:cubicBezTo>
                      <a:pt x="245621" y="485181"/>
                      <a:pt x="206947" y="546680"/>
                      <a:pt x="177148" y="612617"/>
                    </a:cubicBezTo>
                    <a:cubicBezTo>
                      <a:pt x="156226" y="658900"/>
                      <a:pt x="139107" y="707719"/>
                      <a:pt x="114381" y="752733"/>
                    </a:cubicBezTo>
                    <a:cubicBezTo>
                      <a:pt x="80779" y="814866"/>
                      <a:pt x="44640" y="877633"/>
                      <a:pt x="37032" y="950544"/>
                    </a:cubicBezTo>
                    <a:cubicBezTo>
                      <a:pt x="33862" y="982245"/>
                      <a:pt x="33228" y="1014579"/>
                      <a:pt x="30058" y="1046914"/>
                    </a:cubicBezTo>
                    <a:cubicBezTo>
                      <a:pt x="24352" y="1108413"/>
                      <a:pt x="20548" y="1170546"/>
                      <a:pt x="16744" y="1232678"/>
                    </a:cubicBezTo>
                    <a:cubicBezTo>
                      <a:pt x="11672" y="1313198"/>
                      <a:pt x="5332" y="1394351"/>
                      <a:pt x="260" y="1474870"/>
                    </a:cubicBezTo>
                    <a:cubicBezTo>
                      <a:pt x="-1642" y="1503400"/>
                      <a:pt x="6600" y="1512911"/>
                      <a:pt x="35130" y="1516081"/>
                    </a:cubicBezTo>
                    <a:cubicBezTo>
                      <a:pt x="44640" y="1516715"/>
                      <a:pt x="160030" y="1526225"/>
                      <a:pt x="208215" y="1514179"/>
                    </a:cubicBezTo>
                    <a:cubicBezTo>
                      <a:pt x="229137" y="1502766"/>
                      <a:pt x="226601" y="1482478"/>
                      <a:pt x="227235" y="1464092"/>
                    </a:cubicBezTo>
                    <a:cubicBezTo>
                      <a:pt x="227869" y="1372160"/>
                      <a:pt x="227235" y="1280229"/>
                      <a:pt x="227869" y="1188298"/>
                    </a:cubicBezTo>
                    <a:cubicBezTo>
                      <a:pt x="228503" y="1107145"/>
                      <a:pt x="236111" y="1005069"/>
                      <a:pt x="283028" y="935328"/>
                    </a:cubicBezTo>
                    <a:cubicBezTo>
                      <a:pt x="306486" y="900458"/>
                      <a:pt x="321068" y="881437"/>
                      <a:pt x="341990" y="852273"/>
                    </a:cubicBezTo>
                    <a:cubicBezTo>
                      <a:pt x="309656" y="1075444"/>
                      <a:pt x="276688" y="1304322"/>
                      <a:pt x="244353" y="1533199"/>
                    </a:cubicBezTo>
                    <a:cubicBezTo>
                      <a:pt x="240549" y="1551585"/>
                      <a:pt x="238647" y="1570605"/>
                      <a:pt x="236745" y="1589626"/>
                    </a:cubicBezTo>
                    <a:cubicBezTo>
                      <a:pt x="229771" y="1644784"/>
                      <a:pt x="232307" y="1649223"/>
                      <a:pt x="279858" y="1674583"/>
                    </a:cubicBezTo>
                    <a:cubicBezTo>
                      <a:pt x="350867" y="1698041"/>
                      <a:pt x="423778" y="1710721"/>
                      <a:pt x="499225" y="1706918"/>
                    </a:cubicBezTo>
                    <a:cubicBezTo>
                      <a:pt x="520147" y="1705649"/>
                      <a:pt x="531559" y="1712624"/>
                      <a:pt x="532193" y="1734180"/>
                    </a:cubicBezTo>
                    <a:cubicBezTo>
                      <a:pt x="533461" y="1803921"/>
                      <a:pt x="555652" y="1869858"/>
                      <a:pt x="570868" y="1937063"/>
                    </a:cubicBezTo>
                    <a:cubicBezTo>
                      <a:pt x="582280" y="1987150"/>
                      <a:pt x="622857" y="2172914"/>
                      <a:pt x="626661" y="2262944"/>
                    </a:cubicBezTo>
                    <a:cubicBezTo>
                      <a:pt x="627929" y="2335855"/>
                      <a:pt x="629831" y="2408766"/>
                      <a:pt x="631099" y="2481677"/>
                    </a:cubicBezTo>
                    <a:cubicBezTo>
                      <a:pt x="631099" y="2492455"/>
                      <a:pt x="627929" y="2501965"/>
                      <a:pt x="624125" y="2512109"/>
                    </a:cubicBezTo>
                    <a:cubicBezTo>
                      <a:pt x="553750" y="2676952"/>
                      <a:pt x="482107" y="2841160"/>
                      <a:pt x="413634" y="3006637"/>
                    </a:cubicBezTo>
                    <a:cubicBezTo>
                      <a:pt x="367985" y="3116954"/>
                      <a:pt x="313460" y="3224102"/>
                      <a:pt x="277322" y="3338857"/>
                    </a:cubicBezTo>
                    <a:cubicBezTo>
                      <a:pt x="272884" y="3352806"/>
                      <a:pt x="263374" y="3373728"/>
                      <a:pt x="243719" y="3371826"/>
                    </a:cubicBezTo>
                    <a:cubicBezTo>
                      <a:pt x="226601" y="3369924"/>
                      <a:pt x="222163" y="3378800"/>
                      <a:pt x="215189" y="3390212"/>
                    </a:cubicBezTo>
                    <a:cubicBezTo>
                      <a:pt x="186658" y="3439665"/>
                      <a:pt x="163200" y="3491654"/>
                      <a:pt x="139742" y="3543643"/>
                    </a:cubicBezTo>
                    <a:cubicBezTo>
                      <a:pt x="132767" y="3558859"/>
                      <a:pt x="137206" y="3563931"/>
                      <a:pt x="149886" y="3569003"/>
                    </a:cubicBezTo>
                    <a:cubicBezTo>
                      <a:pt x="191096" y="3585487"/>
                      <a:pt x="231039" y="3605141"/>
                      <a:pt x="272884" y="3618456"/>
                    </a:cubicBezTo>
                    <a:cubicBezTo>
                      <a:pt x="300780" y="3627332"/>
                      <a:pt x="324873" y="3650156"/>
                      <a:pt x="361645" y="3636842"/>
                    </a:cubicBezTo>
                    <a:cubicBezTo>
                      <a:pt x="374959" y="3631770"/>
                      <a:pt x="400954" y="3660300"/>
                      <a:pt x="428216" y="3677419"/>
                    </a:cubicBezTo>
                    <a:cubicBezTo>
                      <a:pt x="452308" y="3691367"/>
                      <a:pt x="492251" y="3695805"/>
                      <a:pt x="514441" y="3696439"/>
                    </a:cubicBezTo>
                    <a:cubicBezTo>
                      <a:pt x="553116" y="3697707"/>
                      <a:pt x="616517" y="3711021"/>
                      <a:pt x="659629" y="3678687"/>
                    </a:cubicBezTo>
                    <a:cubicBezTo>
                      <a:pt x="671041" y="3669810"/>
                      <a:pt x="679918" y="3643182"/>
                      <a:pt x="668505" y="3629868"/>
                    </a:cubicBezTo>
                    <a:cubicBezTo>
                      <a:pt x="664701" y="3625430"/>
                      <a:pt x="648217" y="3612749"/>
                      <a:pt x="638073" y="3605776"/>
                    </a:cubicBezTo>
                    <a:cubicBezTo>
                      <a:pt x="582280" y="3570271"/>
                      <a:pt x="543606" y="3519550"/>
                      <a:pt x="518879" y="3458685"/>
                    </a:cubicBezTo>
                    <a:cubicBezTo>
                      <a:pt x="515709" y="3451077"/>
                      <a:pt x="511905" y="3440933"/>
                      <a:pt x="517611" y="3434593"/>
                    </a:cubicBezTo>
                    <a:cubicBezTo>
                      <a:pt x="524585" y="3426351"/>
                      <a:pt x="533461" y="3433959"/>
                      <a:pt x="539801" y="3437763"/>
                    </a:cubicBezTo>
                    <a:cubicBezTo>
                      <a:pt x="558188" y="3447273"/>
                      <a:pt x="561992" y="3438397"/>
                      <a:pt x="567698" y="3422547"/>
                    </a:cubicBezTo>
                    <a:cubicBezTo>
                      <a:pt x="600032" y="3330615"/>
                      <a:pt x="634269" y="3238684"/>
                      <a:pt x="667238" y="3146753"/>
                    </a:cubicBezTo>
                    <a:cubicBezTo>
                      <a:pt x="669140" y="3146753"/>
                      <a:pt x="671041" y="3146753"/>
                      <a:pt x="672943" y="3146119"/>
                    </a:cubicBezTo>
                    <a:cubicBezTo>
                      <a:pt x="684990" y="3233612"/>
                      <a:pt x="697036" y="3321105"/>
                      <a:pt x="709716" y="3408598"/>
                    </a:cubicBezTo>
                    <a:cubicBezTo>
                      <a:pt x="710984" y="3418743"/>
                      <a:pt x="707814" y="3430789"/>
                      <a:pt x="724298" y="3436495"/>
                    </a:cubicBezTo>
                    <a:cubicBezTo>
                      <a:pt x="736344" y="3440299"/>
                      <a:pt x="727468" y="3452979"/>
                      <a:pt x="724932" y="3461221"/>
                    </a:cubicBezTo>
                    <a:cubicBezTo>
                      <a:pt x="711618" y="3503700"/>
                      <a:pt x="698938" y="3545545"/>
                      <a:pt x="684356" y="3587389"/>
                    </a:cubicBezTo>
                    <a:cubicBezTo>
                      <a:pt x="674212" y="3615286"/>
                      <a:pt x="754097" y="3630502"/>
                      <a:pt x="754097" y="3630502"/>
                    </a:cubicBezTo>
                    <a:cubicBezTo>
                      <a:pt x="823204" y="3643182"/>
                      <a:pt x="835884" y="3646986"/>
                      <a:pt x="838420" y="3638110"/>
                    </a:cubicBezTo>
                    <a:cubicBezTo>
                      <a:pt x="839688" y="3631136"/>
                      <a:pt x="877095" y="3617188"/>
                      <a:pt x="884703" y="3617821"/>
                    </a:cubicBezTo>
                    <a:cubicBezTo>
                      <a:pt x="904991" y="3619724"/>
                      <a:pt x="926547" y="3632404"/>
                      <a:pt x="946836" y="3635574"/>
                    </a:cubicBezTo>
                    <a:cubicBezTo>
                      <a:pt x="1024185" y="3648888"/>
                      <a:pt x="1157961" y="3633038"/>
                      <a:pt x="1230872" y="3603239"/>
                    </a:cubicBezTo>
                    <a:cubicBezTo>
                      <a:pt x="1235944" y="3600704"/>
                      <a:pt x="1241016" y="3589291"/>
                      <a:pt x="1241650" y="3574709"/>
                    </a:cubicBezTo>
                    <a:cubicBezTo>
                      <a:pt x="1244186" y="3537936"/>
                      <a:pt x="1224532" y="3522086"/>
                      <a:pt x="1186491" y="3523354"/>
                    </a:cubicBezTo>
                    <a:cubicBezTo>
                      <a:pt x="1152255" y="3524622"/>
                      <a:pt x="1119286" y="3525890"/>
                      <a:pt x="1088220" y="3507504"/>
                    </a:cubicBezTo>
                    <a:cubicBezTo>
                      <a:pt x="1048911" y="3484046"/>
                      <a:pt x="1014675" y="3454247"/>
                      <a:pt x="979170" y="3426351"/>
                    </a:cubicBezTo>
                    <a:cubicBezTo>
                      <a:pt x="970294" y="3419377"/>
                      <a:pt x="970294" y="3410501"/>
                      <a:pt x="969026" y="3400991"/>
                    </a:cubicBezTo>
                    <a:cubicBezTo>
                      <a:pt x="953176" y="3314765"/>
                      <a:pt x="936692" y="3229174"/>
                      <a:pt x="921475" y="3142949"/>
                    </a:cubicBezTo>
                    <a:cubicBezTo>
                      <a:pt x="916403" y="3115052"/>
                      <a:pt x="908161" y="3086522"/>
                      <a:pt x="910063" y="3058626"/>
                    </a:cubicBezTo>
                    <a:cubicBezTo>
                      <a:pt x="920841" y="2905829"/>
                      <a:pt x="934789" y="2753667"/>
                      <a:pt x="946836" y="2600871"/>
                    </a:cubicBezTo>
                    <a:cubicBezTo>
                      <a:pt x="953176" y="2520986"/>
                      <a:pt x="961418" y="2443636"/>
                      <a:pt x="992484" y="2366921"/>
                    </a:cubicBezTo>
                    <a:cubicBezTo>
                      <a:pt x="1071736" y="2170378"/>
                      <a:pt x="1154157" y="1974469"/>
                      <a:pt x="1176981" y="1760808"/>
                    </a:cubicBezTo>
                    <a:cubicBezTo>
                      <a:pt x="1180151" y="1729742"/>
                      <a:pt x="1189027" y="1711990"/>
                      <a:pt x="1223264" y="1714525"/>
                    </a:cubicBezTo>
                    <a:cubicBezTo>
                      <a:pt x="1247356" y="1716428"/>
                      <a:pt x="1251794" y="1703113"/>
                      <a:pt x="1250526" y="1680923"/>
                    </a:cubicBezTo>
                    <a:cubicBezTo>
                      <a:pt x="1237846" y="1505302"/>
                      <a:pt x="1225800" y="1329048"/>
                      <a:pt x="1213753" y="1153427"/>
                    </a:cubicBezTo>
                    <a:cubicBezTo>
                      <a:pt x="1209949" y="1097634"/>
                      <a:pt x="1207413" y="1041842"/>
                      <a:pt x="1203609" y="986683"/>
                    </a:cubicBezTo>
                    <a:cubicBezTo>
                      <a:pt x="1281592" y="1178154"/>
                      <a:pt x="1354504" y="1370259"/>
                      <a:pt x="1426781" y="1562363"/>
                    </a:cubicBezTo>
                    <a:cubicBezTo>
                      <a:pt x="1431853" y="1576312"/>
                      <a:pt x="1427415" y="1587090"/>
                      <a:pt x="1454043" y="1592162"/>
                    </a:cubicBezTo>
                    <a:cubicBezTo>
                      <a:pt x="1513640" y="1598502"/>
                      <a:pt x="1546608" y="1580749"/>
                      <a:pt x="1579577" y="1530029"/>
                    </a:cubicBezTo>
                    <a:cubicBezTo>
                      <a:pt x="1587185" y="1512911"/>
                      <a:pt x="1581479" y="1497060"/>
                      <a:pt x="1577675" y="14824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7" name="Freeform: Shape 296">
                <a:extLst>
                  <a:ext uri="{FF2B5EF4-FFF2-40B4-BE49-F238E27FC236}">
                    <a16:creationId xmlns:a16="http://schemas.microsoft.com/office/drawing/2014/main" id="{D3F74325-F6AE-40E9-A6AB-55DE6DD09EE4}"/>
                  </a:ext>
                </a:extLst>
              </p:cNvPr>
              <p:cNvSpPr/>
              <p:nvPr/>
            </p:nvSpPr>
            <p:spPr>
              <a:xfrm>
                <a:off x="2853246" y="1524534"/>
                <a:ext cx="416681" cy="497805"/>
              </a:xfrm>
              <a:custGeom>
                <a:avLst/>
                <a:gdLst>
                  <a:gd name="connsiteX0" fmla="*/ 717579 w 718600"/>
                  <a:gd name="connsiteY0" fmla="*/ 679263 h 858506"/>
                  <a:gd name="connsiteX1" fmla="*/ 697290 w 718600"/>
                  <a:gd name="connsiteY1" fmla="*/ 548024 h 858506"/>
                  <a:gd name="connsiteX2" fmla="*/ 623111 w 718600"/>
                  <a:gd name="connsiteY2" fmla="*/ 69980 h 858506"/>
                  <a:gd name="connsiteX3" fmla="*/ 595215 w 718600"/>
                  <a:gd name="connsiteY3" fmla="*/ 49692 h 858506"/>
                  <a:gd name="connsiteX4" fmla="*/ 493773 w 718600"/>
                  <a:gd name="connsiteY4" fmla="*/ 72516 h 858506"/>
                  <a:gd name="connsiteX5" fmla="*/ 431640 w 718600"/>
                  <a:gd name="connsiteY5" fmla="*/ 27502 h 858506"/>
                  <a:gd name="connsiteX6" fmla="*/ 373946 w 718600"/>
                  <a:gd name="connsiteY6" fmla="*/ 51594 h 858506"/>
                  <a:gd name="connsiteX7" fmla="*/ 373946 w 718600"/>
                  <a:gd name="connsiteY7" fmla="*/ 52862 h 858506"/>
                  <a:gd name="connsiteX8" fmla="*/ 378384 w 718600"/>
                  <a:gd name="connsiteY8" fmla="*/ 66810 h 858506"/>
                  <a:gd name="connsiteX9" fmla="*/ 354291 w 718600"/>
                  <a:gd name="connsiteY9" fmla="*/ 108021 h 858506"/>
                  <a:gd name="connsiteX10" fmla="*/ 295963 w 718600"/>
                  <a:gd name="connsiteY10" fmla="*/ 117531 h 858506"/>
                  <a:gd name="connsiteX11" fmla="*/ 273772 w 718600"/>
                  <a:gd name="connsiteY11" fmla="*/ 93439 h 858506"/>
                  <a:gd name="connsiteX12" fmla="*/ 294694 w 718600"/>
                  <a:gd name="connsiteY12" fmla="*/ 40816 h 858506"/>
                  <a:gd name="connsiteX13" fmla="*/ 311813 w 718600"/>
                  <a:gd name="connsiteY13" fmla="*/ 4677 h 858506"/>
                  <a:gd name="connsiteX14" fmla="*/ 256654 w 718600"/>
                  <a:gd name="connsiteY14" fmla="*/ 12920 h 858506"/>
                  <a:gd name="connsiteX15" fmla="*/ 256654 w 718600"/>
                  <a:gd name="connsiteY15" fmla="*/ 12920 h 858506"/>
                  <a:gd name="connsiteX16" fmla="*/ 198325 w 718600"/>
                  <a:gd name="connsiteY16" fmla="*/ 121335 h 858506"/>
                  <a:gd name="connsiteX17" fmla="*/ 169795 w 718600"/>
                  <a:gd name="connsiteY17" fmla="*/ 145428 h 858506"/>
                  <a:gd name="connsiteX18" fmla="*/ 30946 w 718600"/>
                  <a:gd name="connsiteY18" fmla="*/ 175860 h 858506"/>
                  <a:gd name="connsiteX19" fmla="*/ 514 w 718600"/>
                  <a:gd name="connsiteY19" fmla="*/ 217705 h 858506"/>
                  <a:gd name="connsiteX20" fmla="*/ 33483 w 718600"/>
                  <a:gd name="connsiteY20" fmla="*/ 595574 h 858506"/>
                  <a:gd name="connsiteX21" fmla="*/ 52503 w 718600"/>
                  <a:gd name="connsiteY21" fmla="*/ 822549 h 858506"/>
                  <a:gd name="connsiteX22" fmla="*/ 67085 w 718600"/>
                  <a:gd name="connsiteY22" fmla="*/ 849812 h 858506"/>
                  <a:gd name="connsiteX23" fmla="*/ 205933 w 718600"/>
                  <a:gd name="connsiteY23" fmla="*/ 852982 h 858506"/>
                  <a:gd name="connsiteX24" fmla="*/ 700460 w 718600"/>
                  <a:gd name="connsiteY24" fmla="*/ 709062 h 858506"/>
                  <a:gd name="connsiteX25" fmla="*/ 717579 w 718600"/>
                  <a:gd name="connsiteY25" fmla="*/ 679263 h 858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718600" h="858506">
                    <a:moveTo>
                      <a:pt x="717579" y="679263"/>
                    </a:moveTo>
                    <a:cubicBezTo>
                      <a:pt x="709336" y="635517"/>
                      <a:pt x="704264" y="591770"/>
                      <a:pt x="697290" y="548024"/>
                    </a:cubicBezTo>
                    <a:cubicBezTo>
                      <a:pt x="672564" y="388887"/>
                      <a:pt x="647204" y="229751"/>
                      <a:pt x="623111" y="69980"/>
                    </a:cubicBezTo>
                    <a:cubicBezTo>
                      <a:pt x="619941" y="50326"/>
                      <a:pt x="614235" y="44620"/>
                      <a:pt x="595215" y="49692"/>
                    </a:cubicBezTo>
                    <a:cubicBezTo>
                      <a:pt x="561612" y="57934"/>
                      <a:pt x="527376" y="64908"/>
                      <a:pt x="493773" y="72516"/>
                    </a:cubicBezTo>
                    <a:cubicBezTo>
                      <a:pt x="437980" y="85831"/>
                      <a:pt x="437980" y="85831"/>
                      <a:pt x="431640" y="27502"/>
                    </a:cubicBezTo>
                    <a:cubicBezTo>
                      <a:pt x="413254" y="38280"/>
                      <a:pt x="395502" y="48424"/>
                      <a:pt x="373946" y="51594"/>
                    </a:cubicBezTo>
                    <a:cubicBezTo>
                      <a:pt x="373946" y="52228"/>
                      <a:pt x="373946" y="52228"/>
                      <a:pt x="373946" y="52862"/>
                    </a:cubicBezTo>
                    <a:cubicBezTo>
                      <a:pt x="375214" y="57300"/>
                      <a:pt x="377116" y="61738"/>
                      <a:pt x="378384" y="66810"/>
                    </a:cubicBezTo>
                    <a:cubicBezTo>
                      <a:pt x="386626" y="87733"/>
                      <a:pt x="388528" y="101047"/>
                      <a:pt x="354291" y="108021"/>
                    </a:cubicBezTo>
                    <a:cubicBezTo>
                      <a:pt x="334003" y="111825"/>
                      <a:pt x="325761" y="111825"/>
                      <a:pt x="295963" y="117531"/>
                    </a:cubicBezTo>
                    <a:cubicBezTo>
                      <a:pt x="270602" y="122603"/>
                      <a:pt x="267432" y="113093"/>
                      <a:pt x="273772" y="93439"/>
                    </a:cubicBezTo>
                    <a:cubicBezTo>
                      <a:pt x="279478" y="75687"/>
                      <a:pt x="287720" y="58568"/>
                      <a:pt x="294694" y="40816"/>
                    </a:cubicBezTo>
                    <a:cubicBezTo>
                      <a:pt x="299766" y="29404"/>
                      <a:pt x="305473" y="18626"/>
                      <a:pt x="311813" y="4677"/>
                    </a:cubicBezTo>
                    <a:cubicBezTo>
                      <a:pt x="290890" y="873"/>
                      <a:pt x="272504" y="-6735"/>
                      <a:pt x="256654" y="12920"/>
                    </a:cubicBezTo>
                    <a:cubicBezTo>
                      <a:pt x="256654" y="12920"/>
                      <a:pt x="256654" y="12920"/>
                      <a:pt x="256654" y="12920"/>
                    </a:cubicBezTo>
                    <a:cubicBezTo>
                      <a:pt x="236999" y="49058"/>
                      <a:pt x="216077" y="83929"/>
                      <a:pt x="198325" y="121335"/>
                    </a:cubicBezTo>
                    <a:cubicBezTo>
                      <a:pt x="191351" y="135283"/>
                      <a:pt x="185011" y="142258"/>
                      <a:pt x="169795" y="145428"/>
                    </a:cubicBezTo>
                    <a:cubicBezTo>
                      <a:pt x="123512" y="154938"/>
                      <a:pt x="77229" y="167618"/>
                      <a:pt x="30946" y="175860"/>
                    </a:cubicBezTo>
                    <a:cubicBezTo>
                      <a:pt x="4318" y="180298"/>
                      <a:pt x="-2022" y="191076"/>
                      <a:pt x="514" y="217705"/>
                    </a:cubicBezTo>
                    <a:cubicBezTo>
                      <a:pt x="12560" y="343872"/>
                      <a:pt x="22704" y="469406"/>
                      <a:pt x="33483" y="595574"/>
                    </a:cubicBezTo>
                    <a:cubicBezTo>
                      <a:pt x="39823" y="671021"/>
                      <a:pt x="45529" y="747102"/>
                      <a:pt x="52503" y="822549"/>
                    </a:cubicBezTo>
                    <a:cubicBezTo>
                      <a:pt x="53137" y="833328"/>
                      <a:pt x="49967" y="848544"/>
                      <a:pt x="67085" y="849812"/>
                    </a:cubicBezTo>
                    <a:cubicBezTo>
                      <a:pt x="113368" y="852982"/>
                      <a:pt x="160918" y="865662"/>
                      <a:pt x="205933" y="852982"/>
                    </a:cubicBezTo>
                    <a:cubicBezTo>
                      <a:pt x="371409" y="807333"/>
                      <a:pt x="535618" y="756613"/>
                      <a:pt x="700460" y="709062"/>
                    </a:cubicBezTo>
                    <a:cubicBezTo>
                      <a:pt x="716945" y="703356"/>
                      <a:pt x="720749" y="695748"/>
                      <a:pt x="717579" y="679263"/>
                    </a:cubicBezTo>
                    <a:close/>
                  </a:path>
                </a:pathLst>
              </a:custGeom>
              <a:solidFill>
                <a:srgbClr val="000000"/>
              </a:solidFill>
              <a:ln w="6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255" name="평행 사변형 2254">
              <a:extLst>
                <a:ext uri="{FF2B5EF4-FFF2-40B4-BE49-F238E27FC236}">
                  <a16:creationId xmlns:a16="http://schemas.microsoft.com/office/drawing/2014/main" id="{EBBA5DC8-F3B1-4FBE-89AB-1363A20AD97C}"/>
                </a:ext>
              </a:extLst>
            </p:cNvPr>
            <p:cNvSpPr/>
            <p:nvPr/>
          </p:nvSpPr>
          <p:spPr>
            <a:xfrm rot="5400000">
              <a:off x="5951305" y="3770137"/>
              <a:ext cx="2063311" cy="501001"/>
            </a:xfrm>
            <a:prstGeom prst="parallelogram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56" name="타원 2255">
              <a:extLst>
                <a:ext uri="{FF2B5EF4-FFF2-40B4-BE49-F238E27FC236}">
                  <a16:creationId xmlns:a16="http://schemas.microsoft.com/office/drawing/2014/main" id="{C7932B38-304B-4716-AF5B-E63B3848780B}"/>
                </a:ext>
              </a:extLst>
            </p:cNvPr>
            <p:cNvSpPr/>
            <p:nvPr/>
          </p:nvSpPr>
          <p:spPr>
            <a:xfrm>
              <a:off x="7069743" y="4022278"/>
              <a:ext cx="100043" cy="100043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68" name="그룹 2267">
            <a:extLst>
              <a:ext uri="{FF2B5EF4-FFF2-40B4-BE49-F238E27FC236}">
                <a16:creationId xmlns:a16="http://schemas.microsoft.com/office/drawing/2014/main" id="{4680901F-E44B-492D-B777-090A28E39CEF}"/>
              </a:ext>
            </a:extLst>
          </p:cNvPr>
          <p:cNvGrpSpPr/>
          <p:nvPr/>
        </p:nvGrpSpPr>
        <p:grpSpPr>
          <a:xfrm>
            <a:off x="624111" y="1899989"/>
            <a:ext cx="3494655" cy="4015356"/>
            <a:chOff x="670095" y="1902691"/>
            <a:chExt cx="3494655" cy="4015356"/>
          </a:xfrm>
        </p:grpSpPr>
        <p:grpSp>
          <p:nvGrpSpPr>
            <p:cNvPr id="2269" name="그룹 2268">
              <a:extLst>
                <a:ext uri="{FF2B5EF4-FFF2-40B4-BE49-F238E27FC236}">
                  <a16:creationId xmlns:a16="http://schemas.microsoft.com/office/drawing/2014/main" id="{A51C6DAC-6745-42F2-9B2A-6026200E67C1}"/>
                </a:ext>
              </a:extLst>
            </p:cNvPr>
            <p:cNvGrpSpPr/>
            <p:nvPr/>
          </p:nvGrpSpPr>
          <p:grpSpPr>
            <a:xfrm>
              <a:off x="670095" y="1902691"/>
              <a:ext cx="3228244" cy="1016001"/>
              <a:chOff x="670095" y="1902691"/>
              <a:chExt cx="3228244" cy="1016001"/>
            </a:xfrm>
          </p:grpSpPr>
          <p:sp>
            <p:nvSpPr>
              <p:cNvPr id="2285" name="직사각형 2284">
                <a:extLst>
                  <a:ext uri="{FF2B5EF4-FFF2-40B4-BE49-F238E27FC236}">
                    <a16:creationId xmlns:a16="http://schemas.microsoft.com/office/drawing/2014/main" id="{2C21F27A-A4EC-44E2-BDD9-6A981FD622F3}"/>
                  </a:ext>
                </a:extLst>
              </p:cNvPr>
              <p:cNvSpPr/>
              <p:nvPr/>
            </p:nvSpPr>
            <p:spPr>
              <a:xfrm>
                <a:off x="670095" y="1902692"/>
                <a:ext cx="3228244" cy="10160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86" name="직사각형 2285">
                <a:extLst>
                  <a:ext uri="{FF2B5EF4-FFF2-40B4-BE49-F238E27FC236}">
                    <a16:creationId xmlns:a16="http://schemas.microsoft.com/office/drawing/2014/main" id="{51DE9418-A8EF-4A9F-BABA-905421ACCC67}"/>
                  </a:ext>
                </a:extLst>
              </p:cNvPr>
              <p:cNvSpPr/>
              <p:nvPr/>
            </p:nvSpPr>
            <p:spPr>
              <a:xfrm>
                <a:off x="670095" y="1902691"/>
                <a:ext cx="3228244" cy="41937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70" name="Group 13">
              <a:extLst>
                <a:ext uri="{FF2B5EF4-FFF2-40B4-BE49-F238E27FC236}">
                  <a16:creationId xmlns:a16="http://schemas.microsoft.com/office/drawing/2014/main" id="{FC09BBE5-1486-4EBE-9CED-E69F762DE397}"/>
                </a:ext>
              </a:extLst>
            </p:cNvPr>
            <p:cNvGrpSpPr/>
            <p:nvPr/>
          </p:nvGrpSpPr>
          <p:grpSpPr>
            <a:xfrm>
              <a:off x="795833" y="1973880"/>
              <a:ext cx="2976769" cy="877333"/>
              <a:chOff x="803640" y="3083931"/>
              <a:chExt cx="2059657" cy="877333"/>
            </a:xfrm>
          </p:grpSpPr>
          <p:sp>
            <p:nvSpPr>
              <p:cNvPr id="2283" name="TextBox 2282">
                <a:extLst>
                  <a:ext uri="{FF2B5EF4-FFF2-40B4-BE49-F238E27FC236}">
                    <a16:creationId xmlns:a16="http://schemas.microsoft.com/office/drawing/2014/main" id="{C4F1E7C1-32DA-4093-8C25-0D29C21437A5}"/>
                  </a:ext>
                </a:extLst>
              </p:cNvPr>
              <p:cNvSpPr txBox="1"/>
              <p:nvPr/>
            </p:nvSpPr>
            <p:spPr>
              <a:xfrm>
                <a:off x="803640" y="3499599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84" name="TextBox 2283">
                <a:extLst>
                  <a:ext uri="{FF2B5EF4-FFF2-40B4-BE49-F238E27FC236}">
                    <a16:creationId xmlns:a16="http://schemas.microsoft.com/office/drawing/2014/main" id="{36038D4A-2DC8-4F48-B74C-1579AA5BC7DD}"/>
                  </a:ext>
                </a:extLst>
              </p:cNvPr>
              <p:cNvSpPr txBox="1"/>
              <p:nvPr/>
            </p:nvSpPr>
            <p:spPr>
              <a:xfrm>
                <a:off x="803640" y="3083931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71" name="Group 39">
              <a:extLst>
                <a:ext uri="{FF2B5EF4-FFF2-40B4-BE49-F238E27FC236}">
                  <a16:creationId xmlns:a16="http://schemas.microsoft.com/office/drawing/2014/main" id="{E754AAE4-F6F9-4B1C-8671-5E26BCBE05B8}"/>
                </a:ext>
              </a:extLst>
            </p:cNvPr>
            <p:cNvGrpSpPr/>
            <p:nvPr/>
          </p:nvGrpSpPr>
          <p:grpSpPr>
            <a:xfrm>
              <a:off x="1643533" y="3419363"/>
              <a:ext cx="2521217" cy="1051556"/>
              <a:chOff x="1113220" y="4149080"/>
              <a:chExt cx="1516195" cy="1051556"/>
            </a:xfrm>
          </p:grpSpPr>
          <p:sp>
            <p:nvSpPr>
              <p:cNvPr id="2281" name="TextBox 2280">
                <a:extLst>
                  <a:ext uri="{FF2B5EF4-FFF2-40B4-BE49-F238E27FC236}">
                    <a16:creationId xmlns:a16="http://schemas.microsoft.com/office/drawing/2014/main" id="{2E15B1C7-3A81-4684-BB5B-E0DEF5301703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82" name="TextBox 2281">
                <a:extLst>
                  <a:ext uri="{FF2B5EF4-FFF2-40B4-BE49-F238E27FC236}">
                    <a16:creationId xmlns:a16="http://schemas.microsoft.com/office/drawing/2014/main" id="{ED44FB0F-E344-4682-9CF7-FB493E2CEE4B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72" name="Group 42">
              <a:extLst>
                <a:ext uri="{FF2B5EF4-FFF2-40B4-BE49-F238E27FC236}">
                  <a16:creationId xmlns:a16="http://schemas.microsoft.com/office/drawing/2014/main" id="{42B4CED1-B1B7-402C-A63C-AFFBE571E209}"/>
                </a:ext>
              </a:extLst>
            </p:cNvPr>
            <p:cNvGrpSpPr/>
            <p:nvPr/>
          </p:nvGrpSpPr>
          <p:grpSpPr>
            <a:xfrm>
              <a:off x="995897" y="3477075"/>
              <a:ext cx="566802" cy="566802"/>
              <a:chOff x="465585" y="4206791"/>
              <a:chExt cx="566802" cy="566802"/>
            </a:xfrm>
          </p:grpSpPr>
          <p:sp>
            <p:nvSpPr>
              <p:cNvPr id="2279" name="Oval 43">
                <a:extLst>
                  <a:ext uri="{FF2B5EF4-FFF2-40B4-BE49-F238E27FC236}">
                    <a16:creationId xmlns:a16="http://schemas.microsoft.com/office/drawing/2014/main" id="{8CED6824-9686-473E-AE28-DB2C5FCC1EE6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80" name="TextBox 2279">
                <a:extLst>
                  <a:ext uri="{FF2B5EF4-FFF2-40B4-BE49-F238E27FC236}">
                    <a16:creationId xmlns:a16="http://schemas.microsoft.com/office/drawing/2014/main" id="{07FA11A4-63CA-4282-95BE-7F7427C7A7AC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01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73" name="Group 39">
              <a:extLst>
                <a:ext uri="{FF2B5EF4-FFF2-40B4-BE49-F238E27FC236}">
                  <a16:creationId xmlns:a16="http://schemas.microsoft.com/office/drawing/2014/main" id="{5E9E3DBA-0596-48F4-B9BB-2395AC4A19BA}"/>
                </a:ext>
              </a:extLst>
            </p:cNvPr>
            <p:cNvGrpSpPr/>
            <p:nvPr/>
          </p:nvGrpSpPr>
          <p:grpSpPr>
            <a:xfrm>
              <a:off x="1643533" y="4866491"/>
              <a:ext cx="2521217" cy="1051556"/>
              <a:chOff x="1113220" y="4149080"/>
              <a:chExt cx="1516195" cy="1051556"/>
            </a:xfrm>
          </p:grpSpPr>
          <p:sp>
            <p:nvSpPr>
              <p:cNvPr id="2277" name="TextBox 2276">
                <a:extLst>
                  <a:ext uri="{FF2B5EF4-FFF2-40B4-BE49-F238E27FC236}">
                    <a16:creationId xmlns:a16="http://schemas.microsoft.com/office/drawing/2014/main" id="{EC9062F8-DC54-40B6-B018-7B52A106FF9C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78" name="TextBox 2277">
                <a:extLst>
                  <a:ext uri="{FF2B5EF4-FFF2-40B4-BE49-F238E27FC236}">
                    <a16:creationId xmlns:a16="http://schemas.microsoft.com/office/drawing/2014/main" id="{1D6022E6-7025-4002-A260-38F287F75B27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74" name="Group 42">
              <a:extLst>
                <a:ext uri="{FF2B5EF4-FFF2-40B4-BE49-F238E27FC236}">
                  <a16:creationId xmlns:a16="http://schemas.microsoft.com/office/drawing/2014/main" id="{436E091D-0FC2-458E-B27A-A022528D28E6}"/>
                </a:ext>
              </a:extLst>
            </p:cNvPr>
            <p:cNvGrpSpPr/>
            <p:nvPr/>
          </p:nvGrpSpPr>
          <p:grpSpPr>
            <a:xfrm>
              <a:off x="995897" y="4924203"/>
              <a:ext cx="566802" cy="566802"/>
              <a:chOff x="465585" y="4206791"/>
              <a:chExt cx="566802" cy="566802"/>
            </a:xfrm>
          </p:grpSpPr>
          <p:sp>
            <p:nvSpPr>
              <p:cNvPr id="2275" name="Oval 43">
                <a:extLst>
                  <a:ext uri="{FF2B5EF4-FFF2-40B4-BE49-F238E27FC236}">
                    <a16:creationId xmlns:a16="http://schemas.microsoft.com/office/drawing/2014/main" id="{C027AD60-82B1-48C8-9427-2BEE000D2CFD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76" name="TextBox 2275">
                <a:extLst>
                  <a:ext uri="{FF2B5EF4-FFF2-40B4-BE49-F238E27FC236}">
                    <a16:creationId xmlns:a16="http://schemas.microsoft.com/office/drawing/2014/main" id="{8F2B2D22-1315-45BA-A789-3D925F45DDE2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02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287" name="그룹 2286">
            <a:extLst>
              <a:ext uri="{FF2B5EF4-FFF2-40B4-BE49-F238E27FC236}">
                <a16:creationId xmlns:a16="http://schemas.microsoft.com/office/drawing/2014/main" id="{960F5141-B418-4BD1-B2F0-BAAA73A40E7F}"/>
              </a:ext>
            </a:extLst>
          </p:cNvPr>
          <p:cNvGrpSpPr/>
          <p:nvPr/>
        </p:nvGrpSpPr>
        <p:grpSpPr>
          <a:xfrm>
            <a:off x="8073234" y="1899989"/>
            <a:ext cx="3494655" cy="4015356"/>
            <a:chOff x="670095" y="1902691"/>
            <a:chExt cx="3494655" cy="4015356"/>
          </a:xfrm>
        </p:grpSpPr>
        <p:grpSp>
          <p:nvGrpSpPr>
            <p:cNvPr id="2288" name="그룹 2287">
              <a:extLst>
                <a:ext uri="{FF2B5EF4-FFF2-40B4-BE49-F238E27FC236}">
                  <a16:creationId xmlns:a16="http://schemas.microsoft.com/office/drawing/2014/main" id="{C52C2F38-6069-44AC-83F7-D9F94490F014}"/>
                </a:ext>
              </a:extLst>
            </p:cNvPr>
            <p:cNvGrpSpPr/>
            <p:nvPr/>
          </p:nvGrpSpPr>
          <p:grpSpPr>
            <a:xfrm>
              <a:off x="670095" y="1902691"/>
              <a:ext cx="3228244" cy="1016001"/>
              <a:chOff x="670095" y="1902691"/>
              <a:chExt cx="3228244" cy="1016001"/>
            </a:xfrm>
          </p:grpSpPr>
          <p:sp>
            <p:nvSpPr>
              <p:cNvPr id="2304" name="직사각형 2303">
                <a:extLst>
                  <a:ext uri="{FF2B5EF4-FFF2-40B4-BE49-F238E27FC236}">
                    <a16:creationId xmlns:a16="http://schemas.microsoft.com/office/drawing/2014/main" id="{C7206A92-BAD7-40EF-803A-0CA6C7451C2D}"/>
                  </a:ext>
                </a:extLst>
              </p:cNvPr>
              <p:cNvSpPr/>
              <p:nvPr/>
            </p:nvSpPr>
            <p:spPr>
              <a:xfrm>
                <a:off x="670095" y="1902692"/>
                <a:ext cx="3228244" cy="1016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05" name="직사각형 2304">
                <a:extLst>
                  <a:ext uri="{FF2B5EF4-FFF2-40B4-BE49-F238E27FC236}">
                    <a16:creationId xmlns:a16="http://schemas.microsoft.com/office/drawing/2014/main" id="{611770F8-9B55-4777-8B29-CC9DAC57795D}"/>
                  </a:ext>
                </a:extLst>
              </p:cNvPr>
              <p:cNvSpPr/>
              <p:nvPr/>
            </p:nvSpPr>
            <p:spPr>
              <a:xfrm>
                <a:off x="670095" y="1902691"/>
                <a:ext cx="3228244" cy="419379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289" name="Group 13">
              <a:extLst>
                <a:ext uri="{FF2B5EF4-FFF2-40B4-BE49-F238E27FC236}">
                  <a16:creationId xmlns:a16="http://schemas.microsoft.com/office/drawing/2014/main" id="{B3FE3B55-76AF-49ED-9290-F190BE5BBDC1}"/>
                </a:ext>
              </a:extLst>
            </p:cNvPr>
            <p:cNvGrpSpPr/>
            <p:nvPr/>
          </p:nvGrpSpPr>
          <p:grpSpPr>
            <a:xfrm>
              <a:off x="795833" y="1973880"/>
              <a:ext cx="2976769" cy="877333"/>
              <a:chOff x="803640" y="3083931"/>
              <a:chExt cx="2059657" cy="877333"/>
            </a:xfrm>
          </p:grpSpPr>
          <p:sp>
            <p:nvSpPr>
              <p:cNvPr id="2302" name="TextBox 2301">
                <a:extLst>
                  <a:ext uri="{FF2B5EF4-FFF2-40B4-BE49-F238E27FC236}">
                    <a16:creationId xmlns:a16="http://schemas.microsoft.com/office/drawing/2014/main" id="{037E1358-8A13-4236-B747-0714E874555C}"/>
                  </a:ext>
                </a:extLst>
              </p:cNvPr>
              <p:cNvSpPr txBox="1"/>
              <p:nvPr/>
            </p:nvSpPr>
            <p:spPr>
              <a:xfrm>
                <a:off x="803640" y="3499599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303" name="TextBox 2302">
                <a:extLst>
                  <a:ext uri="{FF2B5EF4-FFF2-40B4-BE49-F238E27FC236}">
                    <a16:creationId xmlns:a16="http://schemas.microsoft.com/office/drawing/2014/main" id="{A38F386D-9C84-47EF-B16B-D000D1CFACF8}"/>
                  </a:ext>
                </a:extLst>
              </p:cNvPr>
              <p:cNvSpPr txBox="1"/>
              <p:nvPr/>
            </p:nvSpPr>
            <p:spPr>
              <a:xfrm>
                <a:off x="803640" y="3083931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90" name="Group 39">
              <a:extLst>
                <a:ext uri="{FF2B5EF4-FFF2-40B4-BE49-F238E27FC236}">
                  <a16:creationId xmlns:a16="http://schemas.microsoft.com/office/drawing/2014/main" id="{2673C29D-BF7D-4123-89DB-FFD9E7FC5EF5}"/>
                </a:ext>
              </a:extLst>
            </p:cNvPr>
            <p:cNvGrpSpPr/>
            <p:nvPr/>
          </p:nvGrpSpPr>
          <p:grpSpPr>
            <a:xfrm>
              <a:off x="1643533" y="3419363"/>
              <a:ext cx="2521217" cy="1051556"/>
              <a:chOff x="1113220" y="4149080"/>
              <a:chExt cx="1516195" cy="1051556"/>
            </a:xfrm>
          </p:grpSpPr>
          <p:sp>
            <p:nvSpPr>
              <p:cNvPr id="2300" name="TextBox 2299">
                <a:extLst>
                  <a:ext uri="{FF2B5EF4-FFF2-40B4-BE49-F238E27FC236}">
                    <a16:creationId xmlns:a16="http://schemas.microsoft.com/office/drawing/2014/main" id="{E7AEAF8B-89E4-4083-91C9-917EC196465B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301" name="TextBox 2300">
                <a:extLst>
                  <a:ext uri="{FF2B5EF4-FFF2-40B4-BE49-F238E27FC236}">
                    <a16:creationId xmlns:a16="http://schemas.microsoft.com/office/drawing/2014/main" id="{24483951-C10F-45BE-A955-3772164AB1C1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91" name="Group 42">
              <a:extLst>
                <a:ext uri="{FF2B5EF4-FFF2-40B4-BE49-F238E27FC236}">
                  <a16:creationId xmlns:a16="http://schemas.microsoft.com/office/drawing/2014/main" id="{76230832-29AB-4E8F-B34A-352A45277B21}"/>
                </a:ext>
              </a:extLst>
            </p:cNvPr>
            <p:cNvGrpSpPr/>
            <p:nvPr/>
          </p:nvGrpSpPr>
          <p:grpSpPr>
            <a:xfrm>
              <a:off x="995897" y="3477075"/>
              <a:ext cx="566802" cy="566802"/>
              <a:chOff x="465585" y="4206791"/>
              <a:chExt cx="566802" cy="566802"/>
            </a:xfrm>
          </p:grpSpPr>
          <p:sp>
            <p:nvSpPr>
              <p:cNvPr id="2298" name="Oval 43">
                <a:extLst>
                  <a:ext uri="{FF2B5EF4-FFF2-40B4-BE49-F238E27FC236}">
                    <a16:creationId xmlns:a16="http://schemas.microsoft.com/office/drawing/2014/main" id="{BB2D2657-2392-4D13-931C-FF2FA7B1DF6E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99" name="TextBox 2298">
                <a:extLst>
                  <a:ext uri="{FF2B5EF4-FFF2-40B4-BE49-F238E27FC236}">
                    <a16:creationId xmlns:a16="http://schemas.microsoft.com/office/drawing/2014/main" id="{83226C46-05C9-47A6-9109-872289DC6EEF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01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92" name="Group 39">
              <a:extLst>
                <a:ext uri="{FF2B5EF4-FFF2-40B4-BE49-F238E27FC236}">
                  <a16:creationId xmlns:a16="http://schemas.microsoft.com/office/drawing/2014/main" id="{B9BD1724-9179-4DBB-8DC0-83DB32482EEA}"/>
                </a:ext>
              </a:extLst>
            </p:cNvPr>
            <p:cNvGrpSpPr/>
            <p:nvPr/>
          </p:nvGrpSpPr>
          <p:grpSpPr>
            <a:xfrm>
              <a:off x="1643533" y="4866491"/>
              <a:ext cx="2521217" cy="1051556"/>
              <a:chOff x="1113220" y="4149080"/>
              <a:chExt cx="1516195" cy="1051556"/>
            </a:xfrm>
          </p:grpSpPr>
          <p:sp>
            <p:nvSpPr>
              <p:cNvPr id="2296" name="TextBox 2295">
                <a:extLst>
                  <a:ext uri="{FF2B5EF4-FFF2-40B4-BE49-F238E27FC236}">
                    <a16:creationId xmlns:a16="http://schemas.microsoft.com/office/drawing/2014/main" id="{7889D72B-8D90-4507-BBEF-0B36D7F57A3A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97" name="TextBox 2296">
                <a:extLst>
                  <a:ext uri="{FF2B5EF4-FFF2-40B4-BE49-F238E27FC236}">
                    <a16:creationId xmlns:a16="http://schemas.microsoft.com/office/drawing/2014/main" id="{FDD2BA45-0BEB-4DE2-9960-052B04843E2A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93" name="Group 42">
              <a:extLst>
                <a:ext uri="{FF2B5EF4-FFF2-40B4-BE49-F238E27FC236}">
                  <a16:creationId xmlns:a16="http://schemas.microsoft.com/office/drawing/2014/main" id="{10B53136-51F4-4E33-B67A-A2D562174C94}"/>
                </a:ext>
              </a:extLst>
            </p:cNvPr>
            <p:cNvGrpSpPr/>
            <p:nvPr/>
          </p:nvGrpSpPr>
          <p:grpSpPr>
            <a:xfrm>
              <a:off x="995897" y="4924203"/>
              <a:ext cx="566802" cy="566802"/>
              <a:chOff x="465585" y="4206791"/>
              <a:chExt cx="566802" cy="566802"/>
            </a:xfrm>
          </p:grpSpPr>
          <p:sp>
            <p:nvSpPr>
              <p:cNvPr id="2294" name="Oval 43">
                <a:extLst>
                  <a:ext uri="{FF2B5EF4-FFF2-40B4-BE49-F238E27FC236}">
                    <a16:creationId xmlns:a16="http://schemas.microsoft.com/office/drawing/2014/main" id="{6612E754-E8DA-455B-92A9-C4E72A1E9EA4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95" name="TextBox 2294">
                <a:extLst>
                  <a:ext uri="{FF2B5EF4-FFF2-40B4-BE49-F238E27FC236}">
                    <a16:creationId xmlns:a16="http://schemas.microsoft.com/office/drawing/2014/main" id="{0B040609-9692-4A15-8073-0EF914249268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02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11350</TotalTime>
  <Words>139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76</cp:revision>
  <dcterms:created xsi:type="dcterms:W3CDTF">2018-02-18T19:39:47Z</dcterms:created>
  <dcterms:modified xsi:type="dcterms:W3CDTF">2022-10-24T05:21:21Z</dcterms:modified>
</cp:coreProperties>
</file>