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27" name="Up Arrow 4">
            <a:extLst>
              <a:ext uri="{FF2B5EF4-FFF2-40B4-BE49-F238E27FC236}">
                <a16:creationId xmlns:a16="http://schemas.microsoft.com/office/drawing/2014/main" id="{A867589B-0191-4FFA-926F-EF9712C9E463}"/>
              </a:ext>
            </a:extLst>
          </p:cNvPr>
          <p:cNvSpPr/>
          <p:nvPr/>
        </p:nvSpPr>
        <p:spPr>
          <a:xfrm>
            <a:off x="9432007" y="1773028"/>
            <a:ext cx="1510669" cy="2130536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028" name="Up Arrow 7">
            <a:extLst>
              <a:ext uri="{FF2B5EF4-FFF2-40B4-BE49-F238E27FC236}">
                <a16:creationId xmlns:a16="http://schemas.microsoft.com/office/drawing/2014/main" id="{7338FC6A-D833-43D5-A5BE-37795406F016}"/>
              </a:ext>
            </a:extLst>
          </p:cNvPr>
          <p:cNvSpPr/>
          <p:nvPr/>
        </p:nvSpPr>
        <p:spPr>
          <a:xfrm rot="10800000">
            <a:off x="7852789" y="4027329"/>
            <a:ext cx="1091186" cy="1538928"/>
          </a:xfrm>
          <a:prstGeom prst="upArrow">
            <a:avLst>
              <a:gd name="adj1" fmla="val 50000"/>
              <a:gd name="adj2" fmla="val 6193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029" name="TextBox 2028">
            <a:extLst>
              <a:ext uri="{FF2B5EF4-FFF2-40B4-BE49-F238E27FC236}">
                <a16:creationId xmlns:a16="http://schemas.microsoft.com/office/drawing/2014/main" id="{7316E4A7-5412-442F-85B8-78EB829C440C}"/>
              </a:ext>
            </a:extLst>
          </p:cNvPr>
          <p:cNvSpPr txBox="1"/>
          <p:nvPr/>
        </p:nvSpPr>
        <p:spPr>
          <a:xfrm>
            <a:off x="7450065" y="3255493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$100.50</a:t>
            </a:r>
            <a:endParaRPr lang="ko-KR" altLang="en-US" sz="27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30" name="TextBox 2029">
            <a:extLst>
              <a:ext uri="{FF2B5EF4-FFF2-40B4-BE49-F238E27FC236}">
                <a16:creationId xmlns:a16="http://schemas.microsoft.com/office/drawing/2014/main" id="{2311BB5C-8A51-45F7-8505-B1065A418AE0}"/>
              </a:ext>
            </a:extLst>
          </p:cNvPr>
          <p:cNvSpPr txBox="1"/>
          <p:nvPr/>
        </p:nvSpPr>
        <p:spPr>
          <a:xfrm>
            <a:off x="9315033" y="4263605"/>
            <a:ext cx="174461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$203.00</a:t>
            </a:r>
            <a:endParaRPr lang="ko-KR" altLang="en-US" sz="27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31" name="TextBox 2030">
            <a:extLst>
              <a:ext uri="{FF2B5EF4-FFF2-40B4-BE49-F238E27FC236}">
                <a16:creationId xmlns:a16="http://schemas.microsoft.com/office/drawing/2014/main" id="{A263113D-24FE-4B2B-826E-AB322BD994CD}"/>
              </a:ext>
            </a:extLst>
          </p:cNvPr>
          <p:cNvSpPr txBox="1"/>
          <p:nvPr/>
        </p:nvSpPr>
        <p:spPr>
          <a:xfrm>
            <a:off x="904672" y="1951148"/>
            <a:ext cx="593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accent1"/>
                </a:solidFill>
              </a:rPr>
              <a:t>Easy to change colors, photos and Text.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32" name="TextBox 2031">
            <a:extLst>
              <a:ext uri="{FF2B5EF4-FFF2-40B4-BE49-F238E27FC236}">
                <a16:creationId xmlns:a16="http://schemas.microsoft.com/office/drawing/2014/main" id="{1AF330E1-FBBA-4C9B-AF9E-22E8DB6562D2}"/>
              </a:ext>
            </a:extLst>
          </p:cNvPr>
          <p:cNvSpPr txBox="1"/>
          <p:nvPr/>
        </p:nvSpPr>
        <p:spPr>
          <a:xfrm>
            <a:off x="904672" y="4382139"/>
            <a:ext cx="593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en-US" altLang="ko-KR" sz="1400" b="1" dirty="0">
                <a:solidFill>
                  <a:schemeClr val="accent2"/>
                </a:solidFill>
              </a:rPr>
              <a:t> Easy to change colors, photos and Text.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33" name="TextBox 2032">
            <a:extLst>
              <a:ext uri="{FF2B5EF4-FFF2-40B4-BE49-F238E27FC236}">
                <a16:creationId xmlns:a16="http://schemas.microsoft.com/office/drawing/2014/main" id="{48CE0B18-85F3-4045-934B-E8E9D6E55FE5}"/>
              </a:ext>
            </a:extLst>
          </p:cNvPr>
          <p:cNvSpPr txBox="1"/>
          <p:nvPr/>
        </p:nvSpPr>
        <p:spPr>
          <a:xfrm>
            <a:off x="800000" y="2666949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034" name="Group 12">
            <a:extLst>
              <a:ext uri="{FF2B5EF4-FFF2-40B4-BE49-F238E27FC236}">
                <a16:creationId xmlns:a16="http://schemas.microsoft.com/office/drawing/2014/main" id="{303F383E-0E0B-47E9-9564-B79A610FCDA6}"/>
              </a:ext>
            </a:extLst>
          </p:cNvPr>
          <p:cNvGrpSpPr/>
          <p:nvPr/>
        </p:nvGrpSpPr>
        <p:grpSpPr>
          <a:xfrm>
            <a:off x="2305728" y="2773029"/>
            <a:ext cx="1892769" cy="711174"/>
            <a:chOff x="3131840" y="2220253"/>
            <a:chExt cx="3096344" cy="711174"/>
          </a:xfrm>
        </p:grpSpPr>
        <p:sp>
          <p:nvSpPr>
            <p:cNvPr id="2035" name="TextBox 2034">
              <a:extLst>
                <a:ext uri="{FF2B5EF4-FFF2-40B4-BE49-F238E27FC236}">
                  <a16:creationId xmlns:a16="http://schemas.microsoft.com/office/drawing/2014/main" id="{00E30FBD-202E-4DA6-98A0-46A0230E5D6F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6" name="TextBox 2035">
              <a:extLst>
                <a:ext uri="{FF2B5EF4-FFF2-40B4-BE49-F238E27FC236}">
                  <a16:creationId xmlns:a16="http://schemas.microsoft.com/office/drawing/2014/main" id="{9D87BBE0-CEB3-403D-84F4-B7A98D1CAF5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</a:t>
              </a:r>
            </a:p>
          </p:txBody>
        </p:sp>
      </p:grpSp>
      <p:sp>
        <p:nvSpPr>
          <p:cNvPr id="2037" name="TextBox 2036">
            <a:extLst>
              <a:ext uri="{FF2B5EF4-FFF2-40B4-BE49-F238E27FC236}">
                <a16:creationId xmlns:a16="http://schemas.microsoft.com/office/drawing/2014/main" id="{B41CCBC3-98C9-4C57-85CC-6914DC7460DB}"/>
              </a:ext>
            </a:extLst>
          </p:cNvPr>
          <p:cNvSpPr txBox="1"/>
          <p:nvPr/>
        </p:nvSpPr>
        <p:spPr>
          <a:xfrm>
            <a:off x="847362" y="5160402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cs typeface="Arial" pitchFamily="34" charset="0"/>
              </a:rPr>
              <a:t>30</a:t>
            </a:r>
            <a:r>
              <a:rPr lang="en-US" altLang="ko-KR" sz="24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solidFill>
                  <a:schemeClr val="bg1"/>
                </a:solidFill>
              </a:ln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038" name="Group 16">
            <a:extLst>
              <a:ext uri="{FF2B5EF4-FFF2-40B4-BE49-F238E27FC236}">
                <a16:creationId xmlns:a16="http://schemas.microsoft.com/office/drawing/2014/main" id="{4E433BCD-3C09-48F2-93FB-83144F8B7015}"/>
              </a:ext>
            </a:extLst>
          </p:cNvPr>
          <p:cNvGrpSpPr/>
          <p:nvPr/>
        </p:nvGrpSpPr>
        <p:grpSpPr>
          <a:xfrm>
            <a:off x="2353090" y="5266482"/>
            <a:ext cx="1892769" cy="711174"/>
            <a:chOff x="3131840" y="2220253"/>
            <a:chExt cx="3096344" cy="711174"/>
          </a:xfrm>
        </p:grpSpPr>
        <p:sp>
          <p:nvSpPr>
            <p:cNvPr id="2039" name="TextBox 2038">
              <a:extLst>
                <a:ext uri="{FF2B5EF4-FFF2-40B4-BE49-F238E27FC236}">
                  <a16:creationId xmlns:a16="http://schemas.microsoft.com/office/drawing/2014/main" id="{F6E018C9-DCFC-403A-88AE-AC61BC48E527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0" name="TextBox 2039">
              <a:extLst>
                <a:ext uri="{FF2B5EF4-FFF2-40B4-BE49-F238E27FC236}">
                  <a16:creationId xmlns:a16="http://schemas.microsoft.com/office/drawing/2014/main" id="{E8C7F8AB-C81D-4F6F-A6F8-F5F3A0327EA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</a:t>
              </a:r>
            </a:p>
          </p:txBody>
        </p:sp>
      </p:grpSp>
      <p:grpSp>
        <p:nvGrpSpPr>
          <p:cNvPr id="2041" name="Group 19">
            <a:extLst>
              <a:ext uri="{FF2B5EF4-FFF2-40B4-BE49-F238E27FC236}">
                <a16:creationId xmlns:a16="http://schemas.microsoft.com/office/drawing/2014/main" id="{684E51F9-95AA-4269-AE04-9A795CCC19F7}"/>
              </a:ext>
            </a:extLst>
          </p:cNvPr>
          <p:cNvGrpSpPr/>
          <p:nvPr/>
        </p:nvGrpSpPr>
        <p:grpSpPr>
          <a:xfrm>
            <a:off x="4733284" y="5266482"/>
            <a:ext cx="1609858" cy="738664"/>
            <a:chOff x="605046" y="3611507"/>
            <a:chExt cx="1609859" cy="738664"/>
          </a:xfrm>
        </p:grpSpPr>
        <p:grpSp>
          <p:nvGrpSpPr>
            <p:cNvPr id="2042" name="Group 20">
              <a:extLst>
                <a:ext uri="{FF2B5EF4-FFF2-40B4-BE49-F238E27FC236}">
                  <a16:creationId xmlns:a16="http://schemas.microsoft.com/office/drawing/2014/main" id="{47273394-F878-4527-8AFD-5B9782F7D8C6}"/>
                </a:ext>
              </a:extLst>
            </p:cNvPr>
            <p:cNvGrpSpPr/>
            <p:nvPr/>
          </p:nvGrpSpPr>
          <p:grpSpPr>
            <a:xfrm>
              <a:off x="605046" y="3666867"/>
              <a:ext cx="206152" cy="206152"/>
              <a:chOff x="2411760" y="3606832"/>
              <a:chExt cx="206152" cy="206152"/>
            </a:xfrm>
          </p:grpSpPr>
          <p:sp>
            <p:nvSpPr>
              <p:cNvPr id="2044" name="Oval 22">
                <a:extLst>
                  <a:ext uri="{FF2B5EF4-FFF2-40B4-BE49-F238E27FC236}">
                    <a16:creationId xmlns:a16="http://schemas.microsoft.com/office/drawing/2014/main" id="{F22948B5-E588-460D-A653-DB6D89771A25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ea typeface="+mj-ea"/>
                </a:endParaRPr>
              </a:p>
            </p:txBody>
          </p:sp>
          <p:sp>
            <p:nvSpPr>
              <p:cNvPr id="2045" name="Chevron 60">
                <a:extLst>
                  <a:ext uri="{FF2B5EF4-FFF2-40B4-BE49-F238E27FC236}">
                    <a16:creationId xmlns:a16="http://schemas.microsoft.com/office/drawing/2014/main" id="{4591AB4B-95CD-4C42-B5B0-C61CD42568FC}"/>
                  </a:ext>
                </a:extLst>
              </p:cNvPr>
              <p:cNvSpPr/>
              <p:nvPr/>
            </p:nvSpPr>
            <p:spPr>
              <a:xfrm>
                <a:off x="2488361" y="3673908"/>
                <a:ext cx="72000" cy="72000"/>
              </a:xfrm>
              <a:prstGeom prst="chevron">
                <a:avLst>
                  <a:gd name="adj" fmla="val 6522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bg1"/>
                  </a:solidFill>
                  <a:ea typeface="+mj-ea"/>
                </a:endParaRPr>
              </a:p>
            </p:txBody>
          </p:sp>
        </p:grpSp>
        <p:sp>
          <p:nvSpPr>
            <p:cNvPr id="2043" name="TextBox 2042">
              <a:extLst>
                <a:ext uri="{FF2B5EF4-FFF2-40B4-BE49-F238E27FC236}">
                  <a16:creationId xmlns:a16="http://schemas.microsoft.com/office/drawing/2014/main" id="{0A33003C-8597-4E15-B3B7-6DD0F042AB48}"/>
                </a:ext>
              </a:extLst>
            </p:cNvPr>
            <p:cNvSpPr txBox="1"/>
            <p:nvPr/>
          </p:nvSpPr>
          <p:spPr>
            <a:xfrm>
              <a:off x="832000" y="3611507"/>
              <a:ext cx="1382905" cy="738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  <a:endParaRPr lang="ko-KR" altLang="en-US" sz="1400" b="1" dirty="0">
                <a:solidFill>
                  <a:srgbClr val="262626"/>
                </a:solidFill>
                <a:ea typeface="+mj-ea"/>
              </a:endParaRPr>
            </a:p>
          </p:txBody>
        </p:sp>
      </p:grpSp>
      <p:grpSp>
        <p:nvGrpSpPr>
          <p:cNvPr id="2046" name="Group 24">
            <a:extLst>
              <a:ext uri="{FF2B5EF4-FFF2-40B4-BE49-F238E27FC236}">
                <a16:creationId xmlns:a16="http://schemas.microsoft.com/office/drawing/2014/main" id="{B5EA1253-9D53-4215-836B-54ECD1A93966}"/>
              </a:ext>
            </a:extLst>
          </p:cNvPr>
          <p:cNvGrpSpPr/>
          <p:nvPr/>
        </p:nvGrpSpPr>
        <p:grpSpPr>
          <a:xfrm>
            <a:off x="4785205" y="2777426"/>
            <a:ext cx="1557937" cy="738664"/>
            <a:chOff x="605046" y="3611507"/>
            <a:chExt cx="1557938" cy="738664"/>
          </a:xfrm>
        </p:grpSpPr>
        <p:grpSp>
          <p:nvGrpSpPr>
            <p:cNvPr id="2047" name="Group 25">
              <a:extLst>
                <a:ext uri="{FF2B5EF4-FFF2-40B4-BE49-F238E27FC236}">
                  <a16:creationId xmlns:a16="http://schemas.microsoft.com/office/drawing/2014/main" id="{0E1F1FBC-C7CE-43C3-A121-7804B40E7A70}"/>
                </a:ext>
              </a:extLst>
            </p:cNvPr>
            <p:cNvGrpSpPr/>
            <p:nvPr/>
          </p:nvGrpSpPr>
          <p:grpSpPr>
            <a:xfrm>
              <a:off x="605046" y="3666871"/>
              <a:ext cx="206152" cy="206152"/>
              <a:chOff x="2411760" y="3606836"/>
              <a:chExt cx="206152" cy="206152"/>
            </a:xfrm>
          </p:grpSpPr>
          <p:sp>
            <p:nvSpPr>
              <p:cNvPr id="2049" name="Oval 27">
                <a:extLst>
                  <a:ext uri="{FF2B5EF4-FFF2-40B4-BE49-F238E27FC236}">
                    <a16:creationId xmlns:a16="http://schemas.microsoft.com/office/drawing/2014/main" id="{2CE88DA2-9E21-4FF0-862C-8678B13798FB}"/>
                  </a:ext>
                </a:extLst>
              </p:cNvPr>
              <p:cNvSpPr/>
              <p:nvPr/>
            </p:nvSpPr>
            <p:spPr>
              <a:xfrm>
                <a:off x="2411760" y="3606836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ea typeface="+mj-ea"/>
                </a:endParaRPr>
              </a:p>
            </p:txBody>
          </p:sp>
          <p:sp>
            <p:nvSpPr>
              <p:cNvPr id="2050" name="Chevron 65">
                <a:extLst>
                  <a:ext uri="{FF2B5EF4-FFF2-40B4-BE49-F238E27FC236}">
                    <a16:creationId xmlns:a16="http://schemas.microsoft.com/office/drawing/2014/main" id="{1F19DC97-BF48-4458-BFA2-7E1FBEB0A555}"/>
                  </a:ext>
                </a:extLst>
              </p:cNvPr>
              <p:cNvSpPr/>
              <p:nvPr/>
            </p:nvSpPr>
            <p:spPr>
              <a:xfrm>
                <a:off x="2488361" y="3673912"/>
                <a:ext cx="72000" cy="72000"/>
              </a:xfrm>
              <a:prstGeom prst="chevron">
                <a:avLst>
                  <a:gd name="adj" fmla="val 6522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bg1"/>
                  </a:solidFill>
                  <a:ea typeface="+mj-ea"/>
                </a:endParaRPr>
              </a:p>
            </p:txBody>
          </p:sp>
        </p:grpSp>
        <p:sp>
          <p:nvSpPr>
            <p:cNvPr id="2048" name="TextBox 2047">
              <a:extLst>
                <a:ext uri="{FF2B5EF4-FFF2-40B4-BE49-F238E27FC236}">
                  <a16:creationId xmlns:a16="http://schemas.microsoft.com/office/drawing/2014/main" id="{7BFD298B-AB02-4A6E-9695-C8DA8E892CE8}"/>
                </a:ext>
              </a:extLst>
            </p:cNvPr>
            <p:cNvSpPr txBox="1"/>
            <p:nvPr/>
          </p:nvSpPr>
          <p:spPr>
            <a:xfrm>
              <a:off x="832000" y="3611507"/>
              <a:ext cx="1330984" cy="73866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</a:p>
            <a:p>
              <a:r>
                <a:rPr lang="en-US" altLang="ko-KR" sz="1400" b="1" dirty="0">
                  <a:solidFill>
                    <a:srgbClr val="262626"/>
                  </a:solidFill>
                  <a:ea typeface="+mj-ea"/>
                </a:rPr>
                <a:t>Content here</a:t>
              </a:r>
              <a:endParaRPr lang="ko-KR" altLang="en-US" sz="1400" b="1" dirty="0">
                <a:solidFill>
                  <a:srgbClr val="262626"/>
                </a:solidFill>
                <a:ea typeface="+mj-ea"/>
              </a:endParaRPr>
            </a:p>
          </p:txBody>
        </p:sp>
      </p:grpSp>
      <p:sp>
        <p:nvSpPr>
          <p:cNvPr id="2051" name="Rectangle 29">
            <a:extLst>
              <a:ext uri="{FF2B5EF4-FFF2-40B4-BE49-F238E27FC236}">
                <a16:creationId xmlns:a16="http://schemas.microsoft.com/office/drawing/2014/main" id="{1C39B5D5-C058-4C14-9691-1346AADEE2FB}"/>
              </a:ext>
            </a:extLst>
          </p:cNvPr>
          <p:cNvSpPr/>
          <p:nvPr/>
        </p:nvSpPr>
        <p:spPr>
          <a:xfrm>
            <a:off x="0" y="3903564"/>
            <a:ext cx="12192000" cy="12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altLang="ko-KR" sz="27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11346</TotalTime>
  <Words>100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70</cp:revision>
  <dcterms:created xsi:type="dcterms:W3CDTF">2018-02-18T19:39:47Z</dcterms:created>
  <dcterms:modified xsi:type="dcterms:W3CDTF">2022-10-24T05:17:17Z</dcterms:modified>
</cp:coreProperties>
</file>