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72" name="그룹 1271">
            <a:extLst>
              <a:ext uri="{FF2B5EF4-FFF2-40B4-BE49-F238E27FC236}">
                <a16:creationId xmlns:a16="http://schemas.microsoft.com/office/drawing/2014/main" id="{8B70750F-EEFD-41E0-97FC-5963A35E44D8}"/>
              </a:ext>
            </a:extLst>
          </p:cNvPr>
          <p:cNvGrpSpPr/>
          <p:nvPr/>
        </p:nvGrpSpPr>
        <p:grpSpPr>
          <a:xfrm>
            <a:off x="990600" y="1870981"/>
            <a:ext cx="4152900" cy="3977116"/>
            <a:chOff x="747611" y="2099862"/>
            <a:chExt cx="3495878" cy="3347904"/>
          </a:xfrm>
        </p:grpSpPr>
        <p:grpSp>
          <p:nvGrpSpPr>
            <p:cNvPr id="1273" name="Graphic 86">
              <a:extLst>
                <a:ext uri="{FF2B5EF4-FFF2-40B4-BE49-F238E27FC236}">
                  <a16:creationId xmlns:a16="http://schemas.microsoft.com/office/drawing/2014/main" id="{8BDB45AB-7175-472E-8C55-A7A814F89194}"/>
                </a:ext>
              </a:extLst>
            </p:cNvPr>
            <p:cNvGrpSpPr/>
            <p:nvPr/>
          </p:nvGrpSpPr>
          <p:grpSpPr>
            <a:xfrm>
              <a:off x="747611" y="2099862"/>
              <a:ext cx="3495878" cy="3347904"/>
              <a:chOff x="2515442" y="0"/>
              <a:chExt cx="7161116" cy="6858000"/>
            </a:xfrm>
          </p:grpSpPr>
          <p:sp>
            <p:nvSpPr>
              <p:cNvPr id="1277" name="Freeform: Shape 88">
                <a:extLst>
                  <a:ext uri="{FF2B5EF4-FFF2-40B4-BE49-F238E27FC236}">
                    <a16:creationId xmlns:a16="http://schemas.microsoft.com/office/drawing/2014/main" id="{1913D953-1BE2-4BD6-9231-9F6151DD4C0A}"/>
                  </a:ext>
                </a:extLst>
              </p:cNvPr>
              <p:cNvSpPr/>
              <p:nvPr/>
            </p:nvSpPr>
            <p:spPr>
              <a:xfrm>
                <a:off x="2515008" y="3633546"/>
                <a:ext cx="3542668" cy="3220608"/>
              </a:xfrm>
              <a:custGeom>
                <a:avLst/>
                <a:gdLst>
                  <a:gd name="connsiteX0" fmla="*/ 666342 w 3542668"/>
                  <a:gd name="connsiteY0" fmla="*/ 79625 h 3220607"/>
                  <a:gd name="connsiteX1" fmla="*/ 892732 w 3542668"/>
                  <a:gd name="connsiteY1" fmla="*/ 470834 h 3220607"/>
                  <a:gd name="connsiteX2" fmla="*/ 1100177 w 3542668"/>
                  <a:gd name="connsiteY2" fmla="*/ 830784 h 3220607"/>
                  <a:gd name="connsiteX3" fmla="*/ 1150381 w 3542668"/>
                  <a:gd name="connsiteY3" fmla="*/ 843098 h 3220607"/>
                  <a:gd name="connsiteX4" fmla="*/ 1947955 w 3542668"/>
                  <a:gd name="connsiteY4" fmla="*/ 383688 h 3220607"/>
                  <a:gd name="connsiteX5" fmla="*/ 2568395 w 3542668"/>
                  <a:gd name="connsiteY5" fmla="*/ 20896 h 3220607"/>
                  <a:gd name="connsiteX6" fmla="*/ 2692484 w 3542668"/>
                  <a:gd name="connsiteY6" fmla="*/ 19002 h 3220607"/>
                  <a:gd name="connsiteX7" fmla="*/ 3512791 w 3542668"/>
                  <a:gd name="connsiteY7" fmla="*/ 496409 h 3220607"/>
                  <a:gd name="connsiteX8" fmla="*/ 3545944 w 3542668"/>
                  <a:gd name="connsiteY8" fmla="*/ 552296 h 3220607"/>
                  <a:gd name="connsiteX9" fmla="*/ 3546892 w 3542668"/>
                  <a:gd name="connsiteY9" fmla="*/ 1527951 h 3220607"/>
                  <a:gd name="connsiteX10" fmla="*/ 3516580 w 3542668"/>
                  <a:gd name="connsiteY10" fmla="*/ 1580049 h 3220607"/>
                  <a:gd name="connsiteX11" fmla="*/ 2432940 w 3542668"/>
                  <a:gd name="connsiteY11" fmla="*/ 2205226 h 3220607"/>
                  <a:gd name="connsiteX12" fmla="*/ 2060676 w 3542668"/>
                  <a:gd name="connsiteY12" fmla="*/ 2419302 h 3220607"/>
                  <a:gd name="connsiteX13" fmla="*/ 2047415 w 3542668"/>
                  <a:gd name="connsiteY13" fmla="*/ 2469505 h 3220607"/>
                  <a:gd name="connsiteX14" fmla="*/ 2459463 w 3542668"/>
                  <a:gd name="connsiteY14" fmla="*/ 3185617 h 3220607"/>
                  <a:gd name="connsiteX15" fmla="*/ 2471777 w 3542668"/>
                  <a:gd name="connsiteY15" fmla="*/ 3217823 h 3220607"/>
                  <a:gd name="connsiteX16" fmla="*/ 2432940 w 3542668"/>
                  <a:gd name="connsiteY16" fmla="*/ 3214034 h 3220607"/>
                  <a:gd name="connsiteX17" fmla="*/ 1972583 w 3542668"/>
                  <a:gd name="connsiteY17" fmla="*/ 3091840 h 3220607"/>
                  <a:gd name="connsiteX18" fmla="*/ 1218582 w 3542668"/>
                  <a:gd name="connsiteY18" fmla="*/ 2889131 h 3220607"/>
                  <a:gd name="connsiteX19" fmla="*/ 482578 w 3542668"/>
                  <a:gd name="connsiteY19" fmla="*/ 2694001 h 3220607"/>
                  <a:gd name="connsiteX20" fmla="*/ 90422 w 3542668"/>
                  <a:gd name="connsiteY20" fmla="*/ 2586963 h 3220607"/>
                  <a:gd name="connsiteX21" fmla="*/ 4223 w 3542668"/>
                  <a:gd name="connsiteY21" fmla="*/ 2559493 h 3220607"/>
                  <a:gd name="connsiteX22" fmla="*/ 23168 w 3542668"/>
                  <a:gd name="connsiteY22" fmla="*/ 2471400 h 3220607"/>
                  <a:gd name="connsiteX23" fmla="*/ 222088 w 3542668"/>
                  <a:gd name="connsiteY23" fmla="*/ 1712663 h 3220607"/>
                  <a:gd name="connsiteX24" fmla="*/ 439952 w 3542668"/>
                  <a:gd name="connsiteY24" fmla="*/ 902774 h 3220607"/>
                  <a:gd name="connsiteX25" fmla="*/ 621822 w 3542668"/>
                  <a:gd name="connsiteY25" fmla="*/ 229288 h 3220607"/>
                  <a:gd name="connsiteX26" fmla="*/ 666342 w 3542668"/>
                  <a:gd name="connsiteY26" fmla="*/ 79625 h 3220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542668" h="3220607">
                    <a:moveTo>
                      <a:pt x="666342" y="79625"/>
                    </a:moveTo>
                    <a:cubicBezTo>
                      <a:pt x="744963" y="215080"/>
                      <a:pt x="818848" y="342957"/>
                      <a:pt x="892732" y="470834"/>
                    </a:cubicBezTo>
                    <a:cubicBezTo>
                      <a:pt x="961880" y="591133"/>
                      <a:pt x="1031976" y="710485"/>
                      <a:pt x="1100177" y="830784"/>
                    </a:cubicBezTo>
                    <a:cubicBezTo>
                      <a:pt x="1115333" y="857307"/>
                      <a:pt x="1126700" y="856360"/>
                      <a:pt x="1150381" y="843098"/>
                    </a:cubicBezTo>
                    <a:cubicBezTo>
                      <a:pt x="1415607" y="689646"/>
                      <a:pt x="1681781" y="537140"/>
                      <a:pt x="1947955" y="383688"/>
                    </a:cubicBezTo>
                    <a:cubicBezTo>
                      <a:pt x="2155400" y="263389"/>
                      <a:pt x="2361898" y="143090"/>
                      <a:pt x="2568395" y="20896"/>
                    </a:cubicBezTo>
                    <a:cubicBezTo>
                      <a:pt x="2611968" y="-4679"/>
                      <a:pt x="2646069" y="-8468"/>
                      <a:pt x="2692484" y="19002"/>
                    </a:cubicBezTo>
                    <a:cubicBezTo>
                      <a:pt x="2964341" y="180032"/>
                      <a:pt x="3239040" y="338221"/>
                      <a:pt x="3512791" y="496409"/>
                    </a:cubicBezTo>
                    <a:cubicBezTo>
                      <a:pt x="3536472" y="509671"/>
                      <a:pt x="3545944" y="524826"/>
                      <a:pt x="3545944" y="552296"/>
                    </a:cubicBezTo>
                    <a:cubicBezTo>
                      <a:pt x="3545944" y="877199"/>
                      <a:pt x="3545944" y="1203049"/>
                      <a:pt x="3546892" y="1527951"/>
                    </a:cubicBezTo>
                    <a:cubicBezTo>
                      <a:pt x="3546892" y="1552579"/>
                      <a:pt x="3539314" y="1566788"/>
                      <a:pt x="3516580" y="1580049"/>
                    </a:cubicBezTo>
                    <a:cubicBezTo>
                      <a:pt x="3154735" y="1787494"/>
                      <a:pt x="2793838" y="1996834"/>
                      <a:pt x="2432940" y="2205226"/>
                    </a:cubicBezTo>
                    <a:cubicBezTo>
                      <a:pt x="2308852" y="2277216"/>
                      <a:pt x="2185711" y="2349206"/>
                      <a:pt x="2060676" y="2419302"/>
                    </a:cubicBezTo>
                    <a:cubicBezTo>
                      <a:pt x="2035101" y="2433510"/>
                      <a:pt x="2033206" y="2444877"/>
                      <a:pt x="2047415" y="2469505"/>
                    </a:cubicBezTo>
                    <a:cubicBezTo>
                      <a:pt x="2185711" y="2707262"/>
                      <a:pt x="2323061" y="2946913"/>
                      <a:pt x="2459463" y="3185617"/>
                    </a:cubicBezTo>
                    <a:cubicBezTo>
                      <a:pt x="2465147" y="3196037"/>
                      <a:pt x="2481249" y="3206456"/>
                      <a:pt x="2471777" y="3217823"/>
                    </a:cubicBezTo>
                    <a:cubicBezTo>
                      <a:pt x="2460410" y="3232031"/>
                      <a:pt x="2446202" y="3216876"/>
                      <a:pt x="2432940" y="3214034"/>
                    </a:cubicBezTo>
                    <a:cubicBezTo>
                      <a:pt x="2279488" y="3173303"/>
                      <a:pt x="2126035" y="3132571"/>
                      <a:pt x="1972583" y="3091840"/>
                    </a:cubicBezTo>
                    <a:cubicBezTo>
                      <a:pt x="1721565" y="3024587"/>
                      <a:pt x="1470547" y="2956386"/>
                      <a:pt x="1218582" y="2889131"/>
                    </a:cubicBezTo>
                    <a:cubicBezTo>
                      <a:pt x="973247" y="2823772"/>
                      <a:pt x="727913" y="2759360"/>
                      <a:pt x="482578" y="2694001"/>
                    </a:cubicBezTo>
                    <a:cubicBezTo>
                      <a:pt x="351859" y="2658953"/>
                      <a:pt x="221141" y="2622011"/>
                      <a:pt x="90422" y="2586963"/>
                    </a:cubicBezTo>
                    <a:cubicBezTo>
                      <a:pt x="61057" y="2578438"/>
                      <a:pt x="19379" y="2586015"/>
                      <a:pt x="4223" y="2559493"/>
                    </a:cubicBezTo>
                    <a:cubicBezTo>
                      <a:pt x="-9985" y="2532970"/>
                      <a:pt x="15590" y="2500764"/>
                      <a:pt x="23168" y="2471400"/>
                    </a:cubicBezTo>
                    <a:cubicBezTo>
                      <a:pt x="89475" y="2218487"/>
                      <a:pt x="154834" y="1965575"/>
                      <a:pt x="222088" y="1712663"/>
                    </a:cubicBezTo>
                    <a:cubicBezTo>
                      <a:pt x="294078" y="1442700"/>
                      <a:pt x="367015" y="1172737"/>
                      <a:pt x="439952" y="902774"/>
                    </a:cubicBezTo>
                    <a:cubicBezTo>
                      <a:pt x="500576" y="678279"/>
                      <a:pt x="562146" y="453784"/>
                      <a:pt x="621822" y="229288"/>
                    </a:cubicBezTo>
                    <a:cubicBezTo>
                      <a:pt x="635083" y="180032"/>
                      <a:pt x="643609" y="131723"/>
                      <a:pt x="666342" y="7962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4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8" name="Freeform: Shape 89">
                <a:extLst>
                  <a:ext uri="{FF2B5EF4-FFF2-40B4-BE49-F238E27FC236}">
                    <a16:creationId xmlns:a16="http://schemas.microsoft.com/office/drawing/2014/main" id="{B9C5B214-8C0B-44C2-9F3B-B4FCA7F9DA9B}"/>
                  </a:ext>
                </a:extLst>
              </p:cNvPr>
              <p:cNvSpPr/>
              <p:nvPr/>
            </p:nvSpPr>
            <p:spPr>
              <a:xfrm>
                <a:off x="6135784" y="3624216"/>
                <a:ext cx="3533196" cy="3220608"/>
              </a:xfrm>
              <a:custGeom>
                <a:avLst/>
                <a:gdLst>
                  <a:gd name="connsiteX0" fmla="*/ 2881497 w 3533196"/>
                  <a:gd name="connsiteY0" fmla="*/ 96533 h 3220607"/>
                  <a:gd name="connsiteX1" fmla="*/ 2935489 w 3533196"/>
                  <a:gd name="connsiteY1" fmla="*/ 288823 h 3220607"/>
                  <a:gd name="connsiteX2" fmla="*/ 3463100 w 3533196"/>
                  <a:gd name="connsiteY2" fmla="*/ 2260024 h 3220607"/>
                  <a:gd name="connsiteX3" fmla="*/ 3533196 w 3533196"/>
                  <a:gd name="connsiteY3" fmla="*/ 2513884 h 3220607"/>
                  <a:gd name="connsiteX4" fmla="*/ 3490571 w 3533196"/>
                  <a:gd name="connsiteY4" fmla="*/ 2588716 h 3220607"/>
                  <a:gd name="connsiteX5" fmla="*/ 3267022 w 3533196"/>
                  <a:gd name="connsiteY5" fmla="*/ 2645550 h 3220607"/>
                  <a:gd name="connsiteX6" fmla="*/ 2715730 w 3533196"/>
                  <a:gd name="connsiteY6" fmla="*/ 2794266 h 3220607"/>
                  <a:gd name="connsiteX7" fmla="*/ 1773229 w 3533196"/>
                  <a:gd name="connsiteY7" fmla="*/ 3044337 h 3220607"/>
                  <a:gd name="connsiteX8" fmla="*/ 1104479 w 3533196"/>
                  <a:gd name="connsiteY8" fmla="*/ 3223365 h 3220607"/>
                  <a:gd name="connsiteX9" fmla="*/ 1066589 w 3533196"/>
                  <a:gd name="connsiteY9" fmla="*/ 3224312 h 3220607"/>
                  <a:gd name="connsiteX10" fmla="*/ 1190678 w 3533196"/>
                  <a:gd name="connsiteY10" fmla="*/ 3007395 h 3220607"/>
                  <a:gd name="connsiteX11" fmla="*/ 1506108 w 3533196"/>
                  <a:gd name="connsiteY11" fmla="*/ 2467469 h 3220607"/>
                  <a:gd name="connsiteX12" fmla="*/ 1494741 w 3533196"/>
                  <a:gd name="connsiteY12" fmla="*/ 2437158 h 3220607"/>
                  <a:gd name="connsiteX13" fmla="*/ 616651 w 3533196"/>
                  <a:gd name="connsiteY13" fmla="*/ 1931333 h 3220607"/>
                  <a:gd name="connsiteX14" fmla="*/ 45467 w 3533196"/>
                  <a:gd name="connsiteY14" fmla="*/ 1603589 h 3220607"/>
                  <a:gd name="connsiteX15" fmla="*/ 0 w 3533196"/>
                  <a:gd name="connsiteY15" fmla="*/ 1524968 h 3220607"/>
                  <a:gd name="connsiteX16" fmla="*/ 947 w 3533196"/>
                  <a:gd name="connsiteY16" fmla="*/ 558786 h 3220607"/>
                  <a:gd name="connsiteX17" fmla="*/ 32206 w 3533196"/>
                  <a:gd name="connsiteY17" fmla="*/ 498162 h 3220607"/>
                  <a:gd name="connsiteX18" fmla="*/ 472672 w 3533196"/>
                  <a:gd name="connsiteY18" fmla="*/ 245250 h 3220607"/>
                  <a:gd name="connsiteX19" fmla="*/ 879984 w 3533196"/>
                  <a:gd name="connsiteY19" fmla="*/ 7493 h 3220607"/>
                  <a:gd name="connsiteX20" fmla="*/ 934923 w 3533196"/>
                  <a:gd name="connsiteY20" fmla="*/ 12229 h 3220607"/>
                  <a:gd name="connsiteX21" fmla="*/ 1524105 w 3533196"/>
                  <a:gd name="connsiteY21" fmla="*/ 351341 h 3220607"/>
                  <a:gd name="connsiteX22" fmla="*/ 2389880 w 3533196"/>
                  <a:gd name="connsiteY22" fmla="*/ 853377 h 3220607"/>
                  <a:gd name="connsiteX23" fmla="*/ 2445768 w 3533196"/>
                  <a:gd name="connsiteY23" fmla="*/ 829696 h 3220607"/>
                  <a:gd name="connsiteX24" fmla="*/ 2852132 w 3533196"/>
                  <a:gd name="connsiteY24" fmla="*/ 125898 h 3220607"/>
                  <a:gd name="connsiteX25" fmla="*/ 2881497 w 3533196"/>
                  <a:gd name="connsiteY25" fmla="*/ 96533 h 3220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533196" h="3220607">
                    <a:moveTo>
                      <a:pt x="2881497" y="96533"/>
                    </a:moveTo>
                    <a:cubicBezTo>
                      <a:pt x="2899494" y="160946"/>
                      <a:pt x="2917492" y="225358"/>
                      <a:pt x="2935489" y="288823"/>
                    </a:cubicBezTo>
                    <a:cubicBezTo>
                      <a:pt x="3111676" y="946206"/>
                      <a:pt x="3286914" y="1602641"/>
                      <a:pt x="3463100" y="2260024"/>
                    </a:cubicBezTo>
                    <a:cubicBezTo>
                      <a:pt x="3485834" y="2345276"/>
                      <a:pt x="3506674" y="2430527"/>
                      <a:pt x="3533196" y="2513884"/>
                    </a:cubicBezTo>
                    <a:cubicBezTo>
                      <a:pt x="3548352" y="2560299"/>
                      <a:pt x="3533196" y="2582085"/>
                      <a:pt x="3490571" y="2588716"/>
                    </a:cubicBezTo>
                    <a:cubicBezTo>
                      <a:pt x="3413844" y="2601030"/>
                      <a:pt x="3340907" y="2625658"/>
                      <a:pt x="3267022" y="2645550"/>
                    </a:cubicBezTo>
                    <a:cubicBezTo>
                      <a:pt x="3083258" y="2694806"/>
                      <a:pt x="2900442" y="2746904"/>
                      <a:pt x="2715730" y="2794266"/>
                    </a:cubicBezTo>
                    <a:cubicBezTo>
                      <a:pt x="2401247" y="2875729"/>
                      <a:pt x="2087711" y="2961927"/>
                      <a:pt x="1773229" y="3044337"/>
                    </a:cubicBezTo>
                    <a:cubicBezTo>
                      <a:pt x="1549680" y="3103066"/>
                      <a:pt x="1328027" y="3163689"/>
                      <a:pt x="1104479" y="3223365"/>
                    </a:cubicBezTo>
                    <a:cubicBezTo>
                      <a:pt x="1094059" y="3226207"/>
                      <a:pt x="1084587" y="3234732"/>
                      <a:pt x="1066589" y="3224312"/>
                    </a:cubicBezTo>
                    <a:cubicBezTo>
                      <a:pt x="1108268" y="3151375"/>
                      <a:pt x="1148999" y="3079385"/>
                      <a:pt x="1190678" y="3007395"/>
                    </a:cubicBezTo>
                    <a:cubicBezTo>
                      <a:pt x="1294874" y="2827419"/>
                      <a:pt x="1400017" y="2647444"/>
                      <a:pt x="1506108" y="2467469"/>
                    </a:cubicBezTo>
                    <a:cubicBezTo>
                      <a:pt x="1516527" y="2449472"/>
                      <a:pt x="1510844" y="2446630"/>
                      <a:pt x="1494741" y="2437158"/>
                    </a:cubicBezTo>
                    <a:cubicBezTo>
                      <a:pt x="1202044" y="2269497"/>
                      <a:pt x="909348" y="2099941"/>
                      <a:pt x="616651" y="1931333"/>
                    </a:cubicBezTo>
                    <a:cubicBezTo>
                      <a:pt x="426257" y="1821454"/>
                      <a:pt x="236809" y="1712521"/>
                      <a:pt x="45467" y="1603589"/>
                    </a:cubicBezTo>
                    <a:cubicBezTo>
                      <a:pt x="13261" y="1585591"/>
                      <a:pt x="0" y="1563805"/>
                      <a:pt x="0" y="1524968"/>
                    </a:cubicBezTo>
                    <a:cubicBezTo>
                      <a:pt x="1894" y="1202907"/>
                      <a:pt x="1894" y="880846"/>
                      <a:pt x="947" y="558786"/>
                    </a:cubicBezTo>
                    <a:cubicBezTo>
                      <a:pt x="947" y="531316"/>
                      <a:pt x="5683" y="513318"/>
                      <a:pt x="32206" y="498162"/>
                    </a:cubicBezTo>
                    <a:cubicBezTo>
                      <a:pt x="179975" y="414805"/>
                      <a:pt x="326797" y="329554"/>
                      <a:pt x="472672" y="245250"/>
                    </a:cubicBezTo>
                    <a:cubicBezTo>
                      <a:pt x="609074" y="166629"/>
                      <a:pt x="745476" y="88008"/>
                      <a:pt x="879984" y="7493"/>
                    </a:cubicBezTo>
                    <a:cubicBezTo>
                      <a:pt x="903665" y="-6715"/>
                      <a:pt x="916926" y="1810"/>
                      <a:pt x="934923" y="12229"/>
                    </a:cubicBezTo>
                    <a:cubicBezTo>
                      <a:pt x="1131002" y="124951"/>
                      <a:pt x="1328027" y="237672"/>
                      <a:pt x="1524105" y="351341"/>
                    </a:cubicBezTo>
                    <a:cubicBezTo>
                      <a:pt x="1813012" y="518054"/>
                      <a:pt x="2101920" y="684768"/>
                      <a:pt x="2389880" y="853377"/>
                    </a:cubicBezTo>
                    <a:cubicBezTo>
                      <a:pt x="2424928" y="874216"/>
                      <a:pt x="2432506" y="852429"/>
                      <a:pt x="2445768" y="829696"/>
                    </a:cubicBezTo>
                    <a:cubicBezTo>
                      <a:pt x="2581222" y="594781"/>
                      <a:pt x="2716677" y="359866"/>
                      <a:pt x="2852132" y="125898"/>
                    </a:cubicBezTo>
                    <a:cubicBezTo>
                      <a:pt x="2858763" y="116426"/>
                      <a:pt x="2861605" y="103164"/>
                      <a:pt x="2881497" y="9653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4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9" name="Freeform: Shape 90">
                <a:extLst>
                  <a:ext uri="{FF2B5EF4-FFF2-40B4-BE49-F238E27FC236}">
                    <a16:creationId xmlns:a16="http://schemas.microsoft.com/office/drawing/2014/main" id="{7F1C5387-AFFA-4DD8-B461-83B91C9E4E00}"/>
                  </a:ext>
                </a:extLst>
              </p:cNvPr>
              <p:cNvSpPr/>
              <p:nvPr/>
            </p:nvSpPr>
            <p:spPr>
              <a:xfrm>
                <a:off x="4288671" y="-366"/>
                <a:ext cx="3608975" cy="4073122"/>
              </a:xfrm>
              <a:custGeom>
                <a:avLst/>
                <a:gdLst>
                  <a:gd name="connsiteX0" fmla="*/ 0 w 3608975"/>
                  <a:gd name="connsiteY0" fmla="*/ 1789698 h 4073121"/>
                  <a:gd name="connsiteX1" fmla="*/ 141138 w 3608975"/>
                  <a:gd name="connsiteY1" fmla="*/ 1647612 h 4073121"/>
                  <a:gd name="connsiteX2" fmla="*/ 1592306 w 3608975"/>
                  <a:gd name="connsiteY2" fmla="*/ 213495 h 4073121"/>
                  <a:gd name="connsiteX3" fmla="*/ 1777965 w 3608975"/>
                  <a:gd name="connsiteY3" fmla="*/ 25942 h 4073121"/>
                  <a:gd name="connsiteX4" fmla="*/ 1864164 w 3608975"/>
                  <a:gd name="connsiteY4" fmla="*/ 25942 h 4073121"/>
                  <a:gd name="connsiteX5" fmla="*/ 2024247 w 3608975"/>
                  <a:gd name="connsiteY5" fmla="*/ 191708 h 4073121"/>
                  <a:gd name="connsiteX6" fmla="*/ 2426823 w 3608975"/>
                  <a:gd name="connsiteY6" fmla="*/ 597126 h 4073121"/>
                  <a:gd name="connsiteX7" fmla="*/ 3111676 w 3608975"/>
                  <a:gd name="connsiteY7" fmla="*/ 1292398 h 4073121"/>
                  <a:gd name="connsiteX8" fmla="*/ 3597608 w 3608975"/>
                  <a:gd name="connsiteY8" fmla="*/ 1784962 h 4073121"/>
                  <a:gd name="connsiteX9" fmla="*/ 3617500 w 3608975"/>
                  <a:gd name="connsiteY9" fmla="*/ 1817168 h 4073121"/>
                  <a:gd name="connsiteX10" fmla="*/ 3367430 w 3608975"/>
                  <a:gd name="connsiteY10" fmla="*/ 1817168 h 4073121"/>
                  <a:gd name="connsiteX11" fmla="*/ 2742253 w 3608975"/>
                  <a:gd name="connsiteY11" fmla="*/ 1810537 h 4073121"/>
                  <a:gd name="connsiteX12" fmla="*/ 2721414 w 3608975"/>
                  <a:gd name="connsiteY12" fmla="*/ 1835165 h 4073121"/>
                  <a:gd name="connsiteX13" fmla="*/ 2716677 w 3608975"/>
                  <a:gd name="connsiteY13" fmla="*/ 2847762 h 4073121"/>
                  <a:gd name="connsiteX14" fmla="*/ 2714783 w 3608975"/>
                  <a:gd name="connsiteY14" fmla="*/ 3506093 h 4073121"/>
                  <a:gd name="connsiteX15" fmla="*/ 2669316 w 3608975"/>
                  <a:gd name="connsiteY15" fmla="*/ 3584713 h 4073121"/>
                  <a:gd name="connsiteX16" fmla="*/ 1829116 w 3608975"/>
                  <a:gd name="connsiteY16" fmla="*/ 4062121 h 4073121"/>
                  <a:gd name="connsiteX17" fmla="*/ 1760915 w 3608975"/>
                  <a:gd name="connsiteY17" fmla="*/ 4064963 h 4073121"/>
                  <a:gd name="connsiteX18" fmla="*/ 1322344 w 3608975"/>
                  <a:gd name="connsiteY18" fmla="*/ 3807314 h 4073121"/>
                  <a:gd name="connsiteX19" fmla="*/ 914084 w 3608975"/>
                  <a:gd name="connsiteY19" fmla="*/ 3571452 h 4073121"/>
                  <a:gd name="connsiteX20" fmla="*/ 891350 w 3608975"/>
                  <a:gd name="connsiteY20" fmla="*/ 3521248 h 4073121"/>
                  <a:gd name="connsiteX21" fmla="*/ 894192 w 3608975"/>
                  <a:gd name="connsiteY21" fmla="*/ 2841132 h 4073121"/>
                  <a:gd name="connsiteX22" fmla="*/ 901770 w 3608975"/>
                  <a:gd name="connsiteY22" fmla="*/ 1840849 h 4073121"/>
                  <a:gd name="connsiteX23" fmla="*/ 853461 w 3608975"/>
                  <a:gd name="connsiteY23" fmla="*/ 1803906 h 4073121"/>
                  <a:gd name="connsiteX24" fmla="*/ 39784 w 3608975"/>
                  <a:gd name="connsiteY24" fmla="*/ 1799170 h 4073121"/>
                  <a:gd name="connsiteX25" fmla="*/ 0 w 3608975"/>
                  <a:gd name="connsiteY25" fmla="*/ 1789698 h 4073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608975" h="4073121">
                    <a:moveTo>
                      <a:pt x="0" y="1789698"/>
                    </a:moveTo>
                    <a:cubicBezTo>
                      <a:pt x="47362" y="1742336"/>
                      <a:pt x="93777" y="1694027"/>
                      <a:pt x="141138" y="1647612"/>
                    </a:cubicBezTo>
                    <a:cubicBezTo>
                      <a:pt x="624230" y="1170205"/>
                      <a:pt x="1108268" y="691850"/>
                      <a:pt x="1592306" y="213495"/>
                    </a:cubicBezTo>
                    <a:cubicBezTo>
                      <a:pt x="1654824" y="151924"/>
                      <a:pt x="1719236" y="91301"/>
                      <a:pt x="1777965" y="25942"/>
                    </a:cubicBezTo>
                    <a:cubicBezTo>
                      <a:pt x="1811118" y="-10053"/>
                      <a:pt x="1836694" y="-7212"/>
                      <a:pt x="1864164" y="25942"/>
                    </a:cubicBezTo>
                    <a:cubicBezTo>
                      <a:pt x="1912473" y="86565"/>
                      <a:pt x="1970254" y="137716"/>
                      <a:pt x="2024247" y="191708"/>
                    </a:cubicBezTo>
                    <a:cubicBezTo>
                      <a:pt x="2157807" y="327163"/>
                      <a:pt x="2293262" y="461671"/>
                      <a:pt x="2426823" y="597126"/>
                    </a:cubicBezTo>
                    <a:cubicBezTo>
                      <a:pt x="2654160" y="830146"/>
                      <a:pt x="2883391" y="1060325"/>
                      <a:pt x="3111676" y="1292398"/>
                    </a:cubicBezTo>
                    <a:cubicBezTo>
                      <a:pt x="3272706" y="1457218"/>
                      <a:pt x="3435631" y="1620142"/>
                      <a:pt x="3597608" y="1784962"/>
                    </a:cubicBezTo>
                    <a:cubicBezTo>
                      <a:pt x="3605186" y="1792540"/>
                      <a:pt x="3617500" y="1796329"/>
                      <a:pt x="3617500" y="1817168"/>
                    </a:cubicBezTo>
                    <a:cubicBezTo>
                      <a:pt x="3534143" y="1817168"/>
                      <a:pt x="3450787" y="1818115"/>
                      <a:pt x="3367430" y="1817168"/>
                    </a:cubicBezTo>
                    <a:cubicBezTo>
                      <a:pt x="3159038" y="1815273"/>
                      <a:pt x="2950645" y="1813379"/>
                      <a:pt x="2742253" y="1810537"/>
                    </a:cubicBezTo>
                    <a:cubicBezTo>
                      <a:pt x="2721414" y="1810537"/>
                      <a:pt x="2721414" y="1816221"/>
                      <a:pt x="2721414" y="1835165"/>
                    </a:cubicBezTo>
                    <a:cubicBezTo>
                      <a:pt x="2720466" y="2172382"/>
                      <a:pt x="2718572" y="2510546"/>
                      <a:pt x="2716677" y="2847762"/>
                    </a:cubicBezTo>
                    <a:cubicBezTo>
                      <a:pt x="2715730" y="3067521"/>
                      <a:pt x="2714783" y="3286333"/>
                      <a:pt x="2714783" y="3506093"/>
                    </a:cubicBezTo>
                    <a:cubicBezTo>
                      <a:pt x="2714783" y="3543035"/>
                      <a:pt x="2702469" y="3564821"/>
                      <a:pt x="2669316" y="3584713"/>
                    </a:cubicBezTo>
                    <a:cubicBezTo>
                      <a:pt x="2388933" y="3741955"/>
                      <a:pt x="2109498" y="3902038"/>
                      <a:pt x="1829116" y="4062121"/>
                    </a:cubicBezTo>
                    <a:cubicBezTo>
                      <a:pt x="1805435" y="4075382"/>
                      <a:pt x="1787437" y="4081066"/>
                      <a:pt x="1760915" y="4064963"/>
                    </a:cubicBezTo>
                    <a:cubicBezTo>
                      <a:pt x="1615987" y="3977817"/>
                      <a:pt x="1469165" y="3892565"/>
                      <a:pt x="1322344" y="3807314"/>
                    </a:cubicBezTo>
                    <a:cubicBezTo>
                      <a:pt x="1186889" y="3727746"/>
                      <a:pt x="1051434" y="3648178"/>
                      <a:pt x="914084" y="3571452"/>
                    </a:cubicBezTo>
                    <a:cubicBezTo>
                      <a:pt x="890403" y="3558191"/>
                      <a:pt x="891350" y="3542087"/>
                      <a:pt x="891350" y="3521248"/>
                    </a:cubicBezTo>
                    <a:cubicBezTo>
                      <a:pt x="892298" y="3294858"/>
                      <a:pt x="893245" y="3068469"/>
                      <a:pt x="894192" y="2841132"/>
                    </a:cubicBezTo>
                    <a:cubicBezTo>
                      <a:pt x="896087" y="2507704"/>
                      <a:pt x="897981" y="2174276"/>
                      <a:pt x="901770" y="1840849"/>
                    </a:cubicBezTo>
                    <a:cubicBezTo>
                      <a:pt x="901770" y="1800118"/>
                      <a:pt x="879037" y="1803906"/>
                      <a:pt x="853461" y="1803906"/>
                    </a:cubicBezTo>
                    <a:cubicBezTo>
                      <a:pt x="582551" y="1802959"/>
                      <a:pt x="311641" y="1801065"/>
                      <a:pt x="39784" y="1799170"/>
                    </a:cubicBezTo>
                    <a:cubicBezTo>
                      <a:pt x="28417" y="1799170"/>
                      <a:pt x="15156" y="1803906"/>
                      <a:pt x="0" y="178969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46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274" name="Parallelogram 15">
              <a:extLst>
                <a:ext uri="{FF2B5EF4-FFF2-40B4-BE49-F238E27FC236}">
                  <a16:creationId xmlns:a16="http://schemas.microsoft.com/office/drawing/2014/main" id="{B950C2FE-01B7-4A79-BD58-CBB2AFBAE2E4}"/>
                </a:ext>
              </a:extLst>
            </p:cNvPr>
            <p:cNvSpPr/>
            <p:nvPr/>
          </p:nvSpPr>
          <p:spPr>
            <a:xfrm flipH="1">
              <a:off x="2295102" y="2549490"/>
              <a:ext cx="400895" cy="400895"/>
            </a:xfrm>
            <a:custGeom>
              <a:avLst/>
              <a:gdLst/>
              <a:ahLst/>
              <a:cxnLst/>
              <a:rect l="l" t="t" r="r" b="b"/>
              <a:pathLst>
                <a:path w="3242753" h="3227814">
                  <a:moveTo>
                    <a:pt x="1621376" y="1043635"/>
                  </a:moveTo>
                  <a:cubicBezTo>
                    <a:pt x="1557188" y="1043635"/>
                    <a:pt x="1505154" y="1095669"/>
                    <a:pt x="1505154" y="1159857"/>
                  </a:cubicBezTo>
                  <a:lnTo>
                    <a:pt x="1505154" y="1625483"/>
                  </a:lnTo>
                  <a:lnTo>
                    <a:pt x="1033577" y="1625483"/>
                  </a:lnTo>
                  <a:cubicBezTo>
                    <a:pt x="969389" y="1625483"/>
                    <a:pt x="917355" y="1677517"/>
                    <a:pt x="917355" y="1741705"/>
                  </a:cubicBezTo>
                  <a:cubicBezTo>
                    <a:pt x="917355" y="1805893"/>
                    <a:pt x="969389" y="1857927"/>
                    <a:pt x="1033577" y="1857927"/>
                  </a:cubicBezTo>
                  <a:lnTo>
                    <a:pt x="1614688" y="1857927"/>
                  </a:lnTo>
                  <a:lnTo>
                    <a:pt x="1619859" y="1856884"/>
                  </a:lnTo>
                  <a:cubicBezTo>
                    <a:pt x="1620361" y="1857187"/>
                    <a:pt x="1620868" y="1857190"/>
                    <a:pt x="1621376" y="1857190"/>
                  </a:cubicBezTo>
                  <a:cubicBezTo>
                    <a:pt x="1685564" y="1857190"/>
                    <a:pt x="1737598" y="1805156"/>
                    <a:pt x="1737598" y="1740968"/>
                  </a:cubicBezTo>
                  <a:lnTo>
                    <a:pt x="1737598" y="1159857"/>
                  </a:lnTo>
                  <a:cubicBezTo>
                    <a:pt x="1737598" y="1095669"/>
                    <a:pt x="1685564" y="1043635"/>
                    <a:pt x="1621376" y="1043635"/>
                  </a:cubicBezTo>
                  <a:close/>
                  <a:moveTo>
                    <a:pt x="1621376" y="628818"/>
                  </a:moveTo>
                  <a:cubicBezTo>
                    <a:pt x="2206882" y="628818"/>
                    <a:pt x="2681529" y="1103464"/>
                    <a:pt x="2681529" y="1688970"/>
                  </a:cubicBezTo>
                  <a:cubicBezTo>
                    <a:pt x="2681529" y="2274476"/>
                    <a:pt x="2206882" y="2749122"/>
                    <a:pt x="1621376" y="2749122"/>
                  </a:cubicBezTo>
                  <a:cubicBezTo>
                    <a:pt x="1035870" y="2749122"/>
                    <a:pt x="561223" y="2274476"/>
                    <a:pt x="561223" y="1688970"/>
                  </a:cubicBezTo>
                  <a:cubicBezTo>
                    <a:pt x="561223" y="1103464"/>
                    <a:pt x="1035870" y="628818"/>
                    <a:pt x="1621376" y="628818"/>
                  </a:cubicBezTo>
                  <a:close/>
                  <a:moveTo>
                    <a:pt x="1621376" y="424596"/>
                  </a:moveTo>
                  <a:cubicBezTo>
                    <a:pt x="923081" y="424596"/>
                    <a:pt x="357001" y="990676"/>
                    <a:pt x="357001" y="1688970"/>
                  </a:cubicBezTo>
                  <a:cubicBezTo>
                    <a:pt x="357001" y="2128645"/>
                    <a:pt x="581423" y="2515905"/>
                    <a:pt x="922189" y="2742109"/>
                  </a:cubicBezTo>
                  <a:lnTo>
                    <a:pt x="652992" y="3227814"/>
                  </a:lnTo>
                  <a:lnTo>
                    <a:pt x="911997" y="3227814"/>
                  </a:lnTo>
                  <a:lnTo>
                    <a:pt x="1121304" y="2850168"/>
                  </a:lnTo>
                  <a:cubicBezTo>
                    <a:pt x="1274563" y="2916691"/>
                    <a:pt x="1443689" y="2953344"/>
                    <a:pt x="1621376" y="2953344"/>
                  </a:cubicBezTo>
                  <a:cubicBezTo>
                    <a:pt x="1799063" y="2953344"/>
                    <a:pt x="1968189" y="2916691"/>
                    <a:pt x="2121449" y="2850168"/>
                  </a:cubicBezTo>
                  <a:lnTo>
                    <a:pt x="2330755" y="3227814"/>
                  </a:lnTo>
                  <a:lnTo>
                    <a:pt x="2589760" y="3227814"/>
                  </a:lnTo>
                  <a:lnTo>
                    <a:pt x="2320563" y="2742109"/>
                  </a:lnTo>
                  <a:cubicBezTo>
                    <a:pt x="2661329" y="2515905"/>
                    <a:pt x="2885751" y="2128645"/>
                    <a:pt x="2885751" y="1688970"/>
                  </a:cubicBezTo>
                  <a:cubicBezTo>
                    <a:pt x="2885751" y="990676"/>
                    <a:pt x="2319671" y="424596"/>
                    <a:pt x="1621376" y="424596"/>
                  </a:cubicBezTo>
                  <a:close/>
                  <a:moveTo>
                    <a:pt x="2599800" y="123238"/>
                  </a:moveTo>
                  <a:cubicBezTo>
                    <a:pt x="2434609" y="120698"/>
                    <a:pt x="2268460" y="180476"/>
                    <a:pt x="2139563" y="303161"/>
                  </a:cubicBezTo>
                  <a:lnTo>
                    <a:pt x="3057258" y="1232053"/>
                  </a:lnTo>
                  <a:cubicBezTo>
                    <a:pt x="3305736" y="977255"/>
                    <a:pt x="3304415" y="570405"/>
                    <a:pt x="3054287" y="317226"/>
                  </a:cubicBezTo>
                  <a:cubicBezTo>
                    <a:pt x="2929224" y="190636"/>
                    <a:pt x="2764991" y="125778"/>
                    <a:pt x="2599800" y="123238"/>
                  </a:cubicBezTo>
                  <a:close/>
                  <a:moveTo>
                    <a:pt x="642953" y="123238"/>
                  </a:moveTo>
                  <a:cubicBezTo>
                    <a:pt x="477762" y="125778"/>
                    <a:pt x="313529" y="190636"/>
                    <a:pt x="188466" y="317226"/>
                  </a:cubicBezTo>
                  <a:cubicBezTo>
                    <a:pt x="-61662" y="570405"/>
                    <a:pt x="-62983" y="977255"/>
                    <a:pt x="185495" y="1232053"/>
                  </a:cubicBezTo>
                  <a:lnTo>
                    <a:pt x="1103190" y="303161"/>
                  </a:lnTo>
                  <a:cubicBezTo>
                    <a:pt x="974294" y="180476"/>
                    <a:pt x="808144" y="120698"/>
                    <a:pt x="642953" y="123238"/>
                  </a:cubicBezTo>
                  <a:close/>
                  <a:moveTo>
                    <a:pt x="1722692" y="0"/>
                  </a:moveTo>
                  <a:lnTo>
                    <a:pt x="1520061" y="0"/>
                  </a:lnTo>
                  <a:cubicBezTo>
                    <a:pt x="1440152" y="0"/>
                    <a:pt x="1375373" y="64779"/>
                    <a:pt x="1375373" y="144688"/>
                  </a:cubicBezTo>
                  <a:lnTo>
                    <a:pt x="1375373" y="289376"/>
                  </a:lnTo>
                  <a:lnTo>
                    <a:pt x="1867380" y="289376"/>
                  </a:lnTo>
                  <a:lnTo>
                    <a:pt x="1867380" y="144688"/>
                  </a:lnTo>
                  <a:cubicBezTo>
                    <a:pt x="1867380" y="64779"/>
                    <a:pt x="1802601" y="0"/>
                    <a:pt x="172269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  <p:sp>
          <p:nvSpPr>
            <p:cNvPr id="1275" name="Rectangle 16">
              <a:extLst>
                <a:ext uri="{FF2B5EF4-FFF2-40B4-BE49-F238E27FC236}">
                  <a16:creationId xmlns:a16="http://schemas.microsoft.com/office/drawing/2014/main" id="{E4320493-1E52-4688-BB69-527B3D7E47CE}"/>
                </a:ext>
              </a:extLst>
            </p:cNvPr>
            <p:cNvSpPr/>
            <p:nvPr/>
          </p:nvSpPr>
          <p:spPr>
            <a:xfrm rot="2700000">
              <a:off x="1217726" y="4562085"/>
              <a:ext cx="265920" cy="476745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1200" dirty="0"/>
            </a:p>
          </p:txBody>
        </p:sp>
        <p:sp>
          <p:nvSpPr>
            <p:cNvPr id="1276" name="Rectangle 9">
              <a:extLst>
                <a:ext uri="{FF2B5EF4-FFF2-40B4-BE49-F238E27FC236}">
                  <a16:creationId xmlns:a16="http://schemas.microsoft.com/office/drawing/2014/main" id="{9BB9F725-0F9A-4CD2-9B5D-87608F3D03BD}"/>
                </a:ext>
              </a:extLst>
            </p:cNvPr>
            <p:cNvSpPr/>
            <p:nvPr/>
          </p:nvSpPr>
          <p:spPr>
            <a:xfrm>
              <a:off x="3548745" y="4622819"/>
              <a:ext cx="379532" cy="355275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1280" name="직사각형 1279">
            <a:extLst>
              <a:ext uri="{FF2B5EF4-FFF2-40B4-BE49-F238E27FC236}">
                <a16:creationId xmlns:a16="http://schemas.microsoft.com/office/drawing/2014/main" id="{0666CC9D-BD78-4B51-84C0-39E9264F244C}"/>
              </a:ext>
            </a:extLst>
          </p:cNvPr>
          <p:cNvSpPr/>
          <p:nvPr/>
        </p:nvSpPr>
        <p:spPr>
          <a:xfrm>
            <a:off x="7576771" y="1630729"/>
            <a:ext cx="72000" cy="126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1" name="직사각형 1280">
            <a:extLst>
              <a:ext uri="{FF2B5EF4-FFF2-40B4-BE49-F238E27FC236}">
                <a16:creationId xmlns:a16="http://schemas.microsoft.com/office/drawing/2014/main" id="{98D99AE9-418F-4152-930B-BBCB8163A464}"/>
              </a:ext>
            </a:extLst>
          </p:cNvPr>
          <p:cNvSpPr/>
          <p:nvPr/>
        </p:nvSpPr>
        <p:spPr>
          <a:xfrm>
            <a:off x="7576771" y="3312099"/>
            <a:ext cx="72000" cy="12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2" name="직사각형 1281">
            <a:extLst>
              <a:ext uri="{FF2B5EF4-FFF2-40B4-BE49-F238E27FC236}">
                <a16:creationId xmlns:a16="http://schemas.microsoft.com/office/drawing/2014/main" id="{71E3F02B-0EA8-49F0-ABC4-0E09295422E3}"/>
              </a:ext>
            </a:extLst>
          </p:cNvPr>
          <p:cNvSpPr/>
          <p:nvPr/>
        </p:nvSpPr>
        <p:spPr>
          <a:xfrm>
            <a:off x="7567648" y="4989651"/>
            <a:ext cx="72000" cy="12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83" name="그룹 1282">
            <a:extLst>
              <a:ext uri="{FF2B5EF4-FFF2-40B4-BE49-F238E27FC236}">
                <a16:creationId xmlns:a16="http://schemas.microsoft.com/office/drawing/2014/main" id="{F264F9D7-97C1-46AC-A0A9-D5B833AE0B9A}"/>
              </a:ext>
            </a:extLst>
          </p:cNvPr>
          <p:cNvGrpSpPr/>
          <p:nvPr/>
        </p:nvGrpSpPr>
        <p:grpSpPr>
          <a:xfrm>
            <a:off x="7892025" y="1614399"/>
            <a:ext cx="3479199" cy="1292661"/>
            <a:chOff x="7892025" y="1572049"/>
            <a:chExt cx="3479199" cy="1292661"/>
          </a:xfrm>
        </p:grpSpPr>
        <p:sp>
          <p:nvSpPr>
            <p:cNvPr id="1284" name="TextBox 1283">
              <a:extLst>
                <a:ext uri="{FF2B5EF4-FFF2-40B4-BE49-F238E27FC236}">
                  <a16:creationId xmlns:a16="http://schemas.microsoft.com/office/drawing/2014/main" id="{6C8716F1-418E-4D30-8D61-050A57D61E47}"/>
                </a:ext>
              </a:extLst>
            </p:cNvPr>
            <p:cNvSpPr txBox="1"/>
            <p:nvPr/>
          </p:nvSpPr>
          <p:spPr>
            <a:xfrm>
              <a:off x="7892025" y="1572049"/>
              <a:ext cx="34791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285" name="TextBox 1284">
              <a:extLst>
                <a:ext uri="{FF2B5EF4-FFF2-40B4-BE49-F238E27FC236}">
                  <a16:creationId xmlns:a16="http://schemas.microsoft.com/office/drawing/2014/main" id="{D73E4F19-1AE0-4A55-89FA-294543648190}"/>
                </a:ext>
              </a:extLst>
            </p:cNvPr>
            <p:cNvSpPr txBox="1"/>
            <p:nvPr/>
          </p:nvSpPr>
          <p:spPr>
            <a:xfrm>
              <a:off x="8187120" y="2264546"/>
              <a:ext cx="31841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6" name="TextBox 1285">
              <a:extLst>
                <a:ext uri="{FF2B5EF4-FFF2-40B4-BE49-F238E27FC236}">
                  <a16:creationId xmlns:a16="http://schemas.microsoft.com/office/drawing/2014/main" id="{A0DAA7D3-16C4-47E4-959D-06B920E134AD}"/>
                </a:ext>
              </a:extLst>
            </p:cNvPr>
            <p:cNvSpPr txBox="1"/>
            <p:nvPr/>
          </p:nvSpPr>
          <p:spPr>
            <a:xfrm>
              <a:off x="8187120" y="2587711"/>
              <a:ext cx="31841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87" name="TextBox 1286">
            <a:extLst>
              <a:ext uri="{FF2B5EF4-FFF2-40B4-BE49-F238E27FC236}">
                <a16:creationId xmlns:a16="http://schemas.microsoft.com/office/drawing/2014/main" id="{C2209327-BC2C-4352-A930-D9AE906FDEF0}"/>
              </a:ext>
            </a:extLst>
          </p:cNvPr>
          <p:cNvSpPr txBox="1"/>
          <p:nvPr/>
        </p:nvSpPr>
        <p:spPr>
          <a:xfrm>
            <a:off x="5697967" y="1968342"/>
            <a:ext cx="1869681" cy="58477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accent2"/>
                </a:solidFill>
                <a:cs typeface="Arial" pitchFamily="34" charset="0"/>
              </a:rPr>
              <a:t>ALLPPT Layout Clean Text Slide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88" name="TextBox 1287">
            <a:extLst>
              <a:ext uri="{FF2B5EF4-FFF2-40B4-BE49-F238E27FC236}">
                <a16:creationId xmlns:a16="http://schemas.microsoft.com/office/drawing/2014/main" id="{A19A65C7-FDB0-4BA4-BE4D-F2E03E35702D}"/>
              </a:ext>
            </a:extLst>
          </p:cNvPr>
          <p:cNvSpPr txBox="1"/>
          <p:nvPr/>
        </p:nvSpPr>
        <p:spPr>
          <a:xfrm>
            <a:off x="5697967" y="3647803"/>
            <a:ext cx="1869681" cy="58477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accent4"/>
                </a:solidFill>
                <a:cs typeface="Arial" pitchFamily="34" charset="0"/>
              </a:rPr>
              <a:t>ALLPPT Layout Clean Text Slide</a:t>
            </a:r>
            <a:endParaRPr lang="ko-KR" altLang="en-US" sz="1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289" name="TextBox 1288">
            <a:extLst>
              <a:ext uri="{FF2B5EF4-FFF2-40B4-BE49-F238E27FC236}">
                <a16:creationId xmlns:a16="http://schemas.microsoft.com/office/drawing/2014/main" id="{20CE94CB-F87F-474F-B7A8-1C8CB134DC97}"/>
              </a:ext>
            </a:extLst>
          </p:cNvPr>
          <p:cNvSpPr txBox="1"/>
          <p:nvPr/>
        </p:nvSpPr>
        <p:spPr>
          <a:xfrm>
            <a:off x="5697967" y="5327264"/>
            <a:ext cx="1869681" cy="58477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accent3"/>
                </a:solidFill>
                <a:cs typeface="Arial" pitchFamily="34" charset="0"/>
              </a:rPr>
              <a:t>ALLPPT Layout Clean Text Slide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290" name="그룹 1289">
            <a:extLst>
              <a:ext uri="{FF2B5EF4-FFF2-40B4-BE49-F238E27FC236}">
                <a16:creationId xmlns:a16="http://schemas.microsoft.com/office/drawing/2014/main" id="{40188FDF-BA35-4256-986F-B52C28A31CC9}"/>
              </a:ext>
            </a:extLst>
          </p:cNvPr>
          <p:cNvGrpSpPr/>
          <p:nvPr/>
        </p:nvGrpSpPr>
        <p:grpSpPr>
          <a:xfrm>
            <a:off x="7892025" y="3293860"/>
            <a:ext cx="3479199" cy="1292661"/>
            <a:chOff x="7892025" y="1572049"/>
            <a:chExt cx="3479199" cy="1292661"/>
          </a:xfrm>
        </p:grpSpPr>
        <p:sp>
          <p:nvSpPr>
            <p:cNvPr id="1291" name="TextBox 1290">
              <a:extLst>
                <a:ext uri="{FF2B5EF4-FFF2-40B4-BE49-F238E27FC236}">
                  <a16:creationId xmlns:a16="http://schemas.microsoft.com/office/drawing/2014/main" id="{4E7C44F7-C018-4575-A73E-C9C228F7A1FB}"/>
                </a:ext>
              </a:extLst>
            </p:cNvPr>
            <p:cNvSpPr txBox="1"/>
            <p:nvPr/>
          </p:nvSpPr>
          <p:spPr>
            <a:xfrm>
              <a:off x="7892025" y="1572049"/>
              <a:ext cx="34791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292" name="TextBox 1291">
              <a:extLst>
                <a:ext uri="{FF2B5EF4-FFF2-40B4-BE49-F238E27FC236}">
                  <a16:creationId xmlns:a16="http://schemas.microsoft.com/office/drawing/2014/main" id="{82DDDEBB-8CF7-4299-85F4-A3A04BCD6215}"/>
                </a:ext>
              </a:extLst>
            </p:cNvPr>
            <p:cNvSpPr txBox="1"/>
            <p:nvPr/>
          </p:nvSpPr>
          <p:spPr>
            <a:xfrm>
              <a:off x="8187120" y="2264546"/>
              <a:ext cx="31841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93" name="TextBox 1292">
              <a:extLst>
                <a:ext uri="{FF2B5EF4-FFF2-40B4-BE49-F238E27FC236}">
                  <a16:creationId xmlns:a16="http://schemas.microsoft.com/office/drawing/2014/main" id="{EF8F2678-B21C-431A-810E-2742F8B61159}"/>
                </a:ext>
              </a:extLst>
            </p:cNvPr>
            <p:cNvSpPr txBox="1"/>
            <p:nvPr/>
          </p:nvSpPr>
          <p:spPr>
            <a:xfrm>
              <a:off x="8187120" y="2587711"/>
              <a:ext cx="31841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4" name="그룹 1293">
            <a:extLst>
              <a:ext uri="{FF2B5EF4-FFF2-40B4-BE49-F238E27FC236}">
                <a16:creationId xmlns:a16="http://schemas.microsoft.com/office/drawing/2014/main" id="{2B4E7547-56F3-490E-B090-EFCF4E036EB3}"/>
              </a:ext>
            </a:extLst>
          </p:cNvPr>
          <p:cNvGrpSpPr/>
          <p:nvPr/>
        </p:nvGrpSpPr>
        <p:grpSpPr>
          <a:xfrm>
            <a:off x="7892025" y="4973321"/>
            <a:ext cx="3479199" cy="1292661"/>
            <a:chOff x="7892025" y="1572049"/>
            <a:chExt cx="3479199" cy="1292661"/>
          </a:xfrm>
        </p:grpSpPr>
        <p:sp>
          <p:nvSpPr>
            <p:cNvPr id="1295" name="TextBox 1294">
              <a:extLst>
                <a:ext uri="{FF2B5EF4-FFF2-40B4-BE49-F238E27FC236}">
                  <a16:creationId xmlns:a16="http://schemas.microsoft.com/office/drawing/2014/main" id="{3696B259-1D01-4FA3-B591-2DC35A921D88}"/>
                </a:ext>
              </a:extLst>
            </p:cNvPr>
            <p:cNvSpPr txBox="1"/>
            <p:nvPr/>
          </p:nvSpPr>
          <p:spPr>
            <a:xfrm>
              <a:off x="7892025" y="1572049"/>
              <a:ext cx="34791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1296" name="TextBox 1295">
              <a:extLst>
                <a:ext uri="{FF2B5EF4-FFF2-40B4-BE49-F238E27FC236}">
                  <a16:creationId xmlns:a16="http://schemas.microsoft.com/office/drawing/2014/main" id="{DDF503D4-BA98-4333-93C7-A298F6E195C3}"/>
                </a:ext>
              </a:extLst>
            </p:cNvPr>
            <p:cNvSpPr txBox="1"/>
            <p:nvPr/>
          </p:nvSpPr>
          <p:spPr>
            <a:xfrm>
              <a:off x="8187120" y="2264546"/>
              <a:ext cx="31841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97" name="TextBox 1296">
              <a:extLst>
                <a:ext uri="{FF2B5EF4-FFF2-40B4-BE49-F238E27FC236}">
                  <a16:creationId xmlns:a16="http://schemas.microsoft.com/office/drawing/2014/main" id="{10810F58-7836-4A87-B044-BEDE309FE957}"/>
                </a:ext>
              </a:extLst>
            </p:cNvPr>
            <p:cNvSpPr txBox="1"/>
            <p:nvPr/>
          </p:nvSpPr>
          <p:spPr>
            <a:xfrm>
              <a:off x="8187120" y="2587711"/>
              <a:ext cx="31841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12438</TotalTime>
  <Words>149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90</cp:revision>
  <dcterms:created xsi:type="dcterms:W3CDTF">2018-02-18T19:39:47Z</dcterms:created>
  <dcterms:modified xsi:type="dcterms:W3CDTF">2022-10-25T02:56:38Z</dcterms:modified>
</cp:coreProperties>
</file>