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24" name="직사각형 723">
            <a:extLst>
              <a:ext uri="{FF2B5EF4-FFF2-40B4-BE49-F238E27FC236}">
                <a16:creationId xmlns:a16="http://schemas.microsoft.com/office/drawing/2014/main" id="{1232CC11-CB18-4713-A0D2-0ABFB4D4BE8B}"/>
              </a:ext>
            </a:extLst>
          </p:cNvPr>
          <p:cNvSpPr/>
          <p:nvPr/>
        </p:nvSpPr>
        <p:spPr>
          <a:xfrm>
            <a:off x="3149207" y="1745821"/>
            <a:ext cx="5916972" cy="13009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5" name="직사각형 724">
            <a:extLst>
              <a:ext uri="{FF2B5EF4-FFF2-40B4-BE49-F238E27FC236}">
                <a16:creationId xmlns:a16="http://schemas.microsoft.com/office/drawing/2014/main" id="{FDEDDFB6-5AAA-4CBE-A6F2-B42BB399E348}"/>
              </a:ext>
            </a:extLst>
          </p:cNvPr>
          <p:cNvSpPr/>
          <p:nvPr/>
        </p:nvSpPr>
        <p:spPr>
          <a:xfrm>
            <a:off x="3149207" y="1745821"/>
            <a:ext cx="5916972" cy="41937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6" name="화살표: 굽음 725">
            <a:extLst>
              <a:ext uri="{FF2B5EF4-FFF2-40B4-BE49-F238E27FC236}">
                <a16:creationId xmlns:a16="http://schemas.microsoft.com/office/drawing/2014/main" id="{C05F45B4-FBC5-442E-A274-1C1A0D27FBA3}"/>
              </a:ext>
            </a:extLst>
          </p:cNvPr>
          <p:cNvSpPr/>
          <p:nvPr/>
        </p:nvSpPr>
        <p:spPr>
          <a:xfrm rot="5400000" flipH="1">
            <a:off x="1966609" y="1127551"/>
            <a:ext cx="2908570" cy="6841791"/>
          </a:xfrm>
          <a:prstGeom prst="ben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27" name="화살표: 굽음 726">
            <a:extLst>
              <a:ext uri="{FF2B5EF4-FFF2-40B4-BE49-F238E27FC236}">
                <a16:creationId xmlns:a16="http://schemas.microsoft.com/office/drawing/2014/main" id="{06CFDB20-9924-464A-9B21-00494463C0D6}"/>
              </a:ext>
            </a:extLst>
          </p:cNvPr>
          <p:cNvSpPr/>
          <p:nvPr/>
        </p:nvSpPr>
        <p:spPr>
          <a:xfrm rot="16200000">
            <a:off x="7336280" y="1147008"/>
            <a:ext cx="2908570" cy="6802877"/>
          </a:xfrm>
          <a:prstGeom prst="ben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728" name="Group 63">
            <a:extLst>
              <a:ext uri="{FF2B5EF4-FFF2-40B4-BE49-F238E27FC236}">
                <a16:creationId xmlns:a16="http://schemas.microsoft.com/office/drawing/2014/main" id="{7330534F-9C38-4425-B42D-363E2EA320D9}"/>
              </a:ext>
            </a:extLst>
          </p:cNvPr>
          <p:cNvGrpSpPr/>
          <p:nvPr/>
        </p:nvGrpSpPr>
        <p:grpSpPr>
          <a:xfrm>
            <a:off x="7929666" y="4008538"/>
            <a:ext cx="3443592" cy="1079815"/>
            <a:chOff x="6210998" y="1433695"/>
            <a:chExt cx="2688349" cy="1079815"/>
          </a:xfrm>
        </p:grpSpPr>
        <p:sp>
          <p:nvSpPr>
            <p:cNvPr id="729" name="TextBox 728">
              <a:extLst>
                <a:ext uri="{FF2B5EF4-FFF2-40B4-BE49-F238E27FC236}">
                  <a16:creationId xmlns:a16="http://schemas.microsoft.com/office/drawing/2014/main" id="{03EEBD97-56E1-4CB5-B99A-F3E9B0291865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0" name="TextBox 729">
              <a:extLst>
                <a:ext uri="{FF2B5EF4-FFF2-40B4-BE49-F238E27FC236}">
                  <a16:creationId xmlns:a16="http://schemas.microsoft.com/office/drawing/2014/main" id="{71DCC125-6C01-4D96-A1C5-6576B175C7ED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31" name="Group 63">
            <a:extLst>
              <a:ext uri="{FF2B5EF4-FFF2-40B4-BE49-F238E27FC236}">
                <a16:creationId xmlns:a16="http://schemas.microsoft.com/office/drawing/2014/main" id="{361DB87A-3B59-4F09-BC26-EF2EF5023634}"/>
              </a:ext>
            </a:extLst>
          </p:cNvPr>
          <p:cNvGrpSpPr/>
          <p:nvPr/>
        </p:nvGrpSpPr>
        <p:grpSpPr>
          <a:xfrm>
            <a:off x="818742" y="4008538"/>
            <a:ext cx="3443592" cy="1079815"/>
            <a:chOff x="6210998" y="1433695"/>
            <a:chExt cx="2688349" cy="1079815"/>
          </a:xfrm>
        </p:grpSpPr>
        <p:sp>
          <p:nvSpPr>
            <p:cNvPr id="732" name="TextBox 731">
              <a:extLst>
                <a:ext uri="{FF2B5EF4-FFF2-40B4-BE49-F238E27FC236}">
                  <a16:creationId xmlns:a16="http://schemas.microsoft.com/office/drawing/2014/main" id="{7A603159-D290-4F94-9A0C-C6EBE8506B46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3" name="TextBox 732">
              <a:extLst>
                <a:ext uri="{FF2B5EF4-FFF2-40B4-BE49-F238E27FC236}">
                  <a16:creationId xmlns:a16="http://schemas.microsoft.com/office/drawing/2014/main" id="{BE8FF02A-49F3-4D74-83E5-DE8D57C55E72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34" name="Group 63">
            <a:extLst>
              <a:ext uri="{FF2B5EF4-FFF2-40B4-BE49-F238E27FC236}">
                <a16:creationId xmlns:a16="http://schemas.microsoft.com/office/drawing/2014/main" id="{29C7A41B-7672-434C-94FD-C718F1702B02}"/>
              </a:ext>
            </a:extLst>
          </p:cNvPr>
          <p:cNvGrpSpPr/>
          <p:nvPr/>
        </p:nvGrpSpPr>
        <p:grpSpPr>
          <a:xfrm>
            <a:off x="3831421" y="1782468"/>
            <a:ext cx="4557412" cy="1109160"/>
            <a:chOff x="6210998" y="1219684"/>
            <a:chExt cx="2688349" cy="1109160"/>
          </a:xfrm>
        </p:grpSpPr>
        <p:sp>
          <p:nvSpPr>
            <p:cNvPr id="735" name="TextBox 734">
              <a:extLst>
                <a:ext uri="{FF2B5EF4-FFF2-40B4-BE49-F238E27FC236}">
                  <a16:creationId xmlns:a16="http://schemas.microsoft.com/office/drawing/2014/main" id="{BDFAAD0E-868C-4341-A39E-64EB82BC093E}"/>
                </a:ext>
              </a:extLst>
            </p:cNvPr>
            <p:cNvSpPr txBox="1"/>
            <p:nvPr/>
          </p:nvSpPr>
          <p:spPr>
            <a:xfrm>
              <a:off x="6210998" y="1219684"/>
              <a:ext cx="26883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36" name="TextBox 735">
              <a:extLst>
                <a:ext uri="{FF2B5EF4-FFF2-40B4-BE49-F238E27FC236}">
                  <a16:creationId xmlns:a16="http://schemas.microsoft.com/office/drawing/2014/main" id="{596BB64C-0C4B-44D5-BE02-4D60F27F119C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37" name="TextBox 736">
            <a:extLst>
              <a:ext uri="{FF2B5EF4-FFF2-40B4-BE49-F238E27FC236}">
                <a16:creationId xmlns:a16="http://schemas.microsoft.com/office/drawing/2014/main" id="{FF56A522-3CBF-403E-AD0A-1125927E6F2A}"/>
              </a:ext>
            </a:extLst>
          </p:cNvPr>
          <p:cNvSpPr txBox="1"/>
          <p:nvPr/>
        </p:nvSpPr>
        <p:spPr>
          <a:xfrm>
            <a:off x="818742" y="5493419"/>
            <a:ext cx="3488745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8" name="TextBox 737">
            <a:extLst>
              <a:ext uri="{FF2B5EF4-FFF2-40B4-BE49-F238E27FC236}">
                <a16:creationId xmlns:a16="http://schemas.microsoft.com/office/drawing/2014/main" id="{BFA76E80-FCC5-424B-B00C-53FB35417B38}"/>
              </a:ext>
            </a:extLst>
          </p:cNvPr>
          <p:cNvSpPr txBox="1"/>
          <p:nvPr/>
        </p:nvSpPr>
        <p:spPr>
          <a:xfrm>
            <a:off x="7884513" y="5493419"/>
            <a:ext cx="3488745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11276</TotalTime>
  <Words>117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2022-10-31T03:58:15Z</dcterms:modified>
</cp:coreProperties>
</file>