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6" d="100"/>
          <a:sy n="96" d="100"/>
        </p:scale>
        <p:origin x="2058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676" name="Group 25">
            <a:extLst>
              <a:ext uri="{FF2B5EF4-FFF2-40B4-BE49-F238E27FC236}">
                <a16:creationId xmlns:a16="http://schemas.microsoft.com/office/drawing/2014/main" id="{B058C4AB-5848-47BA-9038-6D4FAF4C6CE4}"/>
              </a:ext>
            </a:extLst>
          </p:cNvPr>
          <p:cNvGrpSpPr/>
          <p:nvPr/>
        </p:nvGrpSpPr>
        <p:grpSpPr>
          <a:xfrm>
            <a:off x="6824756" y="1424760"/>
            <a:ext cx="4941502" cy="4993266"/>
            <a:chOff x="6548063" y="638745"/>
            <a:chExt cx="5537417" cy="5595423"/>
          </a:xfrm>
        </p:grpSpPr>
        <p:sp>
          <p:nvSpPr>
            <p:cNvPr id="1677" name="Freeform: Shape 24">
              <a:extLst>
                <a:ext uri="{FF2B5EF4-FFF2-40B4-BE49-F238E27FC236}">
                  <a16:creationId xmlns:a16="http://schemas.microsoft.com/office/drawing/2014/main" id="{D3470B8F-4CF6-4A67-BB27-AA7D0E91B2F7}"/>
                </a:ext>
              </a:extLst>
            </p:cNvPr>
            <p:cNvSpPr/>
            <p:nvPr/>
          </p:nvSpPr>
          <p:spPr>
            <a:xfrm rot="16413049">
              <a:off x="10283166" y="655143"/>
              <a:ext cx="1818711" cy="1785916"/>
            </a:xfrm>
            <a:custGeom>
              <a:avLst/>
              <a:gdLst>
                <a:gd name="connsiteX0" fmla="*/ 0 w 1818711"/>
                <a:gd name="connsiteY0" fmla="*/ 492765 h 1785916"/>
                <a:gd name="connsiteX1" fmla="*/ 89726 w 1818711"/>
                <a:gd name="connsiteY1" fmla="*/ 344300 h 1785916"/>
                <a:gd name="connsiteX2" fmla="*/ 293590 w 1818711"/>
                <a:gd name="connsiteY2" fmla="*/ 12825 h 1785916"/>
                <a:gd name="connsiteX3" fmla="*/ 299571 w 1818711"/>
                <a:gd name="connsiteY3" fmla="*/ 0 h 1785916"/>
                <a:gd name="connsiteX4" fmla="*/ 414949 w 1818711"/>
                <a:gd name="connsiteY4" fmla="*/ 75499 h 1785916"/>
                <a:gd name="connsiteX5" fmla="*/ 558457 w 1818711"/>
                <a:gd name="connsiteY5" fmla="*/ 165818 h 1785916"/>
                <a:gd name="connsiteX6" fmla="*/ 691456 w 1818711"/>
                <a:gd name="connsiteY6" fmla="*/ 242017 h 1785916"/>
                <a:gd name="connsiteX7" fmla="*/ 822030 w 1818711"/>
                <a:gd name="connsiteY7" fmla="*/ 304745 h 1785916"/>
                <a:gd name="connsiteX8" fmla="*/ 915528 w 1818711"/>
                <a:gd name="connsiteY8" fmla="*/ 339450 h 1785916"/>
                <a:gd name="connsiteX9" fmla="*/ 985046 w 1818711"/>
                <a:gd name="connsiteY9" fmla="*/ 356640 h 1785916"/>
                <a:gd name="connsiteX10" fmla="*/ 1096381 w 1818711"/>
                <a:gd name="connsiteY10" fmla="*/ 372645 h 1785916"/>
                <a:gd name="connsiteX11" fmla="*/ 1169833 w 1818711"/>
                <a:gd name="connsiteY11" fmla="*/ 375286 h 1785916"/>
                <a:gd name="connsiteX12" fmla="*/ 1294048 w 1818711"/>
                <a:gd name="connsiteY12" fmla="*/ 370436 h 1785916"/>
                <a:gd name="connsiteX13" fmla="*/ 1497103 w 1818711"/>
                <a:gd name="connsiteY13" fmla="*/ 474065 h 1785916"/>
                <a:gd name="connsiteX14" fmla="*/ 1559507 w 1818711"/>
                <a:gd name="connsiteY14" fmla="*/ 598604 h 1785916"/>
                <a:gd name="connsiteX15" fmla="*/ 1581063 w 1818711"/>
                <a:gd name="connsiteY15" fmla="*/ 696683 h 1785916"/>
                <a:gd name="connsiteX16" fmla="*/ 1587476 w 1818711"/>
                <a:gd name="connsiteY16" fmla="*/ 946676 h 1785916"/>
                <a:gd name="connsiteX17" fmla="*/ 1600248 w 1818711"/>
                <a:gd name="connsiteY17" fmla="*/ 1021636 h 1785916"/>
                <a:gd name="connsiteX18" fmla="*/ 1608277 w 1818711"/>
                <a:gd name="connsiteY18" fmla="*/ 1072346 h 1785916"/>
                <a:gd name="connsiteX19" fmla="*/ 1632582 w 1818711"/>
                <a:gd name="connsiteY19" fmla="*/ 1161803 h 1785916"/>
                <a:gd name="connsiteX20" fmla="*/ 1659904 w 1818711"/>
                <a:gd name="connsiteY20" fmla="*/ 1234176 h 1785916"/>
                <a:gd name="connsiteX21" fmla="*/ 1716164 w 1818711"/>
                <a:gd name="connsiteY21" fmla="*/ 1378331 h 1785916"/>
                <a:gd name="connsiteX22" fmla="*/ 1763156 w 1818711"/>
                <a:gd name="connsiteY22" fmla="*/ 1499205 h 1785916"/>
                <a:gd name="connsiteX23" fmla="*/ 1785143 w 1818711"/>
                <a:gd name="connsiteY23" fmla="*/ 1556058 h 1785916"/>
                <a:gd name="connsiteX24" fmla="*/ 1815429 w 1818711"/>
                <a:gd name="connsiteY24" fmla="*/ 1662490 h 1785916"/>
                <a:gd name="connsiteX25" fmla="*/ 1806375 w 1818711"/>
                <a:gd name="connsiteY25" fmla="*/ 1751515 h 1785916"/>
                <a:gd name="connsiteX26" fmla="*/ 1777005 w 1818711"/>
                <a:gd name="connsiteY26" fmla="*/ 1776789 h 1785916"/>
                <a:gd name="connsiteX27" fmla="*/ 1680920 w 1818711"/>
                <a:gd name="connsiteY27" fmla="*/ 1778676 h 1785916"/>
                <a:gd name="connsiteX28" fmla="*/ 1603320 w 1818711"/>
                <a:gd name="connsiteY28" fmla="*/ 1731145 h 1785916"/>
                <a:gd name="connsiteX29" fmla="*/ 1524264 w 1818711"/>
                <a:gd name="connsiteY29" fmla="*/ 1652412 h 1785916"/>
                <a:gd name="connsiteX30" fmla="*/ 1446447 w 1818711"/>
                <a:gd name="connsiteY30" fmla="*/ 1557567 h 1785916"/>
                <a:gd name="connsiteX31" fmla="*/ 1368847 w 1818711"/>
                <a:gd name="connsiteY31" fmla="*/ 1459919 h 1785916"/>
                <a:gd name="connsiteX32" fmla="*/ 1324926 w 1818711"/>
                <a:gd name="connsiteY32" fmla="*/ 1407000 h 1785916"/>
                <a:gd name="connsiteX33" fmla="*/ 1251421 w 1818711"/>
                <a:gd name="connsiteY33" fmla="*/ 1313071 h 1785916"/>
                <a:gd name="connsiteX34" fmla="*/ 1209819 w 1818711"/>
                <a:gd name="connsiteY34" fmla="*/ 1263007 h 1785916"/>
                <a:gd name="connsiteX35" fmla="*/ 998626 w 1818711"/>
                <a:gd name="connsiteY35" fmla="*/ 1036240 h 1785916"/>
                <a:gd name="connsiteX36" fmla="*/ 956269 w 1818711"/>
                <a:gd name="connsiteY36" fmla="*/ 1002236 h 1785916"/>
                <a:gd name="connsiteX37" fmla="*/ 809204 w 1818711"/>
                <a:gd name="connsiteY37" fmla="*/ 903780 h 1785916"/>
                <a:gd name="connsiteX38" fmla="*/ 734352 w 1818711"/>
                <a:gd name="connsiteY38" fmla="*/ 862986 h 1785916"/>
                <a:gd name="connsiteX39" fmla="*/ 609059 w 1818711"/>
                <a:gd name="connsiteY39" fmla="*/ 810228 h 1785916"/>
                <a:gd name="connsiteX40" fmla="*/ 554415 w 1818711"/>
                <a:gd name="connsiteY40" fmla="*/ 781828 h 1785916"/>
                <a:gd name="connsiteX41" fmla="*/ 533937 w 1818711"/>
                <a:gd name="connsiteY41" fmla="*/ 770080 h 1785916"/>
                <a:gd name="connsiteX42" fmla="*/ 235120 w 1818711"/>
                <a:gd name="connsiteY42" fmla="*/ 619782 h 1785916"/>
                <a:gd name="connsiteX43" fmla="*/ 15358 w 1818711"/>
                <a:gd name="connsiteY43" fmla="*/ 507046 h 1785916"/>
                <a:gd name="connsiteX44" fmla="*/ 0 w 1818711"/>
                <a:gd name="connsiteY44" fmla="*/ 492765 h 17859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1818711" h="1785916">
                  <a:moveTo>
                    <a:pt x="0" y="492765"/>
                  </a:moveTo>
                  <a:cubicBezTo>
                    <a:pt x="29909" y="443294"/>
                    <a:pt x="59494" y="393609"/>
                    <a:pt x="89726" y="344300"/>
                  </a:cubicBezTo>
                  <a:cubicBezTo>
                    <a:pt x="157519" y="233719"/>
                    <a:pt x="225635" y="123299"/>
                    <a:pt x="293590" y="12825"/>
                  </a:cubicBezTo>
                  <a:cubicBezTo>
                    <a:pt x="296069" y="8784"/>
                    <a:pt x="299733" y="5281"/>
                    <a:pt x="299571" y="0"/>
                  </a:cubicBezTo>
                  <a:cubicBezTo>
                    <a:pt x="338049" y="25112"/>
                    <a:pt x="376795" y="49848"/>
                    <a:pt x="414949" y="75499"/>
                  </a:cubicBezTo>
                  <a:cubicBezTo>
                    <a:pt x="461887" y="107078"/>
                    <a:pt x="509848" y="136987"/>
                    <a:pt x="558457" y="165818"/>
                  </a:cubicBezTo>
                  <a:cubicBezTo>
                    <a:pt x="602376" y="191900"/>
                    <a:pt x="645865" y="218791"/>
                    <a:pt x="691456" y="242017"/>
                  </a:cubicBezTo>
                  <a:cubicBezTo>
                    <a:pt x="734513" y="263951"/>
                    <a:pt x="777032" y="286907"/>
                    <a:pt x="822030" y="304745"/>
                  </a:cubicBezTo>
                  <a:cubicBezTo>
                    <a:pt x="852962" y="317031"/>
                    <a:pt x="883625" y="330504"/>
                    <a:pt x="915528" y="339450"/>
                  </a:cubicBezTo>
                  <a:cubicBezTo>
                    <a:pt x="938377" y="345863"/>
                    <a:pt x="961712" y="351467"/>
                    <a:pt x="985046" y="356640"/>
                  </a:cubicBezTo>
                  <a:cubicBezTo>
                    <a:pt x="1021960" y="364831"/>
                    <a:pt x="1059090" y="368119"/>
                    <a:pt x="1096381" y="372645"/>
                  </a:cubicBezTo>
                  <a:cubicBezTo>
                    <a:pt x="1121170" y="375663"/>
                    <a:pt x="1146229" y="379597"/>
                    <a:pt x="1169833" y="375286"/>
                  </a:cubicBezTo>
                  <a:cubicBezTo>
                    <a:pt x="1211381" y="367634"/>
                    <a:pt x="1252715" y="372484"/>
                    <a:pt x="1294048" y="370436"/>
                  </a:cubicBezTo>
                  <a:cubicBezTo>
                    <a:pt x="1381564" y="366017"/>
                    <a:pt x="1446501" y="408320"/>
                    <a:pt x="1497103" y="474065"/>
                  </a:cubicBezTo>
                  <a:cubicBezTo>
                    <a:pt x="1525449" y="510872"/>
                    <a:pt x="1545927" y="553121"/>
                    <a:pt x="1559507" y="598604"/>
                  </a:cubicBezTo>
                  <a:cubicBezTo>
                    <a:pt x="1569154" y="630938"/>
                    <a:pt x="1576698" y="663110"/>
                    <a:pt x="1581063" y="696683"/>
                  </a:cubicBezTo>
                  <a:cubicBezTo>
                    <a:pt x="1591895" y="779942"/>
                    <a:pt x="1583973" y="863363"/>
                    <a:pt x="1587476" y="946676"/>
                  </a:cubicBezTo>
                  <a:cubicBezTo>
                    <a:pt x="1588554" y="972220"/>
                    <a:pt x="1595128" y="996739"/>
                    <a:pt x="1600248" y="1021636"/>
                  </a:cubicBezTo>
                  <a:cubicBezTo>
                    <a:pt x="1603643" y="1038342"/>
                    <a:pt x="1604936" y="1055425"/>
                    <a:pt x="1608277" y="1072346"/>
                  </a:cubicBezTo>
                  <a:cubicBezTo>
                    <a:pt x="1614313" y="1102848"/>
                    <a:pt x="1624121" y="1132164"/>
                    <a:pt x="1632582" y="1161803"/>
                  </a:cubicBezTo>
                  <a:cubicBezTo>
                    <a:pt x="1639641" y="1186484"/>
                    <a:pt x="1650634" y="1210088"/>
                    <a:pt x="1659904" y="1234176"/>
                  </a:cubicBezTo>
                  <a:cubicBezTo>
                    <a:pt x="1678388" y="1282300"/>
                    <a:pt x="1696440" y="1330585"/>
                    <a:pt x="1716164" y="1378331"/>
                  </a:cubicBezTo>
                  <a:cubicBezTo>
                    <a:pt x="1732600" y="1418155"/>
                    <a:pt x="1749414" y="1458141"/>
                    <a:pt x="1763156" y="1499205"/>
                  </a:cubicBezTo>
                  <a:cubicBezTo>
                    <a:pt x="1769569" y="1518336"/>
                    <a:pt x="1781316" y="1535688"/>
                    <a:pt x="1785143" y="1556058"/>
                  </a:cubicBezTo>
                  <a:cubicBezTo>
                    <a:pt x="1796082" y="1591248"/>
                    <a:pt x="1809016" y="1625522"/>
                    <a:pt x="1815429" y="1662490"/>
                  </a:cubicBezTo>
                  <a:cubicBezTo>
                    <a:pt x="1820979" y="1694339"/>
                    <a:pt x="1820440" y="1723008"/>
                    <a:pt x="1806375" y="1751515"/>
                  </a:cubicBezTo>
                  <a:cubicBezTo>
                    <a:pt x="1800286" y="1763910"/>
                    <a:pt x="1790747" y="1771832"/>
                    <a:pt x="1777005" y="1776789"/>
                  </a:cubicBezTo>
                  <a:cubicBezTo>
                    <a:pt x="1744887" y="1788483"/>
                    <a:pt x="1713793" y="1788753"/>
                    <a:pt x="1680920" y="1778676"/>
                  </a:cubicBezTo>
                  <a:cubicBezTo>
                    <a:pt x="1650473" y="1769353"/>
                    <a:pt x="1627839" y="1749090"/>
                    <a:pt x="1603320" y="1731145"/>
                  </a:cubicBezTo>
                  <a:cubicBezTo>
                    <a:pt x="1572764" y="1709158"/>
                    <a:pt x="1548352" y="1680974"/>
                    <a:pt x="1524264" y="1652412"/>
                  </a:cubicBezTo>
                  <a:cubicBezTo>
                    <a:pt x="1497858" y="1621157"/>
                    <a:pt x="1474632" y="1587368"/>
                    <a:pt x="1446447" y="1557567"/>
                  </a:cubicBezTo>
                  <a:cubicBezTo>
                    <a:pt x="1420688" y="1524964"/>
                    <a:pt x="1394121" y="1492954"/>
                    <a:pt x="1368847" y="1459919"/>
                  </a:cubicBezTo>
                  <a:cubicBezTo>
                    <a:pt x="1354943" y="1441759"/>
                    <a:pt x="1338022" y="1426077"/>
                    <a:pt x="1324926" y="1407000"/>
                  </a:cubicBezTo>
                  <a:cubicBezTo>
                    <a:pt x="1302347" y="1374235"/>
                    <a:pt x="1274917" y="1345189"/>
                    <a:pt x="1251421" y="1313071"/>
                  </a:cubicBezTo>
                  <a:cubicBezTo>
                    <a:pt x="1238649" y="1295610"/>
                    <a:pt x="1223183" y="1280252"/>
                    <a:pt x="1209819" y="1263007"/>
                  </a:cubicBezTo>
                  <a:cubicBezTo>
                    <a:pt x="1146337" y="1181041"/>
                    <a:pt x="1071538" y="1109530"/>
                    <a:pt x="998626" y="1036240"/>
                  </a:cubicBezTo>
                  <a:cubicBezTo>
                    <a:pt x="985639" y="1023199"/>
                    <a:pt x="970442" y="1013445"/>
                    <a:pt x="956269" y="1002236"/>
                  </a:cubicBezTo>
                  <a:cubicBezTo>
                    <a:pt x="909870" y="965591"/>
                    <a:pt x="861477" y="931857"/>
                    <a:pt x="809204" y="903780"/>
                  </a:cubicBezTo>
                  <a:cubicBezTo>
                    <a:pt x="784200" y="890362"/>
                    <a:pt x="760434" y="874572"/>
                    <a:pt x="734352" y="862986"/>
                  </a:cubicBezTo>
                  <a:cubicBezTo>
                    <a:pt x="692965" y="844556"/>
                    <a:pt x="651470" y="826341"/>
                    <a:pt x="609059" y="810228"/>
                  </a:cubicBezTo>
                  <a:cubicBezTo>
                    <a:pt x="589928" y="802953"/>
                    <a:pt x="571013" y="794331"/>
                    <a:pt x="554415" y="781828"/>
                  </a:cubicBezTo>
                  <a:cubicBezTo>
                    <a:pt x="548056" y="777032"/>
                    <a:pt x="540996" y="773583"/>
                    <a:pt x="533937" y="770080"/>
                  </a:cubicBezTo>
                  <a:cubicBezTo>
                    <a:pt x="434134" y="720340"/>
                    <a:pt x="333414" y="672379"/>
                    <a:pt x="235120" y="619782"/>
                  </a:cubicBezTo>
                  <a:cubicBezTo>
                    <a:pt x="162477" y="580928"/>
                    <a:pt x="88271" y="545254"/>
                    <a:pt x="15358" y="507046"/>
                  </a:cubicBezTo>
                  <a:cubicBezTo>
                    <a:pt x="9053" y="503597"/>
                    <a:pt x="2156" y="500849"/>
                    <a:pt x="0" y="492765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 w="53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78" name="Freeform: Shape 4">
              <a:extLst>
                <a:ext uri="{FF2B5EF4-FFF2-40B4-BE49-F238E27FC236}">
                  <a16:creationId xmlns:a16="http://schemas.microsoft.com/office/drawing/2014/main" id="{086EF828-0A8B-4FBA-9BEA-DE88BBB3177B}"/>
                </a:ext>
              </a:extLst>
            </p:cNvPr>
            <p:cNvSpPr/>
            <p:nvPr/>
          </p:nvSpPr>
          <p:spPr>
            <a:xfrm>
              <a:off x="8786093" y="1879517"/>
              <a:ext cx="2077172" cy="2048130"/>
            </a:xfrm>
            <a:custGeom>
              <a:avLst/>
              <a:gdLst>
                <a:gd name="connsiteX0" fmla="*/ 1663152 w 2077172"/>
                <a:gd name="connsiteY0" fmla="*/ 12597 h 2048130"/>
                <a:gd name="connsiteX1" fmla="*/ 2073358 w 2077172"/>
                <a:gd name="connsiteY1" fmla="*/ 315779 h 2048130"/>
                <a:gd name="connsiteX2" fmla="*/ 2073197 w 2077172"/>
                <a:gd name="connsiteY2" fmla="*/ 332808 h 2048130"/>
                <a:gd name="connsiteX3" fmla="*/ 1875099 w 2077172"/>
                <a:gd name="connsiteY3" fmla="*/ 805742 h 2048130"/>
                <a:gd name="connsiteX4" fmla="*/ 1606029 w 2077172"/>
                <a:gd name="connsiteY4" fmla="*/ 1359780 h 2048130"/>
                <a:gd name="connsiteX5" fmla="*/ 1265286 w 2077172"/>
                <a:gd name="connsiteY5" fmla="*/ 1827055 h 2048130"/>
                <a:gd name="connsiteX6" fmla="*/ 1038519 w 2077172"/>
                <a:gd name="connsiteY6" fmla="*/ 2000148 h 2048130"/>
                <a:gd name="connsiteX7" fmla="*/ 823554 w 2077172"/>
                <a:gd name="connsiteY7" fmla="*/ 2047248 h 2048130"/>
                <a:gd name="connsiteX8" fmla="*/ 751072 w 2077172"/>
                <a:gd name="connsiteY8" fmla="*/ 2031889 h 2048130"/>
                <a:gd name="connsiteX9" fmla="*/ 721056 w 2077172"/>
                <a:gd name="connsiteY9" fmla="*/ 2020680 h 2048130"/>
                <a:gd name="connsiteX10" fmla="*/ 591721 w 2077172"/>
                <a:gd name="connsiteY10" fmla="*/ 1905680 h 2048130"/>
                <a:gd name="connsiteX11" fmla="*/ 453710 w 2077172"/>
                <a:gd name="connsiteY11" fmla="*/ 1645502 h 2048130"/>
                <a:gd name="connsiteX12" fmla="*/ 421269 w 2077172"/>
                <a:gd name="connsiteY12" fmla="*/ 1558794 h 2048130"/>
                <a:gd name="connsiteX13" fmla="*/ 177 w 2077172"/>
                <a:gd name="connsiteY13" fmla="*/ 336688 h 2048130"/>
                <a:gd name="connsiteX14" fmla="*/ 609181 w 2077172"/>
                <a:gd name="connsiteY14" fmla="*/ 333239 h 2048130"/>
                <a:gd name="connsiteX15" fmla="*/ 776832 w 2077172"/>
                <a:gd name="connsiteY15" fmla="*/ 289050 h 2048130"/>
                <a:gd name="connsiteX16" fmla="*/ 1061422 w 2077172"/>
                <a:gd name="connsiteY16" fmla="*/ 40350 h 2048130"/>
                <a:gd name="connsiteX17" fmla="*/ 1077643 w 2077172"/>
                <a:gd name="connsiteY17" fmla="*/ 16639 h 2048130"/>
                <a:gd name="connsiteX18" fmla="*/ 1087990 w 2077172"/>
                <a:gd name="connsiteY18" fmla="*/ 37009 h 2048130"/>
                <a:gd name="connsiteX19" fmla="*/ 1167099 w 2077172"/>
                <a:gd name="connsiteY19" fmla="*/ 365196 h 2048130"/>
                <a:gd name="connsiteX20" fmla="*/ 1216624 w 2077172"/>
                <a:gd name="connsiteY20" fmla="*/ 572724 h 2048130"/>
                <a:gd name="connsiteX21" fmla="*/ 1400710 w 2077172"/>
                <a:gd name="connsiteY21" fmla="*/ 326126 h 2048130"/>
                <a:gd name="connsiteX22" fmla="*/ 1609101 w 2077172"/>
                <a:gd name="connsiteY22" fmla="*/ 46063 h 2048130"/>
                <a:gd name="connsiteX23" fmla="*/ 1636422 w 2077172"/>
                <a:gd name="connsiteY23" fmla="*/ 9741 h 2048130"/>
                <a:gd name="connsiteX24" fmla="*/ 1663152 w 2077172"/>
                <a:gd name="connsiteY24" fmla="*/ 12597 h 20481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077172" h="2048130">
                  <a:moveTo>
                    <a:pt x="1663152" y="12597"/>
                  </a:moveTo>
                  <a:cubicBezTo>
                    <a:pt x="1799869" y="113640"/>
                    <a:pt x="1936641" y="214736"/>
                    <a:pt x="2073358" y="315779"/>
                  </a:cubicBezTo>
                  <a:cubicBezTo>
                    <a:pt x="2080795" y="321545"/>
                    <a:pt x="2075460" y="327096"/>
                    <a:pt x="2073197" y="332808"/>
                  </a:cubicBezTo>
                  <a:cubicBezTo>
                    <a:pt x="2009823" y="491567"/>
                    <a:pt x="1944078" y="649355"/>
                    <a:pt x="1875099" y="805742"/>
                  </a:cubicBezTo>
                  <a:cubicBezTo>
                    <a:pt x="1792217" y="993709"/>
                    <a:pt x="1705401" y="1179843"/>
                    <a:pt x="1606029" y="1359780"/>
                  </a:cubicBezTo>
                  <a:cubicBezTo>
                    <a:pt x="1512100" y="1529855"/>
                    <a:pt x="1402650" y="1688775"/>
                    <a:pt x="1265286" y="1827055"/>
                  </a:cubicBezTo>
                  <a:cubicBezTo>
                    <a:pt x="1197762" y="1895010"/>
                    <a:pt x="1125173" y="1957091"/>
                    <a:pt x="1038519" y="2000148"/>
                  </a:cubicBezTo>
                  <a:cubicBezTo>
                    <a:pt x="970941" y="2033775"/>
                    <a:pt x="899807" y="2052529"/>
                    <a:pt x="823554" y="2047248"/>
                  </a:cubicBezTo>
                  <a:cubicBezTo>
                    <a:pt x="798657" y="2045523"/>
                    <a:pt x="775161" y="2037386"/>
                    <a:pt x="751072" y="2031889"/>
                  </a:cubicBezTo>
                  <a:cubicBezTo>
                    <a:pt x="739217" y="2033183"/>
                    <a:pt x="730379" y="2025961"/>
                    <a:pt x="721056" y="2020680"/>
                  </a:cubicBezTo>
                  <a:cubicBezTo>
                    <a:pt x="669807" y="1991526"/>
                    <a:pt x="629013" y="1951055"/>
                    <a:pt x="591721" y="1905680"/>
                  </a:cubicBezTo>
                  <a:cubicBezTo>
                    <a:pt x="527916" y="1828079"/>
                    <a:pt x="489924" y="1737329"/>
                    <a:pt x="453710" y="1645502"/>
                  </a:cubicBezTo>
                  <a:cubicBezTo>
                    <a:pt x="442394" y="1616779"/>
                    <a:pt x="430538" y="1588271"/>
                    <a:pt x="421269" y="1558794"/>
                  </a:cubicBezTo>
                  <a:cubicBezTo>
                    <a:pt x="419113" y="1552004"/>
                    <a:pt x="-9955" y="342562"/>
                    <a:pt x="177" y="336688"/>
                  </a:cubicBezTo>
                  <a:cubicBezTo>
                    <a:pt x="25397" y="331838"/>
                    <a:pt x="385540" y="336688"/>
                    <a:pt x="609181" y="333239"/>
                  </a:cubicBezTo>
                  <a:cubicBezTo>
                    <a:pt x="667113" y="332323"/>
                    <a:pt x="722295" y="308935"/>
                    <a:pt x="776832" y="289050"/>
                  </a:cubicBezTo>
                  <a:cubicBezTo>
                    <a:pt x="903688" y="242705"/>
                    <a:pt x="995084" y="155889"/>
                    <a:pt x="1061422" y="40350"/>
                  </a:cubicBezTo>
                  <a:cubicBezTo>
                    <a:pt x="1066164" y="32051"/>
                    <a:pt x="1069829" y="22890"/>
                    <a:pt x="1077643" y="16639"/>
                  </a:cubicBezTo>
                  <a:cubicBezTo>
                    <a:pt x="1085403" y="21219"/>
                    <a:pt x="1086157" y="29518"/>
                    <a:pt x="1087990" y="37009"/>
                  </a:cubicBezTo>
                  <a:cubicBezTo>
                    <a:pt x="1114288" y="146405"/>
                    <a:pt x="1141502" y="255639"/>
                    <a:pt x="1167099" y="365196"/>
                  </a:cubicBezTo>
                  <a:cubicBezTo>
                    <a:pt x="1182781" y="434336"/>
                    <a:pt x="1199972" y="503099"/>
                    <a:pt x="1216624" y="572724"/>
                  </a:cubicBezTo>
                  <a:cubicBezTo>
                    <a:pt x="1279081" y="490812"/>
                    <a:pt x="1339600" y="408254"/>
                    <a:pt x="1400710" y="326126"/>
                  </a:cubicBezTo>
                  <a:cubicBezTo>
                    <a:pt x="1470174" y="232789"/>
                    <a:pt x="1539583" y="139345"/>
                    <a:pt x="1609101" y="46063"/>
                  </a:cubicBezTo>
                  <a:cubicBezTo>
                    <a:pt x="1618154" y="33937"/>
                    <a:pt x="1626184" y="21004"/>
                    <a:pt x="1636422" y="9741"/>
                  </a:cubicBezTo>
                  <a:cubicBezTo>
                    <a:pt x="1648817" y="-3893"/>
                    <a:pt x="1653182" y="-3462"/>
                    <a:pt x="1663152" y="12597"/>
                  </a:cubicBezTo>
                  <a:close/>
                </a:path>
              </a:pathLst>
            </a:custGeom>
            <a:solidFill>
              <a:srgbClr val="010101"/>
            </a:solidFill>
            <a:ln w="53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79" name="Freeform: Shape 5">
              <a:extLst>
                <a:ext uri="{FF2B5EF4-FFF2-40B4-BE49-F238E27FC236}">
                  <a16:creationId xmlns:a16="http://schemas.microsoft.com/office/drawing/2014/main" id="{628B9E1F-39EA-4061-B47B-71B5B3F1A900}"/>
                </a:ext>
              </a:extLst>
            </p:cNvPr>
            <p:cNvSpPr/>
            <p:nvPr/>
          </p:nvSpPr>
          <p:spPr>
            <a:xfrm>
              <a:off x="7424136" y="2207738"/>
              <a:ext cx="1951059" cy="2440910"/>
            </a:xfrm>
            <a:custGeom>
              <a:avLst/>
              <a:gdLst>
                <a:gd name="connsiteX0" fmla="*/ 50410 w 1951059"/>
                <a:gd name="connsiteY0" fmla="*/ 124653 h 2440910"/>
                <a:gd name="connsiteX1" fmla="*/ 70780 w 1951059"/>
                <a:gd name="connsiteY1" fmla="*/ 105954 h 2440910"/>
                <a:gd name="connsiteX2" fmla="*/ 326755 w 1951059"/>
                <a:gd name="connsiteY2" fmla="*/ 33742 h 2440910"/>
                <a:gd name="connsiteX3" fmla="*/ 641793 w 1951059"/>
                <a:gd name="connsiteY3" fmla="*/ 11432 h 2440910"/>
                <a:gd name="connsiteX4" fmla="*/ 732327 w 1951059"/>
                <a:gd name="connsiteY4" fmla="*/ 13318 h 2440910"/>
                <a:gd name="connsiteX5" fmla="*/ 1038203 w 1951059"/>
                <a:gd name="connsiteY5" fmla="*/ 600 h 2440910"/>
                <a:gd name="connsiteX6" fmla="*/ 940933 w 1951059"/>
                <a:gd name="connsiteY6" fmla="*/ 1261236 h 2440910"/>
                <a:gd name="connsiteX7" fmla="*/ 972458 w 1951059"/>
                <a:gd name="connsiteY7" fmla="*/ 1443059 h 2440910"/>
                <a:gd name="connsiteX8" fmla="*/ 1084171 w 1951059"/>
                <a:gd name="connsiteY8" fmla="*/ 1515810 h 2440910"/>
                <a:gd name="connsiteX9" fmla="*/ 1545519 w 1951059"/>
                <a:gd name="connsiteY9" fmla="*/ 1653767 h 2440910"/>
                <a:gd name="connsiteX10" fmla="*/ 1876131 w 1951059"/>
                <a:gd name="connsiteY10" fmla="*/ 1873367 h 2440910"/>
                <a:gd name="connsiteX11" fmla="*/ 1949582 w 1951059"/>
                <a:gd name="connsiteY11" fmla="*/ 1938196 h 2440910"/>
                <a:gd name="connsiteX12" fmla="*/ 1942684 w 1951059"/>
                <a:gd name="connsiteY12" fmla="*/ 1961099 h 2440910"/>
                <a:gd name="connsiteX13" fmla="*/ 1759352 w 1951059"/>
                <a:gd name="connsiteY13" fmla="*/ 2259592 h 2440910"/>
                <a:gd name="connsiteX14" fmla="*/ 1650927 w 1951059"/>
                <a:gd name="connsiteY14" fmla="*/ 2435811 h 2440910"/>
                <a:gd name="connsiteX15" fmla="*/ 1622204 w 1951059"/>
                <a:gd name="connsiteY15" fmla="*/ 2435811 h 2440910"/>
                <a:gd name="connsiteX16" fmla="*/ 1347367 w 1951059"/>
                <a:gd name="connsiteY16" fmla="*/ 2324421 h 2440910"/>
                <a:gd name="connsiteX17" fmla="*/ 842908 w 1951059"/>
                <a:gd name="connsiteY17" fmla="*/ 2120773 h 2440910"/>
                <a:gd name="connsiteX18" fmla="*/ 694173 w 1951059"/>
                <a:gd name="connsiteY18" fmla="*/ 2078901 h 2440910"/>
                <a:gd name="connsiteX19" fmla="*/ 338072 w 1951059"/>
                <a:gd name="connsiteY19" fmla="*/ 1934369 h 2440910"/>
                <a:gd name="connsiteX20" fmla="*/ 129465 w 1951059"/>
                <a:gd name="connsiteY20" fmla="*/ 1713153 h 2440910"/>
                <a:gd name="connsiteX21" fmla="*/ 30147 w 1951059"/>
                <a:gd name="connsiteY21" fmla="*/ 1380494 h 2440910"/>
                <a:gd name="connsiteX22" fmla="*/ 6867 w 1951059"/>
                <a:gd name="connsiteY22" fmla="*/ 1123710 h 2440910"/>
                <a:gd name="connsiteX23" fmla="*/ 1047 w 1951059"/>
                <a:gd name="connsiteY23" fmla="*/ 745729 h 2440910"/>
                <a:gd name="connsiteX24" fmla="*/ 8322 w 1951059"/>
                <a:gd name="connsiteY24" fmla="*/ 502419 h 2440910"/>
                <a:gd name="connsiteX25" fmla="*/ 27884 w 1951059"/>
                <a:gd name="connsiteY25" fmla="*/ 292573 h 2440910"/>
                <a:gd name="connsiteX26" fmla="*/ 43997 w 1951059"/>
                <a:gd name="connsiteY26" fmla="*/ 142599 h 2440910"/>
                <a:gd name="connsiteX27" fmla="*/ 50410 w 1951059"/>
                <a:gd name="connsiteY27" fmla="*/ 124653 h 24409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1951059" h="2440910">
                  <a:moveTo>
                    <a:pt x="50410" y="124653"/>
                  </a:moveTo>
                  <a:cubicBezTo>
                    <a:pt x="52619" y="113391"/>
                    <a:pt x="59463" y="109079"/>
                    <a:pt x="70780" y="105954"/>
                  </a:cubicBezTo>
                  <a:cubicBezTo>
                    <a:pt x="156249" y="82404"/>
                    <a:pt x="241178" y="56699"/>
                    <a:pt x="326755" y="33742"/>
                  </a:cubicBezTo>
                  <a:cubicBezTo>
                    <a:pt x="430169" y="5989"/>
                    <a:pt x="535792" y="5612"/>
                    <a:pt x="641793" y="11432"/>
                  </a:cubicBezTo>
                  <a:cubicBezTo>
                    <a:pt x="671917" y="13102"/>
                    <a:pt x="702149" y="12725"/>
                    <a:pt x="732327" y="13318"/>
                  </a:cubicBezTo>
                  <a:cubicBezTo>
                    <a:pt x="736422" y="13372"/>
                    <a:pt x="1034916" y="-3334"/>
                    <a:pt x="1038203" y="600"/>
                  </a:cubicBezTo>
                  <a:cubicBezTo>
                    <a:pt x="1033138" y="9276"/>
                    <a:pt x="934574" y="1253853"/>
                    <a:pt x="940933" y="1261236"/>
                  </a:cubicBezTo>
                  <a:cubicBezTo>
                    <a:pt x="938939" y="1323963"/>
                    <a:pt x="946268" y="1383942"/>
                    <a:pt x="972458" y="1443059"/>
                  </a:cubicBezTo>
                  <a:cubicBezTo>
                    <a:pt x="995469" y="1495062"/>
                    <a:pt x="1036802" y="1504978"/>
                    <a:pt x="1084171" y="1515810"/>
                  </a:cubicBezTo>
                  <a:cubicBezTo>
                    <a:pt x="1240936" y="1551539"/>
                    <a:pt x="1397107" y="1589854"/>
                    <a:pt x="1545519" y="1653767"/>
                  </a:cubicBezTo>
                  <a:cubicBezTo>
                    <a:pt x="1669034" y="1706956"/>
                    <a:pt x="1775088" y="1786389"/>
                    <a:pt x="1876131" y="1873367"/>
                  </a:cubicBezTo>
                  <a:cubicBezTo>
                    <a:pt x="1900866" y="1894653"/>
                    <a:pt x="1925116" y="1916586"/>
                    <a:pt x="1949582" y="1938196"/>
                  </a:cubicBezTo>
                  <a:cubicBezTo>
                    <a:pt x="1954217" y="1947896"/>
                    <a:pt x="1946834" y="1954309"/>
                    <a:pt x="1942684" y="1961099"/>
                  </a:cubicBezTo>
                  <a:cubicBezTo>
                    <a:pt x="1881843" y="2060794"/>
                    <a:pt x="1820409" y="2160113"/>
                    <a:pt x="1759352" y="2259592"/>
                  </a:cubicBezTo>
                  <a:cubicBezTo>
                    <a:pt x="1723300" y="2318386"/>
                    <a:pt x="1687141" y="2377125"/>
                    <a:pt x="1650927" y="2435811"/>
                  </a:cubicBezTo>
                  <a:cubicBezTo>
                    <a:pt x="1641335" y="2445026"/>
                    <a:pt x="1631527" y="2439691"/>
                    <a:pt x="1622204" y="2435811"/>
                  </a:cubicBezTo>
                  <a:cubicBezTo>
                    <a:pt x="1530915" y="2397927"/>
                    <a:pt x="1438925" y="2361659"/>
                    <a:pt x="1347367" y="2324421"/>
                  </a:cubicBezTo>
                  <a:cubicBezTo>
                    <a:pt x="1179394" y="2256090"/>
                    <a:pt x="1011043" y="2188782"/>
                    <a:pt x="842908" y="2120773"/>
                  </a:cubicBezTo>
                  <a:cubicBezTo>
                    <a:pt x="795000" y="2101373"/>
                    <a:pt x="743967" y="2091996"/>
                    <a:pt x="694173" y="2078901"/>
                  </a:cubicBezTo>
                  <a:cubicBezTo>
                    <a:pt x="569096" y="2046028"/>
                    <a:pt x="448707" y="2001516"/>
                    <a:pt x="338072" y="1934369"/>
                  </a:cubicBezTo>
                  <a:cubicBezTo>
                    <a:pt x="248777" y="1880157"/>
                    <a:pt x="181038" y="1804172"/>
                    <a:pt x="129465" y="1713153"/>
                  </a:cubicBezTo>
                  <a:cubicBezTo>
                    <a:pt x="70834" y="1609685"/>
                    <a:pt x="49925" y="1495116"/>
                    <a:pt x="30147" y="1380494"/>
                  </a:cubicBezTo>
                  <a:cubicBezTo>
                    <a:pt x="15543" y="1295725"/>
                    <a:pt x="11825" y="1209664"/>
                    <a:pt x="6867" y="1123710"/>
                  </a:cubicBezTo>
                  <a:cubicBezTo>
                    <a:pt x="-408" y="997717"/>
                    <a:pt x="-1055" y="871669"/>
                    <a:pt x="1047" y="745729"/>
                  </a:cubicBezTo>
                  <a:cubicBezTo>
                    <a:pt x="2394" y="664626"/>
                    <a:pt x="4334" y="583414"/>
                    <a:pt x="8322" y="502419"/>
                  </a:cubicBezTo>
                  <a:cubicBezTo>
                    <a:pt x="11771" y="432308"/>
                    <a:pt x="20501" y="362468"/>
                    <a:pt x="27884" y="292573"/>
                  </a:cubicBezTo>
                  <a:cubicBezTo>
                    <a:pt x="33165" y="242564"/>
                    <a:pt x="38500" y="192554"/>
                    <a:pt x="43997" y="142599"/>
                  </a:cubicBezTo>
                  <a:cubicBezTo>
                    <a:pt x="44751" y="136186"/>
                    <a:pt x="43619" y="128965"/>
                    <a:pt x="50410" y="124653"/>
                  </a:cubicBezTo>
                  <a:close/>
                </a:path>
              </a:pathLst>
            </a:custGeom>
            <a:solidFill>
              <a:srgbClr val="010101"/>
            </a:solidFill>
            <a:ln w="53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80" name="Freeform: Shape 6">
              <a:extLst>
                <a:ext uri="{FF2B5EF4-FFF2-40B4-BE49-F238E27FC236}">
                  <a16:creationId xmlns:a16="http://schemas.microsoft.com/office/drawing/2014/main" id="{C96C664F-E571-4482-8DA6-F369B21D6768}"/>
                </a:ext>
              </a:extLst>
            </p:cNvPr>
            <p:cNvSpPr/>
            <p:nvPr/>
          </p:nvSpPr>
          <p:spPr>
            <a:xfrm>
              <a:off x="7351722" y="1212191"/>
              <a:ext cx="2551546" cy="1121655"/>
            </a:xfrm>
            <a:custGeom>
              <a:avLst/>
              <a:gdLst>
                <a:gd name="connsiteX0" fmla="*/ 5399 w 2551546"/>
                <a:gd name="connsiteY0" fmla="*/ 0 h 1121655"/>
                <a:gd name="connsiteX1" fmla="*/ 2501937 w 2551546"/>
                <a:gd name="connsiteY1" fmla="*/ 0 h 1121655"/>
                <a:gd name="connsiteX2" fmla="*/ 2530337 w 2551546"/>
                <a:gd name="connsiteY2" fmla="*/ 276830 h 1121655"/>
                <a:gd name="connsiteX3" fmla="*/ 2542408 w 2551546"/>
                <a:gd name="connsiteY3" fmla="*/ 422763 h 1121655"/>
                <a:gd name="connsiteX4" fmla="*/ 2542677 w 2551546"/>
                <a:gd name="connsiteY4" fmla="*/ 424541 h 1121655"/>
                <a:gd name="connsiteX5" fmla="*/ 2550599 w 2551546"/>
                <a:gd name="connsiteY5" fmla="*/ 606903 h 1121655"/>
                <a:gd name="connsiteX6" fmla="*/ 2515786 w 2551546"/>
                <a:gd name="connsiteY6" fmla="*/ 685097 h 1121655"/>
                <a:gd name="connsiteX7" fmla="*/ 2429078 w 2551546"/>
                <a:gd name="connsiteY7" fmla="*/ 810444 h 1121655"/>
                <a:gd name="connsiteX8" fmla="*/ 2289612 w 2551546"/>
                <a:gd name="connsiteY8" fmla="*/ 924959 h 1121655"/>
                <a:gd name="connsiteX9" fmla="*/ 2068827 w 2551546"/>
                <a:gd name="connsiteY9" fmla="*/ 1000620 h 1121655"/>
                <a:gd name="connsiteX10" fmla="*/ 777743 w 2551546"/>
                <a:gd name="connsiteY10" fmla="*/ 1014038 h 1121655"/>
                <a:gd name="connsiteX11" fmla="*/ 570754 w 2551546"/>
                <a:gd name="connsiteY11" fmla="*/ 1010158 h 1121655"/>
                <a:gd name="connsiteX12" fmla="*/ 172888 w 2551546"/>
                <a:gd name="connsiteY12" fmla="*/ 1098968 h 1121655"/>
                <a:gd name="connsiteX13" fmla="*/ 122501 w 2551546"/>
                <a:gd name="connsiteY13" fmla="*/ 1121655 h 1121655"/>
                <a:gd name="connsiteX14" fmla="*/ 90598 w 2551546"/>
                <a:gd name="connsiteY14" fmla="*/ 1085226 h 1121655"/>
                <a:gd name="connsiteX15" fmla="*/ 57133 w 2551546"/>
                <a:gd name="connsiteY15" fmla="*/ 877536 h 1121655"/>
                <a:gd name="connsiteX16" fmla="*/ 15423 w 2551546"/>
                <a:gd name="connsiteY16" fmla="*/ 601460 h 1121655"/>
                <a:gd name="connsiteX17" fmla="*/ 8363 w 2551546"/>
                <a:gd name="connsiteY17" fmla="*/ 272196 h 1121655"/>
                <a:gd name="connsiteX18" fmla="*/ 1250 w 2551546"/>
                <a:gd name="connsiteY18" fmla="*/ 24089 h 1121655"/>
                <a:gd name="connsiteX19" fmla="*/ 5399 w 2551546"/>
                <a:gd name="connsiteY19" fmla="*/ 0 h 1121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551546" h="1121655">
                  <a:moveTo>
                    <a:pt x="5399" y="0"/>
                  </a:moveTo>
                  <a:cubicBezTo>
                    <a:pt x="837560" y="0"/>
                    <a:pt x="1669776" y="0"/>
                    <a:pt x="2501937" y="0"/>
                  </a:cubicBezTo>
                  <a:cubicBezTo>
                    <a:pt x="2521014" y="14227"/>
                    <a:pt x="2524840" y="227575"/>
                    <a:pt x="2530337" y="276830"/>
                  </a:cubicBezTo>
                  <a:cubicBezTo>
                    <a:pt x="2535779" y="325438"/>
                    <a:pt x="2533354" y="374532"/>
                    <a:pt x="2542408" y="422763"/>
                  </a:cubicBezTo>
                  <a:cubicBezTo>
                    <a:pt x="2542570" y="423571"/>
                    <a:pt x="2542731" y="424218"/>
                    <a:pt x="2542677" y="424541"/>
                  </a:cubicBezTo>
                  <a:cubicBezTo>
                    <a:pt x="2540306" y="485544"/>
                    <a:pt x="2555395" y="545793"/>
                    <a:pt x="2550599" y="606903"/>
                  </a:cubicBezTo>
                  <a:cubicBezTo>
                    <a:pt x="2544132" y="635249"/>
                    <a:pt x="2527804" y="659230"/>
                    <a:pt x="2515786" y="685097"/>
                  </a:cubicBezTo>
                  <a:cubicBezTo>
                    <a:pt x="2488518" y="727993"/>
                    <a:pt x="2461897" y="771266"/>
                    <a:pt x="2429078" y="810444"/>
                  </a:cubicBezTo>
                  <a:cubicBezTo>
                    <a:pt x="2389685" y="857489"/>
                    <a:pt x="2343448" y="895535"/>
                    <a:pt x="2289612" y="924959"/>
                  </a:cubicBezTo>
                  <a:cubicBezTo>
                    <a:pt x="2220257" y="962843"/>
                    <a:pt x="2145727" y="985261"/>
                    <a:pt x="2068827" y="1000620"/>
                  </a:cubicBezTo>
                  <a:cubicBezTo>
                    <a:pt x="2059612" y="1002452"/>
                    <a:pt x="790730" y="1014361"/>
                    <a:pt x="777743" y="1014038"/>
                  </a:cubicBezTo>
                  <a:cubicBezTo>
                    <a:pt x="708765" y="1012475"/>
                    <a:pt x="639786" y="1006925"/>
                    <a:pt x="570754" y="1010158"/>
                  </a:cubicBezTo>
                  <a:cubicBezTo>
                    <a:pt x="494823" y="1013715"/>
                    <a:pt x="231142" y="1082478"/>
                    <a:pt x="172888" y="1098968"/>
                  </a:cubicBezTo>
                  <a:cubicBezTo>
                    <a:pt x="154889" y="1104087"/>
                    <a:pt x="136620" y="1108129"/>
                    <a:pt x="122501" y="1121655"/>
                  </a:cubicBezTo>
                  <a:cubicBezTo>
                    <a:pt x="100568" y="1119392"/>
                    <a:pt x="93455" y="1105381"/>
                    <a:pt x="90598" y="1085226"/>
                  </a:cubicBezTo>
                  <a:cubicBezTo>
                    <a:pt x="80683" y="1015816"/>
                    <a:pt x="67642" y="946892"/>
                    <a:pt x="57133" y="877536"/>
                  </a:cubicBezTo>
                  <a:cubicBezTo>
                    <a:pt x="49265" y="825587"/>
                    <a:pt x="29111" y="683157"/>
                    <a:pt x="15423" y="601460"/>
                  </a:cubicBezTo>
                  <a:cubicBezTo>
                    <a:pt x="2220" y="491957"/>
                    <a:pt x="4429" y="381861"/>
                    <a:pt x="8363" y="272196"/>
                  </a:cubicBezTo>
                  <a:cubicBezTo>
                    <a:pt x="9818" y="231509"/>
                    <a:pt x="10734" y="65368"/>
                    <a:pt x="1250" y="24089"/>
                  </a:cubicBezTo>
                  <a:cubicBezTo>
                    <a:pt x="-798" y="15520"/>
                    <a:pt x="-906" y="7113"/>
                    <a:pt x="5399" y="0"/>
                  </a:cubicBezTo>
                  <a:close/>
                </a:path>
              </a:pathLst>
            </a:custGeom>
            <a:solidFill>
              <a:schemeClr val="accent1"/>
            </a:solidFill>
            <a:ln w="53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81" name="Freeform: Shape 8">
              <a:extLst>
                <a:ext uri="{FF2B5EF4-FFF2-40B4-BE49-F238E27FC236}">
                  <a16:creationId xmlns:a16="http://schemas.microsoft.com/office/drawing/2014/main" id="{DC3B0123-BDA7-455E-AAF7-3D3C61285648}"/>
                </a:ext>
              </a:extLst>
            </p:cNvPr>
            <p:cNvSpPr/>
            <p:nvPr/>
          </p:nvSpPr>
          <p:spPr>
            <a:xfrm>
              <a:off x="6679784" y="1209830"/>
              <a:ext cx="460880" cy="338271"/>
            </a:xfrm>
            <a:custGeom>
              <a:avLst/>
              <a:gdLst>
                <a:gd name="connsiteX0" fmla="*/ 93390 w 460880"/>
                <a:gd name="connsiteY0" fmla="*/ 333835 h 338271"/>
                <a:gd name="connsiteX1" fmla="*/ 57985 w 460880"/>
                <a:gd name="connsiteY1" fmla="*/ 312010 h 338271"/>
                <a:gd name="connsiteX2" fmla="*/ 0 w 460880"/>
                <a:gd name="connsiteY2" fmla="*/ 7750 h 338271"/>
                <a:gd name="connsiteX3" fmla="*/ 454234 w 460880"/>
                <a:gd name="connsiteY3" fmla="*/ 1122 h 338271"/>
                <a:gd name="connsiteX4" fmla="*/ 412093 w 460880"/>
                <a:gd name="connsiteY4" fmla="*/ 121241 h 338271"/>
                <a:gd name="connsiteX5" fmla="*/ 412308 w 460880"/>
                <a:gd name="connsiteY5" fmla="*/ 152820 h 338271"/>
                <a:gd name="connsiteX6" fmla="*/ 453857 w 460880"/>
                <a:gd name="connsiteY6" fmla="*/ 263294 h 338271"/>
                <a:gd name="connsiteX7" fmla="*/ 460108 w 460880"/>
                <a:gd name="connsiteY7" fmla="*/ 282263 h 338271"/>
                <a:gd name="connsiteX8" fmla="*/ 450247 w 460880"/>
                <a:gd name="connsiteY8" fmla="*/ 297783 h 338271"/>
                <a:gd name="connsiteX9" fmla="*/ 93390 w 460880"/>
                <a:gd name="connsiteY9" fmla="*/ 333835 h 3382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60880" h="338271">
                  <a:moveTo>
                    <a:pt x="93390" y="333835"/>
                  </a:moveTo>
                  <a:cubicBezTo>
                    <a:pt x="68494" y="343751"/>
                    <a:pt x="62188" y="337284"/>
                    <a:pt x="57985" y="312010"/>
                  </a:cubicBezTo>
                  <a:cubicBezTo>
                    <a:pt x="52650" y="280215"/>
                    <a:pt x="54" y="34695"/>
                    <a:pt x="0" y="7750"/>
                  </a:cubicBezTo>
                  <a:cubicBezTo>
                    <a:pt x="0" y="5972"/>
                    <a:pt x="395064" y="-3136"/>
                    <a:pt x="454234" y="1122"/>
                  </a:cubicBezTo>
                  <a:cubicBezTo>
                    <a:pt x="447283" y="23270"/>
                    <a:pt x="421523" y="95698"/>
                    <a:pt x="412093" y="121241"/>
                  </a:cubicBezTo>
                  <a:cubicBezTo>
                    <a:pt x="408105" y="132127"/>
                    <a:pt x="408213" y="141935"/>
                    <a:pt x="412308" y="152820"/>
                  </a:cubicBezTo>
                  <a:cubicBezTo>
                    <a:pt x="426104" y="189681"/>
                    <a:pt x="438984" y="226811"/>
                    <a:pt x="453857" y="263294"/>
                  </a:cubicBezTo>
                  <a:cubicBezTo>
                    <a:pt x="456390" y="269491"/>
                    <a:pt x="458384" y="275796"/>
                    <a:pt x="460108" y="282263"/>
                  </a:cubicBezTo>
                  <a:cubicBezTo>
                    <a:pt x="462533" y="291101"/>
                    <a:pt x="459246" y="297460"/>
                    <a:pt x="450247" y="297783"/>
                  </a:cubicBezTo>
                  <a:cubicBezTo>
                    <a:pt x="428421" y="298538"/>
                    <a:pt x="99642" y="331356"/>
                    <a:pt x="93390" y="333835"/>
                  </a:cubicBezTo>
                  <a:close/>
                </a:path>
              </a:pathLst>
            </a:custGeom>
            <a:solidFill>
              <a:schemeClr val="accent1"/>
            </a:solidFill>
            <a:ln w="53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82" name="Freeform: Shape 9">
              <a:extLst>
                <a:ext uri="{FF2B5EF4-FFF2-40B4-BE49-F238E27FC236}">
                  <a16:creationId xmlns:a16="http://schemas.microsoft.com/office/drawing/2014/main" id="{88D409C7-5682-4BFF-92B0-E43AF413DEDE}"/>
                </a:ext>
              </a:extLst>
            </p:cNvPr>
            <p:cNvSpPr/>
            <p:nvPr/>
          </p:nvSpPr>
          <p:spPr>
            <a:xfrm>
              <a:off x="9074093" y="4145933"/>
              <a:ext cx="1818711" cy="1785916"/>
            </a:xfrm>
            <a:custGeom>
              <a:avLst/>
              <a:gdLst>
                <a:gd name="connsiteX0" fmla="*/ 0 w 1818711"/>
                <a:gd name="connsiteY0" fmla="*/ 492765 h 1785916"/>
                <a:gd name="connsiteX1" fmla="*/ 89726 w 1818711"/>
                <a:gd name="connsiteY1" fmla="*/ 344300 h 1785916"/>
                <a:gd name="connsiteX2" fmla="*/ 293590 w 1818711"/>
                <a:gd name="connsiteY2" fmla="*/ 12825 h 1785916"/>
                <a:gd name="connsiteX3" fmla="*/ 299571 w 1818711"/>
                <a:gd name="connsiteY3" fmla="*/ 0 h 1785916"/>
                <a:gd name="connsiteX4" fmla="*/ 414949 w 1818711"/>
                <a:gd name="connsiteY4" fmla="*/ 75499 h 1785916"/>
                <a:gd name="connsiteX5" fmla="*/ 558457 w 1818711"/>
                <a:gd name="connsiteY5" fmla="*/ 165818 h 1785916"/>
                <a:gd name="connsiteX6" fmla="*/ 691456 w 1818711"/>
                <a:gd name="connsiteY6" fmla="*/ 242017 h 1785916"/>
                <a:gd name="connsiteX7" fmla="*/ 822030 w 1818711"/>
                <a:gd name="connsiteY7" fmla="*/ 304745 h 1785916"/>
                <a:gd name="connsiteX8" fmla="*/ 915528 w 1818711"/>
                <a:gd name="connsiteY8" fmla="*/ 339450 h 1785916"/>
                <a:gd name="connsiteX9" fmla="*/ 985046 w 1818711"/>
                <a:gd name="connsiteY9" fmla="*/ 356640 h 1785916"/>
                <a:gd name="connsiteX10" fmla="*/ 1096381 w 1818711"/>
                <a:gd name="connsiteY10" fmla="*/ 372645 h 1785916"/>
                <a:gd name="connsiteX11" fmla="*/ 1169833 w 1818711"/>
                <a:gd name="connsiteY11" fmla="*/ 375286 h 1785916"/>
                <a:gd name="connsiteX12" fmla="*/ 1294048 w 1818711"/>
                <a:gd name="connsiteY12" fmla="*/ 370436 h 1785916"/>
                <a:gd name="connsiteX13" fmla="*/ 1497103 w 1818711"/>
                <a:gd name="connsiteY13" fmla="*/ 474065 h 1785916"/>
                <a:gd name="connsiteX14" fmla="*/ 1559507 w 1818711"/>
                <a:gd name="connsiteY14" fmla="*/ 598604 h 1785916"/>
                <a:gd name="connsiteX15" fmla="*/ 1581063 w 1818711"/>
                <a:gd name="connsiteY15" fmla="*/ 696683 h 1785916"/>
                <a:gd name="connsiteX16" fmla="*/ 1587476 w 1818711"/>
                <a:gd name="connsiteY16" fmla="*/ 946676 h 1785916"/>
                <a:gd name="connsiteX17" fmla="*/ 1600248 w 1818711"/>
                <a:gd name="connsiteY17" fmla="*/ 1021636 h 1785916"/>
                <a:gd name="connsiteX18" fmla="*/ 1608277 w 1818711"/>
                <a:gd name="connsiteY18" fmla="*/ 1072346 h 1785916"/>
                <a:gd name="connsiteX19" fmla="*/ 1632582 w 1818711"/>
                <a:gd name="connsiteY19" fmla="*/ 1161803 h 1785916"/>
                <a:gd name="connsiteX20" fmla="*/ 1659904 w 1818711"/>
                <a:gd name="connsiteY20" fmla="*/ 1234176 h 1785916"/>
                <a:gd name="connsiteX21" fmla="*/ 1716164 w 1818711"/>
                <a:gd name="connsiteY21" fmla="*/ 1378331 h 1785916"/>
                <a:gd name="connsiteX22" fmla="*/ 1763156 w 1818711"/>
                <a:gd name="connsiteY22" fmla="*/ 1499205 h 1785916"/>
                <a:gd name="connsiteX23" fmla="*/ 1785143 w 1818711"/>
                <a:gd name="connsiteY23" fmla="*/ 1556058 h 1785916"/>
                <a:gd name="connsiteX24" fmla="*/ 1815429 w 1818711"/>
                <a:gd name="connsiteY24" fmla="*/ 1662490 h 1785916"/>
                <a:gd name="connsiteX25" fmla="*/ 1806375 w 1818711"/>
                <a:gd name="connsiteY25" fmla="*/ 1751515 h 1785916"/>
                <a:gd name="connsiteX26" fmla="*/ 1777005 w 1818711"/>
                <a:gd name="connsiteY26" fmla="*/ 1776789 h 1785916"/>
                <a:gd name="connsiteX27" fmla="*/ 1680920 w 1818711"/>
                <a:gd name="connsiteY27" fmla="*/ 1778676 h 1785916"/>
                <a:gd name="connsiteX28" fmla="*/ 1603320 w 1818711"/>
                <a:gd name="connsiteY28" fmla="*/ 1731145 h 1785916"/>
                <a:gd name="connsiteX29" fmla="*/ 1524264 w 1818711"/>
                <a:gd name="connsiteY29" fmla="*/ 1652412 h 1785916"/>
                <a:gd name="connsiteX30" fmla="*/ 1446447 w 1818711"/>
                <a:gd name="connsiteY30" fmla="*/ 1557567 h 1785916"/>
                <a:gd name="connsiteX31" fmla="*/ 1368847 w 1818711"/>
                <a:gd name="connsiteY31" fmla="*/ 1459919 h 1785916"/>
                <a:gd name="connsiteX32" fmla="*/ 1324926 w 1818711"/>
                <a:gd name="connsiteY32" fmla="*/ 1407000 h 1785916"/>
                <a:gd name="connsiteX33" fmla="*/ 1251421 w 1818711"/>
                <a:gd name="connsiteY33" fmla="*/ 1313071 h 1785916"/>
                <a:gd name="connsiteX34" fmla="*/ 1209819 w 1818711"/>
                <a:gd name="connsiteY34" fmla="*/ 1263007 h 1785916"/>
                <a:gd name="connsiteX35" fmla="*/ 998626 w 1818711"/>
                <a:gd name="connsiteY35" fmla="*/ 1036240 h 1785916"/>
                <a:gd name="connsiteX36" fmla="*/ 956269 w 1818711"/>
                <a:gd name="connsiteY36" fmla="*/ 1002236 h 1785916"/>
                <a:gd name="connsiteX37" fmla="*/ 809204 w 1818711"/>
                <a:gd name="connsiteY37" fmla="*/ 903780 h 1785916"/>
                <a:gd name="connsiteX38" fmla="*/ 734352 w 1818711"/>
                <a:gd name="connsiteY38" fmla="*/ 862986 h 1785916"/>
                <a:gd name="connsiteX39" fmla="*/ 609059 w 1818711"/>
                <a:gd name="connsiteY39" fmla="*/ 810228 h 1785916"/>
                <a:gd name="connsiteX40" fmla="*/ 554415 w 1818711"/>
                <a:gd name="connsiteY40" fmla="*/ 781828 h 1785916"/>
                <a:gd name="connsiteX41" fmla="*/ 533937 w 1818711"/>
                <a:gd name="connsiteY41" fmla="*/ 770080 h 1785916"/>
                <a:gd name="connsiteX42" fmla="*/ 235120 w 1818711"/>
                <a:gd name="connsiteY42" fmla="*/ 619782 h 1785916"/>
                <a:gd name="connsiteX43" fmla="*/ 15358 w 1818711"/>
                <a:gd name="connsiteY43" fmla="*/ 507046 h 1785916"/>
                <a:gd name="connsiteX44" fmla="*/ 0 w 1818711"/>
                <a:gd name="connsiteY44" fmla="*/ 492765 h 17859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1818711" h="1785916">
                  <a:moveTo>
                    <a:pt x="0" y="492765"/>
                  </a:moveTo>
                  <a:cubicBezTo>
                    <a:pt x="29909" y="443294"/>
                    <a:pt x="59494" y="393609"/>
                    <a:pt x="89726" y="344300"/>
                  </a:cubicBezTo>
                  <a:cubicBezTo>
                    <a:pt x="157519" y="233719"/>
                    <a:pt x="225635" y="123299"/>
                    <a:pt x="293590" y="12825"/>
                  </a:cubicBezTo>
                  <a:cubicBezTo>
                    <a:pt x="296069" y="8784"/>
                    <a:pt x="299733" y="5281"/>
                    <a:pt x="299571" y="0"/>
                  </a:cubicBezTo>
                  <a:cubicBezTo>
                    <a:pt x="338049" y="25112"/>
                    <a:pt x="376795" y="49848"/>
                    <a:pt x="414949" y="75499"/>
                  </a:cubicBezTo>
                  <a:cubicBezTo>
                    <a:pt x="461887" y="107078"/>
                    <a:pt x="509848" y="136987"/>
                    <a:pt x="558457" y="165818"/>
                  </a:cubicBezTo>
                  <a:cubicBezTo>
                    <a:pt x="602376" y="191900"/>
                    <a:pt x="645865" y="218791"/>
                    <a:pt x="691456" y="242017"/>
                  </a:cubicBezTo>
                  <a:cubicBezTo>
                    <a:pt x="734513" y="263951"/>
                    <a:pt x="777032" y="286907"/>
                    <a:pt x="822030" y="304745"/>
                  </a:cubicBezTo>
                  <a:cubicBezTo>
                    <a:pt x="852962" y="317031"/>
                    <a:pt x="883625" y="330504"/>
                    <a:pt x="915528" y="339450"/>
                  </a:cubicBezTo>
                  <a:cubicBezTo>
                    <a:pt x="938377" y="345863"/>
                    <a:pt x="961712" y="351467"/>
                    <a:pt x="985046" y="356640"/>
                  </a:cubicBezTo>
                  <a:cubicBezTo>
                    <a:pt x="1021960" y="364831"/>
                    <a:pt x="1059090" y="368119"/>
                    <a:pt x="1096381" y="372645"/>
                  </a:cubicBezTo>
                  <a:cubicBezTo>
                    <a:pt x="1121170" y="375663"/>
                    <a:pt x="1146229" y="379597"/>
                    <a:pt x="1169833" y="375286"/>
                  </a:cubicBezTo>
                  <a:cubicBezTo>
                    <a:pt x="1211381" y="367634"/>
                    <a:pt x="1252715" y="372484"/>
                    <a:pt x="1294048" y="370436"/>
                  </a:cubicBezTo>
                  <a:cubicBezTo>
                    <a:pt x="1381564" y="366017"/>
                    <a:pt x="1446501" y="408320"/>
                    <a:pt x="1497103" y="474065"/>
                  </a:cubicBezTo>
                  <a:cubicBezTo>
                    <a:pt x="1525449" y="510872"/>
                    <a:pt x="1545927" y="553121"/>
                    <a:pt x="1559507" y="598604"/>
                  </a:cubicBezTo>
                  <a:cubicBezTo>
                    <a:pt x="1569154" y="630938"/>
                    <a:pt x="1576698" y="663110"/>
                    <a:pt x="1581063" y="696683"/>
                  </a:cubicBezTo>
                  <a:cubicBezTo>
                    <a:pt x="1591895" y="779942"/>
                    <a:pt x="1583973" y="863363"/>
                    <a:pt x="1587476" y="946676"/>
                  </a:cubicBezTo>
                  <a:cubicBezTo>
                    <a:pt x="1588554" y="972220"/>
                    <a:pt x="1595128" y="996739"/>
                    <a:pt x="1600248" y="1021636"/>
                  </a:cubicBezTo>
                  <a:cubicBezTo>
                    <a:pt x="1603643" y="1038342"/>
                    <a:pt x="1604936" y="1055425"/>
                    <a:pt x="1608277" y="1072346"/>
                  </a:cubicBezTo>
                  <a:cubicBezTo>
                    <a:pt x="1614313" y="1102848"/>
                    <a:pt x="1624121" y="1132164"/>
                    <a:pt x="1632582" y="1161803"/>
                  </a:cubicBezTo>
                  <a:cubicBezTo>
                    <a:pt x="1639641" y="1186484"/>
                    <a:pt x="1650634" y="1210088"/>
                    <a:pt x="1659904" y="1234176"/>
                  </a:cubicBezTo>
                  <a:cubicBezTo>
                    <a:pt x="1678388" y="1282300"/>
                    <a:pt x="1696440" y="1330585"/>
                    <a:pt x="1716164" y="1378331"/>
                  </a:cubicBezTo>
                  <a:cubicBezTo>
                    <a:pt x="1732600" y="1418155"/>
                    <a:pt x="1749414" y="1458141"/>
                    <a:pt x="1763156" y="1499205"/>
                  </a:cubicBezTo>
                  <a:cubicBezTo>
                    <a:pt x="1769569" y="1518336"/>
                    <a:pt x="1781316" y="1535688"/>
                    <a:pt x="1785143" y="1556058"/>
                  </a:cubicBezTo>
                  <a:cubicBezTo>
                    <a:pt x="1796082" y="1591248"/>
                    <a:pt x="1809016" y="1625522"/>
                    <a:pt x="1815429" y="1662490"/>
                  </a:cubicBezTo>
                  <a:cubicBezTo>
                    <a:pt x="1820979" y="1694339"/>
                    <a:pt x="1820440" y="1723008"/>
                    <a:pt x="1806375" y="1751515"/>
                  </a:cubicBezTo>
                  <a:cubicBezTo>
                    <a:pt x="1800286" y="1763910"/>
                    <a:pt x="1790747" y="1771832"/>
                    <a:pt x="1777005" y="1776789"/>
                  </a:cubicBezTo>
                  <a:cubicBezTo>
                    <a:pt x="1744887" y="1788483"/>
                    <a:pt x="1713793" y="1788753"/>
                    <a:pt x="1680920" y="1778676"/>
                  </a:cubicBezTo>
                  <a:cubicBezTo>
                    <a:pt x="1650473" y="1769353"/>
                    <a:pt x="1627839" y="1749090"/>
                    <a:pt x="1603320" y="1731145"/>
                  </a:cubicBezTo>
                  <a:cubicBezTo>
                    <a:pt x="1572764" y="1709158"/>
                    <a:pt x="1548352" y="1680974"/>
                    <a:pt x="1524264" y="1652412"/>
                  </a:cubicBezTo>
                  <a:cubicBezTo>
                    <a:pt x="1497858" y="1621157"/>
                    <a:pt x="1474632" y="1587368"/>
                    <a:pt x="1446447" y="1557567"/>
                  </a:cubicBezTo>
                  <a:cubicBezTo>
                    <a:pt x="1420688" y="1524964"/>
                    <a:pt x="1394121" y="1492954"/>
                    <a:pt x="1368847" y="1459919"/>
                  </a:cubicBezTo>
                  <a:cubicBezTo>
                    <a:pt x="1354943" y="1441759"/>
                    <a:pt x="1338022" y="1426077"/>
                    <a:pt x="1324926" y="1407000"/>
                  </a:cubicBezTo>
                  <a:cubicBezTo>
                    <a:pt x="1302347" y="1374235"/>
                    <a:pt x="1274917" y="1345189"/>
                    <a:pt x="1251421" y="1313071"/>
                  </a:cubicBezTo>
                  <a:cubicBezTo>
                    <a:pt x="1238649" y="1295610"/>
                    <a:pt x="1223183" y="1280252"/>
                    <a:pt x="1209819" y="1263007"/>
                  </a:cubicBezTo>
                  <a:cubicBezTo>
                    <a:pt x="1146337" y="1181041"/>
                    <a:pt x="1071538" y="1109530"/>
                    <a:pt x="998626" y="1036240"/>
                  </a:cubicBezTo>
                  <a:cubicBezTo>
                    <a:pt x="985639" y="1023199"/>
                    <a:pt x="970442" y="1013445"/>
                    <a:pt x="956269" y="1002236"/>
                  </a:cubicBezTo>
                  <a:cubicBezTo>
                    <a:pt x="909870" y="965591"/>
                    <a:pt x="861477" y="931857"/>
                    <a:pt x="809204" y="903780"/>
                  </a:cubicBezTo>
                  <a:cubicBezTo>
                    <a:pt x="784200" y="890362"/>
                    <a:pt x="760434" y="874572"/>
                    <a:pt x="734352" y="862986"/>
                  </a:cubicBezTo>
                  <a:cubicBezTo>
                    <a:pt x="692965" y="844556"/>
                    <a:pt x="651470" y="826341"/>
                    <a:pt x="609059" y="810228"/>
                  </a:cubicBezTo>
                  <a:cubicBezTo>
                    <a:pt x="589928" y="802953"/>
                    <a:pt x="571013" y="794331"/>
                    <a:pt x="554415" y="781828"/>
                  </a:cubicBezTo>
                  <a:cubicBezTo>
                    <a:pt x="548056" y="777032"/>
                    <a:pt x="540996" y="773583"/>
                    <a:pt x="533937" y="770080"/>
                  </a:cubicBezTo>
                  <a:cubicBezTo>
                    <a:pt x="434134" y="720340"/>
                    <a:pt x="333414" y="672379"/>
                    <a:pt x="235120" y="619782"/>
                  </a:cubicBezTo>
                  <a:cubicBezTo>
                    <a:pt x="162477" y="580928"/>
                    <a:pt x="88271" y="545254"/>
                    <a:pt x="15358" y="507046"/>
                  </a:cubicBezTo>
                  <a:cubicBezTo>
                    <a:pt x="9053" y="503597"/>
                    <a:pt x="2156" y="500849"/>
                    <a:pt x="0" y="492765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 w="53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83" name="Freeform: Shape 10">
              <a:extLst>
                <a:ext uri="{FF2B5EF4-FFF2-40B4-BE49-F238E27FC236}">
                  <a16:creationId xmlns:a16="http://schemas.microsoft.com/office/drawing/2014/main" id="{2991F72E-9D7A-4BEA-97F3-DDB0DAEF1B78}"/>
                </a:ext>
              </a:extLst>
            </p:cNvPr>
            <p:cNvSpPr/>
            <p:nvPr/>
          </p:nvSpPr>
          <p:spPr>
            <a:xfrm>
              <a:off x="6548063" y="1511008"/>
              <a:ext cx="540222" cy="887397"/>
            </a:xfrm>
            <a:custGeom>
              <a:avLst/>
              <a:gdLst>
                <a:gd name="connsiteX0" fmla="*/ 234919 w 540222"/>
                <a:gd name="connsiteY0" fmla="*/ 887398 h 887397"/>
                <a:gd name="connsiteX1" fmla="*/ 171006 w 540222"/>
                <a:gd name="connsiteY1" fmla="*/ 767925 h 887397"/>
                <a:gd name="connsiteX2" fmla="*/ 63335 w 540222"/>
                <a:gd name="connsiteY2" fmla="*/ 648775 h 887397"/>
                <a:gd name="connsiteX3" fmla="*/ 1524 w 540222"/>
                <a:gd name="connsiteY3" fmla="*/ 480586 h 887397"/>
                <a:gd name="connsiteX4" fmla="*/ 27768 w 540222"/>
                <a:gd name="connsiteY4" fmla="*/ 398890 h 887397"/>
                <a:gd name="connsiteX5" fmla="*/ 232979 w 540222"/>
                <a:gd name="connsiteY5" fmla="*/ 66607 h 887397"/>
                <a:gd name="connsiteX6" fmla="*/ 236967 w 540222"/>
                <a:gd name="connsiteY6" fmla="*/ 34813 h 887397"/>
                <a:gd name="connsiteX7" fmla="*/ 517947 w 540222"/>
                <a:gd name="connsiteY7" fmla="*/ 0 h 887397"/>
                <a:gd name="connsiteX8" fmla="*/ 539987 w 540222"/>
                <a:gd name="connsiteY8" fmla="*/ 104815 h 887397"/>
                <a:gd name="connsiteX9" fmla="*/ 507654 w 540222"/>
                <a:gd name="connsiteY9" fmla="*/ 256514 h 887397"/>
                <a:gd name="connsiteX10" fmla="*/ 408066 w 540222"/>
                <a:gd name="connsiteY10" fmla="*/ 477784 h 887397"/>
                <a:gd name="connsiteX11" fmla="*/ 400144 w 540222"/>
                <a:gd name="connsiteY11" fmla="*/ 542613 h 887397"/>
                <a:gd name="connsiteX12" fmla="*/ 408012 w 540222"/>
                <a:gd name="connsiteY12" fmla="*/ 603724 h 887397"/>
                <a:gd name="connsiteX13" fmla="*/ 413832 w 540222"/>
                <a:gd name="connsiteY13" fmla="*/ 659122 h 887397"/>
                <a:gd name="connsiteX14" fmla="*/ 398905 w 540222"/>
                <a:gd name="connsiteY14" fmla="*/ 705305 h 887397"/>
                <a:gd name="connsiteX15" fmla="*/ 388181 w 540222"/>
                <a:gd name="connsiteY15" fmla="*/ 741142 h 887397"/>
                <a:gd name="connsiteX16" fmla="*/ 375193 w 540222"/>
                <a:gd name="connsiteY16" fmla="*/ 734513 h 887397"/>
                <a:gd name="connsiteX17" fmla="*/ 369751 w 540222"/>
                <a:gd name="connsiteY17" fmla="*/ 748902 h 887397"/>
                <a:gd name="connsiteX18" fmla="*/ 313274 w 540222"/>
                <a:gd name="connsiteY18" fmla="*/ 800474 h 887397"/>
                <a:gd name="connsiteX19" fmla="*/ 248338 w 540222"/>
                <a:gd name="connsiteY19" fmla="*/ 768464 h 887397"/>
                <a:gd name="connsiteX20" fmla="*/ 215842 w 540222"/>
                <a:gd name="connsiteY20" fmla="*/ 672810 h 887397"/>
                <a:gd name="connsiteX21" fmla="*/ 252110 w 540222"/>
                <a:gd name="connsiteY21" fmla="*/ 849460 h 887397"/>
                <a:gd name="connsiteX22" fmla="*/ 234919 w 540222"/>
                <a:gd name="connsiteY22" fmla="*/ 887398 h 8873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540222" h="887397">
                  <a:moveTo>
                    <a:pt x="234919" y="887398"/>
                  </a:moveTo>
                  <a:cubicBezTo>
                    <a:pt x="219830" y="844232"/>
                    <a:pt x="197089" y="805216"/>
                    <a:pt x="171006" y="767925"/>
                  </a:cubicBezTo>
                  <a:cubicBezTo>
                    <a:pt x="140074" y="723736"/>
                    <a:pt x="99441" y="688276"/>
                    <a:pt x="63335" y="648775"/>
                  </a:cubicBezTo>
                  <a:cubicBezTo>
                    <a:pt x="19146" y="600436"/>
                    <a:pt x="-6721" y="547032"/>
                    <a:pt x="1524" y="480586"/>
                  </a:cubicBezTo>
                  <a:cubicBezTo>
                    <a:pt x="5080" y="451917"/>
                    <a:pt x="16397" y="425403"/>
                    <a:pt x="27768" y="398890"/>
                  </a:cubicBezTo>
                  <a:cubicBezTo>
                    <a:pt x="41186" y="367580"/>
                    <a:pt x="224788" y="86169"/>
                    <a:pt x="232979" y="66607"/>
                  </a:cubicBezTo>
                  <a:cubicBezTo>
                    <a:pt x="237182" y="56584"/>
                    <a:pt x="240308" y="46022"/>
                    <a:pt x="236967" y="34813"/>
                  </a:cubicBezTo>
                  <a:cubicBezTo>
                    <a:pt x="249469" y="23119"/>
                    <a:pt x="514336" y="0"/>
                    <a:pt x="517947" y="0"/>
                  </a:cubicBezTo>
                  <a:cubicBezTo>
                    <a:pt x="529641" y="34004"/>
                    <a:pt x="538371" y="68601"/>
                    <a:pt x="539987" y="104815"/>
                  </a:cubicBezTo>
                  <a:cubicBezTo>
                    <a:pt x="542359" y="158327"/>
                    <a:pt x="526461" y="207636"/>
                    <a:pt x="507654" y="256514"/>
                  </a:cubicBezTo>
                  <a:cubicBezTo>
                    <a:pt x="501456" y="272627"/>
                    <a:pt x="434741" y="428206"/>
                    <a:pt x="408066" y="477784"/>
                  </a:cubicBezTo>
                  <a:cubicBezTo>
                    <a:pt x="396534" y="499286"/>
                    <a:pt x="393839" y="524668"/>
                    <a:pt x="400144" y="542613"/>
                  </a:cubicBezTo>
                  <a:cubicBezTo>
                    <a:pt x="407635" y="563899"/>
                    <a:pt x="401006" y="584647"/>
                    <a:pt x="408012" y="603724"/>
                  </a:cubicBezTo>
                  <a:cubicBezTo>
                    <a:pt x="414802" y="622154"/>
                    <a:pt x="414048" y="640530"/>
                    <a:pt x="413832" y="659122"/>
                  </a:cubicBezTo>
                  <a:cubicBezTo>
                    <a:pt x="413670" y="675828"/>
                    <a:pt x="410437" y="690540"/>
                    <a:pt x="398905" y="705305"/>
                  </a:cubicBezTo>
                  <a:cubicBezTo>
                    <a:pt x="392923" y="712958"/>
                    <a:pt x="393246" y="729340"/>
                    <a:pt x="388181" y="741142"/>
                  </a:cubicBezTo>
                  <a:cubicBezTo>
                    <a:pt x="380582" y="745345"/>
                    <a:pt x="380744" y="734945"/>
                    <a:pt x="375193" y="734513"/>
                  </a:cubicBezTo>
                  <a:cubicBezTo>
                    <a:pt x="370020" y="737855"/>
                    <a:pt x="370936" y="743836"/>
                    <a:pt x="369751" y="748902"/>
                  </a:cubicBezTo>
                  <a:cubicBezTo>
                    <a:pt x="363068" y="777194"/>
                    <a:pt x="342429" y="796163"/>
                    <a:pt x="313274" y="800474"/>
                  </a:cubicBezTo>
                  <a:cubicBezTo>
                    <a:pt x="283743" y="804893"/>
                    <a:pt x="264127" y="795409"/>
                    <a:pt x="248338" y="768464"/>
                  </a:cubicBezTo>
                  <a:cubicBezTo>
                    <a:pt x="230985" y="738825"/>
                    <a:pt x="225003" y="705251"/>
                    <a:pt x="215842" y="672810"/>
                  </a:cubicBezTo>
                  <a:cubicBezTo>
                    <a:pt x="232332" y="730795"/>
                    <a:pt x="240039" y="790558"/>
                    <a:pt x="252110" y="849460"/>
                  </a:cubicBezTo>
                  <a:cubicBezTo>
                    <a:pt x="257014" y="873279"/>
                    <a:pt x="252433" y="882709"/>
                    <a:pt x="234919" y="887398"/>
                  </a:cubicBezTo>
                  <a:close/>
                </a:path>
              </a:pathLst>
            </a:custGeom>
            <a:solidFill>
              <a:srgbClr val="F8BB8E"/>
            </a:solidFill>
            <a:ln w="53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84" name="Freeform: Shape 11">
              <a:extLst>
                <a:ext uri="{FF2B5EF4-FFF2-40B4-BE49-F238E27FC236}">
                  <a16:creationId xmlns:a16="http://schemas.microsoft.com/office/drawing/2014/main" id="{80B4A8DA-2EFE-4EDD-A320-8B47E4225FE6}"/>
                </a:ext>
              </a:extLst>
            </p:cNvPr>
            <p:cNvSpPr/>
            <p:nvPr/>
          </p:nvSpPr>
          <p:spPr>
            <a:xfrm>
              <a:off x="6637986" y="2168836"/>
              <a:ext cx="679579" cy="848512"/>
            </a:xfrm>
            <a:custGeom>
              <a:avLst/>
              <a:gdLst>
                <a:gd name="connsiteX0" fmla="*/ 295779 w 679579"/>
                <a:gd name="connsiteY0" fmla="*/ 83421 h 848512"/>
                <a:gd name="connsiteX1" fmla="*/ 307527 w 679579"/>
                <a:gd name="connsiteY1" fmla="*/ 158219 h 848512"/>
                <a:gd name="connsiteX2" fmla="*/ 323855 w 679579"/>
                <a:gd name="connsiteY2" fmla="*/ 171099 h 848512"/>
                <a:gd name="connsiteX3" fmla="*/ 440095 w 679579"/>
                <a:gd name="connsiteY3" fmla="*/ 184086 h 848512"/>
                <a:gd name="connsiteX4" fmla="*/ 600362 w 679579"/>
                <a:gd name="connsiteY4" fmla="*/ 290195 h 848512"/>
                <a:gd name="connsiteX5" fmla="*/ 669556 w 679579"/>
                <a:gd name="connsiteY5" fmla="*/ 425996 h 848512"/>
                <a:gd name="connsiteX6" fmla="*/ 592602 w 679579"/>
                <a:gd name="connsiteY6" fmla="*/ 736723 h 848512"/>
                <a:gd name="connsiteX7" fmla="*/ 576705 w 679579"/>
                <a:gd name="connsiteY7" fmla="*/ 754129 h 848512"/>
                <a:gd name="connsiteX8" fmla="*/ 309790 w 679579"/>
                <a:gd name="connsiteY8" fmla="*/ 847573 h 848512"/>
                <a:gd name="connsiteX9" fmla="*/ 238818 w 679579"/>
                <a:gd name="connsiteY9" fmla="*/ 834047 h 848512"/>
                <a:gd name="connsiteX10" fmla="*/ 19542 w 679579"/>
                <a:gd name="connsiteY10" fmla="*/ 620645 h 848512"/>
                <a:gd name="connsiteX11" fmla="*/ 130716 w 679579"/>
                <a:gd name="connsiteY11" fmla="*/ 240886 h 848512"/>
                <a:gd name="connsiteX12" fmla="*/ 144889 w 679579"/>
                <a:gd name="connsiteY12" fmla="*/ 229569 h 848512"/>
                <a:gd name="connsiteX13" fmla="*/ 158145 w 679579"/>
                <a:gd name="connsiteY13" fmla="*/ 196427 h 848512"/>
                <a:gd name="connsiteX14" fmla="*/ 122632 w 679579"/>
                <a:gd name="connsiteY14" fmla="*/ 8461 h 848512"/>
                <a:gd name="connsiteX15" fmla="*/ 124033 w 679579"/>
                <a:gd name="connsiteY15" fmla="*/ 0 h 848512"/>
                <a:gd name="connsiteX16" fmla="*/ 151194 w 679579"/>
                <a:gd name="connsiteY16" fmla="*/ 83798 h 848512"/>
                <a:gd name="connsiteX17" fmla="*/ 213598 w 679579"/>
                <a:gd name="connsiteY17" fmla="*/ 138819 h 848512"/>
                <a:gd name="connsiteX18" fmla="*/ 275732 w 679579"/>
                <a:gd name="connsiteY18" fmla="*/ 84876 h 848512"/>
                <a:gd name="connsiteX19" fmla="*/ 286025 w 679579"/>
                <a:gd name="connsiteY19" fmla="*/ 64182 h 848512"/>
                <a:gd name="connsiteX20" fmla="*/ 295779 w 679579"/>
                <a:gd name="connsiteY20" fmla="*/ 83421 h 848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679579" h="848512">
                  <a:moveTo>
                    <a:pt x="295779" y="83421"/>
                  </a:moveTo>
                  <a:cubicBezTo>
                    <a:pt x="296695" y="108857"/>
                    <a:pt x="304671" y="133161"/>
                    <a:pt x="307527" y="158219"/>
                  </a:cubicBezTo>
                  <a:cubicBezTo>
                    <a:pt x="308874" y="170021"/>
                    <a:pt x="313886" y="171476"/>
                    <a:pt x="323855" y="171099"/>
                  </a:cubicBezTo>
                  <a:cubicBezTo>
                    <a:pt x="363195" y="169698"/>
                    <a:pt x="401995" y="172069"/>
                    <a:pt x="440095" y="184086"/>
                  </a:cubicBezTo>
                  <a:cubicBezTo>
                    <a:pt x="503846" y="204187"/>
                    <a:pt x="557412" y="239000"/>
                    <a:pt x="600362" y="290195"/>
                  </a:cubicBezTo>
                  <a:cubicBezTo>
                    <a:pt x="629301" y="323876"/>
                    <a:pt x="658779" y="377388"/>
                    <a:pt x="669556" y="425996"/>
                  </a:cubicBezTo>
                  <a:cubicBezTo>
                    <a:pt x="695316" y="542128"/>
                    <a:pt x="672035" y="646458"/>
                    <a:pt x="592602" y="736723"/>
                  </a:cubicBezTo>
                  <a:cubicBezTo>
                    <a:pt x="587429" y="742597"/>
                    <a:pt x="581986" y="748309"/>
                    <a:pt x="576705" y="754129"/>
                  </a:cubicBezTo>
                  <a:cubicBezTo>
                    <a:pt x="501637" y="824994"/>
                    <a:pt x="411695" y="854310"/>
                    <a:pt x="309790" y="847573"/>
                  </a:cubicBezTo>
                  <a:cubicBezTo>
                    <a:pt x="285917" y="846011"/>
                    <a:pt x="262422" y="838736"/>
                    <a:pt x="238818" y="834047"/>
                  </a:cubicBezTo>
                  <a:cubicBezTo>
                    <a:pt x="132009" y="797564"/>
                    <a:pt x="56456" y="728154"/>
                    <a:pt x="19542" y="620645"/>
                  </a:cubicBezTo>
                  <a:cubicBezTo>
                    <a:pt x="-28905" y="479616"/>
                    <a:pt x="14422" y="334222"/>
                    <a:pt x="130716" y="240886"/>
                  </a:cubicBezTo>
                  <a:cubicBezTo>
                    <a:pt x="135404" y="237114"/>
                    <a:pt x="140146" y="233341"/>
                    <a:pt x="144889" y="229569"/>
                  </a:cubicBezTo>
                  <a:cubicBezTo>
                    <a:pt x="160840" y="223156"/>
                    <a:pt x="161001" y="210007"/>
                    <a:pt x="158145" y="196427"/>
                  </a:cubicBezTo>
                  <a:cubicBezTo>
                    <a:pt x="149685" y="155741"/>
                    <a:pt x="128075" y="30016"/>
                    <a:pt x="122632" y="8461"/>
                  </a:cubicBezTo>
                  <a:cubicBezTo>
                    <a:pt x="121986" y="5874"/>
                    <a:pt x="122848" y="2910"/>
                    <a:pt x="124033" y="0"/>
                  </a:cubicBezTo>
                  <a:cubicBezTo>
                    <a:pt x="131955" y="28400"/>
                    <a:pt x="141817" y="55991"/>
                    <a:pt x="151194" y="83798"/>
                  </a:cubicBezTo>
                  <a:cubicBezTo>
                    <a:pt x="164343" y="122760"/>
                    <a:pt x="182935" y="139574"/>
                    <a:pt x="213598" y="138819"/>
                  </a:cubicBezTo>
                  <a:cubicBezTo>
                    <a:pt x="245716" y="138011"/>
                    <a:pt x="272984" y="117533"/>
                    <a:pt x="275732" y="84876"/>
                  </a:cubicBezTo>
                  <a:cubicBezTo>
                    <a:pt x="276379" y="76900"/>
                    <a:pt x="277511" y="64613"/>
                    <a:pt x="286025" y="64182"/>
                  </a:cubicBezTo>
                  <a:cubicBezTo>
                    <a:pt x="294647" y="63805"/>
                    <a:pt x="290983" y="77439"/>
                    <a:pt x="295779" y="83421"/>
                  </a:cubicBez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53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85" name="Freeform: Shape 12">
              <a:extLst>
                <a:ext uri="{FF2B5EF4-FFF2-40B4-BE49-F238E27FC236}">
                  <a16:creationId xmlns:a16="http://schemas.microsoft.com/office/drawing/2014/main" id="{9FC4EE76-A3D5-4D2A-B588-CCDC879CF7B9}"/>
                </a:ext>
              </a:extLst>
            </p:cNvPr>
            <p:cNvSpPr/>
            <p:nvPr/>
          </p:nvSpPr>
          <p:spPr>
            <a:xfrm>
              <a:off x="7035562" y="5097105"/>
              <a:ext cx="407851" cy="354731"/>
            </a:xfrm>
            <a:custGeom>
              <a:avLst/>
              <a:gdLst>
                <a:gd name="connsiteX0" fmla="*/ 0 w 407851"/>
                <a:gd name="connsiteY0" fmla="*/ 354731 h 354731"/>
                <a:gd name="connsiteX1" fmla="*/ 170183 w 407851"/>
                <a:gd name="connsiteY1" fmla="*/ 182662 h 354731"/>
                <a:gd name="connsiteX2" fmla="*/ 342899 w 407851"/>
                <a:gd name="connsiteY2" fmla="*/ 10108 h 354731"/>
                <a:gd name="connsiteX3" fmla="*/ 356964 w 407851"/>
                <a:gd name="connsiteY3" fmla="*/ 31 h 354731"/>
                <a:gd name="connsiteX4" fmla="*/ 403902 w 407851"/>
                <a:gd name="connsiteY4" fmla="*/ 72890 h 354731"/>
                <a:gd name="connsiteX5" fmla="*/ 400614 w 407851"/>
                <a:gd name="connsiteY5" fmla="*/ 91589 h 354731"/>
                <a:gd name="connsiteX6" fmla="*/ 207582 w 407851"/>
                <a:gd name="connsiteY6" fmla="*/ 219684 h 354731"/>
                <a:gd name="connsiteX7" fmla="*/ 19131 w 407851"/>
                <a:gd name="connsiteY7" fmla="*/ 345031 h 354731"/>
                <a:gd name="connsiteX8" fmla="*/ 0 w 407851"/>
                <a:gd name="connsiteY8" fmla="*/ 354731 h 354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7851" h="354731">
                  <a:moveTo>
                    <a:pt x="0" y="354731"/>
                  </a:moveTo>
                  <a:cubicBezTo>
                    <a:pt x="56692" y="297339"/>
                    <a:pt x="113276" y="239839"/>
                    <a:pt x="170183" y="182662"/>
                  </a:cubicBezTo>
                  <a:cubicBezTo>
                    <a:pt x="227575" y="124947"/>
                    <a:pt x="285183" y="67447"/>
                    <a:pt x="342899" y="10108"/>
                  </a:cubicBezTo>
                  <a:cubicBezTo>
                    <a:pt x="346887" y="6120"/>
                    <a:pt x="349527" y="-508"/>
                    <a:pt x="356964" y="31"/>
                  </a:cubicBezTo>
                  <a:cubicBezTo>
                    <a:pt x="372538" y="24389"/>
                    <a:pt x="387573" y="49071"/>
                    <a:pt x="403902" y="72890"/>
                  </a:cubicBezTo>
                  <a:cubicBezTo>
                    <a:pt x="409883" y="81620"/>
                    <a:pt x="409291" y="85877"/>
                    <a:pt x="400614" y="91589"/>
                  </a:cubicBezTo>
                  <a:cubicBezTo>
                    <a:pt x="336162" y="134054"/>
                    <a:pt x="271926" y="176950"/>
                    <a:pt x="207582" y="219684"/>
                  </a:cubicBezTo>
                  <a:cubicBezTo>
                    <a:pt x="144747" y="261449"/>
                    <a:pt x="81858" y="303106"/>
                    <a:pt x="19131" y="345031"/>
                  </a:cubicBezTo>
                  <a:cubicBezTo>
                    <a:pt x="13095" y="349019"/>
                    <a:pt x="7437" y="353492"/>
                    <a:pt x="0" y="354731"/>
                  </a:cubicBezTo>
                  <a:close/>
                </a:path>
              </a:pathLst>
            </a:custGeom>
            <a:solidFill>
              <a:srgbClr val="FDFCFD"/>
            </a:solidFill>
            <a:ln w="53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86" name="Freeform: Shape 13">
              <a:extLst>
                <a:ext uri="{FF2B5EF4-FFF2-40B4-BE49-F238E27FC236}">
                  <a16:creationId xmlns:a16="http://schemas.microsoft.com/office/drawing/2014/main" id="{2C739A4C-4C39-4D87-B540-CBBCB19559C2}"/>
                </a:ext>
              </a:extLst>
            </p:cNvPr>
            <p:cNvSpPr/>
            <p:nvPr/>
          </p:nvSpPr>
          <p:spPr>
            <a:xfrm>
              <a:off x="6803719" y="2208293"/>
              <a:ext cx="82901" cy="79592"/>
            </a:xfrm>
            <a:custGeom>
              <a:avLst/>
              <a:gdLst>
                <a:gd name="connsiteX0" fmla="*/ 65648 w 82901"/>
                <a:gd name="connsiteY0" fmla="*/ 529 h 79592"/>
                <a:gd name="connsiteX1" fmla="*/ 80575 w 82901"/>
                <a:gd name="connsiteY1" fmla="*/ 15026 h 79592"/>
                <a:gd name="connsiteX2" fmla="*/ 59235 w 82901"/>
                <a:gd name="connsiteY2" fmla="*/ 75544 h 79592"/>
                <a:gd name="connsiteX3" fmla="*/ 23883 w 82901"/>
                <a:gd name="connsiteY3" fmla="*/ 68215 h 79592"/>
                <a:gd name="connsiteX4" fmla="*/ 765 w 82901"/>
                <a:gd name="connsiteY4" fmla="*/ 17505 h 79592"/>
                <a:gd name="connsiteX5" fmla="*/ 7232 w 82901"/>
                <a:gd name="connsiteY5" fmla="*/ 8020 h 79592"/>
                <a:gd name="connsiteX6" fmla="*/ 65648 w 82901"/>
                <a:gd name="connsiteY6" fmla="*/ 529 h 795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2901" h="79592">
                  <a:moveTo>
                    <a:pt x="65648" y="529"/>
                  </a:moveTo>
                  <a:cubicBezTo>
                    <a:pt x="74863" y="-1896"/>
                    <a:pt x="78473" y="4194"/>
                    <a:pt x="80575" y="15026"/>
                  </a:cubicBezTo>
                  <a:cubicBezTo>
                    <a:pt x="86772" y="46982"/>
                    <a:pt x="80898" y="64227"/>
                    <a:pt x="59235" y="75544"/>
                  </a:cubicBezTo>
                  <a:cubicBezTo>
                    <a:pt x="45062" y="82980"/>
                    <a:pt x="33422" y="79962"/>
                    <a:pt x="23883" y="68215"/>
                  </a:cubicBezTo>
                  <a:cubicBezTo>
                    <a:pt x="11866" y="53395"/>
                    <a:pt x="6908" y="35073"/>
                    <a:pt x="765" y="17505"/>
                  </a:cubicBezTo>
                  <a:cubicBezTo>
                    <a:pt x="-1121" y="12116"/>
                    <a:pt x="280" y="8721"/>
                    <a:pt x="7232" y="8020"/>
                  </a:cubicBezTo>
                  <a:cubicBezTo>
                    <a:pt x="25823" y="6080"/>
                    <a:pt x="44361" y="3332"/>
                    <a:pt x="65648" y="529"/>
                  </a:cubicBezTo>
                  <a:close/>
                </a:path>
              </a:pathLst>
            </a:custGeom>
            <a:solidFill>
              <a:schemeClr val="accent5"/>
            </a:solidFill>
            <a:ln w="53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87" name="Freeform: Shape 14">
              <a:extLst>
                <a:ext uri="{FF2B5EF4-FFF2-40B4-BE49-F238E27FC236}">
                  <a16:creationId xmlns:a16="http://schemas.microsoft.com/office/drawing/2014/main" id="{4C656EB5-B40C-4DCE-8128-6CF42E5D2B66}"/>
                </a:ext>
              </a:extLst>
            </p:cNvPr>
            <p:cNvSpPr/>
            <p:nvPr/>
          </p:nvSpPr>
          <p:spPr>
            <a:xfrm>
              <a:off x="6695063" y="2398235"/>
              <a:ext cx="564063" cy="563280"/>
            </a:xfrm>
            <a:custGeom>
              <a:avLst/>
              <a:gdLst>
                <a:gd name="connsiteX0" fmla="*/ 283323 w 564063"/>
                <a:gd name="connsiteY0" fmla="*/ 9 h 563280"/>
                <a:gd name="connsiteX1" fmla="*/ 564033 w 564063"/>
                <a:gd name="connsiteY1" fmla="*/ 276677 h 563280"/>
                <a:gd name="connsiteX2" fmla="*/ 285640 w 564063"/>
                <a:gd name="connsiteY2" fmla="*/ 563261 h 563280"/>
                <a:gd name="connsiteX3" fmla="*/ 26 w 564063"/>
                <a:gd name="connsiteY3" fmla="*/ 276408 h 563280"/>
                <a:gd name="connsiteX4" fmla="*/ 283323 w 564063"/>
                <a:gd name="connsiteY4" fmla="*/ 9 h 563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64063" h="563280">
                  <a:moveTo>
                    <a:pt x="283323" y="9"/>
                  </a:moveTo>
                  <a:cubicBezTo>
                    <a:pt x="435399" y="-1177"/>
                    <a:pt x="561824" y="121799"/>
                    <a:pt x="564033" y="276677"/>
                  </a:cubicBezTo>
                  <a:cubicBezTo>
                    <a:pt x="566296" y="438022"/>
                    <a:pt x="441327" y="561429"/>
                    <a:pt x="285640" y="563261"/>
                  </a:cubicBezTo>
                  <a:cubicBezTo>
                    <a:pt x="123972" y="565094"/>
                    <a:pt x="-2076" y="438184"/>
                    <a:pt x="26" y="276408"/>
                  </a:cubicBezTo>
                  <a:cubicBezTo>
                    <a:pt x="1966" y="125194"/>
                    <a:pt x="125319" y="-1015"/>
                    <a:pt x="283323" y="9"/>
                  </a:cubicBezTo>
                  <a:close/>
                </a:path>
              </a:pathLst>
            </a:custGeom>
            <a:solidFill>
              <a:srgbClr val="88534D"/>
            </a:solidFill>
            <a:ln w="53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88" name="Freeform: Shape 15">
              <a:extLst>
                <a:ext uri="{FF2B5EF4-FFF2-40B4-BE49-F238E27FC236}">
                  <a16:creationId xmlns:a16="http://schemas.microsoft.com/office/drawing/2014/main" id="{0E3C5C8A-190F-4747-8D0C-CB87BAB4CA0E}"/>
                </a:ext>
              </a:extLst>
            </p:cNvPr>
            <p:cNvSpPr/>
            <p:nvPr/>
          </p:nvSpPr>
          <p:spPr>
            <a:xfrm>
              <a:off x="7794090" y="2105991"/>
              <a:ext cx="1672376" cy="1415318"/>
            </a:xfrm>
            <a:custGeom>
              <a:avLst/>
              <a:gdLst>
                <a:gd name="connsiteX0" fmla="*/ 1672211 w 1672376"/>
                <a:gd name="connsiteY0" fmla="*/ 1274173 h 1415318"/>
                <a:gd name="connsiteX1" fmla="*/ 1592508 w 1672376"/>
                <a:gd name="connsiteY1" fmla="*/ 11165 h 1415318"/>
                <a:gd name="connsiteX2" fmla="*/ 1579952 w 1672376"/>
                <a:gd name="connsiteY2" fmla="*/ 280 h 1415318"/>
                <a:gd name="connsiteX3" fmla="*/ 1093761 w 1672376"/>
                <a:gd name="connsiteY3" fmla="*/ 45331 h 1415318"/>
                <a:gd name="connsiteX4" fmla="*/ 509546 w 1672376"/>
                <a:gd name="connsiteY4" fmla="*/ 98197 h 1415318"/>
                <a:gd name="connsiteX5" fmla="*/ 11176 w 1672376"/>
                <a:gd name="connsiteY5" fmla="*/ 172187 h 1415318"/>
                <a:gd name="connsiteX6" fmla="*/ 559 w 1672376"/>
                <a:gd name="connsiteY6" fmla="*/ 185336 h 1415318"/>
                <a:gd name="connsiteX7" fmla="*/ 5194 w 1672376"/>
                <a:gd name="connsiteY7" fmla="*/ 228609 h 1415318"/>
                <a:gd name="connsiteX8" fmla="*/ 27720 w 1672376"/>
                <a:gd name="connsiteY8" fmla="*/ 463298 h 1415318"/>
                <a:gd name="connsiteX9" fmla="*/ 59515 w 1672376"/>
                <a:gd name="connsiteY9" fmla="*/ 769929 h 1415318"/>
                <a:gd name="connsiteX10" fmla="*/ 88507 w 1672376"/>
                <a:gd name="connsiteY10" fmla="*/ 1058669 h 1415318"/>
                <a:gd name="connsiteX11" fmla="*/ 121757 w 1672376"/>
                <a:gd name="connsiteY11" fmla="*/ 1403454 h 1415318"/>
                <a:gd name="connsiteX12" fmla="*/ 137547 w 1672376"/>
                <a:gd name="connsiteY12" fmla="*/ 1414770 h 1415318"/>
                <a:gd name="connsiteX13" fmla="*/ 864246 w 1672376"/>
                <a:gd name="connsiteY13" fmla="*/ 1326230 h 1415318"/>
                <a:gd name="connsiteX14" fmla="*/ 1001179 w 1672376"/>
                <a:gd name="connsiteY14" fmla="*/ 1323697 h 1415318"/>
                <a:gd name="connsiteX15" fmla="*/ 1446791 w 1672376"/>
                <a:gd name="connsiteY15" fmla="*/ 1314051 h 1415318"/>
                <a:gd name="connsiteX16" fmla="*/ 1450079 w 1672376"/>
                <a:gd name="connsiteY16" fmla="*/ 1313566 h 1415318"/>
                <a:gd name="connsiteX17" fmla="*/ 1449863 w 1672376"/>
                <a:gd name="connsiteY17" fmla="*/ 1313674 h 1415318"/>
                <a:gd name="connsiteX18" fmla="*/ 1663804 w 1672376"/>
                <a:gd name="connsiteY18" fmla="*/ 1286190 h 1415318"/>
                <a:gd name="connsiteX19" fmla="*/ 1672211 w 1672376"/>
                <a:gd name="connsiteY19" fmla="*/ 1274173 h 1415318"/>
                <a:gd name="connsiteX20" fmla="*/ 833798 w 1672376"/>
                <a:gd name="connsiteY20" fmla="*/ 1230199 h 1415318"/>
                <a:gd name="connsiteX21" fmla="*/ 833798 w 1672376"/>
                <a:gd name="connsiteY21" fmla="*/ 1230145 h 1415318"/>
                <a:gd name="connsiteX22" fmla="*/ 834715 w 1672376"/>
                <a:gd name="connsiteY22" fmla="*/ 1229768 h 1415318"/>
                <a:gd name="connsiteX23" fmla="*/ 833798 w 1672376"/>
                <a:gd name="connsiteY23" fmla="*/ 1230199 h 14153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672376" h="1415318">
                  <a:moveTo>
                    <a:pt x="1672211" y="1274173"/>
                  </a:moveTo>
                  <a:cubicBezTo>
                    <a:pt x="1670540" y="1246366"/>
                    <a:pt x="1594287" y="43068"/>
                    <a:pt x="1592508" y="11165"/>
                  </a:cubicBezTo>
                  <a:cubicBezTo>
                    <a:pt x="1591970" y="1789"/>
                    <a:pt x="1590191" y="-960"/>
                    <a:pt x="1579952" y="280"/>
                  </a:cubicBezTo>
                  <a:cubicBezTo>
                    <a:pt x="1547080" y="4106"/>
                    <a:pt x="1102276" y="44469"/>
                    <a:pt x="1093761" y="45331"/>
                  </a:cubicBezTo>
                  <a:cubicBezTo>
                    <a:pt x="898735" y="65270"/>
                    <a:pt x="516012" y="97335"/>
                    <a:pt x="509546" y="98197"/>
                  </a:cubicBezTo>
                  <a:cubicBezTo>
                    <a:pt x="463847" y="104610"/>
                    <a:pt x="106668" y="158176"/>
                    <a:pt x="11176" y="172187"/>
                  </a:cubicBezTo>
                  <a:cubicBezTo>
                    <a:pt x="2338" y="173480"/>
                    <a:pt x="-1542" y="174828"/>
                    <a:pt x="559" y="185336"/>
                  </a:cubicBezTo>
                  <a:cubicBezTo>
                    <a:pt x="3416" y="199509"/>
                    <a:pt x="3793" y="214167"/>
                    <a:pt x="5194" y="228609"/>
                  </a:cubicBezTo>
                  <a:cubicBezTo>
                    <a:pt x="12685" y="306857"/>
                    <a:pt x="19852" y="385104"/>
                    <a:pt x="27720" y="463298"/>
                  </a:cubicBezTo>
                  <a:cubicBezTo>
                    <a:pt x="38013" y="565526"/>
                    <a:pt x="49006" y="667701"/>
                    <a:pt x="59515" y="769929"/>
                  </a:cubicBezTo>
                  <a:cubicBezTo>
                    <a:pt x="69376" y="866176"/>
                    <a:pt x="79076" y="962422"/>
                    <a:pt x="88507" y="1058669"/>
                  </a:cubicBezTo>
                  <a:cubicBezTo>
                    <a:pt x="99824" y="1173561"/>
                    <a:pt x="110979" y="1288507"/>
                    <a:pt x="121757" y="1403454"/>
                  </a:cubicBezTo>
                  <a:cubicBezTo>
                    <a:pt x="122835" y="1414932"/>
                    <a:pt x="126122" y="1416387"/>
                    <a:pt x="137547" y="1414770"/>
                  </a:cubicBezTo>
                  <a:cubicBezTo>
                    <a:pt x="182383" y="1408411"/>
                    <a:pt x="815368" y="1332266"/>
                    <a:pt x="864246" y="1326230"/>
                  </a:cubicBezTo>
                  <a:cubicBezTo>
                    <a:pt x="870066" y="1328709"/>
                    <a:pt x="961301" y="1321973"/>
                    <a:pt x="1001179" y="1323697"/>
                  </a:cubicBezTo>
                  <a:cubicBezTo>
                    <a:pt x="1025699" y="1324775"/>
                    <a:pt x="1353401" y="1318524"/>
                    <a:pt x="1446791" y="1314051"/>
                  </a:cubicBezTo>
                  <a:cubicBezTo>
                    <a:pt x="1447923" y="1313997"/>
                    <a:pt x="1449001" y="1313782"/>
                    <a:pt x="1450079" y="1313566"/>
                  </a:cubicBezTo>
                  <a:cubicBezTo>
                    <a:pt x="1450025" y="1313620"/>
                    <a:pt x="1449917" y="1313674"/>
                    <a:pt x="1449863" y="1313674"/>
                  </a:cubicBezTo>
                  <a:cubicBezTo>
                    <a:pt x="1518626" y="1314751"/>
                    <a:pt x="1605765" y="1293843"/>
                    <a:pt x="1663804" y="1286190"/>
                  </a:cubicBezTo>
                  <a:cubicBezTo>
                    <a:pt x="1673127" y="1284951"/>
                    <a:pt x="1672588" y="1280532"/>
                    <a:pt x="1672211" y="1274173"/>
                  </a:cubicBezTo>
                  <a:close/>
                  <a:moveTo>
                    <a:pt x="833798" y="1230199"/>
                  </a:moveTo>
                  <a:cubicBezTo>
                    <a:pt x="833798" y="1230199"/>
                    <a:pt x="833798" y="1230145"/>
                    <a:pt x="833798" y="1230145"/>
                  </a:cubicBezTo>
                  <a:cubicBezTo>
                    <a:pt x="834014" y="1230199"/>
                    <a:pt x="834337" y="1230091"/>
                    <a:pt x="834715" y="1229768"/>
                  </a:cubicBezTo>
                  <a:cubicBezTo>
                    <a:pt x="836547" y="1228205"/>
                    <a:pt x="835200" y="1232408"/>
                    <a:pt x="833798" y="1230199"/>
                  </a:cubicBezTo>
                  <a:close/>
                </a:path>
              </a:pathLst>
            </a:custGeom>
            <a:solidFill>
              <a:schemeClr val="accent5"/>
            </a:solidFill>
            <a:ln w="53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89" name="Freeform: Shape 16">
              <a:extLst>
                <a:ext uri="{FF2B5EF4-FFF2-40B4-BE49-F238E27FC236}">
                  <a16:creationId xmlns:a16="http://schemas.microsoft.com/office/drawing/2014/main" id="{04FAD3A9-637D-43E2-9654-49DE788DBEAD}"/>
                </a:ext>
              </a:extLst>
            </p:cNvPr>
            <p:cNvSpPr/>
            <p:nvPr/>
          </p:nvSpPr>
          <p:spPr>
            <a:xfrm>
              <a:off x="8289893" y="1342867"/>
              <a:ext cx="998791" cy="999460"/>
            </a:xfrm>
            <a:custGeom>
              <a:avLst/>
              <a:gdLst>
                <a:gd name="connsiteX0" fmla="*/ 624040 w 998791"/>
                <a:gd name="connsiteY0" fmla="*/ 805222 h 999460"/>
                <a:gd name="connsiteX1" fmla="*/ 563092 w 998791"/>
                <a:gd name="connsiteY1" fmla="*/ 838095 h 999460"/>
                <a:gd name="connsiteX2" fmla="*/ 421147 w 998791"/>
                <a:gd name="connsiteY2" fmla="*/ 876087 h 999460"/>
                <a:gd name="connsiteX3" fmla="*/ 253335 w 998791"/>
                <a:gd name="connsiteY3" fmla="*/ 925073 h 999460"/>
                <a:gd name="connsiteX4" fmla="*/ 225043 w 998791"/>
                <a:gd name="connsiteY4" fmla="*/ 950562 h 999460"/>
                <a:gd name="connsiteX5" fmla="*/ 186727 w 998791"/>
                <a:gd name="connsiteY5" fmla="*/ 986345 h 999460"/>
                <a:gd name="connsiteX6" fmla="*/ 138065 w 998791"/>
                <a:gd name="connsiteY6" fmla="*/ 994913 h 999460"/>
                <a:gd name="connsiteX7" fmla="*/ 114462 w 998791"/>
                <a:gd name="connsiteY7" fmla="*/ 949161 h 999460"/>
                <a:gd name="connsiteX8" fmla="*/ 114515 w 998791"/>
                <a:gd name="connsiteY8" fmla="*/ 932294 h 999460"/>
                <a:gd name="connsiteX9" fmla="*/ 80296 w 998791"/>
                <a:gd name="connsiteY9" fmla="*/ 963604 h 999460"/>
                <a:gd name="connsiteX10" fmla="*/ 51465 w 998791"/>
                <a:gd name="connsiteY10" fmla="*/ 981926 h 999460"/>
                <a:gd name="connsiteX11" fmla="*/ 14281 w 998791"/>
                <a:gd name="connsiteY11" fmla="*/ 977453 h 999460"/>
                <a:gd name="connsiteX12" fmla="*/ 539 w 998791"/>
                <a:gd name="connsiteY12" fmla="*/ 938437 h 999460"/>
                <a:gd name="connsiteX13" fmla="*/ 35082 w 998791"/>
                <a:gd name="connsiteY13" fmla="*/ 859705 h 999460"/>
                <a:gd name="connsiteX14" fmla="*/ 153639 w 998791"/>
                <a:gd name="connsiteY14" fmla="*/ 732364 h 999460"/>
                <a:gd name="connsiteX15" fmla="*/ 317840 w 998791"/>
                <a:gd name="connsiteY15" fmla="*/ 456935 h 999460"/>
                <a:gd name="connsiteX16" fmla="*/ 383154 w 998791"/>
                <a:gd name="connsiteY16" fmla="*/ 357670 h 999460"/>
                <a:gd name="connsiteX17" fmla="*/ 729179 w 998791"/>
                <a:gd name="connsiteY17" fmla="*/ 7497 h 999460"/>
                <a:gd name="connsiteX18" fmla="*/ 754399 w 998791"/>
                <a:gd name="connsiteY18" fmla="*/ 7928 h 999460"/>
                <a:gd name="connsiteX19" fmla="*/ 990058 w 998791"/>
                <a:gd name="connsiteY19" fmla="*/ 242401 h 999460"/>
                <a:gd name="connsiteX20" fmla="*/ 989034 w 998791"/>
                <a:gd name="connsiteY20" fmla="*/ 270477 h 999460"/>
                <a:gd name="connsiteX21" fmla="*/ 825479 w 998791"/>
                <a:gd name="connsiteY21" fmla="*/ 442169 h 999460"/>
                <a:gd name="connsiteX22" fmla="*/ 755639 w 998791"/>
                <a:gd name="connsiteY22" fmla="*/ 614184 h 999460"/>
                <a:gd name="connsiteX23" fmla="*/ 722281 w 998791"/>
                <a:gd name="connsiteY23" fmla="*/ 719053 h 999460"/>
                <a:gd name="connsiteX24" fmla="*/ 641932 w 998791"/>
                <a:gd name="connsiteY24" fmla="*/ 794337 h 999460"/>
                <a:gd name="connsiteX25" fmla="*/ 624040 w 998791"/>
                <a:gd name="connsiteY25" fmla="*/ 805222 h 999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998791" h="999460">
                  <a:moveTo>
                    <a:pt x="624040" y="805222"/>
                  </a:moveTo>
                  <a:cubicBezTo>
                    <a:pt x="600814" y="810773"/>
                    <a:pt x="580444" y="822521"/>
                    <a:pt x="563092" y="838095"/>
                  </a:cubicBezTo>
                  <a:cubicBezTo>
                    <a:pt x="521920" y="874955"/>
                    <a:pt x="473258" y="882662"/>
                    <a:pt x="421147" y="876087"/>
                  </a:cubicBezTo>
                  <a:cubicBezTo>
                    <a:pt x="357827" y="868111"/>
                    <a:pt x="301835" y="883308"/>
                    <a:pt x="253335" y="925073"/>
                  </a:cubicBezTo>
                  <a:cubicBezTo>
                    <a:pt x="247892" y="937952"/>
                    <a:pt x="236952" y="944742"/>
                    <a:pt x="225043" y="950562"/>
                  </a:cubicBezTo>
                  <a:cubicBezTo>
                    <a:pt x="212271" y="962526"/>
                    <a:pt x="199769" y="974705"/>
                    <a:pt x="186727" y="986345"/>
                  </a:cubicBezTo>
                  <a:cubicBezTo>
                    <a:pt x="172393" y="999171"/>
                    <a:pt x="154286" y="1003697"/>
                    <a:pt x="138065" y="994913"/>
                  </a:cubicBezTo>
                  <a:cubicBezTo>
                    <a:pt x="121737" y="986075"/>
                    <a:pt x="112252" y="969693"/>
                    <a:pt x="114462" y="949161"/>
                  </a:cubicBezTo>
                  <a:cubicBezTo>
                    <a:pt x="114947" y="944527"/>
                    <a:pt x="114515" y="939731"/>
                    <a:pt x="114515" y="932294"/>
                  </a:cubicBezTo>
                  <a:cubicBezTo>
                    <a:pt x="102013" y="943664"/>
                    <a:pt x="90858" y="953365"/>
                    <a:pt x="80296" y="963604"/>
                  </a:cubicBezTo>
                  <a:cubicBezTo>
                    <a:pt x="71889" y="971741"/>
                    <a:pt x="62081" y="977615"/>
                    <a:pt x="51465" y="981926"/>
                  </a:cubicBezTo>
                  <a:cubicBezTo>
                    <a:pt x="38477" y="987261"/>
                    <a:pt x="25059" y="988339"/>
                    <a:pt x="14281" y="977453"/>
                  </a:cubicBezTo>
                  <a:cubicBezTo>
                    <a:pt x="3773" y="966891"/>
                    <a:pt x="-1832" y="954173"/>
                    <a:pt x="539" y="938437"/>
                  </a:cubicBezTo>
                  <a:cubicBezTo>
                    <a:pt x="4958" y="908960"/>
                    <a:pt x="21826" y="885194"/>
                    <a:pt x="35082" y="859705"/>
                  </a:cubicBezTo>
                  <a:cubicBezTo>
                    <a:pt x="74530" y="817186"/>
                    <a:pt x="112791" y="773481"/>
                    <a:pt x="153639" y="732364"/>
                  </a:cubicBezTo>
                  <a:cubicBezTo>
                    <a:pt x="231456" y="654062"/>
                    <a:pt x="278447" y="557762"/>
                    <a:pt x="317840" y="456935"/>
                  </a:cubicBezTo>
                  <a:cubicBezTo>
                    <a:pt x="332660" y="418997"/>
                    <a:pt x="354378" y="386070"/>
                    <a:pt x="383154" y="357670"/>
                  </a:cubicBezTo>
                  <a:cubicBezTo>
                    <a:pt x="499825" y="242239"/>
                    <a:pt x="614879" y="125245"/>
                    <a:pt x="729179" y="7497"/>
                  </a:cubicBezTo>
                  <a:cubicBezTo>
                    <a:pt x="739526" y="-3173"/>
                    <a:pt x="744591" y="-1934"/>
                    <a:pt x="754399" y="7928"/>
                  </a:cubicBezTo>
                  <a:cubicBezTo>
                    <a:pt x="832485" y="86552"/>
                    <a:pt x="910894" y="164800"/>
                    <a:pt x="990058" y="242401"/>
                  </a:cubicBezTo>
                  <a:cubicBezTo>
                    <a:pt x="1002183" y="254310"/>
                    <a:pt x="1001536" y="259807"/>
                    <a:pt x="989034" y="270477"/>
                  </a:cubicBezTo>
                  <a:cubicBezTo>
                    <a:pt x="928678" y="322049"/>
                    <a:pt x="871232" y="376478"/>
                    <a:pt x="825479" y="442169"/>
                  </a:cubicBezTo>
                  <a:cubicBezTo>
                    <a:pt x="789104" y="494334"/>
                    <a:pt x="770889" y="553612"/>
                    <a:pt x="755639" y="614184"/>
                  </a:cubicBezTo>
                  <a:cubicBezTo>
                    <a:pt x="746639" y="649805"/>
                    <a:pt x="741412" y="686288"/>
                    <a:pt x="722281" y="719053"/>
                  </a:cubicBezTo>
                  <a:cubicBezTo>
                    <a:pt x="702719" y="752465"/>
                    <a:pt x="678684" y="779733"/>
                    <a:pt x="641932" y="794337"/>
                  </a:cubicBezTo>
                  <a:cubicBezTo>
                    <a:pt x="635573" y="796869"/>
                    <a:pt x="628298" y="798756"/>
                    <a:pt x="624040" y="805222"/>
                  </a:cubicBezTo>
                  <a:close/>
                </a:path>
              </a:pathLst>
            </a:custGeom>
            <a:solidFill>
              <a:srgbClr val="F8BB8E"/>
            </a:solidFill>
            <a:ln w="53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90" name="Freeform: Shape 17">
              <a:extLst>
                <a:ext uri="{FF2B5EF4-FFF2-40B4-BE49-F238E27FC236}">
                  <a16:creationId xmlns:a16="http://schemas.microsoft.com/office/drawing/2014/main" id="{130BB2D5-25BE-4365-9846-6E8C8E8683B3}"/>
                </a:ext>
              </a:extLst>
            </p:cNvPr>
            <p:cNvSpPr/>
            <p:nvPr/>
          </p:nvSpPr>
          <p:spPr>
            <a:xfrm>
              <a:off x="8419660" y="2246488"/>
              <a:ext cx="72478" cy="81289"/>
            </a:xfrm>
            <a:custGeom>
              <a:avLst/>
              <a:gdLst>
                <a:gd name="connsiteX0" fmla="*/ 0 w 72478"/>
                <a:gd name="connsiteY0" fmla="*/ 45971 h 81289"/>
                <a:gd name="connsiteX1" fmla="*/ 31741 w 72478"/>
                <a:gd name="connsiteY1" fmla="*/ 380 h 81289"/>
                <a:gd name="connsiteX2" fmla="*/ 41495 w 72478"/>
                <a:gd name="connsiteY2" fmla="*/ 6254 h 81289"/>
                <a:gd name="connsiteX3" fmla="*/ 68817 w 72478"/>
                <a:gd name="connsiteY3" fmla="*/ 44354 h 81289"/>
                <a:gd name="connsiteX4" fmla="*/ 66985 w 72478"/>
                <a:gd name="connsiteY4" fmla="*/ 60790 h 81289"/>
                <a:gd name="connsiteX5" fmla="*/ 49578 w 72478"/>
                <a:gd name="connsiteY5" fmla="*/ 73616 h 81289"/>
                <a:gd name="connsiteX6" fmla="*/ 17622 w 72478"/>
                <a:gd name="connsiteY6" fmla="*/ 77658 h 81289"/>
                <a:gd name="connsiteX7" fmla="*/ 0 w 72478"/>
                <a:gd name="connsiteY7" fmla="*/ 45971 h 812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2478" h="81289">
                  <a:moveTo>
                    <a:pt x="0" y="45971"/>
                  </a:moveTo>
                  <a:cubicBezTo>
                    <a:pt x="0" y="32337"/>
                    <a:pt x="19939" y="3883"/>
                    <a:pt x="31741" y="380"/>
                  </a:cubicBezTo>
                  <a:cubicBezTo>
                    <a:pt x="37507" y="-1344"/>
                    <a:pt x="39232" y="3182"/>
                    <a:pt x="41495" y="6254"/>
                  </a:cubicBezTo>
                  <a:cubicBezTo>
                    <a:pt x="50710" y="18864"/>
                    <a:pt x="59440" y="31852"/>
                    <a:pt x="68817" y="44354"/>
                  </a:cubicBezTo>
                  <a:cubicBezTo>
                    <a:pt x="73667" y="50821"/>
                    <a:pt x="74314" y="55832"/>
                    <a:pt x="66985" y="60790"/>
                  </a:cubicBezTo>
                  <a:cubicBezTo>
                    <a:pt x="61003" y="64832"/>
                    <a:pt x="55614" y="69736"/>
                    <a:pt x="49578" y="73616"/>
                  </a:cubicBezTo>
                  <a:cubicBezTo>
                    <a:pt x="39663" y="79975"/>
                    <a:pt x="28777" y="84987"/>
                    <a:pt x="17622" y="77658"/>
                  </a:cubicBezTo>
                  <a:cubicBezTo>
                    <a:pt x="6521" y="70383"/>
                    <a:pt x="431" y="59443"/>
                    <a:pt x="0" y="45971"/>
                  </a:cubicBezTo>
                  <a:close/>
                </a:path>
              </a:pathLst>
            </a:custGeom>
            <a:solidFill>
              <a:schemeClr val="accent5"/>
            </a:solidFill>
            <a:ln w="53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91" name="Freeform: Shape 18">
              <a:extLst>
                <a:ext uri="{FF2B5EF4-FFF2-40B4-BE49-F238E27FC236}">
                  <a16:creationId xmlns:a16="http://schemas.microsoft.com/office/drawing/2014/main" id="{4F369A1A-4DA9-43F3-AD9E-706774D7C631}"/>
                </a:ext>
              </a:extLst>
            </p:cNvPr>
            <p:cNvSpPr/>
            <p:nvPr/>
          </p:nvSpPr>
          <p:spPr>
            <a:xfrm>
              <a:off x="8307837" y="2242449"/>
              <a:ext cx="67295" cy="69054"/>
            </a:xfrm>
            <a:custGeom>
              <a:avLst/>
              <a:gdLst>
                <a:gd name="connsiteX0" fmla="*/ 15414 w 67295"/>
                <a:gd name="connsiteY0" fmla="*/ 0 h 69054"/>
                <a:gd name="connsiteX1" fmla="*/ 63537 w 67295"/>
                <a:gd name="connsiteY1" fmla="*/ 42411 h 69054"/>
                <a:gd name="connsiteX2" fmla="*/ 63807 w 67295"/>
                <a:gd name="connsiteY2" fmla="*/ 53782 h 69054"/>
                <a:gd name="connsiteX3" fmla="*/ 14552 w 67295"/>
                <a:gd name="connsiteY3" fmla="*/ 64667 h 69054"/>
                <a:gd name="connsiteX4" fmla="*/ 7169 w 67295"/>
                <a:gd name="connsiteY4" fmla="*/ 13095 h 69054"/>
                <a:gd name="connsiteX5" fmla="*/ 15414 w 67295"/>
                <a:gd name="connsiteY5" fmla="*/ 0 h 69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7295" h="69054">
                  <a:moveTo>
                    <a:pt x="15414" y="0"/>
                  </a:moveTo>
                  <a:cubicBezTo>
                    <a:pt x="31904" y="14550"/>
                    <a:pt x="47586" y="28615"/>
                    <a:pt x="63537" y="42411"/>
                  </a:cubicBezTo>
                  <a:cubicBezTo>
                    <a:pt x="68226" y="46507"/>
                    <a:pt x="68765" y="49039"/>
                    <a:pt x="63807" y="53782"/>
                  </a:cubicBezTo>
                  <a:cubicBezTo>
                    <a:pt x="48772" y="68332"/>
                    <a:pt x="26839" y="73613"/>
                    <a:pt x="14552" y="64667"/>
                  </a:cubicBezTo>
                  <a:cubicBezTo>
                    <a:pt x="-1885" y="52704"/>
                    <a:pt x="-4471" y="35244"/>
                    <a:pt x="7169" y="13095"/>
                  </a:cubicBezTo>
                  <a:cubicBezTo>
                    <a:pt x="9378" y="8838"/>
                    <a:pt x="12234" y="5012"/>
                    <a:pt x="15414" y="0"/>
                  </a:cubicBezTo>
                  <a:close/>
                </a:path>
              </a:pathLst>
            </a:custGeom>
            <a:solidFill>
              <a:schemeClr val="accent5"/>
            </a:solidFill>
            <a:ln w="53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92" name="Freeform: Shape 19">
              <a:extLst>
                <a:ext uri="{FF2B5EF4-FFF2-40B4-BE49-F238E27FC236}">
                  <a16:creationId xmlns:a16="http://schemas.microsoft.com/office/drawing/2014/main" id="{6D955C37-A190-4646-9EF0-DAF0C9F065F6}"/>
                </a:ext>
              </a:extLst>
            </p:cNvPr>
            <p:cNvSpPr/>
            <p:nvPr/>
          </p:nvSpPr>
          <p:spPr>
            <a:xfrm>
              <a:off x="7795760" y="2123887"/>
              <a:ext cx="1467660" cy="1397476"/>
            </a:xfrm>
            <a:custGeom>
              <a:avLst/>
              <a:gdLst>
                <a:gd name="connsiteX0" fmla="*/ 1460371 w 1467660"/>
                <a:gd name="connsiteY0" fmla="*/ 1095848 h 1397476"/>
                <a:gd name="connsiteX1" fmla="*/ 1445713 w 1467660"/>
                <a:gd name="connsiteY1" fmla="*/ 787654 h 1397476"/>
                <a:gd name="connsiteX2" fmla="*/ 1434882 w 1467660"/>
                <a:gd name="connsiteY2" fmla="*/ 561049 h 1397476"/>
                <a:gd name="connsiteX3" fmla="*/ 1420116 w 1467660"/>
                <a:gd name="connsiteY3" fmla="*/ 252855 h 1397476"/>
                <a:gd name="connsiteX4" fmla="*/ 1408853 w 1467660"/>
                <a:gd name="connsiteY4" fmla="*/ 24472 h 1397476"/>
                <a:gd name="connsiteX5" fmla="*/ 1380561 w 1467660"/>
                <a:gd name="connsiteY5" fmla="*/ 1353 h 1397476"/>
                <a:gd name="connsiteX6" fmla="*/ 1351515 w 1467660"/>
                <a:gd name="connsiteY6" fmla="*/ 3024 h 1397476"/>
                <a:gd name="connsiteX7" fmla="*/ 1118066 w 1467660"/>
                <a:gd name="connsiteY7" fmla="*/ 24202 h 1397476"/>
                <a:gd name="connsiteX8" fmla="*/ 1057116 w 1467660"/>
                <a:gd name="connsiteY8" fmla="*/ 57075 h 1397476"/>
                <a:gd name="connsiteX9" fmla="*/ 915172 w 1467660"/>
                <a:gd name="connsiteY9" fmla="*/ 95067 h 1397476"/>
                <a:gd name="connsiteX10" fmla="*/ 747360 w 1467660"/>
                <a:gd name="connsiteY10" fmla="*/ 144052 h 1397476"/>
                <a:gd name="connsiteX11" fmla="*/ 761694 w 1467660"/>
                <a:gd name="connsiteY11" fmla="*/ 331642 h 1397476"/>
                <a:gd name="connsiteX12" fmla="*/ 773227 w 1467660"/>
                <a:gd name="connsiteY12" fmla="*/ 481347 h 1397476"/>
                <a:gd name="connsiteX13" fmla="*/ 787184 w 1467660"/>
                <a:gd name="connsiteY13" fmla="*/ 636171 h 1397476"/>
                <a:gd name="connsiteX14" fmla="*/ 795052 w 1467660"/>
                <a:gd name="connsiteY14" fmla="*/ 737160 h 1397476"/>
                <a:gd name="connsiteX15" fmla="*/ 808740 w 1467660"/>
                <a:gd name="connsiteY15" fmla="*/ 890206 h 1397476"/>
                <a:gd name="connsiteX16" fmla="*/ 816931 w 1467660"/>
                <a:gd name="connsiteY16" fmla="*/ 998524 h 1397476"/>
                <a:gd name="connsiteX17" fmla="*/ 830188 w 1467660"/>
                <a:gd name="connsiteY17" fmla="*/ 1148013 h 1397476"/>
                <a:gd name="connsiteX18" fmla="*/ 832397 w 1467660"/>
                <a:gd name="connsiteY18" fmla="*/ 1220117 h 1397476"/>
                <a:gd name="connsiteX19" fmla="*/ 820326 w 1467660"/>
                <a:gd name="connsiteY19" fmla="*/ 1103015 h 1397476"/>
                <a:gd name="connsiteX20" fmla="*/ 806746 w 1467660"/>
                <a:gd name="connsiteY20" fmla="*/ 977237 h 1397476"/>
                <a:gd name="connsiteX21" fmla="*/ 794890 w 1467660"/>
                <a:gd name="connsiteY21" fmla="*/ 860297 h 1397476"/>
                <a:gd name="connsiteX22" fmla="*/ 777592 w 1467660"/>
                <a:gd name="connsiteY22" fmla="*/ 700461 h 1397476"/>
                <a:gd name="connsiteX23" fmla="*/ 765844 w 1467660"/>
                <a:gd name="connsiteY23" fmla="*/ 583521 h 1397476"/>
                <a:gd name="connsiteX24" fmla="*/ 754096 w 1467660"/>
                <a:gd name="connsiteY24" fmla="*/ 466635 h 1397476"/>
                <a:gd name="connsiteX25" fmla="*/ 744073 w 1467660"/>
                <a:gd name="connsiteY25" fmla="*/ 376855 h 1397476"/>
                <a:gd name="connsiteX26" fmla="*/ 730331 w 1467660"/>
                <a:gd name="connsiteY26" fmla="*/ 249352 h 1397476"/>
                <a:gd name="connsiteX27" fmla="*/ 725912 w 1467660"/>
                <a:gd name="connsiteY27" fmla="*/ 197080 h 1397476"/>
                <a:gd name="connsiteX28" fmla="*/ 719122 w 1467660"/>
                <a:gd name="connsiteY28" fmla="*/ 169542 h 1397476"/>
                <a:gd name="connsiteX29" fmla="*/ 680806 w 1467660"/>
                <a:gd name="connsiteY29" fmla="*/ 205325 h 1397476"/>
                <a:gd name="connsiteX30" fmla="*/ 632144 w 1467660"/>
                <a:gd name="connsiteY30" fmla="*/ 213893 h 1397476"/>
                <a:gd name="connsiteX31" fmla="*/ 608541 w 1467660"/>
                <a:gd name="connsiteY31" fmla="*/ 168141 h 1397476"/>
                <a:gd name="connsiteX32" fmla="*/ 608594 w 1467660"/>
                <a:gd name="connsiteY32" fmla="*/ 151274 h 1397476"/>
                <a:gd name="connsiteX33" fmla="*/ 574375 w 1467660"/>
                <a:gd name="connsiteY33" fmla="*/ 182583 h 1397476"/>
                <a:gd name="connsiteX34" fmla="*/ 545544 w 1467660"/>
                <a:gd name="connsiteY34" fmla="*/ 200906 h 1397476"/>
                <a:gd name="connsiteX35" fmla="*/ 508360 w 1467660"/>
                <a:gd name="connsiteY35" fmla="*/ 196433 h 1397476"/>
                <a:gd name="connsiteX36" fmla="*/ 494618 w 1467660"/>
                <a:gd name="connsiteY36" fmla="*/ 157417 h 1397476"/>
                <a:gd name="connsiteX37" fmla="*/ 529161 w 1467660"/>
                <a:gd name="connsiteY37" fmla="*/ 78685 h 1397476"/>
                <a:gd name="connsiteX38" fmla="*/ 509492 w 1467660"/>
                <a:gd name="connsiteY38" fmla="*/ 80355 h 1397476"/>
                <a:gd name="connsiteX39" fmla="*/ 372505 w 1467660"/>
                <a:gd name="connsiteY39" fmla="*/ 99755 h 1397476"/>
                <a:gd name="connsiteX40" fmla="*/ 297544 w 1467660"/>
                <a:gd name="connsiteY40" fmla="*/ 111557 h 1397476"/>
                <a:gd name="connsiteX41" fmla="*/ 11176 w 1467660"/>
                <a:gd name="connsiteY41" fmla="*/ 154345 h 1397476"/>
                <a:gd name="connsiteX42" fmla="*/ 559 w 1467660"/>
                <a:gd name="connsiteY42" fmla="*/ 167494 h 1397476"/>
                <a:gd name="connsiteX43" fmla="*/ 5194 w 1467660"/>
                <a:gd name="connsiteY43" fmla="*/ 210768 h 1397476"/>
                <a:gd name="connsiteX44" fmla="*/ 27720 w 1467660"/>
                <a:gd name="connsiteY44" fmla="*/ 445456 h 1397476"/>
                <a:gd name="connsiteX45" fmla="*/ 59515 w 1467660"/>
                <a:gd name="connsiteY45" fmla="*/ 752087 h 1397476"/>
                <a:gd name="connsiteX46" fmla="*/ 88507 w 1467660"/>
                <a:gd name="connsiteY46" fmla="*/ 1040827 h 1397476"/>
                <a:gd name="connsiteX47" fmla="*/ 121757 w 1467660"/>
                <a:gd name="connsiteY47" fmla="*/ 1385612 h 1397476"/>
                <a:gd name="connsiteX48" fmla="*/ 137547 w 1467660"/>
                <a:gd name="connsiteY48" fmla="*/ 1396929 h 1397476"/>
                <a:gd name="connsiteX49" fmla="*/ 864246 w 1467660"/>
                <a:gd name="connsiteY49" fmla="*/ 1308388 h 1397476"/>
                <a:gd name="connsiteX50" fmla="*/ 1001179 w 1467660"/>
                <a:gd name="connsiteY50" fmla="*/ 1305855 h 1397476"/>
                <a:gd name="connsiteX51" fmla="*/ 1446791 w 1467660"/>
                <a:gd name="connsiteY51" fmla="*/ 1296209 h 1397476"/>
                <a:gd name="connsiteX52" fmla="*/ 1467647 w 1467660"/>
                <a:gd name="connsiteY52" fmla="*/ 1273576 h 1397476"/>
                <a:gd name="connsiteX53" fmla="*/ 1467000 w 1467660"/>
                <a:gd name="connsiteY53" fmla="*/ 1246361 h 1397476"/>
                <a:gd name="connsiteX54" fmla="*/ 1460371 w 1467660"/>
                <a:gd name="connsiteY54" fmla="*/ 1095848 h 1397476"/>
                <a:gd name="connsiteX55" fmla="*/ 833852 w 1467660"/>
                <a:gd name="connsiteY55" fmla="*/ 1212303 h 1397476"/>
                <a:gd name="connsiteX56" fmla="*/ 833852 w 1467660"/>
                <a:gd name="connsiteY56" fmla="*/ 1212249 h 1397476"/>
                <a:gd name="connsiteX57" fmla="*/ 834769 w 1467660"/>
                <a:gd name="connsiteY57" fmla="*/ 1211872 h 1397476"/>
                <a:gd name="connsiteX58" fmla="*/ 833852 w 1467660"/>
                <a:gd name="connsiteY58" fmla="*/ 1212303 h 13974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1467660" h="1397476">
                  <a:moveTo>
                    <a:pt x="1460371" y="1095848"/>
                  </a:moveTo>
                  <a:cubicBezTo>
                    <a:pt x="1455899" y="993081"/>
                    <a:pt x="1450779" y="890368"/>
                    <a:pt x="1445713" y="787654"/>
                  </a:cubicBezTo>
                  <a:cubicBezTo>
                    <a:pt x="1441995" y="712101"/>
                    <a:pt x="1438385" y="636602"/>
                    <a:pt x="1434882" y="561049"/>
                  </a:cubicBezTo>
                  <a:cubicBezTo>
                    <a:pt x="1430139" y="458336"/>
                    <a:pt x="1425128" y="355569"/>
                    <a:pt x="1420116" y="252855"/>
                  </a:cubicBezTo>
                  <a:cubicBezTo>
                    <a:pt x="1416398" y="176709"/>
                    <a:pt x="1413973" y="100510"/>
                    <a:pt x="1408853" y="24472"/>
                  </a:cubicBezTo>
                  <a:cubicBezTo>
                    <a:pt x="1407182" y="-802"/>
                    <a:pt x="1405943" y="-1988"/>
                    <a:pt x="1380561" y="1353"/>
                  </a:cubicBezTo>
                  <a:cubicBezTo>
                    <a:pt x="1370861" y="1892"/>
                    <a:pt x="1361161" y="2162"/>
                    <a:pt x="1351515" y="3024"/>
                  </a:cubicBezTo>
                  <a:cubicBezTo>
                    <a:pt x="1273698" y="10029"/>
                    <a:pt x="1195882" y="17143"/>
                    <a:pt x="1118066" y="24202"/>
                  </a:cubicBezTo>
                  <a:cubicBezTo>
                    <a:pt x="1094839" y="29753"/>
                    <a:pt x="1074469" y="41501"/>
                    <a:pt x="1057116" y="57075"/>
                  </a:cubicBezTo>
                  <a:cubicBezTo>
                    <a:pt x="1015945" y="93935"/>
                    <a:pt x="967283" y="101641"/>
                    <a:pt x="915172" y="95067"/>
                  </a:cubicBezTo>
                  <a:cubicBezTo>
                    <a:pt x="851851" y="87091"/>
                    <a:pt x="795860" y="102288"/>
                    <a:pt x="747360" y="144052"/>
                  </a:cubicBezTo>
                  <a:cubicBezTo>
                    <a:pt x="748707" y="206834"/>
                    <a:pt x="756036" y="269184"/>
                    <a:pt x="761694" y="331642"/>
                  </a:cubicBezTo>
                  <a:cubicBezTo>
                    <a:pt x="766221" y="381489"/>
                    <a:pt x="769077" y="431445"/>
                    <a:pt x="773227" y="481347"/>
                  </a:cubicBezTo>
                  <a:cubicBezTo>
                    <a:pt x="777538" y="532973"/>
                    <a:pt x="782711" y="584545"/>
                    <a:pt x="787184" y="636171"/>
                  </a:cubicBezTo>
                  <a:cubicBezTo>
                    <a:pt x="790094" y="669798"/>
                    <a:pt x="792142" y="703533"/>
                    <a:pt x="795052" y="737160"/>
                  </a:cubicBezTo>
                  <a:cubicBezTo>
                    <a:pt x="799417" y="788193"/>
                    <a:pt x="804429" y="839173"/>
                    <a:pt x="808740" y="890206"/>
                  </a:cubicBezTo>
                  <a:cubicBezTo>
                    <a:pt x="811812" y="926258"/>
                    <a:pt x="813805" y="962472"/>
                    <a:pt x="816931" y="998524"/>
                  </a:cubicBezTo>
                  <a:cubicBezTo>
                    <a:pt x="821188" y="1048372"/>
                    <a:pt x="827062" y="1098112"/>
                    <a:pt x="830188" y="1148013"/>
                  </a:cubicBezTo>
                  <a:cubicBezTo>
                    <a:pt x="831697" y="1171940"/>
                    <a:pt x="837409" y="1195813"/>
                    <a:pt x="832397" y="1220117"/>
                  </a:cubicBezTo>
                  <a:cubicBezTo>
                    <a:pt x="828356" y="1181101"/>
                    <a:pt x="824422" y="1142032"/>
                    <a:pt x="820326" y="1103015"/>
                  </a:cubicBezTo>
                  <a:cubicBezTo>
                    <a:pt x="815853" y="1061089"/>
                    <a:pt x="811111" y="1019163"/>
                    <a:pt x="806746" y="977237"/>
                  </a:cubicBezTo>
                  <a:cubicBezTo>
                    <a:pt x="802650" y="938275"/>
                    <a:pt x="799040" y="899259"/>
                    <a:pt x="794890" y="860297"/>
                  </a:cubicBezTo>
                  <a:cubicBezTo>
                    <a:pt x="789232" y="807001"/>
                    <a:pt x="783196" y="753758"/>
                    <a:pt x="777592" y="700461"/>
                  </a:cubicBezTo>
                  <a:cubicBezTo>
                    <a:pt x="773496" y="661499"/>
                    <a:pt x="769778" y="622537"/>
                    <a:pt x="765844" y="583521"/>
                  </a:cubicBezTo>
                  <a:cubicBezTo>
                    <a:pt x="761964" y="544559"/>
                    <a:pt x="758138" y="505543"/>
                    <a:pt x="754096" y="466635"/>
                  </a:cubicBezTo>
                  <a:cubicBezTo>
                    <a:pt x="750970" y="436672"/>
                    <a:pt x="747360" y="406817"/>
                    <a:pt x="744073" y="376855"/>
                  </a:cubicBezTo>
                  <a:cubicBezTo>
                    <a:pt x="739438" y="334336"/>
                    <a:pt x="734750" y="291871"/>
                    <a:pt x="730331" y="249352"/>
                  </a:cubicBezTo>
                  <a:cubicBezTo>
                    <a:pt x="728499" y="231946"/>
                    <a:pt x="726990" y="214540"/>
                    <a:pt x="725912" y="197080"/>
                  </a:cubicBezTo>
                  <a:cubicBezTo>
                    <a:pt x="725319" y="187380"/>
                    <a:pt x="725265" y="177787"/>
                    <a:pt x="719122" y="169542"/>
                  </a:cubicBezTo>
                  <a:cubicBezTo>
                    <a:pt x="706350" y="181506"/>
                    <a:pt x="693848" y="193685"/>
                    <a:pt x="680806" y="205325"/>
                  </a:cubicBezTo>
                  <a:cubicBezTo>
                    <a:pt x="666472" y="218150"/>
                    <a:pt x="648365" y="222677"/>
                    <a:pt x="632144" y="213893"/>
                  </a:cubicBezTo>
                  <a:cubicBezTo>
                    <a:pt x="615816" y="205055"/>
                    <a:pt x="606331" y="188673"/>
                    <a:pt x="608541" y="168141"/>
                  </a:cubicBezTo>
                  <a:cubicBezTo>
                    <a:pt x="609026" y="163507"/>
                    <a:pt x="608594" y="158710"/>
                    <a:pt x="608594" y="151274"/>
                  </a:cubicBezTo>
                  <a:cubicBezTo>
                    <a:pt x="596092" y="162644"/>
                    <a:pt x="584937" y="172344"/>
                    <a:pt x="574375" y="182583"/>
                  </a:cubicBezTo>
                  <a:cubicBezTo>
                    <a:pt x="565968" y="190721"/>
                    <a:pt x="556160" y="196595"/>
                    <a:pt x="545544" y="200906"/>
                  </a:cubicBezTo>
                  <a:cubicBezTo>
                    <a:pt x="532556" y="206241"/>
                    <a:pt x="519138" y="207319"/>
                    <a:pt x="508360" y="196433"/>
                  </a:cubicBezTo>
                  <a:cubicBezTo>
                    <a:pt x="497851" y="185871"/>
                    <a:pt x="492247" y="173153"/>
                    <a:pt x="494618" y="157417"/>
                  </a:cubicBezTo>
                  <a:cubicBezTo>
                    <a:pt x="499037" y="127939"/>
                    <a:pt x="515904" y="104174"/>
                    <a:pt x="529161" y="78685"/>
                  </a:cubicBezTo>
                  <a:cubicBezTo>
                    <a:pt x="522587" y="79223"/>
                    <a:pt x="516012" y="79439"/>
                    <a:pt x="509492" y="80355"/>
                  </a:cubicBezTo>
                  <a:cubicBezTo>
                    <a:pt x="463793" y="86768"/>
                    <a:pt x="418149" y="93289"/>
                    <a:pt x="372505" y="99755"/>
                  </a:cubicBezTo>
                  <a:cubicBezTo>
                    <a:pt x="347500" y="103689"/>
                    <a:pt x="322549" y="107785"/>
                    <a:pt x="297544" y="111557"/>
                  </a:cubicBezTo>
                  <a:cubicBezTo>
                    <a:pt x="202106" y="125946"/>
                    <a:pt x="106668" y="140334"/>
                    <a:pt x="11176" y="154345"/>
                  </a:cubicBezTo>
                  <a:cubicBezTo>
                    <a:pt x="2338" y="155639"/>
                    <a:pt x="-1542" y="156986"/>
                    <a:pt x="559" y="167494"/>
                  </a:cubicBezTo>
                  <a:cubicBezTo>
                    <a:pt x="3416" y="181667"/>
                    <a:pt x="3793" y="196325"/>
                    <a:pt x="5194" y="210768"/>
                  </a:cubicBezTo>
                  <a:cubicBezTo>
                    <a:pt x="12685" y="289015"/>
                    <a:pt x="19852" y="367263"/>
                    <a:pt x="27720" y="445456"/>
                  </a:cubicBezTo>
                  <a:cubicBezTo>
                    <a:pt x="38013" y="547685"/>
                    <a:pt x="49006" y="649859"/>
                    <a:pt x="59515" y="752087"/>
                  </a:cubicBezTo>
                  <a:cubicBezTo>
                    <a:pt x="69376" y="848334"/>
                    <a:pt x="79076" y="944580"/>
                    <a:pt x="88507" y="1040827"/>
                  </a:cubicBezTo>
                  <a:cubicBezTo>
                    <a:pt x="99824" y="1155719"/>
                    <a:pt x="110979" y="1270666"/>
                    <a:pt x="121757" y="1385612"/>
                  </a:cubicBezTo>
                  <a:cubicBezTo>
                    <a:pt x="122835" y="1397090"/>
                    <a:pt x="126122" y="1398545"/>
                    <a:pt x="137547" y="1396929"/>
                  </a:cubicBezTo>
                  <a:cubicBezTo>
                    <a:pt x="182383" y="1390570"/>
                    <a:pt x="815368" y="1314424"/>
                    <a:pt x="864246" y="1308388"/>
                  </a:cubicBezTo>
                  <a:cubicBezTo>
                    <a:pt x="870066" y="1310867"/>
                    <a:pt x="961301" y="1304131"/>
                    <a:pt x="1001179" y="1305855"/>
                  </a:cubicBezTo>
                  <a:cubicBezTo>
                    <a:pt x="1025699" y="1306933"/>
                    <a:pt x="1353401" y="1300682"/>
                    <a:pt x="1446791" y="1296209"/>
                  </a:cubicBezTo>
                  <a:cubicBezTo>
                    <a:pt x="1458809" y="1295616"/>
                    <a:pt x="1468078" y="1285539"/>
                    <a:pt x="1467647" y="1273576"/>
                  </a:cubicBezTo>
                  <a:cubicBezTo>
                    <a:pt x="1467323" y="1265007"/>
                    <a:pt x="1467000" y="1255199"/>
                    <a:pt x="1467000" y="1246361"/>
                  </a:cubicBezTo>
                  <a:cubicBezTo>
                    <a:pt x="1466838" y="1196083"/>
                    <a:pt x="1462581" y="1145965"/>
                    <a:pt x="1460371" y="1095848"/>
                  </a:cubicBezTo>
                  <a:close/>
                  <a:moveTo>
                    <a:pt x="833852" y="1212303"/>
                  </a:moveTo>
                  <a:cubicBezTo>
                    <a:pt x="833852" y="1212303"/>
                    <a:pt x="833852" y="1212249"/>
                    <a:pt x="833852" y="1212249"/>
                  </a:cubicBezTo>
                  <a:cubicBezTo>
                    <a:pt x="834068" y="1212303"/>
                    <a:pt x="834391" y="1212196"/>
                    <a:pt x="834769" y="1211872"/>
                  </a:cubicBezTo>
                  <a:cubicBezTo>
                    <a:pt x="836601" y="1210309"/>
                    <a:pt x="835254" y="1214513"/>
                    <a:pt x="833852" y="1212303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 w="53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1693" name="Graphic 2">
              <a:extLst>
                <a:ext uri="{FF2B5EF4-FFF2-40B4-BE49-F238E27FC236}">
                  <a16:creationId xmlns:a16="http://schemas.microsoft.com/office/drawing/2014/main" id="{6494A9DD-921B-4047-A161-B0A31F6207C1}"/>
                </a:ext>
              </a:extLst>
            </p:cNvPr>
            <p:cNvGrpSpPr/>
            <p:nvPr/>
          </p:nvGrpSpPr>
          <p:grpSpPr>
            <a:xfrm>
              <a:off x="6838436" y="4623466"/>
              <a:ext cx="1581224" cy="1610702"/>
              <a:chOff x="6838436" y="4623466"/>
              <a:chExt cx="1581224" cy="1610702"/>
            </a:xfrm>
          </p:grpSpPr>
          <p:sp>
            <p:nvSpPr>
              <p:cNvPr id="1694" name="Freeform: Shape 21">
                <a:extLst>
                  <a:ext uri="{FF2B5EF4-FFF2-40B4-BE49-F238E27FC236}">
                    <a16:creationId xmlns:a16="http://schemas.microsoft.com/office/drawing/2014/main" id="{5C7BF2EB-46CE-4510-8531-0F7543FC2EAC}"/>
                  </a:ext>
                </a:extLst>
              </p:cNvPr>
              <p:cNvSpPr/>
              <p:nvPr/>
            </p:nvSpPr>
            <p:spPr>
              <a:xfrm>
                <a:off x="6838436" y="4738951"/>
                <a:ext cx="1220596" cy="1477002"/>
              </a:xfrm>
              <a:custGeom>
                <a:avLst/>
                <a:gdLst>
                  <a:gd name="connsiteX0" fmla="*/ 0 w 1220596"/>
                  <a:gd name="connsiteY0" fmla="*/ 291003 h 1477002"/>
                  <a:gd name="connsiteX1" fmla="*/ 775631 w 1220596"/>
                  <a:gd name="connsiteY1" fmla="*/ 0 h 1477002"/>
                  <a:gd name="connsiteX2" fmla="*/ 1220597 w 1220596"/>
                  <a:gd name="connsiteY2" fmla="*/ 1185946 h 1477002"/>
                  <a:gd name="connsiteX3" fmla="*/ 444965 w 1220596"/>
                  <a:gd name="connsiteY3" fmla="*/ 1477002 h 1477002"/>
                  <a:gd name="connsiteX4" fmla="*/ 0 w 1220596"/>
                  <a:gd name="connsiteY4" fmla="*/ 291003 h 1477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20596" h="1477002">
                    <a:moveTo>
                      <a:pt x="0" y="291003"/>
                    </a:moveTo>
                    <a:lnTo>
                      <a:pt x="775631" y="0"/>
                    </a:lnTo>
                    <a:lnTo>
                      <a:pt x="1220597" y="1185946"/>
                    </a:lnTo>
                    <a:lnTo>
                      <a:pt x="444965" y="1477002"/>
                    </a:lnTo>
                    <a:lnTo>
                      <a:pt x="0" y="291003"/>
                    </a:lnTo>
                    <a:close/>
                  </a:path>
                </a:pathLst>
              </a:custGeom>
              <a:solidFill>
                <a:schemeClr val="accent3"/>
              </a:solidFill>
              <a:ln w="538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695" name="Freeform: Shape 22">
                <a:extLst>
                  <a:ext uri="{FF2B5EF4-FFF2-40B4-BE49-F238E27FC236}">
                    <a16:creationId xmlns:a16="http://schemas.microsoft.com/office/drawing/2014/main" id="{4E888A0A-F140-4FC4-B153-7555E7BD1A34}"/>
                  </a:ext>
                </a:extLst>
              </p:cNvPr>
              <p:cNvSpPr/>
              <p:nvPr/>
            </p:nvSpPr>
            <p:spPr>
              <a:xfrm>
                <a:off x="6911565" y="4720683"/>
                <a:ext cx="1387545" cy="1513485"/>
              </a:xfrm>
              <a:custGeom>
                <a:avLst/>
                <a:gdLst>
                  <a:gd name="connsiteX0" fmla="*/ 0 w 1387545"/>
                  <a:gd name="connsiteY0" fmla="*/ 454558 h 1513485"/>
                  <a:gd name="connsiteX1" fmla="*/ 692534 w 1387545"/>
                  <a:gd name="connsiteY1" fmla="*/ 0 h 1513485"/>
                  <a:gd name="connsiteX2" fmla="*/ 1387546 w 1387545"/>
                  <a:gd name="connsiteY2" fmla="*/ 1058928 h 1513485"/>
                  <a:gd name="connsiteX3" fmla="*/ 695012 w 1387545"/>
                  <a:gd name="connsiteY3" fmla="*/ 1513486 h 1513485"/>
                  <a:gd name="connsiteX4" fmla="*/ 0 w 1387545"/>
                  <a:gd name="connsiteY4" fmla="*/ 454558 h 15134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387545" h="1513485">
                    <a:moveTo>
                      <a:pt x="0" y="454558"/>
                    </a:moveTo>
                    <a:lnTo>
                      <a:pt x="692534" y="0"/>
                    </a:lnTo>
                    <a:lnTo>
                      <a:pt x="1387546" y="1058928"/>
                    </a:lnTo>
                    <a:lnTo>
                      <a:pt x="695012" y="1513486"/>
                    </a:lnTo>
                    <a:lnTo>
                      <a:pt x="0" y="454558"/>
                    </a:lnTo>
                    <a:close/>
                  </a:path>
                </a:pathLst>
              </a:custGeom>
              <a:solidFill>
                <a:schemeClr val="accent2"/>
              </a:solidFill>
              <a:ln w="538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96" name="Freeform: Shape 23">
                <a:extLst>
                  <a:ext uri="{FF2B5EF4-FFF2-40B4-BE49-F238E27FC236}">
                    <a16:creationId xmlns:a16="http://schemas.microsoft.com/office/drawing/2014/main" id="{5DC94FAA-029C-4C18-BD5E-2CF1E02A0DA6}"/>
                  </a:ext>
                </a:extLst>
              </p:cNvPr>
              <p:cNvSpPr/>
              <p:nvPr/>
            </p:nvSpPr>
            <p:spPr>
              <a:xfrm>
                <a:off x="6938239" y="4623466"/>
                <a:ext cx="1481421" cy="1481421"/>
              </a:xfrm>
              <a:custGeom>
                <a:avLst/>
                <a:gdLst>
                  <a:gd name="connsiteX0" fmla="*/ 0 w 1481421"/>
                  <a:gd name="connsiteY0" fmla="*/ 585778 h 1481421"/>
                  <a:gd name="connsiteX1" fmla="*/ 585725 w 1481421"/>
                  <a:gd name="connsiteY1" fmla="*/ 0 h 1481421"/>
                  <a:gd name="connsiteX2" fmla="*/ 1481422 w 1481421"/>
                  <a:gd name="connsiteY2" fmla="*/ 895643 h 1481421"/>
                  <a:gd name="connsiteX3" fmla="*/ 895643 w 1481421"/>
                  <a:gd name="connsiteY3" fmla="*/ 1481421 h 1481421"/>
                  <a:gd name="connsiteX4" fmla="*/ 0 w 1481421"/>
                  <a:gd name="connsiteY4" fmla="*/ 585778 h 14814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81421" h="1481421">
                    <a:moveTo>
                      <a:pt x="0" y="585778"/>
                    </a:moveTo>
                    <a:lnTo>
                      <a:pt x="585725" y="0"/>
                    </a:lnTo>
                    <a:lnTo>
                      <a:pt x="1481422" y="895643"/>
                    </a:lnTo>
                    <a:lnTo>
                      <a:pt x="895643" y="1481421"/>
                    </a:lnTo>
                    <a:lnTo>
                      <a:pt x="0" y="585778"/>
                    </a:lnTo>
                    <a:close/>
                  </a:path>
                </a:pathLst>
              </a:custGeom>
              <a:solidFill>
                <a:schemeClr val="accent1"/>
              </a:solidFill>
              <a:ln w="5382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1697" name="TextBox 1696">
            <a:extLst>
              <a:ext uri="{FF2B5EF4-FFF2-40B4-BE49-F238E27FC236}">
                <a16:creationId xmlns:a16="http://schemas.microsoft.com/office/drawing/2014/main" id="{1B602285-464C-49C7-B015-6F73FB1C1164}"/>
              </a:ext>
            </a:extLst>
          </p:cNvPr>
          <p:cNvSpPr txBox="1"/>
          <p:nvPr/>
        </p:nvSpPr>
        <p:spPr>
          <a:xfrm>
            <a:off x="673330" y="2297854"/>
            <a:ext cx="58905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chemeClr val="accent4"/>
                </a:solidFill>
                <a:cs typeface="Arial" pitchFamily="34" charset="0"/>
              </a:rPr>
              <a:t>NO.1 Presentation</a:t>
            </a:r>
            <a:endParaRPr lang="ko-KR" altLang="en-US" sz="28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1698" name="TextBox 1697">
            <a:extLst>
              <a:ext uri="{FF2B5EF4-FFF2-40B4-BE49-F238E27FC236}">
                <a16:creationId xmlns:a16="http://schemas.microsoft.com/office/drawing/2014/main" id="{1E27A4DE-7257-4FB6-8072-C928DA7BEA9C}"/>
              </a:ext>
            </a:extLst>
          </p:cNvPr>
          <p:cNvSpPr txBox="1"/>
          <p:nvPr/>
        </p:nvSpPr>
        <p:spPr>
          <a:xfrm>
            <a:off x="673330" y="1959171"/>
            <a:ext cx="58905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Modern  PowerPoint  Presentation</a:t>
            </a:r>
            <a:endParaRPr lang="ko-KR" altLang="en-US" sz="1600" b="1" dirty="0">
              <a:solidFill>
                <a:srgbClr val="C00000"/>
              </a:solidFill>
              <a:cs typeface="Arial" pitchFamily="34" charset="0"/>
            </a:endParaRPr>
          </a:p>
        </p:txBody>
      </p:sp>
      <p:sp>
        <p:nvSpPr>
          <p:cNvPr id="1699" name="TextBox 1698">
            <a:extLst>
              <a:ext uri="{FF2B5EF4-FFF2-40B4-BE49-F238E27FC236}">
                <a16:creationId xmlns:a16="http://schemas.microsoft.com/office/drawing/2014/main" id="{0CDCD6E4-ACC1-471C-BB2A-1DFE93AADEA5}"/>
              </a:ext>
            </a:extLst>
          </p:cNvPr>
          <p:cNvSpPr txBox="1"/>
          <p:nvPr/>
        </p:nvSpPr>
        <p:spPr>
          <a:xfrm>
            <a:off x="673330" y="2821203"/>
            <a:ext cx="5890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You can simply impress your audience and add a unique zing and appeal to your Presentations. Easy to change colors, photos and Text. </a:t>
            </a:r>
          </a:p>
        </p:txBody>
      </p:sp>
      <p:sp>
        <p:nvSpPr>
          <p:cNvPr id="1700" name="AutoShape 92">
            <a:extLst>
              <a:ext uri="{FF2B5EF4-FFF2-40B4-BE49-F238E27FC236}">
                <a16:creationId xmlns:a16="http://schemas.microsoft.com/office/drawing/2014/main" id="{92366A8F-DBFB-4B39-A43A-74201E850B26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035242" y="3682592"/>
            <a:ext cx="560666" cy="560666"/>
          </a:xfrm>
          <a:prstGeom prst="roundRect">
            <a:avLst/>
          </a:prstGeom>
          <a:solidFill>
            <a:schemeClr val="accent4"/>
          </a:solidFill>
          <a:ln w="38100">
            <a:noFill/>
            <a:headEnd/>
            <a:tailEnd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ko-KR" altLang="en-US" sz="2800" dirty="0">
              <a:solidFill>
                <a:schemeClr val="accent2"/>
              </a:solidFill>
            </a:endParaRPr>
          </a:p>
        </p:txBody>
      </p:sp>
      <p:sp>
        <p:nvSpPr>
          <p:cNvPr id="1701" name="AutoShape 92">
            <a:extLst>
              <a:ext uri="{FF2B5EF4-FFF2-40B4-BE49-F238E27FC236}">
                <a16:creationId xmlns:a16="http://schemas.microsoft.com/office/drawing/2014/main" id="{1B377C62-FFD6-480B-8C6C-C2030AC6AC72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4047124" y="3682592"/>
            <a:ext cx="560666" cy="560666"/>
          </a:xfrm>
          <a:prstGeom prst="roundRect">
            <a:avLst/>
          </a:prstGeom>
          <a:solidFill>
            <a:schemeClr val="accent2"/>
          </a:solidFill>
          <a:ln w="38100">
            <a:noFill/>
            <a:headEnd/>
            <a:tailEnd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ko-KR" altLang="en-US" sz="2800" dirty="0">
              <a:solidFill>
                <a:schemeClr val="accent2"/>
              </a:solidFill>
            </a:endParaRPr>
          </a:p>
        </p:txBody>
      </p:sp>
      <p:sp>
        <p:nvSpPr>
          <p:cNvPr id="1702" name="AutoShape 92">
            <a:extLst>
              <a:ext uri="{FF2B5EF4-FFF2-40B4-BE49-F238E27FC236}">
                <a16:creationId xmlns:a16="http://schemas.microsoft.com/office/drawing/2014/main" id="{A262E298-D584-4660-80A1-48E1ED7B2B01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5553064" y="3682530"/>
            <a:ext cx="560666" cy="560728"/>
          </a:xfrm>
          <a:prstGeom prst="roundRect">
            <a:avLst/>
          </a:prstGeom>
          <a:solidFill>
            <a:schemeClr val="accent1"/>
          </a:solidFill>
          <a:ln w="38100">
            <a:noFill/>
            <a:prstDash val="solid"/>
            <a:headEnd/>
            <a:tailEnd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ko-KR" altLang="en-US" sz="2800" dirty="0">
              <a:solidFill>
                <a:schemeClr val="accent2"/>
              </a:solidFill>
            </a:endParaRPr>
          </a:p>
        </p:txBody>
      </p:sp>
      <p:sp>
        <p:nvSpPr>
          <p:cNvPr id="1703" name="AutoShape 92">
            <a:extLst>
              <a:ext uri="{FF2B5EF4-FFF2-40B4-BE49-F238E27FC236}">
                <a16:creationId xmlns:a16="http://schemas.microsoft.com/office/drawing/2014/main" id="{D1E512FF-F659-49F8-8B63-EE11564E84F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2541183" y="3682530"/>
            <a:ext cx="560666" cy="560728"/>
          </a:xfrm>
          <a:prstGeom prst="roundRect">
            <a:avLst/>
          </a:prstGeom>
          <a:solidFill>
            <a:schemeClr val="accent3"/>
          </a:solidFill>
          <a:ln w="38100">
            <a:noFill/>
            <a:prstDash val="solid"/>
            <a:headEnd/>
            <a:tailEnd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ko-KR" altLang="en-US" sz="2800" dirty="0">
              <a:solidFill>
                <a:schemeClr val="accent2"/>
              </a:solidFill>
            </a:endParaRPr>
          </a:p>
        </p:txBody>
      </p:sp>
      <p:sp>
        <p:nvSpPr>
          <p:cNvPr id="1704" name="TextBox 1703">
            <a:extLst>
              <a:ext uri="{FF2B5EF4-FFF2-40B4-BE49-F238E27FC236}">
                <a16:creationId xmlns:a16="http://schemas.microsoft.com/office/drawing/2014/main" id="{D34954A0-E672-45AE-9045-24FB25A221FF}"/>
              </a:ext>
            </a:extLst>
          </p:cNvPr>
          <p:cNvSpPr txBox="1"/>
          <p:nvPr/>
        </p:nvSpPr>
        <p:spPr>
          <a:xfrm>
            <a:off x="673329" y="5103749"/>
            <a:ext cx="58905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Get a modern PowerPoint  Presentation that is beautifully designed. You can simply impress your audience and add a unique zing and appeal to your Presentations. </a:t>
            </a:r>
          </a:p>
        </p:txBody>
      </p:sp>
      <p:sp>
        <p:nvSpPr>
          <p:cNvPr id="1705" name="Trapezoid 10">
            <a:extLst>
              <a:ext uri="{FF2B5EF4-FFF2-40B4-BE49-F238E27FC236}">
                <a16:creationId xmlns:a16="http://schemas.microsoft.com/office/drawing/2014/main" id="{91A5D4AB-B760-4949-908B-5BD994F45D53}"/>
              </a:ext>
            </a:extLst>
          </p:cNvPr>
          <p:cNvSpPr/>
          <p:nvPr/>
        </p:nvSpPr>
        <p:spPr>
          <a:xfrm>
            <a:off x="2641612" y="3777011"/>
            <a:ext cx="368250" cy="367819"/>
          </a:xfrm>
          <a:custGeom>
            <a:avLst/>
            <a:gdLst/>
            <a:ahLst/>
            <a:cxnLst/>
            <a:rect l="l" t="t" r="r" b="b"/>
            <a:pathLst>
              <a:path w="3910377" h="3905794">
                <a:moveTo>
                  <a:pt x="1" y="3797782"/>
                </a:moveTo>
                <a:lnTo>
                  <a:pt x="3910377" y="3797782"/>
                </a:lnTo>
                <a:lnTo>
                  <a:pt x="3910377" y="3905794"/>
                </a:lnTo>
                <a:lnTo>
                  <a:pt x="1" y="3905794"/>
                </a:lnTo>
                <a:close/>
                <a:moveTo>
                  <a:pt x="1757257" y="3353296"/>
                </a:moveTo>
                <a:cubicBezTo>
                  <a:pt x="1690135" y="3353296"/>
                  <a:pt x="1635721" y="3407710"/>
                  <a:pt x="1635721" y="3474832"/>
                </a:cubicBezTo>
                <a:cubicBezTo>
                  <a:pt x="1635721" y="3541954"/>
                  <a:pt x="1690135" y="3596368"/>
                  <a:pt x="1757257" y="3596368"/>
                </a:cubicBezTo>
                <a:lnTo>
                  <a:pt x="2187409" y="3596368"/>
                </a:lnTo>
                <a:cubicBezTo>
                  <a:pt x="2254531" y="3596368"/>
                  <a:pt x="2308945" y="3541954"/>
                  <a:pt x="2308945" y="3474832"/>
                </a:cubicBezTo>
                <a:cubicBezTo>
                  <a:pt x="2308945" y="3407710"/>
                  <a:pt x="2254531" y="3353296"/>
                  <a:pt x="2187409" y="3353296"/>
                </a:cubicBezTo>
                <a:close/>
                <a:moveTo>
                  <a:pt x="492288" y="2449553"/>
                </a:moveTo>
                <a:lnTo>
                  <a:pt x="472244" y="2517369"/>
                </a:lnTo>
                <a:lnTo>
                  <a:pt x="3438134" y="2517369"/>
                </a:lnTo>
                <a:lnTo>
                  <a:pt x="3418090" y="2449553"/>
                </a:lnTo>
                <a:close/>
                <a:moveTo>
                  <a:pt x="432162" y="2249610"/>
                </a:moveTo>
                <a:lnTo>
                  <a:pt x="3478215" y="2249610"/>
                </a:lnTo>
                <a:lnTo>
                  <a:pt x="3910377" y="3711740"/>
                </a:lnTo>
                <a:lnTo>
                  <a:pt x="0" y="3711740"/>
                </a:lnTo>
                <a:close/>
                <a:moveTo>
                  <a:pt x="1637280" y="544956"/>
                </a:moveTo>
                <a:cubicBezTo>
                  <a:pt x="1626413" y="544956"/>
                  <a:pt x="1615547" y="549102"/>
                  <a:pt x="1607256" y="557393"/>
                </a:cubicBezTo>
                <a:lnTo>
                  <a:pt x="796281" y="1368368"/>
                </a:lnTo>
                <a:cubicBezTo>
                  <a:pt x="779699" y="1384950"/>
                  <a:pt x="779699" y="1411834"/>
                  <a:pt x="796281" y="1428415"/>
                </a:cubicBezTo>
                <a:lnTo>
                  <a:pt x="825565" y="1457699"/>
                </a:lnTo>
                <a:cubicBezTo>
                  <a:pt x="842147" y="1474281"/>
                  <a:pt x="869031" y="1474281"/>
                  <a:pt x="885612" y="1457699"/>
                </a:cubicBezTo>
                <a:lnTo>
                  <a:pt x="1696588" y="646724"/>
                </a:lnTo>
                <a:cubicBezTo>
                  <a:pt x="1713169" y="630143"/>
                  <a:pt x="1713169" y="603258"/>
                  <a:pt x="1696588" y="586677"/>
                </a:cubicBezTo>
                <a:lnTo>
                  <a:pt x="1667304" y="557393"/>
                </a:lnTo>
                <a:cubicBezTo>
                  <a:pt x="1659013" y="549102"/>
                  <a:pt x="1648146" y="544956"/>
                  <a:pt x="1637280" y="544956"/>
                </a:cubicBezTo>
                <a:close/>
                <a:moveTo>
                  <a:pt x="1372791" y="439020"/>
                </a:moveTo>
                <a:cubicBezTo>
                  <a:pt x="1361925" y="439020"/>
                  <a:pt x="1351058" y="443165"/>
                  <a:pt x="1342767" y="451456"/>
                </a:cubicBezTo>
                <a:lnTo>
                  <a:pt x="851745" y="942478"/>
                </a:lnTo>
                <a:cubicBezTo>
                  <a:pt x="835164" y="959060"/>
                  <a:pt x="835164" y="985944"/>
                  <a:pt x="851745" y="1002526"/>
                </a:cubicBezTo>
                <a:lnTo>
                  <a:pt x="881029" y="1031810"/>
                </a:lnTo>
                <a:cubicBezTo>
                  <a:pt x="897611" y="1048392"/>
                  <a:pt x="924495" y="1048392"/>
                  <a:pt x="941077" y="1031810"/>
                </a:cubicBezTo>
                <a:lnTo>
                  <a:pt x="1432099" y="540788"/>
                </a:lnTo>
                <a:cubicBezTo>
                  <a:pt x="1448681" y="524206"/>
                  <a:pt x="1448681" y="497322"/>
                  <a:pt x="1432099" y="480740"/>
                </a:cubicBezTo>
                <a:lnTo>
                  <a:pt x="1402815" y="451456"/>
                </a:lnTo>
                <a:cubicBezTo>
                  <a:pt x="1394524" y="443165"/>
                  <a:pt x="1383658" y="439020"/>
                  <a:pt x="1372791" y="439020"/>
                </a:cubicBezTo>
                <a:close/>
                <a:moveTo>
                  <a:pt x="864042" y="270000"/>
                </a:moveTo>
                <a:lnTo>
                  <a:pt x="2945402" y="270000"/>
                </a:lnTo>
                <a:cubicBezTo>
                  <a:pt x="3094522" y="270000"/>
                  <a:pt x="3215407" y="390885"/>
                  <a:pt x="3215407" y="540005"/>
                </a:cubicBezTo>
                <a:lnTo>
                  <a:pt x="3215407" y="1619995"/>
                </a:lnTo>
                <a:cubicBezTo>
                  <a:pt x="3215407" y="1769115"/>
                  <a:pt x="3094522" y="1890000"/>
                  <a:pt x="2945402" y="1890000"/>
                </a:cubicBezTo>
                <a:lnTo>
                  <a:pt x="864042" y="1890000"/>
                </a:lnTo>
                <a:cubicBezTo>
                  <a:pt x="714922" y="1890000"/>
                  <a:pt x="594037" y="1769115"/>
                  <a:pt x="594037" y="1619995"/>
                </a:cubicBezTo>
                <a:lnTo>
                  <a:pt x="594037" y="540005"/>
                </a:lnTo>
                <a:cubicBezTo>
                  <a:pt x="594037" y="390885"/>
                  <a:pt x="714922" y="270000"/>
                  <a:pt x="864042" y="270000"/>
                </a:cubicBezTo>
                <a:close/>
                <a:moveTo>
                  <a:pt x="804042" y="180000"/>
                </a:moveTo>
                <a:cubicBezTo>
                  <a:pt x="638353" y="180000"/>
                  <a:pt x="504036" y="314317"/>
                  <a:pt x="504036" y="480006"/>
                </a:cubicBezTo>
                <a:lnTo>
                  <a:pt x="504036" y="1679994"/>
                </a:lnTo>
                <a:cubicBezTo>
                  <a:pt x="504036" y="1845683"/>
                  <a:pt x="638353" y="1980000"/>
                  <a:pt x="804042" y="1980000"/>
                </a:cubicBezTo>
                <a:lnTo>
                  <a:pt x="3027043" y="1980000"/>
                </a:lnTo>
                <a:cubicBezTo>
                  <a:pt x="3192732" y="1980000"/>
                  <a:pt x="3327049" y="1845683"/>
                  <a:pt x="3327049" y="1679994"/>
                </a:cubicBezTo>
                <a:lnTo>
                  <a:pt x="3327049" y="480006"/>
                </a:lnTo>
                <a:cubicBezTo>
                  <a:pt x="3327049" y="314317"/>
                  <a:pt x="3192732" y="180000"/>
                  <a:pt x="3027043" y="180000"/>
                </a:cubicBezTo>
                <a:close/>
                <a:moveTo>
                  <a:pt x="684043" y="0"/>
                </a:moveTo>
                <a:lnTo>
                  <a:pt x="3190330" y="0"/>
                </a:lnTo>
                <a:cubicBezTo>
                  <a:pt x="3389156" y="0"/>
                  <a:pt x="3550337" y="161181"/>
                  <a:pt x="3550337" y="360007"/>
                </a:cubicBezTo>
                <a:lnTo>
                  <a:pt x="3550337" y="1799993"/>
                </a:lnTo>
                <a:cubicBezTo>
                  <a:pt x="3550337" y="1998819"/>
                  <a:pt x="3389156" y="2160000"/>
                  <a:pt x="3190330" y="2160000"/>
                </a:cubicBezTo>
                <a:lnTo>
                  <a:pt x="684043" y="2160000"/>
                </a:lnTo>
                <a:cubicBezTo>
                  <a:pt x="485217" y="2160000"/>
                  <a:pt x="324036" y="1998819"/>
                  <a:pt x="324036" y="1799993"/>
                </a:cubicBezTo>
                <a:lnTo>
                  <a:pt x="324036" y="360007"/>
                </a:lnTo>
                <a:cubicBezTo>
                  <a:pt x="324036" y="161181"/>
                  <a:pt x="485217" y="0"/>
                  <a:pt x="68404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06" name="Oval 7">
            <a:extLst>
              <a:ext uri="{FF2B5EF4-FFF2-40B4-BE49-F238E27FC236}">
                <a16:creationId xmlns:a16="http://schemas.microsoft.com/office/drawing/2014/main" id="{4943398F-1B7C-474C-B4C4-4215218CB5EE}"/>
              </a:ext>
            </a:extLst>
          </p:cNvPr>
          <p:cNvSpPr/>
          <p:nvPr/>
        </p:nvSpPr>
        <p:spPr>
          <a:xfrm>
            <a:off x="5687848" y="3739575"/>
            <a:ext cx="308516" cy="405255"/>
          </a:xfrm>
          <a:custGeom>
            <a:avLst/>
            <a:gdLst/>
            <a:ahLst/>
            <a:cxnLst/>
            <a:rect l="l" t="t" r="r" b="b"/>
            <a:pathLst>
              <a:path w="3025265" h="3973870">
                <a:moveTo>
                  <a:pt x="1048235" y="955278"/>
                </a:moveTo>
                <a:cubicBezTo>
                  <a:pt x="1143886" y="955278"/>
                  <a:pt x="1221426" y="1089843"/>
                  <a:pt x="1221426" y="1255837"/>
                </a:cubicBezTo>
                <a:cubicBezTo>
                  <a:pt x="1221426" y="1421831"/>
                  <a:pt x="1143886" y="1556396"/>
                  <a:pt x="1048235" y="1556396"/>
                </a:cubicBezTo>
                <a:cubicBezTo>
                  <a:pt x="952584" y="1556396"/>
                  <a:pt x="875044" y="1421831"/>
                  <a:pt x="875044" y="1255837"/>
                </a:cubicBezTo>
                <a:cubicBezTo>
                  <a:pt x="875044" y="1089843"/>
                  <a:pt x="952584" y="955278"/>
                  <a:pt x="1048235" y="955278"/>
                </a:cubicBezTo>
                <a:close/>
                <a:moveTo>
                  <a:pt x="805954" y="648071"/>
                </a:moveTo>
                <a:lnTo>
                  <a:pt x="805954" y="1853034"/>
                </a:lnTo>
                <a:cubicBezTo>
                  <a:pt x="805954" y="1947724"/>
                  <a:pt x="869395" y="2027597"/>
                  <a:pt x="956357" y="2051540"/>
                </a:cubicBezTo>
                <a:lnTo>
                  <a:pt x="956356" y="2473030"/>
                </a:lnTo>
                <a:cubicBezTo>
                  <a:pt x="956356" y="2523517"/>
                  <a:pt x="997284" y="2564445"/>
                  <a:pt x="1047771" y="2564445"/>
                </a:cubicBezTo>
                <a:cubicBezTo>
                  <a:pt x="1098258" y="2564445"/>
                  <a:pt x="1139186" y="2523517"/>
                  <a:pt x="1139186" y="2473030"/>
                </a:cubicBezTo>
                <a:lnTo>
                  <a:pt x="1139186" y="2051828"/>
                </a:lnTo>
                <a:cubicBezTo>
                  <a:pt x="1226618" y="2028173"/>
                  <a:pt x="1290517" y="1948066"/>
                  <a:pt x="1290517" y="1853034"/>
                </a:cubicBezTo>
                <a:lnTo>
                  <a:pt x="1290517" y="649328"/>
                </a:lnTo>
                <a:cubicBezTo>
                  <a:pt x="1740927" y="708507"/>
                  <a:pt x="2088232" y="1094132"/>
                  <a:pt x="2088232" y="1560875"/>
                </a:cubicBezTo>
                <a:lnTo>
                  <a:pt x="2088232" y="2137870"/>
                </a:lnTo>
                <a:lnTo>
                  <a:pt x="2088233" y="2137870"/>
                </a:lnTo>
                <a:lnTo>
                  <a:pt x="2088233" y="3055870"/>
                </a:lnTo>
                <a:cubicBezTo>
                  <a:pt x="2088233" y="3562867"/>
                  <a:pt x="1677230" y="3973870"/>
                  <a:pt x="1170233" y="3973870"/>
                </a:cubicBezTo>
                <a:lnTo>
                  <a:pt x="918001" y="3973870"/>
                </a:lnTo>
                <a:cubicBezTo>
                  <a:pt x="411004" y="3973870"/>
                  <a:pt x="1" y="3562867"/>
                  <a:pt x="1" y="3055870"/>
                </a:cubicBezTo>
                <a:lnTo>
                  <a:pt x="1" y="2152339"/>
                </a:lnTo>
                <a:lnTo>
                  <a:pt x="0" y="2152339"/>
                </a:lnTo>
                <a:lnTo>
                  <a:pt x="0" y="1560875"/>
                </a:lnTo>
                <a:cubicBezTo>
                  <a:pt x="0" y="1091278"/>
                  <a:pt x="351565" y="703794"/>
                  <a:pt x="805954" y="648071"/>
                </a:cubicBezTo>
                <a:close/>
                <a:moveTo>
                  <a:pt x="1619797" y="91"/>
                </a:moveTo>
                <a:cubicBezTo>
                  <a:pt x="1732841" y="1988"/>
                  <a:pt x="1845389" y="33430"/>
                  <a:pt x="1945434" y="94215"/>
                </a:cubicBezTo>
                <a:cubicBezTo>
                  <a:pt x="2133478" y="208468"/>
                  <a:pt x="2249869" y="409692"/>
                  <a:pt x="2255221" y="627780"/>
                </a:cubicBezTo>
                <a:lnTo>
                  <a:pt x="2257891" y="627572"/>
                </a:lnTo>
                <a:cubicBezTo>
                  <a:pt x="2272309" y="812739"/>
                  <a:pt x="2385479" y="975734"/>
                  <a:pt x="2553934" y="1053951"/>
                </a:cubicBezTo>
                <a:cubicBezTo>
                  <a:pt x="2706200" y="1124651"/>
                  <a:pt x="2882234" y="1116149"/>
                  <a:pt x="3025265" y="1032491"/>
                </a:cubicBezTo>
                <a:lnTo>
                  <a:pt x="3025265" y="1181594"/>
                </a:lnTo>
                <a:cubicBezTo>
                  <a:pt x="2858744" y="1255002"/>
                  <a:pt x="2666516" y="1253932"/>
                  <a:pt x="2497514" y="1175460"/>
                </a:cubicBezTo>
                <a:cubicBezTo>
                  <a:pt x="2293602" y="1080779"/>
                  <a:pt x="2153951" y="887555"/>
                  <a:pt x="2128339" y="665512"/>
                </a:cubicBezTo>
                <a:lnTo>
                  <a:pt x="2122734" y="665324"/>
                </a:lnTo>
                <a:cubicBezTo>
                  <a:pt x="2128967" y="479701"/>
                  <a:pt x="2034597" y="305147"/>
                  <a:pt x="1875870" y="208708"/>
                </a:cubicBezTo>
                <a:cubicBezTo>
                  <a:pt x="1717143" y="112268"/>
                  <a:pt x="1518741" y="108938"/>
                  <a:pt x="1356867" y="199997"/>
                </a:cubicBezTo>
                <a:cubicBezTo>
                  <a:pt x="1194993" y="291056"/>
                  <a:pt x="1094818" y="462344"/>
                  <a:pt x="1094818" y="648071"/>
                </a:cubicBezTo>
                <a:lnTo>
                  <a:pt x="960849" y="648071"/>
                </a:lnTo>
                <a:cubicBezTo>
                  <a:pt x="960849" y="413945"/>
                  <a:pt x="1087128" y="198021"/>
                  <a:pt x="1291185" y="83234"/>
                </a:cubicBezTo>
                <a:cubicBezTo>
                  <a:pt x="1393213" y="25840"/>
                  <a:pt x="1506753" y="-1807"/>
                  <a:pt x="1619797" y="9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07" name="Rounded Rectangle 12">
            <a:extLst>
              <a:ext uri="{FF2B5EF4-FFF2-40B4-BE49-F238E27FC236}">
                <a16:creationId xmlns:a16="http://schemas.microsoft.com/office/drawing/2014/main" id="{E237B441-C59D-41BE-AF63-14EC4EF4D7DF}"/>
              </a:ext>
            </a:extLst>
          </p:cNvPr>
          <p:cNvSpPr>
            <a:spLocks noChangeAspect="1"/>
          </p:cNvSpPr>
          <p:nvPr/>
        </p:nvSpPr>
        <p:spPr>
          <a:xfrm>
            <a:off x="1160290" y="3757349"/>
            <a:ext cx="310571" cy="370101"/>
          </a:xfrm>
          <a:custGeom>
            <a:avLst/>
            <a:gdLst/>
            <a:ahLst/>
            <a:cxnLst/>
            <a:rect l="l" t="t" r="r" b="b"/>
            <a:pathLst>
              <a:path w="3312367" h="3947283">
                <a:moveTo>
                  <a:pt x="2537615" y="3705909"/>
                </a:moveTo>
                <a:cubicBezTo>
                  <a:pt x="2512344" y="3705909"/>
                  <a:pt x="2491857" y="3726396"/>
                  <a:pt x="2491857" y="3751667"/>
                </a:cubicBezTo>
                <a:cubicBezTo>
                  <a:pt x="2491857" y="3776938"/>
                  <a:pt x="2512344" y="3797425"/>
                  <a:pt x="2537615" y="3797425"/>
                </a:cubicBezTo>
                <a:lnTo>
                  <a:pt x="2762175" y="3797425"/>
                </a:lnTo>
                <a:cubicBezTo>
                  <a:pt x="2787446" y="3797425"/>
                  <a:pt x="2807933" y="3776938"/>
                  <a:pt x="2807933" y="3751667"/>
                </a:cubicBezTo>
                <a:cubicBezTo>
                  <a:pt x="2807933" y="3726396"/>
                  <a:pt x="2787446" y="3705909"/>
                  <a:pt x="2762175" y="3705909"/>
                </a:cubicBezTo>
                <a:close/>
                <a:moveTo>
                  <a:pt x="1141114" y="3408594"/>
                </a:moveTo>
                <a:cubicBezTo>
                  <a:pt x="1097903" y="3408594"/>
                  <a:pt x="1062874" y="3443623"/>
                  <a:pt x="1062874" y="3486834"/>
                </a:cubicBezTo>
                <a:cubicBezTo>
                  <a:pt x="1062874" y="3530045"/>
                  <a:pt x="1097903" y="3565073"/>
                  <a:pt x="1141114" y="3565073"/>
                </a:cubicBezTo>
                <a:lnTo>
                  <a:pt x="1525078" y="3565074"/>
                </a:lnTo>
                <a:cubicBezTo>
                  <a:pt x="1568289" y="3565074"/>
                  <a:pt x="1603318" y="3530045"/>
                  <a:pt x="1603318" y="3486834"/>
                </a:cubicBezTo>
                <a:lnTo>
                  <a:pt x="1603319" y="3486834"/>
                </a:lnTo>
                <a:cubicBezTo>
                  <a:pt x="1603319" y="3443623"/>
                  <a:pt x="1568290" y="3408594"/>
                  <a:pt x="1525079" y="3408594"/>
                </a:cubicBezTo>
                <a:close/>
                <a:moveTo>
                  <a:pt x="2129393" y="1705414"/>
                </a:moveTo>
                <a:lnTo>
                  <a:pt x="2129393" y="3580170"/>
                </a:lnTo>
                <a:lnTo>
                  <a:pt x="3126216" y="3580170"/>
                </a:lnTo>
                <a:lnTo>
                  <a:pt x="3126216" y="1705414"/>
                </a:lnTo>
                <a:close/>
                <a:moveTo>
                  <a:pt x="2481193" y="1533789"/>
                </a:moveTo>
                <a:cubicBezTo>
                  <a:pt x="2462682" y="1533789"/>
                  <a:pt x="2447676" y="1548795"/>
                  <a:pt x="2447676" y="1567306"/>
                </a:cubicBezTo>
                <a:lnTo>
                  <a:pt x="2447676" y="1572258"/>
                </a:lnTo>
                <a:cubicBezTo>
                  <a:pt x="2447676" y="1590769"/>
                  <a:pt x="2462682" y="1605775"/>
                  <a:pt x="2481193" y="1605775"/>
                </a:cubicBezTo>
                <a:lnTo>
                  <a:pt x="2774415" y="1605775"/>
                </a:lnTo>
                <a:cubicBezTo>
                  <a:pt x="2792926" y="1605775"/>
                  <a:pt x="2807932" y="1590769"/>
                  <a:pt x="2807932" y="1572258"/>
                </a:cubicBezTo>
                <a:lnTo>
                  <a:pt x="2807932" y="1567306"/>
                </a:lnTo>
                <a:cubicBezTo>
                  <a:pt x="2807932" y="1548795"/>
                  <a:pt x="2792926" y="1533789"/>
                  <a:pt x="2774415" y="1533789"/>
                </a:cubicBezTo>
                <a:close/>
                <a:moveTo>
                  <a:pt x="2113478" y="1418392"/>
                </a:moveTo>
                <a:lnTo>
                  <a:pt x="3142130" y="1418392"/>
                </a:lnTo>
                <a:cubicBezTo>
                  <a:pt x="3236149" y="1418392"/>
                  <a:pt x="3312367" y="1494610"/>
                  <a:pt x="3312367" y="1588629"/>
                </a:cubicBezTo>
                <a:lnTo>
                  <a:pt x="3312367" y="3777046"/>
                </a:lnTo>
                <a:cubicBezTo>
                  <a:pt x="3312367" y="3871065"/>
                  <a:pt x="3236149" y="3947283"/>
                  <a:pt x="3142130" y="3947283"/>
                </a:cubicBezTo>
                <a:lnTo>
                  <a:pt x="2113478" y="3947283"/>
                </a:lnTo>
                <a:cubicBezTo>
                  <a:pt x="2019459" y="3947283"/>
                  <a:pt x="1943241" y="3871065"/>
                  <a:pt x="1943241" y="3777046"/>
                </a:cubicBezTo>
                <a:lnTo>
                  <a:pt x="1943241" y="1588629"/>
                </a:lnTo>
                <a:cubicBezTo>
                  <a:pt x="1943241" y="1494610"/>
                  <a:pt x="2019459" y="1418392"/>
                  <a:pt x="2113478" y="1418392"/>
                </a:cubicBezTo>
                <a:close/>
                <a:moveTo>
                  <a:pt x="1006317" y="157391"/>
                </a:moveTo>
                <a:cubicBezTo>
                  <a:pt x="987806" y="157391"/>
                  <a:pt x="972800" y="172397"/>
                  <a:pt x="972800" y="190908"/>
                </a:cubicBezTo>
                <a:lnTo>
                  <a:pt x="972800" y="195860"/>
                </a:lnTo>
                <a:cubicBezTo>
                  <a:pt x="972800" y="214371"/>
                  <a:pt x="987806" y="229377"/>
                  <a:pt x="1006317" y="229377"/>
                </a:cubicBezTo>
                <a:lnTo>
                  <a:pt x="1659876" y="229377"/>
                </a:lnTo>
                <a:cubicBezTo>
                  <a:pt x="1678387" y="229377"/>
                  <a:pt x="1693393" y="214371"/>
                  <a:pt x="1693393" y="195860"/>
                </a:cubicBezTo>
                <a:lnTo>
                  <a:pt x="1693393" y="190908"/>
                </a:lnTo>
                <a:cubicBezTo>
                  <a:pt x="1693393" y="172397"/>
                  <a:pt x="1678387" y="157391"/>
                  <a:pt x="1659876" y="157391"/>
                </a:cubicBezTo>
                <a:close/>
                <a:moveTo>
                  <a:pt x="264780" y="0"/>
                </a:moveTo>
                <a:lnTo>
                  <a:pt x="2401413" y="0"/>
                </a:lnTo>
                <a:cubicBezTo>
                  <a:pt x="2547647" y="0"/>
                  <a:pt x="2666193" y="118546"/>
                  <a:pt x="2666193" y="264780"/>
                </a:cubicBezTo>
                <a:lnTo>
                  <a:pt x="2666193" y="1345374"/>
                </a:lnTo>
                <a:lnTo>
                  <a:pt x="2369517" y="1345374"/>
                </a:lnTo>
                <a:lnTo>
                  <a:pt x="2369517" y="366783"/>
                </a:lnTo>
                <a:lnTo>
                  <a:pt x="296676" y="366783"/>
                </a:lnTo>
                <a:lnTo>
                  <a:pt x="296676" y="3219873"/>
                </a:lnTo>
                <a:lnTo>
                  <a:pt x="1867527" y="3219873"/>
                </a:lnTo>
                <a:lnTo>
                  <a:pt x="1867527" y="3778374"/>
                </a:lnTo>
                <a:lnTo>
                  <a:pt x="264780" y="3778374"/>
                </a:lnTo>
                <a:cubicBezTo>
                  <a:pt x="118546" y="3778374"/>
                  <a:pt x="0" y="3659828"/>
                  <a:pt x="0" y="3513594"/>
                </a:cubicBezTo>
                <a:lnTo>
                  <a:pt x="0" y="264780"/>
                </a:lnTo>
                <a:cubicBezTo>
                  <a:pt x="0" y="118546"/>
                  <a:pt x="118546" y="0"/>
                  <a:pt x="26478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08" name="Rounded Rectangle 1">
            <a:extLst>
              <a:ext uri="{FF2B5EF4-FFF2-40B4-BE49-F238E27FC236}">
                <a16:creationId xmlns:a16="http://schemas.microsoft.com/office/drawing/2014/main" id="{69BCE567-3B54-4666-9AFD-5E50708E26B4}"/>
              </a:ext>
            </a:extLst>
          </p:cNvPr>
          <p:cNvSpPr>
            <a:spLocks/>
          </p:cNvSpPr>
          <p:nvPr/>
        </p:nvSpPr>
        <p:spPr>
          <a:xfrm>
            <a:off x="4163195" y="3799006"/>
            <a:ext cx="327776" cy="327776"/>
          </a:xfrm>
          <a:custGeom>
            <a:avLst/>
            <a:gdLst/>
            <a:ahLst/>
            <a:cxnLst/>
            <a:rect l="l" t="t" r="r" b="b"/>
            <a:pathLst>
              <a:path w="3888432" h="3902714">
                <a:moveTo>
                  <a:pt x="1113894" y="3227140"/>
                </a:moveTo>
                <a:lnTo>
                  <a:pt x="2774538" y="3227140"/>
                </a:lnTo>
                <a:cubicBezTo>
                  <a:pt x="2813020" y="3227140"/>
                  <a:pt x="2844216" y="3258336"/>
                  <a:pt x="2844216" y="3296818"/>
                </a:cubicBezTo>
                <a:lnTo>
                  <a:pt x="2844216" y="3337462"/>
                </a:lnTo>
                <a:cubicBezTo>
                  <a:pt x="2844216" y="3375944"/>
                  <a:pt x="2813020" y="3407140"/>
                  <a:pt x="2774538" y="3407140"/>
                </a:cubicBezTo>
                <a:lnTo>
                  <a:pt x="1113894" y="3407140"/>
                </a:lnTo>
                <a:cubicBezTo>
                  <a:pt x="1075412" y="3407140"/>
                  <a:pt x="1044216" y="3375944"/>
                  <a:pt x="1044216" y="3337462"/>
                </a:cubicBezTo>
                <a:lnTo>
                  <a:pt x="1044216" y="3296818"/>
                </a:lnTo>
                <a:cubicBezTo>
                  <a:pt x="1044216" y="3258336"/>
                  <a:pt x="1075412" y="3227140"/>
                  <a:pt x="1113894" y="3227140"/>
                </a:cubicBezTo>
                <a:close/>
                <a:moveTo>
                  <a:pt x="1111898" y="2923315"/>
                </a:moveTo>
                <a:lnTo>
                  <a:pt x="2772542" y="2923315"/>
                </a:lnTo>
                <a:cubicBezTo>
                  <a:pt x="2811024" y="2923315"/>
                  <a:pt x="2842220" y="2954511"/>
                  <a:pt x="2842220" y="2992993"/>
                </a:cubicBezTo>
                <a:lnTo>
                  <a:pt x="2842220" y="3033637"/>
                </a:lnTo>
                <a:cubicBezTo>
                  <a:pt x="2842220" y="3072119"/>
                  <a:pt x="2811024" y="3103315"/>
                  <a:pt x="2772542" y="3103315"/>
                </a:cubicBezTo>
                <a:lnTo>
                  <a:pt x="1111898" y="3103315"/>
                </a:lnTo>
                <a:cubicBezTo>
                  <a:pt x="1073416" y="3103315"/>
                  <a:pt x="1042220" y="3072119"/>
                  <a:pt x="1042220" y="3033637"/>
                </a:cubicBezTo>
                <a:lnTo>
                  <a:pt x="1042220" y="2992993"/>
                </a:lnTo>
                <a:cubicBezTo>
                  <a:pt x="1042220" y="2954511"/>
                  <a:pt x="1073416" y="2923315"/>
                  <a:pt x="1111898" y="2923315"/>
                </a:cubicBezTo>
                <a:close/>
                <a:moveTo>
                  <a:pt x="495275" y="2664296"/>
                </a:moveTo>
                <a:lnTo>
                  <a:pt x="853982" y="2664296"/>
                </a:lnTo>
                <a:lnTo>
                  <a:pt x="853982" y="3560524"/>
                </a:lnTo>
                <a:lnTo>
                  <a:pt x="3006222" y="3560524"/>
                </a:lnTo>
                <a:lnTo>
                  <a:pt x="3006222" y="2664296"/>
                </a:lnTo>
                <a:lnTo>
                  <a:pt x="3364929" y="2664296"/>
                </a:lnTo>
                <a:lnTo>
                  <a:pt x="3364929" y="3902714"/>
                </a:lnTo>
                <a:lnTo>
                  <a:pt x="495275" y="3902714"/>
                </a:lnTo>
                <a:close/>
                <a:moveTo>
                  <a:pt x="1113894" y="2619490"/>
                </a:moveTo>
                <a:lnTo>
                  <a:pt x="2774538" y="2619490"/>
                </a:lnTo>
                <a:cubicBezTo>
                  <a:pt x="2813020" y="2619490"/>
                  <a:pt x="2844216" y="2650686"/>
                  <a:pt x="2844216" y="2689168"/>
                </a:cubicBezTo>
                <a:lnTo>
                  <a:pt x="2844216" y="2729812"/>
                </a:lnTo>
                <a:cubicBezTo>
                  <a:pt x="2844216" y="2768294"/>
                  <a:pt x="2813020" y="2799490"/>
                  <a:pt x="2774538" y="2799490"/>
                </a:cubicBezTo>
                <a:lnTo>
                  <a:pt x="1113894" y="2799490"/>
                </a:lnTo>
                <a:cubicBezTo>
                  <a:pt x="1075412" y="2799490"/>
                  <a:pt x="1044216" y="2768294"/>
                  <a:pt x="1044216" y="2729812"/>
                </a:cubicBezTo>
                <a:lnTo>
                  <a:pt x="1044216" y="2689168"/>
                </a:lnTo>
                <a:cubicBezTo>
                  <a:pt x="1044216" y="2650686"/>
                  <a:pt x="1075412" y="2619490"/>
                  <a:pt x="1113894" y="2619490"/>
                </a:cubicBezTo>
                <a:close/>
                <a:moveTo>
                  <a:pt x="3183220" y="1512740"/>
                </a:moveTo>
                <a:cubicBezTo>
                  <a:pt x="3130821" y="1512740"/>
                  <a:pt x="3088344" y="1555217"/>
                  <a:pt x="3088344" y="1607616"/>
                </a:cubicBezTo>
                <a:lnTo>
                  <a:pt x="3088344" y="1777903"/>
                </a:lnTo>
                <a:cubicBezTo>
                  <a:pt x="3088344" y="1830302"/>
                  <a:pt x="3130821" y="1872779"/>
                  <a:pt x="3183220" y="1872779"/>
                </a:cubicBezTo>
                <a:lnTo>
                  <a:pt x="3334111" y="1872779"/>
                </a:lnTo>
                <a:cubicBezTo>
                  <a:pt x="3386510" y="1872779"/>
                  <a:pt x="3428987" y="1830302"/>
                  <a:pt x="3428987" y="1777903"/>
                </a:cubicBezTo>
                <a:lnTo>
                  <a:pt x="3428987" y="1607616"/>
                </a:lnTo>
                <a:cubicBezTo>
                  <a:pt x="3428987" y="1555217"/>
                  <a:pt x="3386510" y="1512740"/>
                  <a:pt x="3334111" y="1512740"/>
                </a:cubicBezTo>
                <a:close/>
                <a:moveTo>
                  <a:pt x="317370" y="1192161"/>
                </a:moveTo>
                <a:lnTo>
                  <a:pt x="3571062" y="1192161"/>
                </a:lnTo>
                <a:cubicBezTo>
                  <a:pt x="3746341" y="1192161"/>
                  <a:pt x="3888432" y="1369515"/>
                  <a:pt x="3888432" y="1588294"/>
                </a:cubicBezTo>
                <a:lnTo>
                  <a:pt x="3888432" y="3172779"/>
                </a:lnTo>
                <a:cubicBezTo>
                  <a:pt x="3888432" y="3391558"/>
                  <a:pt x="3746341" y="3568912"/>
                  <a:pt x="3571062" y="3568912"/>
                </a:cubicBezTo>
                <a:lnTo>
                  <a:pt x="3484959" y="3568912"/>
                </a:lnTo>
                <a:lnTo>
                  <a:pt x="3484959" y="2490370"/>
                </a:lnTo>
                <a:lnTo>
                  <a:pt x="388615" y="2490370"/>
                </a:lnTo>
                <a:lnTo>
                  <a:pt x="388615" y="3568912"/>
                </a:lnTo>
                <a:lnTo>
                  <a:pt x="317370" y="3568912"/>
                </a:lnTo>
                <a:cubicBezTo>
                  <a:pt x="142091" y="3568912"/>
                  <a:pt x="0" y="3391558"/>
                  <a:pt x="0" y="3172779"/>
                </a:cubicBezTo>
                <a:lnTo>
                  <a:pt x="0" y="1588294"/>
                </a:lnTo>
                <a:cubicBezTo>
                  <a:pt x="0" y="1369515"/>
                  <a:pt x="142091" y="1192161"/>
                  <a:pt x="317370" y="1192161"/>
                </a:cubicBezTo>
                <a:close/>
                <a:moveTo>
                  <a:pt x="3010811" y="792088"/>
                </a:moveTo>
                <a:lnTo>
                  <a:pt x="3369518" y="792088"/>
                </a:lnTo>
                <a:lnTo>
                  <a:pt x="3369518" y="1080119"/>
                </a:lnTo>
                <a:lnTo>
                  <a:pt x="3010811" y="1080119"/>
                </a:lnTo>
                <a:close/>
                <a:moveTo>
                  <a:pt x="2700857" y="0"/>
                </a:moveTo>
                <a:lnTo>
                  <a:pt x="3329483" y="698376"/>
                </a:lnTo>
                <a:lnTo>
                  <a:pt x="2700857" y="698376"/>
                </a:lnTo>
                <a:close/>
                <a:moveTo>
                  <a:pt x="499864" y="0"/>
                </a:moveTo>
                <a:lnTo>
                  <a:pt x="2592288" y="0"/>
                </a:lnTo>
                <a:lnTo>
                  <a:pt x="2592288" y="298450"/>
                </a:lnTo>
                <a:lnTo>
                  <a:pt x="858571" y="298450"/>
                </a:lnTo>
                <a:lnTo>
                  <a:pt x="858571" y="1080119"/>
                </a:lnTo>
                <a:lnTo>
                  <a:pt x="499864" y="108011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09" name="TextBox 1708">
            <a:extLst>
              <a:ext uri="{FF2B5EF4-FFF2-40B4-BE49-F238E27FC236}">
                <a16:creationId xmlns:a16="http://schemas.microsoft.com/office/drawing/2014/main" id="{6D449A28-233F-4A3A-B750-657F92E3BF4A}"/>
              </a:ext>
            </a:extLst>
          </p:cNvPr>
          <p:cNvSpPr txBox="1"/>
          <p:nvPr/>
        </p:nvSpPr>
        <p:spPr>
          <a:xfrm>
            <a:off x="673330" y="4360667"/>
            <a:ext cx="12507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710" name="TextBox 1709">
            <a:extLst>
              <a:ext uri="{FF2B5EF4-FFF2-40B4-BE49-F238E27FC236}">
                <a16:creationId xmlns:a16="http://schemas.microsoft.com/office/drawing/2014/main" id="{49AC30D1-E2E9-40DE-A894-363560624860}"/>
              </a:ext>
            </a:extLst>
          </p:cNvPr>
          <p:cNvSpPr txBox="1"/>
          <p:nvPr/>
        </p:nvSpPr>
        <p:spPr>
          <a:xfrm>
            <a:off x="2184897" y="4360667"/>
            <a:ext cx="12507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711" name="TextBox 1710">
            <a:extLst>
              <a:ext uri="{FF2B5EF4-FFF2-40B4-BE49-F238E27FC236}">
                <a16:creationId xmlns:a16="http://schemas.microsoft.com/office/drawing/2014/main" id="{B230F5D5-B84D-4FD1-9E38-CE9952A9F7D2}"/>
              </a:ext>
            </a:extLst>
          </p:cNvPr>
          <p:cNvSpPr txBox="1"/>
          <p:nvPr/>
        </p:nvSpPr>
        <p:spPr>
          <a:xfrm>
            <a:off x="3696464" y="4360667"/>
            <a:ext cx="12507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712" name="TextBox 1711">
            <a:extLst>
              <a:ext uri="{FF2B5EF4-FFF2-40B4-BE49-F238E27FC236}">
                <a16:creationId xmlns:a16="http://schemas.microsoft.com/office/drawing/2014/main" id="{B4BD2272-0241-4676-A699-143D8F29252F}"/>
              </a:ext>
            </a:extLst>
          </p:cNvPr>
          <p:cNvSpPr txBox="1"/>
          <p:nvPr/>
        </p:nvSpPr>
        <p:spPr>
          <a:xfrm>
            <a:off x="5208031" y="4360667"/>
            <a:ext cx="12507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11242</TotalTime>
  <Words>162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50</cp:revision>
  <dcterms:created xsi:type="dcterms:W3CDTF">2018-02-18T19:39:47Z</dcterms:created>
  <dcterms:modified xsi:type="dcterms:W3CDTF">2022-10-26T06:11:06Z</dcterms:modified>
</cp:coreProperties>
</file>