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40</c:v>
                </c:pt>
                <c:pt idx="1">
                  <c:v>30</c:v>
                </c:pt>
                <c:pt idx="2">
                  <c:v>60</c:v>
                </c:pt>
                <c:pt idx="3">
                  <c:v>65</c:v>
                </c:pt>
                <c:pt idx="4">
                  <c:v>50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53-40C0-AFBE-51A32126908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20</c:v>
                </c:pt>
                <c:pt idx="1">
                  <c:v>40</c:v>
                </c:pt>
                <c:pt idx="2">
                  <c:v>15</c:v>
                </c:pt>
                <c:pt idx="3">
                  <c:v>20</c:v>
                </c:pt>
                <c:pt idx="4">
                  <c:v>30</c:v>
                </c:pt>
                <c:pt idx="5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53-40C0-AFBE-51A32126908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40</c:v>
                </c:pt>
                <c:pt idx="1">
                  <c:v>30</c:v>
                </c:pt>
                <c:pt idx="2">
                  <c:v>25</c:v>
                </c:pt>
                <c:pt idx="3">
                  <c:v>15</c:v>
                </c:pt>
                <c:pt idx="4">
                  <c:v>20</c:v>
                </c:pt>
                <c:pt idx="5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53-40C0-AFBE-51A3212690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49725312"/>
        <c:axId val="249726848"/>
      </c:barChart>
      <c:catAx>
        <c:axId val="24972531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49726848"/>
        <c:crosses val="autoZero"/>
        <c:auto val="1"/>
        <c:lblAlgn val="ctr"/>
        <c:lblOffset val="100"/>
        <c:noMultiLvlLbl val="0"/>
      </c:catAx>
      <c:valAx>
        <c:axId val="24972684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4972531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086" name="Chart 3">
            <a:extLst>
              <a:ext uri="{FF2B5EF4-FFF2-40B4-BE49-F238E27FC236}">
                <a16:creationId xmlns:a16="http://schemas.microsoft.com/office/drawing/2014/main" id="{B616183D-ACF7-4F72-8127-0EF86999D2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5529061"/>
              </p:ext>
            </p:extLst>
          </p:nvPr>
        </p:nvGraphicFramePr>
        <p:xfrm>
          <a:off x="6181924" y="1977048"/>
          <a:ext cx="5540978" cy="2754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87" name="TextBox 2086">
            <a:extLst>
              <a:ext uri="{FF2B5EF4-FFF2-40B4-BE49-F238E27FC236}">
                <a16:creationId xmlns:a16="http://schemas.microsoft.com/office/drawing/2014/main" id="{371F6E9A-3040-4098-ABCC-155512D9D65E}"/>
              </a:ext>
            </a:extLst>
          </p:cNvPr>
          <p:cNvSpPr txBox="1"/>
          <p:nvPr/>
        </p:nvSpPr>
        <p:spPr>
          <a:xfrm>
            <a:off x="4685211" y="3404646"/>
            <a:ext cx="149671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88" name="TextBox 2087">
            <a:extLst>
              <a:ext uri="{FF2B5EF4-FFF2-40B4-BE49-F238E27FC236}">
                <a16:creationId xmlns:a16="http://schemas.microsoft.com/office/drawing/2014/main" id="{CECDA072-18B8-496D-A9EF-8CAED88C51F1}"/>
              </a:ext>
            </a:extLst>
          </p:cNvPr>
          <p:cNvSpPr txBox="1"/>
          <p:nvPr/>
        </p:nvSpPr>
        <p:spPr>
          <a:xfrm>
            <a:off x="4685211" y="3813154"/>
            <a:ext cx="149671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89" name="TextBox 2088">
            <a:extLst>
              <a:ext uri="{FF2B5EF4-FFF2-40B4-BE49-F238E27FC236}">
                <a16:creationId xmlns:a16="http://schemas.microsoft.com/office/drawing/2014/main" id="{281FE9AE-F55A-4397-BCAA-F77FEBDF22D8}"/>
              </a:ext>
            </a:extLst>
          </p:cNvPr>
          <p:cNvSpPr txBox="1"/>
          <p:nvPr/>
        </p:nvSpPr>
        <p:spPr>
          <a:xfrm>
            <a:off x="4685211" y="4221660"/>
            <a:ext cx="149671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90" name="TextBox 2089">
            <a:extLst>
              <a:ext uri="{FF2B5EF4-FFF2-40B4-BE49-F238E27FC236}">
                <a16:creationId xmlns:a16="http://schemas.microsoft.com/office/drawing/2014/main" id="{D8884B40-C23A-427A-AD3A-F7C325134E54}"/>
              </a:ext>
            </a:extLst>
          </p:cNvPr>
          <p:cNvSpPr txBox="1"/>
          <p:nvPr/>
        </p:nvSpPr>
        <p:spPr>
          <a:xfrm>
            <a:off x="4685211" y="2996139"/>
            <a:ext cx="149671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Content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91" name="TextBox 2090">
            <a:extLst>
              <a:ext uri="{FF2B5EF4-FFF2-40B4-BE49-F238E27FC236}">
                <a16:creationId xmlns:a16="http://schemas.microsoft.com/office/drawing/2014/main" id="{A0AD05E7-7B8C-495A-BB6D-5659313FC393}"/>
              </a:ext>
            </a:extLst>
          </p:cNvPr>
          <p:cNvSpPr txBox="1"/>
          <p:nvPr/>
        </p:nvSpPr>
        <p:spPr>
          <a:xfrm>
            <a:off x="4685211" y="2587631"/>
            <a:ext cx="149671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92" name="TextBox 2091">
            <a:extLst>
              <a:ext uri="{FF2B5EF4-FFF2-40B4-BE49-F238E27FC236}">
                <a16:creationId xmlns:a16="http://schemas.microsoft.com/office/drawing/2014/main" id="{2CAC1227-6A19-4066-8E0A-56AFC20D7E1C}"/>
              </a:ext>
            </a:extLst>
          </p:cNvPr>
          <p:cNvSpPr txBox="1"/>
          <p:nvPr/>
        </p:nvSpPr>
        <p:spPr>
          <a:xfrm>
            <a:off x="4685211" y="2179122"/>
            <a:ext cx="149671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95" name="TextBox 2094">
            <a:extLst>
              <a:ext uri="{FF2B5EF4-FFF2-40B4-BE49-F238E27FC236}">
                <a16:creationId xmlns:a16="http://schemas.microsoft.com/office/drawing/2014/main" id="{0DF36487-7642-4C76-B6BD-57454A748F3C}"/>
              </a:ext>
            </a:extLst>
          </p:cNvPr>
          <p:cNvSpPr txBox="1"/>
          <p:nvPr/>
        </p:nvSpPr>
        <p:spPr>
          <a:xfrm>
            <a:off x="6350498" y="2179123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96" name="TextBox 2095">
            <a:extLst>
              <a:ext uri="{FF2B5EF4-FFF2-40B4-BE49-F238E27FC236}">
                <a16:creationId xmlns:a16="http://schemas.microsoft.com/office/drawing/2014/main" id="{71B416A4-99BE-448E-AF69-1B5B33DE7033}"/>
              </a:ext>
            </a:extLst>
          </p:cNvPr>
          <p:cNvSpPr txBox="1"/>
          <p:nvPr/>
        </p:nvSpPr>
        <p:spPr>
          <a:xfrm>
            <a:off x="6350498" y="2599846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97" name="TextBox 2096">
            <a:extLst>
              <a:ext uri="{FF2B5EF4-FFF2-40B4-BE49-F238E27FC236}">
                <a16:creationId xmlns:a16="http://schemas.microsoft.com/office/drawing/2014/main" id="{3F223FF1-42D9-452B-A94F-7CC6D4724AA2}"/>
              </a:ext>
            </a:extLst>
          </p:cNvPr>
          <p:cNvSpPr txBox="1"/>
          <p:nvPr/>
        </p:nvSpPr>
        <p:spPr>
          <a:xfrm>
            <a:off x="6350498" y="3002690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65%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98" name="TextBox 14">
            <a:extLst>
              <a:ext uri="{FF2B5EF4-FFF2-40B4-BE49-F238E27FC236}">
                <a16:creationId xmlns:a16="http://schemas.microsoft.com/office/drawing/2014/main" id="{D4A17CE9-3FFA-4D61-BA85-556EF31FD4DE}"/>
              </a:ext>
            </a:extLst>
          </p:cNvPr>
          <p:cNvSpPr txBox="1"/>
          <p:nvPr/>
        </p:nvSpPr>
        <p:spPr>
          <a:xfrm>
            <a:off x="6350498" y="3417350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99" name="TextBox 14">
            <a:extLst>
              <a:ext uri="{FF2B5EF4-FFF2-40B4-BE49-F238E27FC236}">
                <a16:creationId xmlns:a16="http://schemas.microsoft.com/office/drawing/2014/main" id="{C1CAA72A-1E17-4631-B366-437CD4C87EC9}"/>
              </a:ext>
            </a:extLst>
          </p:cNvPr>
          <p:cNvSpPr txBox="1"/>
          <p:nvPr/>
        </p:nvSpPr>
        <p:spPr>
          <a:xfrm>
            <a:off x="6350498" y="3826102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00" name="TextBox 14">
            <a:extLst>
              <a:ext uri="{FF2B5EF4-FFF2-40B4-BE49-F238E27FC236}">
                <a16:creationId xmlns:a16="http://schemas.microsoft.com/office/drawing/2014/main" id="{BAA245C8-9F58-461E-9D3B-ADE110968B13}"/>
              </a:ext>
            </a:extLst>
          </p:cNvPr>
          <p:cNvSpPr txBox="1"/>
          <p:nvPr/>
        </p:nvSpPr>
        <p:spPr>
          <a:xfrm>
            <a:off x="6350498" y="4237050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01" name="TextBox 14">
            <a:extLst>
              <a:ext uri="{FF2B5EF4-FFF2-40B4-BE49-F238E27FC236}">
                <a16:creationId xmlns:a16="http://schemas.microsoft.com/office/drawing/2014/main" id="{5BC98ADC-C028-43EA-BD63-3D77F1D43584}"/>
              </a:ext>
            </a:extLst>
          </p:cNvPr>
          <p:cNvSpPr txBox="1"/>
          <p:nvPr/>
        </p:nvSpPr>
        <p:spPr>
          <a:xfrm>
            <a:off x="8717244" y="3826102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02" name="TextBox 14">
            <a:extLst>
              <a:ext uri="{FF2B5EF4-FFF2-40B4-BE49-F238E27FC236}">
                <a16:creationId xmlns:a16="http://schemas.microsoft.com/office/drawing/2014/main" id="{E8C839A6-1B7A-47A2-B1B8-C7D014F70EC5}"/>
              </a:ext>
            </a:extLst>
          </p:cNvPr>
          <p:cNvSpPr txBox="1"/>
          <p:nvPr/>
        </p:nvSpPr>
        <p:spPr>
          <a:xfrm>
            <a:off x="8696812" y="4237050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03" name="TextBox 14">
            <a:extLst>
              <a:ext uri="{FF2B5EF4-FFF2-40B4-BE49-F238E27FC236}">
                <a16:creationId xmlns:a16="http://schemas.microsoft.com/office/drawing/2014/main" id="{7383E025-FFAA-4DA6-BCAC-63CC8770C506}"/>
              </a:ext>
            </a:extLst>
          </p:cNvPr>
          <p:cNvSpPr txBox="1"/>
          <p:nvPr/>
        </p:nvSpPr>
        <p:spPr>
          <a:xfrm>
            <a:off x="10994603" y="4237050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04" name="TextBox 14">
            <a:extLst>
              <a:ext uri="{FF2B5EF4-FFF2-40B4-BE49-F238E27FC236}">
                <a16:creationId xmlns:a16="http://schemas.microsoft.com/office/drawing/2014/main" id="{E3B2F258-9CF0-412B-8D37-5C711D20F5CF}"/>
              </a:ext>
            </a:extLst>
          </p:cNvPr>
          <p:cNvSpPr txBox="1"/>
          <p:nvPr/>
        </p:nvSpPr>
        <p:spPr>
          <a:xfrm>
            <a:off x="10994603" y="3826102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05" name="TextBox 14">
            <a:extLst>
              <a:ext uri="{FF2B5EF4-FFF2-40B4-BE49-F238E27FC236}">
                <a16:creationId xmlns:a16="http://schemas.microsoft.com/office/drawing/2014/main" id="{90D05376-E98C-41CE-A9A2-DB0D636A5343}"/>
              </a:ext>
            </a:extLst>
          </p:cNvPr>
          <p:cNvSpPr txBox="1"/>
          <p:nvPr/>
        </p:nvSpPr>
        <p:spPr>
          <a:xfrm>
            <a:off x="10994603" y="3417350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06" name="TextBox 14">
            <a:extLst>
              <a:ext uri="{FF2B5EF4-FFF2-40B4-BE49-F238E27FC236}">
                <a16:creationId xmlns:a16="http://schemas.microsoft.com/office/drawing/2014/main" id="{92C11FE9-1328-4BDF-909E-77B3EB7CDFD6}"/>
              </a:ext>
            </a:extLst>
          </p:cNvPr>
          <p:cNvSpPr txBox="1"/>
          <p:nvPr/>
        </p:nvSpPr>
        <p:spPr>
          <a:xfrm>
            <a:off x="10994603" y="3008598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15%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07" name="TextBox 14">
            <a:extLst>
              <a:ext uri="{FF2B5EF4-FFF2-40B4-BE49-F238E27FC236}">
                <a16:creationId xmlns:a16="http://schemas.microsoft.com/office/drawing/2014/main" id="{EE2FD63B-8886-403B-BBE3-B5832C598443}"/>
              </a:ext>
            </a:extLst>
          </p:cNvPr>
          <p:cNvSpPr txBox="1"/>
          <p:nvPr/>
        </p:nvSpPr>
        <p:spPr>
          <a:xfrm>
            <a:off x="10994603" y="2599846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08" name="TextBox 14">
            <a:extLst>
              <a:ext uri="{FF2B5EF4-FFF2-40B4-BE49-F238E27FC236}">
                <a16:creationId xmlns:a16="http://schemas.microsoft.com/office/drawing/2014/main" id="{AF09DB6C-935B-484B-9FA1-BF4378B11F1B}"/>
              </a:ext>
            </a:extLst>
          </p:cNvPr>
          <p:cNvSpPr txBox="1"/>
          <p:nvPr/>
        </p:nvSpPr>
        <p:spPr>
          <a:xfrm>
            <a:off x="10994603" y="2179123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45%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09" name="TextBox 14">
            <a:extLst>
              <a:ext uri="{FF2B5EF4-FFF2-40B4-BE49-F238E27FC236}">
                <a16:creationId xmlns:a16="http://schemas.microsoft.com/office/drawing/2014/main" id="{773CA98C-448B-4D86-9162-A06F724087C1}"/>
              </a:ext>
            </a:extLst>
          </p:cNvPr>
          <p:cNvSpPr txBox="1"/>
          <p:nvPr/>
        </p:nvSpPr>
        <p:spPr>
          <a:xfrm>
            <a:off x="9589338" y="3417350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15%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10" name="TextBox 14">
            <a:extLst>
              <a:ext uri="{FF2B5EF4-FFF2-40B4-BE49-F238E27FC236}">
                <a16:creationId xmlns:a16="http://schemas.microsoft.com/office/drawing/2014/main" id="{E52EB4E9-D985-4758-AF59-5C6E6DC2D670}"/>
              </a:ext>
            </a:extLst>
          </p:cNvPr>
          <p:cNvSpPr txBox="1"/>
          <p:nvPr/>
        </p:nvSpPr>
        <p:spPr>
          <a:xfrm>
            <a:off x="9964675" y="3011527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11" name="TextBox 14">
            <a:extLst>
              <a:ext uri="{FF2B5EF4-FFF2-40B4-BE49-F238E27FC236}">
                <a16:creationId xmlns:a16="http://schemas.microsoft.com/office/drawing/2014/main" id="{0B869F74-3431-42D3-9729-229A219202E7}"/>
              </a:ext>
            </a:extLst>
          </p:cNvPr>
          <p:cNvSpPr txBox="1"/>
          <p:nvPr/>
        </p:nvSpPr>
        <p:spPr>
          <a:xfrm>
            <a:off x="9477530" y="2599846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12" name="TextBox 14">
            <a:extLst>
              <a:ext uri="{FF2B5EF4-FFF2-40B4-BE49-F238E27FC236}">
                <a16:creationId xmlns:a16="http://schemas.microsoft.com/office/drawing/2014/main" id="{352E1B6A-0C60-412F-B7FC-439466FCC408}"/>
              </a:ext>
            </a:extLst>
          </p:cNvPr>
          <p:cNvSpPr txBox="1"/>
          <p:nvPr/>
        </p:nvSpPr>
        <p:spPr>
          <a:xfrm>
            <a:off x="8008934" y="2179123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35%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32DD2BC-7046-46A2-BB6D-554DD3DBFCB9}"/>
              </a:ext>
            </a:extLst>
          </p:cNvPr>
          <p:cNvSpPr/>
          <p:nvPr/>
        </p:nvSpPr>
        <p:spPr>
          <a:xfrm>
            <a:off x="4685211" y="1674484"/>
            <a:ext cx="35301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</a:p>
        </p:txBody>
      </p: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0B715080-541B-4518-BB7A-343BDEAC62FA}"/>
              </a:ext>
            </a:extLst>
          </p:cNvPr>
          <p:cNvGrpSpPr/>
          <p:nvPr/>
        </p:nvGrpSpPr>
        <p:grpSpPr>
          <a:xfrm>
            <a:off x="7202005" y="5328615"/>
            <a:ext cx="2196001" cy="918532"/>
            <a:chOff x="6770146" y="5164195"/>
            <a:chExt cx="2196001" cy="918532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30C477B-0200-4C6C-811B-8D529CA7E39C}"/>
                </a:ext>
              </a:extLst>
            </p:cNvPr>
            <p:cNvSpPr txBox="1"/>
            <p:nvPr/>
          </p:nvSpPr>
          <p:spPr>
            <a:xfrm>
              <a:off x="6770147" y="5164195"/>
              <a:ext cx="21960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60273CA-0F1C-43D8-8CC2-B46F57A23D77}"/>
                </a:ext>
              </a:extLst>
            </p:cNvPr>
            <p:cNvSpPr txBox="1"/>
            <p:nvPr/>
          </p:nvSpPr>
          <p:spPr>
            <a:xfrm>
              <a:off x="6770146" y="5436396"/>
              <a:ext cx="21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sp>
        <p:nvSpPr>
          <p:cNvPr id="37" name="Oval 59">
            <a:extLst>
              <a:ext uri="{FF2B5EF4-FFF2-40B4-BE49-F238E27FC236}">
                <a16:creationId xmlns:a16="http://schemas.microsoft.com/office/drawing/2014/main" id="{D4C8D1CF-CDF9-4778-B080-F8BE355EF63B}"/>
              </a:ext>
            </a:extLst>
          </p:cNvPr>
          <p:cNvSpPr/>
          <p:nvPr/>
        </p:nvSpPr>
        <p:spPr>
          <a:xfrm>
            <a:off x="8017501" y="4689687"/>
            <a:ext cx="566192" cy="566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75347CFE-6517-4D28-A650-04B656269AA7}"/>
              </a:ext>
            </a:extLst>
          </p:cNvPr>
          <p:cNvGrpSpPr/>
          <p:nvPr/>
        </p:nvGrpSpPr>
        <p:grpSpPr>
          <a:xfrm>
            <a:off x="4877108" y="5328615"/>
            <a:ext cx="2196000" cy="918532"/>
            <a:chOff x="4445250" y="5164195"/>
            <a:chExt cx="2196000" cy="918532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3C61299-7761-4598-BDA1-5BBF7268B658}"/>
                </a:ext>
              </a:extLst>
            </p:cNvPr>
            <p:cNvSpPr txBox="1"/>
            <p:nvPr/>
          </p:nvSpPr>
          <p:spPr>
            <a:xfrm>
              <a:off x="4445250" y="5164195"/>
              <a:ext cx="21960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931958A-9AC5-490F-A1AC-C87FCB88D13D}"/>
                </a:ext>
              </a:extLst>
            </p:cNvPr>
            <p:cNvSpPr txBox="1"/>
            <p:nvPr/>
          </p:nvSpPr>
          <p:spPr>
            <a:xfrm>
              <a:off x="4445250" y="5436396"/>
              <a:ext cx="21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sp>
        <p:nvSpPr>
          <p:cNvPr id="41" name="Oval 63">
            <a:extLst>
              <a:ext uri="{FF2B5EF4-FFF2-40B4-BE49-F238E27FC236}">
                <a16:creationId xmlns:a16="http://schemas.microsoft.com/office/drawing/2014/main" id="{C54BB28A-AF94-45D4-93C2-11C78094483B}"/>
              </a:ext>
            </a:extLst>
          </p:cNvPr>
          <p:cNvSpPr/>
          <p:nvPr/>
        </p:nvSpPr>
        <p:spPr>
          <a:xfrm>
            <a:off x="5692605" y="4698580"/>
            <a:ext cx="566192" cy="566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A3E73DFF-5310-4731-B3AC-DF8B2F701C80}"/>
              </a:ext>
            </a:extLst>
          </p:cNvPr>
          <p:cNvGrpSpPr/>
          <p:nvPr/>
        </p:nvGrpSpPr>
        <p:grpSpPr>
          <a:xfrm>
            <a:off x="9526901" y="5328615"/>
            <a:ext cx="2196001" cy="918532"/>
            <a:chOff x="9095042" y="5164195"/>
            <a:chExt cx="2196001" cy="918532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A8B97A4-126F-48CB-8823-28BBCED4635F}"/>
                </a:ext>
              </a:extLst>
            </p:cNvPr>
            <p:cNvSpPr txBox="1"/>
            <p:nvPr/>
          </p:nvSpPr>
          <p:spPr>
            <a:xfrm>
              <a:off x="9095043" y="5164195"/>
              <a:ext cx="21960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A9E5BC3-36BB-4DFA-B518-6BC8292D3A74}"/>
                </a:ext>
              </a:extLst>
            </p:cNvPr>
            <p:cNvSpPr txBox="1"/>
            <p:nvPr/>
          </p:nvSpPr>
          <p:spPr>
            <a:xfrm>
              <a:off x="9095042" y="5436396"/>
              <a:ext cx="21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sp>
        <p:nvSpPr>
          <p:cNvPr id="45" name="Oval 69">
            <a:extLst>
              <a:ext uri="{FF2B5EF4-FFF2-40B4-BE49-F238E27FC236}">
                <a16:creationId xmlns:a16="http://schemas.microsoft.com/office/drawing/2014/main" id="{F287F9C2-A97A-4E06-8D7D-6645F9D6806E}"/>
              </a:ext>
            </a:extLst>
          </p:cNvPr>
          <p:cNvSpPr/>
          <p:nvPr/>
        </p:nvSpPr>
        <p:spPr>
          <a:xfrm>
            <a:off x="10342397" y="4688140"/>
            <a:ext cx="566192" cy="5661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6" name="Parallelogram 30">
            <a:extLst>
              <a:ext uri="{FF2B5EF4-FFF2-40B4-BE49-F238E27FC236}">
                <a16:creationId xmlns:a16="http://schemas.microsoft.com/office/drawing/2014/main" id="{63B58509-64EA-49A5-B664-64F550590A49}"/>
              </a:ext>
            </a:extLst>
          </p:cNvPr>
          <p:cNvSpPr/>
          <p:nvPr/>
        </p:nvSpPr>
        <p:spPr>
          <a:xfrm flipH="1">
            <a:off x="10495139" y="4830204"/>
            <a:ext cx="273047" cy="273722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" name="Rounded Rectangle 6">
            <a:extLst>
              <a:ext uri="{FF2B5EF4-FFF2-40B4-BE49-F238E27FC236}">
                <a16:creationId xmlns:a16="http://schemas.microsoft.com/office/drawing/2014/main" id="{DD43CA24-EB69-4972-A963-C7D977218E51}"/>
              </a:ext>
            </a:extLst>
          </p:cNvPr>
          <p:cNvSpPr/>
          <p:nvPr/>
        </p:nvSpPr>
        <p:spPr>
          <a:xfrm>
            <a:off x="5840793" y="4850954"/>
            <a:ext cx="268631" cy="273114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" name="Frame 17">
            <a:extLst>
              <a:ext uri="{FF2B5EF4-FFF2-40B4-BE49-F238E27FC236}">
                <a16:creationId xmlns:a16="http://schemas.microsoft.com/office/drawing/2014/main" id="{43B6C8AA-F6E2-45A4-BF89-95A5975CC0A2}"/>
              </a:ext>
            </a:extLst>
          </p:cNvPr>
          <p:cNvSpPr/>
          <p:nvPr/>
        </p:nvSpPr>
        <p:spPr>
          <a:xfrm>
            <a:off x="8172216" y="4838913"/>
            <a:ext cx="273722" cy="27372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50" name="Group 36">
            <a:extLst>
              <a:ext uri="{FF2B5EF4-FFF2-40B4-BE49-F238E27FC236}">
                <a16:creationId xmlns:a16="http://schemas.microsoft.com/office/drawing/2014/main" id="{D511F366-F9E5-41BC-B3A3-CC78F3697728}"/>
              </a:ext>
            </a:extLst>
          </p:cNvPr>
          <p:cNvGrpSpPr/>
          <p:nvPr/>
        </p:nvGrpSpPr>
        <p:grpSpPr>
          <a:xfrm>
            <a:off x="720634" y="3644340"/>
            <a:ext cx="3521013" cy="2579796"/>
            <a:chOff x="720634" y="2408397"/>
            <a:chExt cx="4752883" cy="2579796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59AA646-AF5F-458C-98CA-18C5F3861FC4}"/>
                </a:ext>
              </a:extLst>
            </p:cNvPr>
            <p:cNvSpPr txBox="1"/>
            <p:nvPr/>
          </p:nvSpPr>
          <p:spPr>
            <a:xfrm>
              <a:off x="720635" y="2864535"/>
              <a:ext cx="4752882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F73BBE3-ED85-4028-A550-4FCDCF88D256}"/>
                </a:ext>
              </a:extLst>
            </p:cNvPr>
            <p:cNvSpPr txBox="1"/>
            <p:nvPr/>
          </p:nvSpPr>
          <p:spPr>
            <a:xfrm>
              <a:off x="720634" y="2408397"/>
              <a:ext cx="47528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5" name="Rectangle 39">
            <a:extLst>
              <a:ext uri="{FF2B5EF4-FFF2-40B4-BE49-F238E27FC236}">
                <a16:creationId xmlns:a16="http://schemas.microsoft.com/office/drawing/2014/main" id="{3EDC6458-4CA4-46E4-BC9D-9B95B49A598A}"/>
              </a:ext>
            </a:extLst>
          </p:cNvPr>
          <p:cNvSpPr/>
          <p:nvPr/>
        </p:nvSpPr>
        <p:spPr>
          <a:xfrm>
            <a:off x="0" y="3504527"/>
            <a:ext cx="3749040" cy="45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56" name="Text Placeholder 10">
            <a:extLst>
              <a:ext uri="{FF2B5EF4-FFF2-40B4-BE49-F238E27FC236}">
                <a16:creationId xmlns:a16="http://schemas.microsoft.com/office/drawing/2014/main" id="{E14C3989-813F-45B8-8BDC-F7AF3BC6F3B3}"/>
              </a:ext>
            </a:extLst>
          </p:cNvPr>
          <p:cNvSpPr txBox="1">
            <a:spLocks/>
          </p:cNvSpPr>
          <p:nvPr/>
        </p:nvSpPr>
        <p:spPr>
          <a:xfrm>
            <a:off x="720634" y="1666257"/>
            <a:ext cx="2658292" cy="1687216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We Create Quality Professional 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PPT Presentation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11337</TotalTime>
  <Words>202</Words>
  <Application>Microsoft Office PowerPoint</Application>
  <PresentationFormat>와이드스크린</PresentationFormat>
  <Paragraphs>40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82</cp:revision>
  <dcterms:created xsi:type="dcterms:W3CDTF">2018-02-18T19:39:47Z</dcterms:created>
  <dcterms:modified xsi:type="dcterms:W3CDTF">2022-11-02T04:57:04Z</dcterms:modified>
</cp:coreProperties>
</file>