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305" name="그룹 2304">
            <a:extLst>
              <a:ext uri="{FF2B5EF4-FFF2-40B4-BE49-F238E27FC236}">
                <a16:creationId xmlns:a16="http://schemas.microsoft.com/office/drawing/2014/main" id="{484C79FE-3A7C-40BA-9161-4DD7985D7168}"/>
              </a:ext>
            </a:extLst>
          </p:cNvPr>
          <p:cNvGrpSpPr/>
          <p:nvPr/>
        </p:nvGrpSpPr>
        <p:grpSpPr>
          <a:xfrm rot="5400000">
            <a:off x="3337914" y="2936684"/>
            <a:ext cx="1909575" cy="3922295"/>
            <a:chOff x="4422764" y="1633717"/>
            <a:chExt cx="2238764" cy="4598456"/>
          </a:xfrm>
        </p:grpSpPr>
        <p:sp>
          <p:nvSpPr>
            <p:cNvPr id="2306" name="자유형: 도형 2305">
              <a:extLst>
                <a:ext uri="{FF2B5EF4-FFF2-40B4-BE49-F238E27FC236}">
                  <a16:creationId xmlns:a16="http://schemas.microsoft.com/office/drawing/2014/main" id="{C2F4BA48-D89A-4118-9C95-7ECB114B10B6}"/>
                </a:ext>
              </a:extLst>
            </p:cNvPr>
            <p:cNvSpPr/>
            <p:nvPr/>
          </p:nvSpPr>
          <p:spPr>
            <a:xfrm>
              <a:off x="4422764" y="1633717"/>
              <a:ext cx="1522699" cy="1653702"/>
            </a:xfrm>
            <a:custGeom>
              <a:avLst/>
              <a:gdLst>
                <a:gd name="connsiteX0" fmla="*/ 0 w 1535191"/>
                <a:gd name="connsiteY0" fmla="*/ 0 h 1667269"/>
                <a:gd name="connsiteX1" fmla="*/ 176366 w 1535191"/>
                <a:gd name="connsiteY1" fmla="*/ 8906 h 1667269"/>
                <a:gd name="connsiteX2" fmla="*/ 1415519 w 1535191"/>
                <a:gd name="connsiteY2" fmla="*/ 526964 h 1667269"/>
                <a:gd name="connsiteX3" fmla="*/ 1535191 w 1535191"/>
                <a:gd name="connsiteY3" fmla="*/ 635730 h 1667269"/>
                <a:gd name="connsiteX4" fmla="*/ 503653 w 1535191"/>
                <a:gd name="connsiteY4" fmla="*/ 1667269 h 1667269"/>
                <a:gd name="connsiteX5" fmla="*/ 422829 w 1535191"/>
                <a:gd name="connsiteY5" fmla="*/ 1600583 h 1667269"/>
                <a:gd name="connsiteX6" fmla="*/ 27510 w 1535191"/>
                <a:gd name="connsiteY6" fmla="*/ 1457273 h 1667269"/>
                <a:gd name="connsiteX7" fmla="*/ 0 w 1535191"/>
                <a:gd name="connsiteY7" fmla="*/ 1455884 h 1667269"/>
                <a:gd name="connsiteX8" fmla="*/ 0 w 1535191"/>
                <a:gd name="connsiteY8" fmla="*/ 0 h 1667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35191" h="1667269">
                  <a:moveTo>
                    <a:pt x="0" y="0"/>
                  </a:moveTo>
                  <a:lnTo>
                    <a:pt x="176366" y="8906"/>
                  </a:lnTo>
                  <a:cubicBezTo>
                    <a:pt x="644552" y="56453"/>
                    <a:pt x="1071604" y="243140"/>
                    <a:pt x="1415519" y="526964"/>
                  </a:cubicBezTo>
                  <a:lnTo>
                    <a:pt x="1535191" y="635730"/>
                  </a:lnTo>
                  <a:lnTo>
                    <a:pt x="503653" y="1667269"/>
                  </a:lnTo>
                  <a:lnTo>
                    <a:pt x="422829" y="1600583"/>
                  </a:lnTo>
                  <a:cubicBezTo>
                    <a:pt x="307746" y="1522834"/>
                    <a:pt x="172952" y="1472044"/>
                    <a:pt x="27510" y="1457273"/>
                  </a:cubicBezTo>
                  <a:lnTo>
                    <a:pt x="0" y="14558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307" name="자유형: 도형 2306">
              <a:extLst>
                <a:ext uri="{FF2B5EF4-FFF2-40B4-BE49-F238E27FC236}">
                  <a16:creationId xmlns:a16="http://schemas.microsoft.com/office/drawing/2014/main" id="{EBCFCD73-918A-43FE-A83F-C2634AD3727C}"/>
                </a:ext>
              </a:extLst>
            </p:cNvPr>
            <p:cNvSpPr/>
            <p:nvPr/>
          </p:nvSpPr>
          <p:spPr>
            <a:xfrm>
              <a:off x="5007826" y="2349783"/>
              <a:ext cx="1653702" cy="1522698"/>
            </a:xfrm>
            <a:custGeom>
              <a:avLst/>
              <a:gdLst>
                <a:gd name="connsiteX0" fmla="*/ 1031539 w 1667268"/>
                <a:gd name="connsiteY0" fmla="*/ 0 h 1535190"/>
                <a:gd name="connsiteX1" fmla="*/ 1140304 w 1667268"/>
                <a:gd name="connsiteY1" fmla="*/ 119671 h 1535190"/>
                <a:gd name="connsiteX2" fmla="*/ 1658362 w 1667268"/>
                <a:gd name="connsiteY2" fmla="*/ 1358824 h 1535190"/>
                <a:gd name="connsiteX3" fmla="*/ 1667268 w 1667268"/>
                <a:gd name="connsiteY3" fmla="*/ 1535190 h 1535190"/>
                <a:gd name="connsiteX4" fmla="*/ 211384 w 1667268"/>
                <a:gd name="connsiteY4" fmla="*/ 1535190 h 1535190"/>
                <a:gd name="connsiteX5" fmla="*/ 209995 w 1667268"/>
                <a:gd name="connsiteY5" fmla="*/ 1507680 h 1535190"/>
                <a:gd name="connsiteX6" fmla="*/ 66685 w 1667268"/>
                <a:gd name="connsiteY6" fmla="*/ 1112361 h 1535190"/>
                <a:gd name="connsiteX7" fmla="*/ 0 w 1667268"/>
                <a:gd name="connsiteY7" fmla="*/ 1031538 h 1535190"/>
                <a:gd name="connsiteX8" fmla="*/ 1031539 w 1667268"/>
                <a:gd name="connsiteY8" fmla="*/ 0 h 1535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67268" h="1535190">
                  <a:moveTo>
                    <a:pt x="1031539" y="0"/>
                  </a:moveTo>
                  <a:lnTo>
                    <a:pt x="1140304" y="119671"/>
                  </a:lnTo>
                  <a:cubicBezTo>
                    <a:pt x="1424128" y="463587"/>
                    <a:pt x="1610815" y="890639"/>
                    <a:pt x="1658362" y="1358824"/>
                  </a:cubicBezTo>
                  <a:lnTo>
                    <a:pt x="1667268" y="1535190"/>
                  </a:lnTo>
                  <a:lnTo>
                    <a:pt x="211384" y="1535190"/>
                  </a:lnTo>
                  <a:lnTo>
                    <a:pt x="209995" y="1507680"/>
                  </a:lnTo>
                  <a:cubicBezTo>
                    <a:pt x="195224" y="1362238"/>
                    <a:pt x="144434" y="1227445"/>
                    <a:pt x="66685" y="1112361"/>
                  </a:cubicBezTo>
                  <a:lnTo>
                    <a:pt x="0" y="1031538"/>
                  </a:lnTo>
                  <a:lnTo>
                    <a:pt x="103153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308" name="자유형: 도형 2307">
              <a:extLst>
                <a:ext uri="{FF2B5EF4-FFF2-40B4-BE49-F238E27FC236}">
                  <a16:creationId xmlns:a16="http://schemas.microsoft.com/office/drawing/2014/main" id="{AA238673-1883-475D-B823-9AFFBC6462B4}"/>
                </a:ext>
              </a:extLst>
            </p:cNvPr>
            <p:cNvSpPr/>
            <p:nvPr/>
          </p:nvSpPr>
          <p:spPr>
            <a:xfrm>
              <a:off x="5007826" y="3993409"/>
              <a:ext cx="1653702" cy="1522699"/>
            </a:xfrm>
            <a:custGeom>
              <a:avLst/>
              <a:gdLst>
                <a:gd name="connsiteX0" fmla="*/ 211384 w 1667268"/>
                <a:gd name="connsiteY0" fmla="*/ 0 h 1535191"/>
                <a:gd name="connsiteX1" fmla="*/ 1667268 w 1667268"/>
                <a:gd name="connsiteY1" fmla="*/ 0 h 1535191"/>
                <a:gd name="connsiteX2" fmla="*/ 1658362 w 1667268"/>
                <a:gd name="connsiteY2" fmla="*/ 176366 h 1535191"/>
                <a:gd name="connsiteX3" fmla="*/ 1140304 w 1667268"/>
                <a:gd name="connsiteY3" fmla="*/ 1415519 h 1535191"/>
                <a:gd name="connsiteX4" fmla="*/ 1031539 w 1667268"/>
                <a:gd name="connsiteY4" fmla="*/ 1535191 h 1535191"/>
                <a:gd name="connsiteX5" fmla="*/ 0 w 1667268"/>
                <a:gd name="connsiteY5" fmla="*/ 503652 h 1535191"/>
                <a:gd name="connsiteX6" fmla="*/ 66685 w 1667268"/>
                <a:gd name="connsiteY6" fmla="*/ 422829 h 1535191"/>
                <a:gd name="connsiteX7" fmla="*/ 209995 w 1667268"/>
                <a:gd name="connsiteY7" fmla="*/ 27510 h 1535191"/>
                <a:gd name="connsiteX8" fmla="*/ 211384 w 1667268"/>
                <a:gd name="connsiteY8" fmla="*/ 0 h 153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67268" h="1535191">
                  <a:moveTo>
                    <a:pt x="211384" y="0"/>
                  </a:moveTo>
                  <a:lnTo>
                    <a:pt x="1667268" y="0"/>
                  </a:lnTo>
                  <a:lnTo>
                    <a:pt x="1658362" y="176366"/>
                  </a:lnTo>
                  <a:cubicBezTo>
                    <a:pt x="1610815" y="644552"/>
                    <a:pt x="1424128" y="1071604"/>
                    <a:pt x="1140304" y="1415519"/>
                  </a:cubicBezTo>
                  <a:lnTo>
                    <a:pt x="1031539" y="1535191"/>
                  </a:lnTo>
                  <a:lnTo>
                    <a:pt x="0" y="503652"/>
                  </a:lnTo>
                  <a:lnTo>
                    <a:pt x="66685" y="422829"/>
                  </a:lnTo>
                  <a:cubicBezTo>
                    <a:pt x="144434" y="307746"/>
                    <a:pt x="195224" y="172952"/>
                    <a:pt x="209995" y="27510"/>
                  </a:cubicBezTo>
                  <a:lnTo>
                    <a:pt x="21138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309" name="자유형: 도형 2308">
              <a:extLst>
                <a:ext uri="{FF2B5EF4-FFF2-40B4-BE49-F238E27FC236}">
                  <a16:creationId xmlns:a16="http://schemas.microsoft.com/office/drawing/2014/main" id="{345B30BB-645A-4753-A9E0-4A51A59AC67B}"/>
                </a:ext>
              </a:extLst>
            </p:cNvPr>
            <p:cNvSpPr/>
            <p:nvPr/>
          </p:nvSpPr>
          <p:spPr>
            <a:xfrm>
              <a:off x="4422764" y="4578472"/>
              <a:ext cx="1522699" cy="1653701"/>
            </a:xfrm>
            <a:custGeom>
              <a:avLst/>
              <a:gdLst>
                <a:gd name="connsiteX0" fmla="*/ 503652 w 1535191"/>
                <a:gd name="connsiteY0" fmla="*/ 0 h 1667268"/>
                <a:gd name="connsiteX1" fmla="*/ 1535191 w 1535191"/>
                <a:gd name="connsiteY1" fmla="*/ 1031539 h 1667268"/>
                <a:gd name="connsiteX2" fmla="*/ 1415519 w 1535191"/>
                <a:gd name="connsiteY2" fmla="*/ 1140304 h 1667268"/>
                <a:gd name="connsiteX3" fmla="*/ 176366 w 1535191"/>
                <a:gd name="connsiteY3" fmla="*/ 1658362 h 1667268"/>
                <a:gd name="connsiteX4" fmla="*/ 0 w 1535191"/>
                <a:gd name="connsiteY4" fmla="*/ 1667268 h 1667268"/>
                <a:gd name="connsiteX5" fmla="*/ 0 w 1535191"/>
                <a:gd name="connsiteY5" fmla="*/ 211384 h 1667268"/>
                <a:gd name="connsiteX6" fmla="*/ 27510 w 1535191"/>
                <a:gd name="connsiteY6" fmla="*/ 209995 h 1667268"/>
                <a:gd name="connsiteX7" fmla="*/ 422829 w 1535191"/>
                <a:gd name="connsiteY7" fmla="*/ 66685 h 1667268"/>
                <a:gd name="connsiteX8" fmla="*/ 503652 w 1535191"/>
                <a:gd name="connsiteY8" fmla="*/ 0 h 1667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35191" h="1667268">
                  <a:moveTo>
                    <a:pt x="503652" y="0"/>
                  </a:moveTo>
                  <a:lnTo>
                    <a:pt x="1535191" y="1031539"/>
                  </a:lnTo>
                  <a:lnTo>
                    <a:pt x="1415519" y="1140304"/>
                  </a:lnTo>
                  <a:cubicBezTo>
                    <a:pt x="1071604" y="1424128"/>
                    <a:pt x="644552" y="1610815"/>
                    <a:pt x="176366" y="1658362"/>
                  </a:cubicBezTo>
                  <a:lnTo>
                    <a:pt x="0" y="1667268"/>
                  </a:lnTo>
                  <a:lnTo>
                    <a:pt x="0" y="211384"/>
                  </a:lnTo>
                  <a:lnTo>
                    <a:pt x="27510" y="209995"/>
                  </a:lnTo>
                  <a:cubicBezTo>
                    <a:pt x="172952" y="195224"/>
                    <a:pt x="307746" y="144434"/>
                    <a:pt x="422829" y="66685"/>
                  </a:cubicBezTo>
                  <a:lnTo>
                    <a:pt x="50365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2310" name="자유형: 도형 2309">
            <a:extLst>
              <a:ext uri="{FF2B5EF4-FFF2-40B4-BE49-F238E27FC236}">
                <a16:creationId xmlns:a16="http://schemas.microsoft.com/office/drawing/2014/main" id="{2449443D-32EB-4E14-B2E2-1FF3E8D8DC72}"/>
              </a:ext>
            </a:extLst>
          </p:cNvPr>
          <p:cNvSpPr/>
          <p:nvPr/>
        </p:nvSpPr>
        <p:spPr>
          <a:xfrm rot="16200000">
            <a:off x="5086313" y="2479754"/>
            <a:ext cx="1298801" cy="1410540"/>
          </a:xfrm>
          <a:custGeom>
            <a:avLst/>
            <a:gdLst>
              <a:gd name="connsiteX0" fmla="*/ 0 w 1535191"/>
              <a:gd name="connsiteY0" fmla="*/ 0 h 1667269"/>
              <a:gd name="connsiteX1" fmla="*/ 176366 w 1535191"/>
              <a:gd name="connsiteY1" fmla="*/ 8906 h 1667269"/>
              <a:gd name="connsiteX2" fmla="*/ 1415519 w 1535191"/>
              <a:gd name="connsiteY2" fmla="*/ 526964 h 1667269"/>
              <a:gd name="connsiteX3" fmla="*/ 1535191 w 1535191"/>
              <a:gd name="connsiteY3" fmla="*/ 635730 h 1667269"/>
              <a:gd name="connsiteX4" fmla="*/ 503653 w 1535191"/>
              <a:gd name="connsiteY4" fmla="*/ 1667269 h 1667269"/>
              <a:gd name="connsiteX5" fmla="*/ 422829 w 1535191"/>
              <a:gd name="connsiteY5" fmla="*/ 1600583 h 1667269"/>
              <a:gd name="connsiteX6" fmla="*/ 27510 w 1535191"/>
              <a:gd name="connsiteY6" fmla="*/ 1457273 h 1667269"/>
              <a:gd name="connsiteX7" fmla="*/ 0 w 1535191"/>
              <a:gd name="connsiteY7" fmla="*/ 1455884 h 1667269"/>
              <a:gd name="connsiteX8" fmla="*/ 0 w 1535191"/>
              <a:gd name="connsiteY8" fmla="*/ 0 h 1667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5191" h="1667269">
                <a:moveTo>
                  <a:pt x="0" y="0"/>
                </a:moveTo>
                <a:lnTo>
                  <a:pt x="176366" y="8906"/>
                </a:lnTo>
                <a:cubicBezTo>
                  <a:pt x="644552" y="56453"/>
                  <a:pt x="1071604" y="243140"/>
                  <a:pt x="1415519" y="526964"/>
                </a:cubicBezTo>
                <a:lnTo>
                  <a:pt x="1535191" y="635730"/>
                </a:lnTo>
                <a:lnTo>
                  <a:pt x="503653" y="1667269"/>
                </a:lnTo>
                <a:lnTo>
                  <a:pt x="422829" y="1600583"/>
                </a:lnTo>
                <a:cubicBezTo>
                  <a:pt x="307746" y="1522834"/>
                  <a:pt x="172952" y="1472044"/>
                  <a:pt x="27510" y="1457273"/>
                </a:cubicBezTo>
                <a:lnTo>
                  <a:pt x="0" y="145588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311" name="자유형: 도형 2310">
            <a:extLst>
              <a:ext uri="{FF2B5EF4-FFF2-40B4-BE49-F238E27FC236}">
                <a16:creationId xmlns:a16="http://schemas.microsoft.com/office/drawing/2014/main" id="{D86D1A95-3554-470E-8E52-A3A195837A4C}"/>
              </a:ext>
            </a:extLst>
          </p:cNvPr>
          <p:cNvSpPr/>
          <p:nvPr/>
        </p:nvSpPr>
        <p:spPr>
          <a:xfrm rot="16200000">
            <a:off x="7028168" y="537899"/>
            <a:ext cx="1410541" cy="4184440"/>
          </a:xfrm>
          <a:custGeom>
            <a:avLst/>
            <a:gdLst>
              <a:gd name="connsiteX0" fmla="*/ 1410541 w 1410541"/>
              <a:gd name="connsiteY0" fmla="*/ 1298799 h 4184440"/>
              <a:gd name="connsiteX1" fmla="*/ 1410541 w 1410541"/>
              <a:gd name="connsiteY1" fmla="*/ 4184440 h 4184440"/>
              <a:gd name="connsiteX2" fmla="*/ 179997 w 1410541"/>
              <a:gd name="connsiteY2" fmla="*/ 4184440 h 4184440"/>
              <a:gd name="connsiteX3" fmla="*/ 179997 w 1410541"/>
              <a:gd name="connsiteY3" fmla="*/ 1298799 h 4184440"/>
              <a:gd name="connsiteX4" fmla="*/ 178835 w 1410541"/>
              <a:gd name="connsiteY4" fmla="*/ 1298799 h 4184440"/>
              <a:gd name="connsiteX5" fmla="*/ 177660 w 1410541"/>
              <a:gd name="connsiteY5" fmla="*/ 1275525 h 4184440"/>
              <a:gd name="connsiteX6" fmla="*/ 56417 w 1410541"/>
              <a:gd name="connsiteY6" fmla="*/ 941078 h 4184440"/>
              <a:gd name="connsiteX7" fmla="*/ 0 w 1410541"/>
              <a:gd name="connsiteY7" fmla="*/ 872700 h 4184440"/>
              <a:gd name="connsiteX8" fmla="*/ 872702 w 1410541"/>
              <a:gd name="connsiteY8" fmla="*/ 0 h 4184440"/>
              <a:gd name="connsiteX9" fmla="*/ 964719 w 1410541"/>
              <a:gd name="connsiteY9" fmla="*/ 101244 h 4184440"/>
              <a:gd name="connsiteX10" fmla="*/ 1403006 w 1410541"/>
              <a:gd name="connsiteY10" fmla="*/ 1149590 h 4184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10541" h="4184440">
                <a:moveTo>
                  <a:pt x="1410541" y="1298799"/>
                </a:moveTo>
                <a:lnTo>
                  <a:pt x="1410541" y="4184440"/>
                </a:lnTo>
                <a:lnTo>
                  <a:pt x="179997" y="4184440"/>
                </a:lnTo>
                <a:lnTo>
                  <a:pt x="179997" y="1298799"/>
                </a:lnTo>
                <a:lnTo>
                  <a:pt x="178835" y="1298799"/>
                </a:lnTo>
                <a:lnTo>
                  <a:pt x="177660" y="1275525"/>
                </a:lnTo>
                <a:cubicBezTo>
                  <a:pt x="165163" y="1152478"/>
                  <a:pt x="122194" y="1038441"/>
                  <a:pt x="56417" y="941078"/>
                </a:cubicBezTo>
                <a:lnTo>
                  <a:pt x="0" y="872700"/>
                </a:lnTo>
                <a:lnTo>
                  <a:pt x="872702" y="0"/>
                </a:lnTo>
                <a:lnTo>
                  <a:pt x="964719" y="101244"/>
                </a:lnTo>
                <a:cubicBezTo>
                  <a:pt x="1204840" y="392203"/>
                  <a:pt x="1362781" y="753497"/>
                  <a:pt x="1403006" y="11495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312" name="이등변 삼각형 2311">
            <a:extLst>
              <a:ext uri="{FF2B5EF4-FFF2-40B4-BE49-F238E27FC236}">
                <a16:creationId xmlns:a16="http://schemas.microsoft.com/office/drawing/2014/main" id="{96F47080-BECA-400E-972E-0CD2B2AEC6E7}"/>
              </a:ext>
            </a:extLst>
          </p:cNvPr>
          <p:cNvSpPr/>
          <p:nvPr/>
        </p:nvSpPr>
        <p:spPr>
          <a:xfrm rot="5400000">
            <a:off x="9511422" y="2035763"/>
            <a:ext cx="1642994" cy="1032209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13" name="Rectangle 9">
            <a:extLst>
              <a:ext uri="{FF2B5EF4-FFF2-40B4-BE49-F238E27FC236}">
                <a16:creationId xmlns:a16="http://schemas.microsoft.com/office/drawing/2014/main" id="{4B9644E4-F17F-409C-857C-4EDF4FDF96F9}"/>
              </a:ext>
            </a:extLst>
          </p:cNvPr>
          <p:cNvSpPr/>
          <p:nvPr/>
        </p:nvSpPr>
        <p:spPr>
          <a:xfrm>
            <a:off x="3573065" y="5042056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14" name="Block Arc 10">
            <a:extLst>
              <a:ext uri="{FF2B5EF4-FFF2-40B4-BE49-F238E27FC236}">
                <a16:creationId xmlns:a16="http://schemas.microsoft.com/office/drawing/2014/main" id="{F06B86C7-683F-4DC7-8AB0-FEDE51AFBA16}"/>
              </a:ext>
            </a:extLst>
          </p:cNvPr>
          <p:cNvSpPr/>
          <p:nvPr/>
        </p:nvSpPr>
        <p:spPr>
          <a:xfrm>
            <a:off x="5425464" y="4295937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315" name="Rectangle 30">
            <a:extLst>
              <a:ext uri="{FF2B5EF4-FFF2-40B4-BE49-F238E27FC236}">
                <a16:creationId xmlns:a16="http://schemas.microsoft.com/office/drawing/2014/main" id="{AA7417AB-18B1-4511-8D9A-4AEBFE9E4496}"/>
              </a:ext>
            </a:extLst>
          </p:cNvPr>
          <p:cNvSpPr/>
          <p:nvPr/>
        </p:nvSpPr>
        <p:spPr>
          <a:xfrm>
            <a:off x="6417256" y="2427005"/>
            <a:ext cx="329463" cy="328500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16" name="Rectangle 16">
            <a:extLst>
              <a:ext uri="{FF2B5EF4-FFF2-40B4-BE49-F238E27FC236}">
                <a16:creationId xmlns:a16="http://schemas.microsoft.com/office/drawing/2014/main" id="{1BACE572-110C-4495-BB91-278D83C03ED8}"/>
              </a:ext>
            </a:extLst>
          </p:cNvPr>
          <p:cNvSpPr/>
          <p:nvPr/>
        </p:nvSpPr>
        <p:spPr>
          <a:xfrm rot="2700000">
            <a:off x="2911505" y="4203706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17" name="Rounded Rectangle 5">
            <a:extLst>
              <a:ext uri="{FF2B5EF4-FFF2-40B4-BE49-F238E27FC236}">
                <a16:creationId xmlns:a16="http://schemas.microsoft.com/office/drawing/2014/main" id="{3C6D3CF5-97F4-4C6F-8CFC-7D6C6CA20FC8}"/>
              </a:ext>
            </a:extLst>
          </p:cNvPr>
          <p:cNvSpPr/>
          <p:nvPr/>
        </p:nvSpPr>
        <p:spPr>
          <a:xfrm flipH="1">
            <a:off x="5500214" y="3232982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18" name="Oval 21">
            <a:extLst>
              <a:ext uri="{FF2B5EF4-FFF2-40B4-BE49-F238E27FC236}">
                <a16:creationId xmlns:a16="http://schemas.microsoft.com/office/drawing/2014/main" id="{D90F39DD-3572-41AA-B89D-738CCC684D76}"/>
              </a:ext>
            </a:extLst>
          </p:cNvPr>
          <p:cNvSpPr>
            <a:spLocks noChangeAspect="1"/>
          </p:cNvSpPr>
          <p:nvPr/>
        </p:nvSpPr>
        <p:spPr>
          <a:xfrm>
            <a:off x="4665605" y="4983670"/>
            <a:ext cx="372596" cy="37570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19" name="TextBox 2318">
            <a:extLst>
              <a:ext uri="{FF2B5EF4-FFF2-40B4-BE49-F238E27FC236}">
                <a16:creationId xmlns:a16="http://schemas.microsoft.com/office/drawing/2014/main" id="{19E179B4-2B36-4D45-9A57-0556D2619EE1}"/>
              </a:ext>
            </a:extLst>
          </p:cNvPr>
          <p:cNvSpPr txBox="1"/>
          <p:nvPr/>
        </p:nvSpPr>
        <p:spPr>
          <a:xfrm>
            <a:off x="2190079" y="3220890"/>
            <a:ext cx="2840364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100" dirty="0">
                <a:cs typeface="Arial" pitchFamily="34" charset="0"/>
              </a:rPr>
              <a:t>L</a:t>
            </a:r>
            <a:r>
              <a:rPr lang="en-US" altLang="ko-KR" sz="1100" dirty="0">
                <a:cs typeface="Arial" pitchFamily="34" charset="0"/>
              </a:rPr>
              <a:t>OREM IPSUM DOLOR SIT AMET,</a:t>
            </a:r>
          </a:p>
          <a:p>
            <a:r>
              <a:rPr lang="en-US" altLang="ko-KR" sz="1100" dirty="0">
                <a:cs typeface="Arial" pitchFamily="34" charset="0"/>
              </a:rPr>
              <a:t>CU USU AGAM INTEGRE IMPEDIT.</a:t>
            </a:r>
            <a:endParaRPr lang="ko-KR" altLang="en-US" sz="1100" dirty="0">
              <a:cs typeface="Arial" pitchFamily="34" charset="0"/>
            </a:endParaRPr>
          </a:p>
        </p:txBody>
      </p:sp>
      <p:sp>
        <p:nvSpPr>
          <p:cNvPr id="2320" name="TextBox 2319">
            <a:extLst>
              <a:ext uri="{FF2B5EF4-FFF2-40B4-BE49-F238E27FC236}">
                <a16:creationId xmlns:a16="http://schemas.microsoft.com/office/drawing/2014/main" id="{CC92C292-EED4-44A7-A900-43A2457B4624}"/>
              </a:ext>
            </a:extLst>
          </p:cNvPr>
          <p:cNvSpPr txBox="1"/>
          <p:nvPr/>
        </p:nvSpPr>
        <p:spPr>
          <a:xfrm>
            <a:off x="2190078" y="2309743"/>
            <a:ext cx="2840365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400" dirty="0">
                <a:solidFill>
                  <a:schemeClr val="accent1"/>
                </a:solidFill>
                <a:cs typeface="Arial" pitchFamily="34" charset="0"/>
              </a:rPr>
              <a:t>L</a:t>
            </a:r>
            <a:r>
              <a:rPr lang="en-US" altLang="ko-KR" sz="2400" dirty="0">
                <a:solidFill>
                  <a:schemeClr val="accent1"/>
                </a:solidFill>
                <a:cs typeface="Arial" pitchFamily="34" charset="0"/>
              </a:rPr>
              <a:t>OREM IPSUM</a:t>
            </a:r>
          </a:p>
          <a:p>
            <a:r>
              <a:rPr lang="en-US" altLang="ko-KR" sz="2400" dirty="0">
                <a:solidFill>
                  <a:schemeClr val="accent1"/>
                </a:solidFill>
                <a:cs typeface="Arial" pitchFamily="34" charset="0"/>
              </a:rPr>
              <a:t>DOLOR SIT AMET, </a:t>
            </a:r>
            <a:endParaRPr lang="ko-KR" altLang="en-US" sz="2400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321" name="TextBox 2320">
            <a:extLst>
              <a:ext uri="{FF2B5EF4-FFF2-40B4-BE49-F238E27FC236}">
                <a16:creationId xmlns:a16="http://schemas.microsoft.com/office/drawing/2014/main" id="{5D75D38C-9982-4367-8E28-E43E96BF58CF}"/>
              </a:ext>
            </a:extLst>
          </p:cNvPr>
          <p:cNvSpPr txBox="1"/>
          <p:nvPr/>
        </p:nvSpPr>
        <p:spPr>
          <a:xfrm>
            <a:off x="7111575" y="2212457"/>
            <a:ext cx="234038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dirty="0">
                <a:solidFill>
                  <a:schemeClr val="bg1"/>
                </a:solidFill>
                <a:cs typeface="Arial" pitchFamily="34" charset="0"/>
              </a:rPr>
              <a:t>L</a:t>
            </a:r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OREM IPSUM</a:t>
            </a:r>
          </a:p>
          <a:p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DOLOR SIT AMET, </a:t>
            </a:r>
            <a:endParaRPr lang="ko-KR" altLang="en-US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322" name="Group 67">
            <a:extLst>
              <a:ext uri="{FF2B5EF4-FFF2-40B4-BE49-F238E27FC236}">
                <a16:creationId xmlns:a16="http://schemas.microsoft.com/office/drawing/2014/main" id="{E8473A86-AEAE-497C-8CB8-7CEE7F07F1C0}"/>
              </a:ext>
            </a:extLst>
          </p:cNvPr>
          <p:cNvGrpSpPr/>
          <p:nvPr/>
        </p:nvGrpSpPr>
        <p:grpSpPr>
          <a:xfrm>
            <a:off x="251563" y="3898674"/>
            <a:ext cx="1788913" cy="1084214"/>
            <a:chOff x="1130190" y="4149080"/>
            <a:chExt cx="1523461" cy="1084214"/>
          </a:xfrm>
        </p:grpSpPr>
        <p:sp>
          <p:nvSpPr>
            <p:cNvPr id="2323" name="TextBox 2322">
              <a:extLst>
                <a:ext uri="{FF2B5EF4-FFF2-40B4-BE49-F238E27FC236}">
                  <a16:creationId xmlns:a16="http://schemas.microsoft.com/office/drawing/2014/main" id="{A5549091-A72C-4AED-BF08-38331A4EA13D}"/>
                </a:ext>
              </a:extLst>
            </p:cNvPr>
            <p:cNvSpPr txBox="1"/>
            <p:nvPr/>
          </p:nvSpPr>
          <p:spPr>
            <a:xfrm>
              <a:off x="1130190" y="4149080"/>
              <a:ext cx="15234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6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  <p:sp>
          <p:nvSpPr>
            <p:cNvPr id="2324" name="TextBox 2323">
              <a:extLst>
                <a:ext uri="{FF2B5EF4-FFF2-40B4-BE49-F238E27FC236}">
                  <a16:creationId xmlns:a16="http://schemas.microsoft.com/office/drawing/2014/main" id="{52DFFFCE-D24D-4BA9-B310-4D6558A873CE}"/>
                </a:ext>
              </a:extLst>
            </p:cNvPr>
            <p:cNvSpPr txBox="1"/>
            <p:nvPr/>
          </p:nvSpPr>
          <p:spPr>
            <a:xfrm>
              <a:off x="1130190" y="4402297"/>
              <a:ext cx="152346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25" name="Group 67">
            <a:extLst>
              <a:ext uri="{FF2B5EF4-FFF2-40B4-BE49-F238E27FC236}">
                <a16:creationId xmlns:a16="http://schemas.microsoft.com/office/drawing/2014/main" id="{2CFACBBF-6CCC-448B-8C4D-0464107461E6}"/>
              </a:ext>
            </a:extLst>
          </p:cNvPr>
          <p:cNvGrpSpPr/>
          <p:nvPr/>
        </p:nvGrpSpPr>
        <p:grpSpPr>
          <a:xfrm>
            <a:off x="886490" y="5092919"/>
            <a:ext cx="1788913" cy="1084214"/>
            <a:chOff x="1130190" y="4149080"/>
            <a:chExt cx="1523461" cy="1084214"/>
          </a:xfrm>
        </p:grpSpPr>
        <p:sp>
          <p:nvSpPr>
            <p:cNvPr id="2326" name="TextBox 2325">
              <a:extLst>
                <a:ext uri="{FF2B5EF4-FFF2-40B4-BE49-F238E27FC236}">
                  <a16:creationId xmlns:a16="http://schemas.microsoft.com/office/drawing/2014/main" id="{71B29D46-61A7-4794-8B86-35DED3050417}"/>
                </a:ext>
              </a:extLst>
            </p:cNvPr>
            <p:cNvSpPr txBox="1"/>
            <p:nvPr/>
          </p:nvSpPr>
          <p:spPr>
            <a:xfrm>
              <a:off x="1130190" y="4149080"/>
              <a:ext cx="15234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  <p:sp>
          <p:nvSpPr>
            <p:cNvPr id="2327" name="TextBox 2326">
              <a:extLst>
                <a:ext uri="{FF2B5EF4-FFF2-40B4-BE49-F238E27FC236}">
                  <a16:creationId xmlns:a16="http://schemas.microsoft.com/office/drawing/2014/main" id="{CDD72B50-4109-4D6B-B580-19A29B00AA76}"/>
                </a:ext>
              </a:extLst>
            </p:cNvPr>
            <p:cNvSpPr txBox="1"/>
            <p:nvPr/>
          </p:nvSpPr>
          <p:spPr>
            <a:xfrm>
              <a:off x="1130190" y="4402297"/>
              <a:ext cx="152346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28" name="Group 67">
            <a:extLst>
              <a:ext uri="{FF2B5EF4-FFF2-40B4-BE49-F238E27FC236}">
                <a16:creationId xmlns:a16="http://schemas.microsoft.com/office/drawing/2014/main" id="{EC1478F2-EE8B-4856-B64D-6698E262D431}"/>
              </a:ext>
            </a:extLst>
          </p:cNvPr>
          <p:cNvGrpSpPr/>
          <p:nvPr/>
        </p:nvGrpSpPr>
        <p:grpSpPr>
          <a:xfrm flipH="1">
            <a:off x="6656994" y="3913574"/>
            <a:ext cx="1788913" cy="1084214"/>
            <a:chOff x="1130190" y="4149080"/>
            <a:chExt cx="1523461" cy="1084214"/>
          </a:xfrm>
        </p:grpSpPr>
        <p:sp>
          <p:nvSpPr>
            <p:cNvPr id="2329" name="TextBox 2328">
              <a:extLst>
                <a:ext uri="{FF2B5EF4-FFF2-40B4-BE49-F238E27FC236}">
                  <a16:creationId xmlns:a16="http://schemas.microsoft.com/office/drawing/2014/main" id="{128DDF04-F162-4CB3-BC50-500914B17B33}"/>
                </a:ext>
              </a:extLst>
            </p:cNvPr>
            <p:cNvSpPr txBox="1"/>
            <p:nvPr/>
          </p:nvSpPr>
          <p:spPr>
            <a:xfrm>
              <a:off x="1130190" y="4149080"/>
              <a:ext cx="15234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2330" name="TextBox 2329">
              <a:extLst>
                <a:ext uri="{FF2B5EF4-FFF2-40B4-BE49-F238E27FC236}">
                  <a16:creationId xmlns:a16="http://schemas.microsoft.com/office/drawing/2014/main" id="{1C0E86D0-8587-4F6A-B6E5-DDC07EA52385}"/>
                </a:ext>
              </a:extLst>
            </p:cNvPr>
            <p:cNvSpPr txBox="1"/>
            <p:nvPr/>
          </p:nvSpPr>
          <p:spPr>
            <a:xfrm>
              <a:off x="1130190" y="4402297"/>
              <a:ext cx="152346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31" name="Group 67">
            <a:extLst>
              <a:ext uri="{FF2B5EF4-FFF2-40B4-BE49-F238E27FC236}">
                <a16:creationId xmlns:a16="http://schemas.microsoft.com/office/drawing/2014/main" id="{25344F8F-FB87-4E7A-BF68-8F67CE783661}"/>
              </a:ext>
            </a:extLst>
          </p:cNvPr>
          <p:cNvGrpSpPr/>
          <p:nvPr/>
        </p:nvGrpSpPr>
        <p:grpSpPr>
          <a:xfrm flipH="1">
            <a:off x="6022067" y="5107819"/>
            <a:ext cx="1788913" cy="1084214"/>
            <a:chOff x="1130190" y="4149080"/>
            <a:chExt cx="1523461" cy="1084214"/>
          </a:xfrm>
        </p:grpSpPr>
        <p:sp>
          <p:nvSpPr>
            <p:cNvPr id="2332" name="TextBox 2331">
              <a:extLst>
                <a:ext uri="{FF2B5EF4-FFF2-40B4-BE49-F238E27FC236}">
                  <a16:creationId xmlns:a16="http://schemas.microsoft.com/office/drawing/2014/main" id="{427DD204-9722-47AF-84E5-BAC1321E83D6}"/>
                </a:ext>
              </a:extLst>
            </p:cNvPr>
            <p:cNvSpPr txBox="1"/>
            <p:nvPr/>
          </p:nvSpPr>
          <p:spPr>
            <a:xfrm>
              <a:off x="1130190" y="4149080"/>
              <a:ext cx="15234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333" name="TextBox 2332">
              <a:extLst>
                <a:ext uri="{FF2B5EF4-FFF2-40B4-BE49-F238E27FC236}">
                  <a16:creationId xmlns:a16="http://schemas.microsoft.com/office/drawing/2014/main" id="{F56EA5E0-273C-4FA5-AD66-2CF28A94BBD9}"/>
                </a:ext>
              </a:extLst>
            </p:cNvPr>
            <p:cNvSpPr txBox="1"/>
            <p:nvPr/>
          </p:nvSpPr>
          <p:spPr>
            <a:xfrm>
              <a:off x="1130190" y="4402297"/>
              <a:ext cx="152346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34" name="Group 67">
            <a:extLst>
              <a:ext uri="{FF2B5EF4-FFF2-40B4-BE49-F238E27FC236}">
                <a16:creationId xmlns:a16="http://schemas.microsoft.com/office/drawing/2014/main" id="{1E0E3C5A-9BDE-4B25-B4EC-84AAEB55FA53}"/>
              </a:ext>
            </a:extLst>
          </p:cNvPr>
          <p:cNvGrpSpPr/>
          <p:nvPr/>
        </p:nvGrpSpPr>
        <p:grpSpPr>
          <a:xfrm flipH="1">
            <a:off x="8027901" y="3246959"/>
            <a:ext cx="1788913" cy="1084214"/>
            <a:chOff x="1130190" y="4149080"/>
            <a:chExt cx="1523461" cy="1084214"/>
          </a:xfrm>
        </p:grpSpPr>
        <p:sp>
          <p:nvSpPr>
            <p:cNvPr id="2335" name="TextBox 2334">
              <a:extLst>
                <a:ext uri="{FF2B5EF4-FFF2-40B4-BE49-F238E27FC236}">
                  <a16:creationId xmlns:a16="http://schemas.microsoft.com/office/drawing/2014/main" id="{81C006B4-8D21-4CEA-964D-C93A3D812DEB}"/>
                </a:ext>
              </a:extLst>
            </p:cNvPr>
            <p:cNvSpPr txBox="1"/>
            <p:nvPr/>
          </p:nvSpPr>
          <p:spPr>
            <a:xfrm>
              <a:off x="1130190" y="4149080"/>
              <a:ext cx="15234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336" name="TextBox 2335">
              <a:extLst>
                <a:ext uri="{FF2B5EF4-FFF2-40B4-BE49-F238E27FC236}">
                  <a16:creationId xmlns:a16="http://schemas.microsoft.com/office/drawing/2014/main" id="{BFE97E8B-23CF-4A03-9D4F-0871C1938DAE}"/>
                </a:ext>
              </a:extLst>
            </p:cNvPr>
            <p:cNvSpPr txBox="1"/>
            <p:nvPr/>
          </p:nvSpPr>
          <p:spPr>
            <a:xfrm>
              <a:off x="1130190" y="4402297"/>
              <a:ext cx="152346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37" name="Group 67">
            <a:extLst>
              <a:ext uri="{FF2B5EF4-FFF2-40B4-BE49-F238E27FC236}">
                <a16:creationId xmlns:a16="http://schemas.microsoft.com/office/drawing/2014/main" id="{F0C1CE56-4B97-4795-9A19-98EC1C701060}"/>
              </a:ext>
            </a:extLst>
          </p:cNvPr>
          <p:cNvGrpSpPr/>
          <p:nvPr/>
        </p:nvGrpSpPr>
        <p:grpSpPr>
          <a:xfrm flipH="1">
            <a:off x="10045392" y="3246959"/>
            <a:ext cx="1788913" cy="1084214"/>
            <a:chOff x="1130190" y="4149080"/>
            <a:chExt cx="1523461" cy="1084214"/>
          </a:xfrm>
        </p:grpSpPr>
        <p:sp>
          <p:nvSpPr>
            <p:cNvPr id="2338" name="TextBox 2337">
              <a:extLst>
                <a:ext uri="{FF2B5EF4-FFF2-40B4-BE49-F238E27FC236}">
                  <a16:creationId xmlns:a16="http://schemas.microsoft.com/office/drawing/2014/main" id="{7B82439A-A757-497C-84F4-6638B687E3FD}"/>
                </a:ext>
              </a:extLst>
            </p:cNvPr>
            <p:cNvSpPr txBox="1"/>
            <p:nvPr/>
          </p:nvSpPr>
          <p:spPr>
            <a:xfrm>
              <a:off x="1130190" y="4149080"/>
              <a:ext cx="15234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339" name="TextBox 2338">
              <a:extLst>
                <a:ext uri="{FF2B5EF4-FFF2-40B4-BE49-F238E27FC236}">
                  <a16:creationId xmlns:a16="http://schemas.microsoft.com/office/drawing/2014/main" id="{3EC12743-630C-4920-84A2-6BD15BA4FCA4}"/>
                </a:ext>
              </a:extLst>
            </p:cNvPr>
            <p:cNvSpPr txBox="1"/>
            <p:nvPr/>
          </p:nvSpPr>
          <p:spPr>
            <a:xfrm>
              <a:off x="1130190" y="4402297"/>
              <a:ext cx="152346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230"/>
      </a:accent1>
      <a:accent2>
        <a:srgbClr val="2CB091"/>
      </a:accent2>
      <a:accent3>
        <a:srgbClr val="E97D03"/>
      </a:accent3>
      <a:accent4>
        <a:srgbClr val="8A52FF"/>
      </a:accent4>
      <a:accent5>
        <a:srgbClr val="F5C402"/>
      </a:accent5>
      <a:accent6>
        <a:srgbClr val="1581BD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11302</TotalTime>
  <Words>125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77</cp:revision>
  <dcterms:created xsi:type="dcterms:W3CDTF">2018-02-18T19:39:47Z</dcterms:created>
  <dcterms:modified xsi:type="dcterms:W3CDTF">2022-10-27T07:08:35Z</dcterms:modified>
</cp:coreProperties>
</file>