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6" d="100"/>
          <a:sy n="96" d="100"/>
        </p:scale>
        <p:origin x="2058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032" name="그룹 12">
            <a:extLst>
              <a:ext uri="{FF2B5EF4-FFF2-40B4-BE49-F238E27FC236}">
                <a16:creationId xmlns:a16="http://schemas.microsoft.com/office/drawing/2014/main" id="{A761F332-CB35-4B8B-AE29-CF1C14E4685E}"/>
              </a:ext>
            </a:extLst>
          </p:cNvPr>
          <p:cNvGrpSpPr/>
          <p:nvPr/>
        </p:nvGrpSpPr>
        <p:grpSpPr>
          <a:xfrm>
            <a:off x="3938137" y="2062160"/>
            <a:ext cx="4289312" cy="1262873"/>
            <a:chOff x="4054872" y="2062159"/>
            <a:chExt cx="4289312" cy="1262873"/>
          </a:xfrm>
        </p:grpSpPr>
        <p:sp>
          <p:nvSpPr>
            <p:cNvPr id="1033" name="Rectangle 44">
              <a:extLst>
                <a:ext uri="{FF2B5EF4-FFF2-40B4-BE49-F238E27FC236}">
                  <a16:creationId xmlns:a16="http://schemas.microsoft.com/office/drawing/2014/main" id="{6919DE6A-A726-4A8B-9D8B-538306F84303}"/>
                </a:ext>
              </a:extLst>
            </p:cNvPr>
            <p:cNvSpPr/>
            <p:nvPr/>
          </p:nvSpPr>
          <p:spPr>
            <a:xfrm>
              <a:off x="5317238" y="3133113"/>
              <a:ext cx="785533" cy="19191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034" name="Rectangle 5">
              <a:extLst>
                <a:ext uri="{FF2B5EF4-FFF2-40B4-BE49-F238E27FC236}">
                  <a16:creationId xmlns:a16="http://schemas.microsoft.com/office/drawing/2014/main" id="{91835FA4-453E-40B5-87BD-758EB8AA9B64}"/>
                </a:ext>
              </a:extLst>
            </p:cNvPr>
            <p:cNvSpPr/>
            <p:nvPr/>
          </p:nvSpPr>
          <p:spPr>
            <a:xfrm>
              <a:off x="5317238" y="2231199"/>
              <a:ext cx="2747277" cy="19279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035" name="Isosceles Triangle 6">
              <a:extLst>
                <a:ext uri="{FF2B5EF4-FFF2-40B4-BE49-F238E27FC236}">
                  <a16:creationId xmlns:a16="http://schemas.microsoft.com/office/drawing/2014/main" id="{FE92E106-5C12-467F-98CE-BE39CE7BB471}"/>
                </a:ext>
              </a:extLst>
            </p:cNvPr>
            <p:cNvSpPr/>
            <p:nvPr/>
          </p:nvSpPr>
          <p:spPr>
            <a:xfrm rot="5400000">
              <a:off x="7894041" y="2157089"/>
              <a:ext cx="545074" cy="35521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036" name="Block Arc 2">
              <a:extLst>
                <a:ext uri="{FF2B5EF4-FFF2-40B4-BE49-F238E27FC236}">
                  <a16:creationId xmlns:a16="http://schemas.microsoft.com/office/drawing/2014/main" id="{FF50F217-A336-4165-9E92-2B3553536410}"/>
                </a:ext>
              </a:extLst>
            </p:cNvPr>
            <p:cNvSpPr/>
            <p:nvPr/>
          </p:nvSpPr>
          <p:spPr>
            <a:xfrm rot="16200000">
              <a:off x="4139139" y="2146933"/>
              <a:ext cx="1093832" cy="1262365"/>
            </a:xfrm>
            <a:custGeom>
              <a:avLst/>
              <a:gdLst>
                <a:gd name="connsiteX0" fmla="*/ 990372 w 1011518"/>
                <a:gd name="connsiteY0" fmla="*/ 485411 h 1167369"/>
                <a:gd name="connsiteX1" fmla="*/ 1011518 w 1011518"/>
                <a:gd name="connsiteY1" fmla="*/ 1167369 h 1167369"/>
                <a:gd name="connsiteX2" fmla="*/ 834370 w 1011518"/>
                <a:gd name="connsiteY2" fmla="*/ 1167369 h 1167369"/>
                <a:gd name="connsiteX3" fmla="*/ 834370 w 1011518"/>
                <a:gd name="connsiteY3" fmla="*/ 491393 h 1167369"/>
                <a:gd name="connsiteX4" fmla="*/ 831381 w 1011518"/>
                <a:gd name="connsiteY4" fmla="*/ 491507 h 1167369"/>
                <a:gd name="connsiteX5" fmla="*/ 497779 w 1011518"/>
                <a:gd name="connsiteY5" fmla="*/ 176552 h 1167369"/>
                <a:gd name="connsiteX6" fmla="*/ 177148 w 1011518"/>
                <a:gd name="connsiteY6" fmla="*/ 497438 h 1167369"/>
                <a:gd name="connsiteX7" fmla="*/ 177148 w 1011518"/>
                <a:gd name="connsiteY7" fmla="*/ 1167369 h 1167369"/>
                <a:gd name="connsiteX8" fmla="*/ 0 w 1011518"/>
                <a:gd name="connsiteY8" fmla="*/ 1167369 h 1167369"/>
                <a:gd name="connsiteX9" fmla="*/ 0 w 1011518"/>
                <a:gd name="connsiteY9" fmla="*/ 504057 h 1167369"/>
                <a:gd name="connsiteX10" fmla="*/ 0 w 1011518"/>
                <a:gd name="connsiteY10" fmla="*/ 485411 h 1167369"/>
                <a:gd name="connsiteX11" fmla="*/ 1856 w 1011518"/>
                <a:gd name="connsiteY11" fmla="*/ 485411 h 1167369"/>
                <a:gd name="connsiteX12" fmla="*/ 494398 w 1011518"/>
                <a:gd name="connsiteY12" fmla="*/ 94 h 1167369"/>
                <a:gd name="connsiteX13" fmla="*/ 1007742 w 1011518"/>
                <a:gd name="connsiteY13" fmla="*/ 484745 h 1167369"/>
                <a:gd name="connsiteX14" fmla="*/ 990372 w 1011518"/>
                <a:gd name="connsiteY14" fmla="*/ 485411 h 1167369"/>
                <a:gd name="connsiteX0" fmla="*/ 1007742 w 1011518"/>
                <a:gd name="connsiteY0" fmla="*/ 484745 h 1167369"/>
                <a:gd name="connsiteX1" fmla="*/ 1011518 w 1011518"/>
                <a:gd name="connsiteY1" fmla="*/ 1167369 h 1167369"/>
                <a:gd name="connsiteX2" fmla="*/ 834370 w 1011518"/>
                <a:gd name="connsiteY2" fmla="*/ 1167369 h 1167369"/>
                <a:gd name="connsiteX3" fmla="*/ 834370 w 1011518"/>
                <a:gd name="connsiteY3" fmla="*/ 491393 h 1167369"/>
                <a:gd name="connsiteX4" fmla="*/ 831381 w 1011518"/>
                <a:gd name="connsiteY4" fmla="*/ 491507 h 1167369"/>
                <a:gd name="connsiteX5" fmla="*/ 497779 w 1011518"/>
                <a:gd name="connsiteY5" fmla="*/ 176552 h 1167369"/>
                <a:gd name="connsiteX6" fmla="*/ 177148 w 1011518"/>
                <a:gd name="connsiteY6" fmla="*/ 497438 h 1167369"/>
                <a:gd name="connsiteX7" fmla="*/ 177148 w 1011518"/>
                <a:gd name="connsiteY7" fmla="*/ 1167369 h 1167369"/>
                <a:gd name="connsiteX8" fmla="*/ 0 w 1011518"/>
                <a:gd name="connsiteY8" fmla="*/ 1167369 h 1167369"/>
                <a:gd name="connsiteX9" fmla="*/ 0 w 1011518"/>
                <a:gd name="connsiteY9" fmla="*/ 504057 h 1167369"/>
                <a:gd name="connsiteX10" fmla="*/ 0 w 1011518"/>
                <a:gd name="connsiteY10" fmla="*/ 485411 h 1167369"/>
                <a:gd name="connsiteX11" fmla="*/ 1856 w 1011518"/>
                <a:gd name="connsiteY11" fmla="*/ 485411 h 1167369"/>
                <a:gd name="connsiteX12" fmla="*/ 494398 w 1011518"/>
                <a:gd name="connsiteY12" fmla="*/ 94 h 1167369"/>
                <a:gd name="connsiteX13" fmla="*/ 1007742 w 1011518"/>
                <a:gd name="connsiteY13" fmla="*/ 484745 h 1167369"/>
                <a:gd name="connsiteX0" fmla="*/ 1007742 w 1011518"/>
                <a:gd name="connsiteY0" fmla="*/ 484745 h 1167369"/>
                <a:gd name="connsiteX1" fmla="*/ 1011518 w 1011518"/>
                <a:gd name="connsiteY1" fmla="*/ 1167369 h 1167369"/>
                <a:gd name="connsiteX2" fmla="*/ 834370 w 1011518"/>
                <a:gd name="connsiteY2" fmla="*/ 1167369 h 1167369"/>
                <a:gd name="connsiteX3" fmla="*/ 834370 w 1011518"/>
                <a:gd name="connsiteY3" fmla="*/ 491393 h 1167369"/>
                <a:gd name="connsiteX4" fmla="*/ 831381 w 1011518"/>
                <a:gd name="connsiteY4" fmla="*/ 491507 h 1167369"/>
                <a:gd name="connsiteX5" fmla="*/ 497779 w 1011518"/>
                <a:gd name="connsiteY5" fmla="*/ 176552 h 1167369"/>
                <a:gd name="connsiteX6" fmla="*/ 177148 w 1011518"/>
                <a:gd name="connsiteY6" fmla="*/ 497438 h 1167369"/>
                <a:gd name="connsiteX7" fmla="*/ 177148 w 1011518"/>
                <a:gd name="connsiteY7" fmla="*/ 1167369 h 1167369"/>
                <a:gd name="connsiteX8" fmla="*/ 0 w 1011518"/>
                <a:gd name="connsiteY8" fmla="*/ 1167369 h 1167369"/>
                <a:gd name="connsiteX9" fmla="*/ 0 w 1011518"/>
                <a:gd name="connsiteY9" fmla="*/ 485411 h 1167369"/>
                <a:gd name="connsiteX10" fmla="*/ 1856 w 1011518"/>
                <a:gd name="connsiteY10" fmla="*/ 485411 h 1167369"/>
                <a:gd name="connsiteX11" fmla="*/ 494398 w 1011518"/>
                <a:gd name="connsiteY11" fmla="*/ 94 h 1167369"/>
                <a:gd name="connsiteX12" fmla="*/ 1007742 w 1011518"/>
                <a:gd name="connsiteY12" fmla="*/ 484745 h 1167369"/>
                <a:gd name="connsiteX0" fmla="*/ 1007742 w 1011518"/>
                <a:gd name="connsiteY0" fmla="*/ 484745 h 1167369"/>
                <a:gd name="connsiteX1" fmla="*/ 1011518 w 1011518"/>
                <a:gd name="connsiteY1" fmla="*/ 1167369 h 1167369"/>
                <a:gd name="connsiteX2" fmla="*/ 834370 w 1011518"/>
                <a:gd name="connsiteY2" fmla="*/ 1167369 h 1167369"/>
                <a:gd name="connsiteX3" fmla="*/ 831381 w 1011518"/>
                <a:gd name="connsiteY3" fmla="*/ 491507 h 1167369"/>
                <a:gd name="connsiteX4" fmla="*/ 497779 w 1011518"/>
                <a:gd name="connsiteY4" fmla="*/ 176552 h 1167369"/>
                <a:gd name="connsiteX5" fmla="*/ 177148 w 1011518"/>
                <a:gd name="connsiteY5" fmla="*/ 497438 h 1167369"/>
                <a:gd name="connsiteX6" fmla="*/ 177148 w 1011518"/>
                <a:gd name="connsiteY6" fmla="*/ 1167369 h 1167369"/>
                <a:gd name="connsiteX7" fmla="*/ 0 w 1011518"/>
                <a:gd name="connsiteY7" fmla="*/ 1167369 h 1167369"/>
                <a:gd name="connsiteX8" fmla="*/ 0 w 1011518"/>
                <a:gd name="connsiteY8" fmla="*/ 485411 h 1167369"/>
                <a:gd name="connsiteX9" fmla="*/ 1856 w 1011518"/>
                <a:gd name="connsiteY9" fmla="*/ 485411 h 1167369"/>
                <a:gd name="connsiteX10" fmla="*/ 494398 w 1011518"/>
                <a:gd name="connsiteY10" fmla="*/ 94 h 1167369"/>
                <a:gd name="connsiteX11" fmla="*/ 1007742 w 1011518"/>
                <a:gd name="connsiteY11" fmla="*/ 484745 h 11673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11518" h="1167369">
                  <a:moveTo>
                    <a:pt x="1007742" y="484745"/>
                  </a:moveTo>
                  <a:cubicBezTo>
                    <a:pt x="1009001" y="712286"/>
                    <a:pt x="1010259" y="939828"/>
                    <a:pt x="1011518" y="1167369"/>
                  </a:cubicBezTo>
                  <a:lnTo>
                    <a:pt x="834370" y="1167369"/>
                  </a:lnTo>
                  <a:cubicBezTo>
                    <a:pt x="833374" y="942082"/>
                    <a:pt x="832377" y="716794"/>
                    <a:pt x="831381" y="491507"/>
                  </a:cubicBezTo>
                  <a:cubicBezTo>
                    <a:pt x="824543" y="313175"/>
                    <a:pt x="676210" y="173132"/>
                    <a:pt x="497779" y="176552"/>
                  </a:cubicBezTo>
                  <a:cubicBezTo>
                    <a:pt x="321564" y="179929"/>
                    <a:pt x="180042" y="322001"/>
                    <a:pt x="177148" y="497438"/>
                  </a:cubicBezTo>
                  <a:lnTo>
                    <a:pt x="177148" y="1167369"/>
                  </a:lnTo>
                  <a:lnTo>
                    <a:pt x="0" y="1167369"/>
                  </a:lnTo>
                  <a:lnTo>
                    <a:pt x="0" y="485411"/>
                  </a:lnTo>
                  <a:lnTo>
                    <a:pt x="1856" y="485411"/>
                  </a:lnTo>
                  <a:cubicBezTo>
                    <a:pt x="10052" y="219336"/>
                    <a:pt x="226090" y="5235"/>
                    <a:pt x="494398" y="94"/>
                  </a:cubicBezTo>
                  <a:cubicBezTo>
                    <a:pt x="768966" y="-5168"/>
                    <a:pt x="997220" y="210329"/>
                    <a:pt x="1007742" y="48474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037" name="그룹 13">
            <a:extLst>
              <a:ext uri="{FF2B5EF4-FFF2-40B4-BE49-F238E27FC236}">
                <a16:creationId xmlns:a16="http://schemas.microsoft.com/office/drawing/2014/main" id="{B70A3F01-50D1-46E2-9697-45036AE932FE}"/>
              </a:ext>
            </a:extLst>
          </p:cNvPr>
          <p:cNvGrpSpPr/>
          <p:nvPr/>
        </p:nvGrpSpPr>
        <p:grpSpPr>
          <a:xfrm>
            <a:off x="5630822" y="2962342"/>
            <a:ext cx="2075574" cy="1257774"/>
            <a:chOff x="5747557" y="2962342"/>
            <a:chExt cx="2075574" cy="1257774"/>
          </a:xfrm>
        </p:grpSpPr>
        <p:sp>
          <p:nvSpPr>
            <p:cNvPr id="1038" name="Rectangle 44">
              <a:extLst>
                <a:ext uri="{FF2B5EF4-FFF2-40B4-BE49-F238E27FC236}">
                  <a16:creationId xmlns:a16="http://schemas.microsoft.com/office/drawing/2014/main" id="{F3E84FD5-48A3-4B8A-9448-D0C75CBD0640}"/>
                </a:ext>
              </a:extLst>
            </p:cNvPr>
            <p:cNvSpPr/>
            <p:nvPr/>
          </p:nvSpPr>
          <p:spPr>
            <a:xfrm>
              <a:off x="5778874" y="4028197"/>
              <a:ext cx="784800" cy="19191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039" name="Isosceles Triangle 10">
              <a:extLst>
                <a:ext uri="{FF2B5EF4-FFF2-40B4-BE49-F238E27FC236}">
                  <a16:creationId xmlns:a16="http://schemas.microsoft.com/office/drawing/2014/main" id="{24831FB3-A4ED-46A7-9A9C-090FF42BCCA8}"/>
                </a:ext>
              </a:extLst>
            </p:cNvPr>
            <p:cNvSpPr/>
            <p:nvPr/>
          </p:nvSpPr>
          <p:spPr>
            <a:xfrm rot="16200000">
              <a:off x="5652627" y="3057272"/>
              <a:ext cx="545074" cy="355213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040" name="Rectangle 44">
              <a:extLst>
                <a:ext uri="{FF2B5EF4-FFF2-40B4-BE49-F238E27FC236}">
                  <a16:creationId xmlns:a16="http://schemas.microsoft.com/office/drawing/2014/main" id="{6714A43D-40BC-40C2-B95B-37D898873E64}"/>
                </a:ext>
              </a:extLst>
            </p:cNvPr>
            <p:cNvSpPr/>
            <p:nvPr/>
          </p:nvSpPr>
          <p:spPr>
            <a:xfrm>
              <a:off x="6095999" y="3116344"/>
              <a:ext cx="467675" cy="19191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041" name="Block Arc 2">
              <a:extLst>
                <a:ext uri="{FF2B5EF4-FFF2-40B4-BE49-F238E27FC236}">
                  <a16:creationId xmlns:a16="http://schemas.microsoft.com/office/drawing/2014/main" id="{C74AFF61-4257-408B-8DD0-4E15B1BE0FFA}"/>
                </a:ext>
              </a:extLst>
            </p:cNvPr>
            <p:cNvSpPr/>
            <p:nvPr/>
          </p:nvSpPr>
          <p:spPr>
            <a:xfrm rot="5400000">
              <a:off x="6645033" y="3041261"/>
              <a:ext cx="1093832" cy="1262365"/>
            </a:xfrm>
            <a:custGeom>
              <a:avLst/>
              <a:gdLst>
                <a:gd name="connsiteX0" fmla="*/ 990372 w 1011518"/>
                <a:gd name="connsiteY0" fmla="*/ 485411 h 1167369"/>
                <a:gd name="connsiteX1" fmla="*/ 1011518 w 1011518"/>
                <a:gd name="connsiteY1" fmla="*/ 1167369 h 1167369"/>
                <a:gd name="connsiteX2" fmla="*/ 834370 w 1011518"/>
                <a:gd name="connsiteY2" fmla="*/ 1167369 h 1167369"/>
                <a:gd name="connsiteX3" fmla="*/ 834370 w 1011518"/>
                <a:gd name="connsiteY3" fmla="*/ 491393 h 1167369"/>
                <a:gd name="connsiteX4" fmla="*/ 831381 w 1011518"/>
                <a:gd name="connsiteY4" fmla="*/ 491507 h 1167369"/>
                <a:gd name="connsiteX5" fmla="*/ 497779 w 1011518"/>
                <a:gd name="connsiteY5" fmla="*/ 176552 h 1167369"/>
                <a:gd name="connsiteX6" fmla="*/ 177148 w 1011518"/>
                <a:gd name="connsiteY6" fmla="*/ 497438 h 1167369"/>
                <a:gd name="connsiteX7" fmla="*/ 177148 w 1011518"/>
                <a:gd name="connsiteY7" fmla="*/ 1167369 h 1167369"/>
                <a:gd name="connsiteX8" fmla="*/ 0 w 1011518"/>
                <a:gd name="connsiteY8" fmla="*/ 1167369 h 1167369"/>
                <a:gd name="connsiteX9" fmla="*/ 0 w 1011518"/>
                <a:gd name="connsiteY9" fmla="*/ 504057 h 1167369"/>
                <a:gd name="connsiteX10" fmla="*/ 0 w 1011518"/>
                <a:gd name="connsiteY10" fmla="*/ 485411 h 1167369"/>
                <a:gd name="connsiteX11" fmla="*/ 1856 w 1011518"/>
                <a:gd name="connsiteY11" fmla="*/ 485411 h 1167369"/>
                <a:gd name="connsiteX12" fmla="*/ 494398 w 1011518"/>
                <a:gd name="connsiteY12" fmla="*/ 94 h 1167369"/>
                <a:gd name="connsiteX13" fmla="*/ 1007742 w 1011518"/>
                <a:gd name="connsiteY13" fmla="*/ 484745 h 1167369"/>
                <a:gd name="connsiteX14" fmla="*/ 990372 w 1011518"/>
                <a:gd name="connsiteY14" fmla="*/ 485411 h 1167369"/>
                <a:gd name="connsiteX0" fmla="*/ 1007742 w 1011518"/>
                <a:gd name="connsiteY0" fmla="*/ 484745 h 1167369"/>
                <a:gd name="connsiteX1" fmla="*/ 1011518 w 1011518"/>
                <a:gd name="connsiteY1" fmla="*/ 1167369 h 1167369"/>
                <a:gd name="connsiteX2" fmla="*/ 834370 w 1011518"/>
                <a:gd name="connsiteY2" fmla="*/ 1167369 h 1167369"/>
                <a:gd name="connsiteX3" fmla="*/ 834370 w 1011518"/>
                <a:gd name="connsiteY3" fmla="*/ 491393 h 1167369"/>
                <a:gd name="connsiteX4" fmla="*/ 831381 w 1011518"/>
                <a:gd name="connsiteY4" fmla="*/ 491507 h 1167369"/>
                <a:gd name="connsiteX5" fmla="*/ 497779 w 1011518"/>
                <a:gd name="connsiteY5" fmla="*/ 176552 h 1167369"/>
                <a:gd name="connsiteX6" fmla="*/ 177148 w 1011518"/>
                <a:gd name="connsiteY6" fmla="*/ 497438 h 1167369"/>
                <a:gd name="connsiteX7" fmla="*/ 177148 w 1011518"/>
                <a:gd name="connsiteY7" fmla="*/ 1167369 h 1167369"/>
                <a:gd name="connsiteX8" fmla="*/ 0 w 1011518"/>
                <a:gd name="connsiteY8" fmla="*/ 1167369 h 1167369"/>
                <a:gd name="connsiteX9" fmla="*/ 0 w 1011518"/>
                <a:gd name="connsiteY9" fmla="*/ 504057 h 1167369"/>
                <a:gd name="connsiteX10" fmla="*/ 0 w 1011518"/>
                <a:gd name="connsiteY10" fmla="*/ 485411 h 1167369"/>
                <a:gd name="connsiteX11" fmla="*/ 1856 w 1011518"/>
                <a:gd name="connsiteY11" fmla="*/ 485411 h 1167369"/>
                <a:gd name="connsiteX12" fmla="*/ 494398 w 1011518"/>
                <a:gd name="connsiteY12" fmla="*/ 94 h 1167369"/>
                <a:gd name="connsiteX13" fmla="*/ 1007742 w 1011518"/>
                <a:gd name="connsiteY13" fmla="*/ 484745 h 1167369"/>
                <a:gd name="connsiteX0" fmla="*/ 1007742 w 1011518"/>
                <a:gd name="connsiteY0" fmla="*/ 484745 h 1167369"/>
                <a:gd name="connsiteX1" fmla="*/ 1011518 w 1011518"/>
                <a:gd name="connsiteY1" fmla="*/ 1167369 h 1167369"/>
                <a:gd name="connsiteX2" fmla="*/ 834370 w 1011518"/>
                <a:gd name="connsiteY2" fmla="*/ 1167369 h 1167369"/>
                <a:gd name="connsiteX3" fmla="*/ 834370 w 1011518"/>
                <a:gd name="connsiteY3" fmla="*/ 491393 h 1167369"/>
                <a:gd name="connsiteX4" fmla="*/ 831381 w 1011518"/>
                <a:gd name="connsiteY4" fmla="*/ 491507 h 1167369"/>
                <a:gd name="connsiteX5" fmla="*/ 497779 w 1011518"/>
                <a:gd name="connsiteY5" fmla="*/ 176552 h 1167369"/>
                <a:gd name="connsiteX6" fmla="*/ 177148 w 1011518"/>
                <a:gd name="connsiteY6" fmla="*/ 497438 h 1167369"/>
                <a:gd name="connsiteX7" fmla="*/ 177148 w 1011518"/>
                <a:gd name="connsiteY7" fmla="*/ 1167369 h 1167369"/>
                <a:gd name="connsiteX8" fmla="*/ 0 w 1011518"/>
                <a:gd name="connsiteY8" fmla="*/ 1167369 h 1167369"/>
                <a:gd name="connsiteX9" fmla="*/ 0 w 1011518"/>
                <a:gd name="connsiteY9" fmla="*/ 485411 h 1167369"/>
                <a:gd name="connsiteX10" fmla="*/ 1856 w 1011518"/>
                <a:gd name="connsiteY10" fmla="*/ 485411 h 1167369"/>
                <a:gd name="connsiteX11" fmla="*/ 494398 w 1011518"/>
                <a:gd name="connsiteY11" fmla="*/ 94 h 1167369"/>
                <a:gd name="connsiteX12" fmla="*/ 1007742 w 1011518"/>
                <a:gd name="connsiteY12" fmla="*/ 484745 h 1167369"/>
                <a:gd name="connsiteX0" fmla="*/ 1007742 w 1011518"/>
                <a:gd name="connsiteY0" fmla="*/ 484745 h 1167369"/>
                <a:gd name="connsiteX1" fmla="*/ 1011518 w 1011518"/>
                <a:gd name="connsiteY1" fmla="*/ 1167369 h 1167369"/>
                <a:gd name="connsiteX2" fmla="*/ 834370 w 1011518"/>
                <a:gd name="connsiteY2" fmla="*/ 1167369 h 1167369"/>
                <a:gd name="connsiteX3" fmla="*/ 831381 w 1011518"/>
                <a:gd name="connsiteY3" fmla="*/ 491507 h 1167369"/>
                <a:gd name="connsiteX4" fmla="*/ 497779 w 1011518"/>
                <a:gd name="connsiteY4" fmla="*/ 176552 h 1167369"/>
                <a:gd name="connsiteX5" fmla="*/ 177148 w 1011518"/>
                <a:gd name="connsiteY5" fmla="*/ 497438 h 1167369"/>
                <a:gd name="connsiteX6" fmla="*/ 177148 w 1011518"/>
                <a:gd name="connsiteY6" fmla="*/ 1167369 h 1167369"/>
                <a:gd name="connsiteX7" fmla="*/ 0 w 1011518"/>
                <a:gd name="connsiteY7" fmla="*/ 1167369 h 1167369"/>
                <a:gd name="connsiteX8" fmla="*/ 0 w 1011518"/>
                <a:gd name="connsiteY8" fmla="*/ 485411 h 1167369"/>
                <a:gd name="connsiteX9" fmla="*/ 1856 w 1011518"/>
                <a:gd name="connsiteY9" fmla="*/ 485411 h 1167369"/>
                <a:gd name="connsiteX10" fmla="*/ 494398 w 1011518"/>
                <a:gd name="connsiteY10" fmla="*/ 94 h 1167369"/>
                <a:gd name="connsiteX11" fmla="*/ 1007742 w 1011518"/>
                <a:gd name="connsiteY11" fmla="*/ 484745 h 11673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11518" h="1167369">
                  <a:moveTo>
                    <a:pt x="1007742" y="484745"/>
                  </a:moveTo>
                  <a:cubicBezTo>
                    <a:pt x="1009001" y="712286"/>
                    <a:pt x="1010259" y="939828"/>
                    <a:pt x="1011518" y="1167369"/>
                  </a:cubicBezTo>
                  <a:lnTo>
                    <a:pt x="834370" y="1167369"/>
                  </a:lnTo>
                  <a:cubicBezTo>
                    <a:pt x="833374" y="942082"/>
                    <a:pt x="832377" y="716794"/>
                    <a:pt x="831381" y="491507"/>
                  </a:cubicBezTo>
                  <a:cubicBezTo>
                    <a:pt x="824543" y="313175"/>
                    <a:pt x="676210" y="173132"/>
                    <a:pt x="497779" y="176552"/>
                  </a:cubicBezTo>
                  <a:cubicBezTo>
                    <a:pt x="321564" y="179929"/>
                    <a:pt x="180042" y="322001"/>
                    <a:pt x="177148" y="497438"/>
                  </a:cubicBezTo>
                  <a:lnTo>
                    <a:pt x="177148" y="1167369"/>
                  </a:lnTo>
                  <a:lnTo>
                    <a:pt x="0" y="1167369"/>
                  </a:lnTo>
                  <a:lnTo>
                    <a:pt x="0" y="485411"/>
                  </a:lnTo>
                  <a:lnTo>
                    <a:pt x="1856" y="485411"/>
                  </a:lnTo>
                  <a:cubicBezTo>
                    <a:pt x="10052" y="219336"/>
                    <a:pt x="226090" y="5235"/>
                    <a:pt x="494398" y="94"/>
                  </a:cubicBezTo>
                  <a:cubicBezTo>
                    <a:pt x="768966" y="-5168"/>
                    <a:pt x="997220" y="210329"/>
                    <a:pt x="1007742" y="48474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1042" name="Group 13">
            <a:extLst>
              <a:ext uri="{FF2B5EF4-FFF2-40B4-BE49-F238E27FC236}">
                <a16:creationId xmlns:a16="http://schemas.microsoft.com/office/drawing/2014/main" id="{E830F958-2CF5-41EE-AEFF-DD6A7CA4C5D3}"/>
              </a:ext>
            </a:extLst>
          </p:cNvPr>
          <p:cNvGrpSpPr/>
          <p:nvPr/>
        </p:nvGrpSpPr>
        <p:grpSpPr>
          <a:xfrm>
            <a:off x="1418863" y="2276791"/>
            <a:ext cx="2395361" cy="860967"/>
            <a:chOff x="186703" y="2121142"/>
            <a:chExt cx="2395361" cy="860967"/>
          </a:xfrm>
        </p:grpSpPr>
        <p:sp>
          <p:nvSpPr>
            <p:cNvPr id="1043" name="TextBox 1042">
              <a:extLst>
                <a:ext uri="{FF2B5EF4-FFF2-40B4-BE49-F238E27FC236}">
                  <a16:creationId xmlns:a16="http://schemas.microsoft.com/office/drawing/2014/main" id="{A00B698A-DBA0-4332-92C6-1705401C23AC}"/>
                </a:ext>
              </a:extLst>
            </p:cNvPr>
            <p:cNvSpPr txBox="1"/>
            <p:nvPr/>
          </p:nvSpPr>
          <p:spPr>
            <a:xfrm>
              <a:off x="186703" y="2121142"/>
              <a:ext cx="2395361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44" name="TextBox 1043">
              <a:extLst>
                <a:ext uri="{FF2B5EF4-FFF2-40B4-BE49-F238E27FC236}">
                  <a16:creationId xmlns:a16="http://schemas.microsoft.com/office/drawing/2014/main" id="{55A227D2-3024-4703-BE01-A843EB8ABBB0}"/>
                </a:ext>
              </a:extLst>
            </p:cNvPr>
            <p:cNvSpPr txBox="1"/>
            <p:nvPr/>
          </p:nvSpPr>
          <p:spPr>
            <a:xfrm>
              <a:off x="186703" y="2335778"/>
              <a:ext cx="239536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45" name="Group 16">
            <a:extLst>
              <a:ext uri="{FF2B5EF4-FFF2-40B4-BE49-F238E27FC236}">
                <a16:creationId xmlns:a16="http://schemas.microsoft.com/office/drawing/2014/main" id="{0005F38F-CCDD-4C61-B8F1-4501C791724E}"/>
              </a:ext>
            </a:extLst>
          </p:cNvPr>
          <p:cNvGrpSpPr/>
          <p:nvPr/>
        </p:nvGrpSpPr>
        <p:grpSpPr>
          <a:xfrm>
            <a:off x="7834756" y="3237796"/>
            <a:ext cx="2084225" cy="860967"/>
            <a:chOff x="5546540" y="3082146"/>
            <a:chExt cx="2084225" cy="860967"/>
          </a:xfrm>
        </p:grpSpPr>
        <p:sp>
          <p:nvSpPr>
            <p:cNvPr id="1046" name="TextBox 1045">
              <a:extLst>
                <a:ext uri="{FF2B5EF4-FFF2-40B4-BE49-F238E27FC236}">
                  <a16:creationId xmlns:a16="http://schemas.microsoft.com/office/drawing/2014/main" id="{7C0D35D3-8E7C-4E74-BB27-53324FAEDEF6}"/>
                </a:ext>
              </a:extLst>
            </p:cNvPr>
            <p:cNvSpPr txBox="1"/>
            <p:nvPr/>
          </p:nvSpPr>
          <p:spPr>
            <a:xfrm>
              <a:off x="5546540" y="3082146"/>
              <a:ext cx="208422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</a:t>
              </a:r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47" name="TextBox 1046">
              <a:extLst>
                <a:ext uri="{FF2B5EF4-FFF2-40B4-BE49-F238E27FC236}">
                  <a16:creationId xmlns:a16="http://schemas.microsoft.com/office/drawing/2014/main" id="{B05DF36B-99F3-40AB-A37F-4F95B6ECAC6E}"/>
                </a:ext>
              </a:extLst>
            </p:cNvPr>
            <p:cNvSpPr txBox="1"/>
            <p:nvPr/>
          </p:nvSpPr>
          <p:spPr>
            <a:xfrm>
              <a:off x="5546540" y="3296782"/>
              <a:ext cx="20842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48" name="Group 19">
            <a:extLst>
              <a:ext uri="{FF2B5EF4-FFF2-40B4-BE49-F238E27FC236}">
                <a16:creationId xmlns:a16="http://schemas.microsoft.com/office/drawing/2014/main" id="{2C9DE472-F28E-45A6-A9C7-848C11C125E1}"/>
              </a:ext>
            </a:extLst>
          </p:cNvPr>
          <p:cNvGrpSpPr/>
          <p:nvPr/>
        </p:nvGrpSpPr>
        <p:grpSpPr>
          <a:xfrm>
            <a:off x="7834756" y="5043327"/>
            <a:ext cx="2084225" cy="860967"/>
            <a:chOff x="5561445" y="4887679"/>
            <a:chExt cx="2084225" cy="860967"/>
          </a:xfrm>
        </p:grpSpPr>
        <p:sp>
          <p:nvSpPr>
            <p:cNvPr id="1049" name="TextBox 1048">
              <a:extLst>
                <a:ext uri="{FF2B5EF4-FFF2-40B4-BE49-F238E27FC236}">
                  <a16:creationId xmlns:a16="http://schemas.microsoft.com/office/drawing/2014/main" id="{0D763D53-6F99-4E81-802D-30EFD695D1CC}"/>
                </a:ext>
              </a:extLst>
            </p:cNvPr>
            <p:cNvSpPr txBox="1"/>
            <p:nvPr/>
          </p:nvSpPr>
          <p:spPr>
            <a:xfrm>
              <a:off x="5561445" y="4887679"/>
              <a:ext cx="208422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</a:t>
              </a:r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50" name="TextBox 1049">
              <a:extLst>
                <a:ext uri="{FF2B5EF4-FFF2-40B4-BE49-F238E27FC236}">
                  <a16:creationId xmlns:a16="http://schemas.microsoft.com/office/drawing/2014/main" id="{046671CB-0A36-47D8-9D94-0FCB43D3EFFE}"/>
                </a:ext>
              </a:extLst>
            </p:cNvPr>
            <p:cNvSpPr txBox="1"/>
            <p:nvPr/>
          </p:nvSpPr>
          <p:spPr>
            <a:xfrm>
              <a:off x="5561445" y="5102315"/>
              <a:ext cx="20842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51" name="Group 22">
            <a:extLst>
              <a:ext uri="{FF2B5EF4-FFF2-40B4-BE49-F238E27FC236}">
                <a16:creationId xmlns:a16="http://schemas.microsoft.com/office/drawing/2014/main" id="{0E0D3C95-27B3-485F-8521-8B851931D803}"/>
              </a:ext>
            </a:extLst>
          </p:cNvPr>
          <p:cNvGrpSpPr/>
          <p:nvPr/>
        </p:nvGrpSpPr>
        <p:grpSpPr>
          <a:xfrm>
            <a:off x="1418863" y="4217864"/>
            <a:ext cx="2395361" cy="845578"/>
            <a:chOff x="232423" y="4062214"/>
            <a:chExt cx="2395361" cy="845578"/>
          </a:xfrm>
        </p:grpSpPr>
        <p:sp>
          <p:nvSpPr>
            <p:cNvPr id="1052" name="TextBox 1051">
              <a:extLst>
                <a:ext uri="{FF2B5EF4-FFF2-40B4-BE49-F238E27FC236}">
                  <a16:creationId xmlns:a16="http://schemas.microsoft.com/office/drawing/2014/main" id="{21623FBD-C17B-4405-BC42-0DF806C8B64E}"/>
                </a:ext>
              </a:extLst>
            </p:cNvPr>
            <p:cNvSpPr txBox="1"/>
            <p:nvPr/>
          </p:nvSpPr>
          <p:spPr>
            <a:xfrm>
              <a:off x="232423" y="4062214"/>
              <a:ext cx="2395361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53" name="TextBox 1052">
              <a:extLst>
                <a:ext uri="{FF2B5EF4-FFF2-40B4-BE49-F238E27FC236}">
                  <a16:creationId xmlns:a16="http://schemas.microsoft.com/office/drawing/2014/main" id="{D60ECB01-B5A3-4E58-AA92-E72505B6386A}"/>
                </a:ext>
              </a:extLst>
            </p:cNvPr>
            <p:cNvSpPr txBox="1"/>
            <p:nvPr/>
          </p:nvSpPr>
          <p:spPr>
            <a:xfrm>
              <a:off x="232423" y="4261461"/>
              <a:ext cx="239536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54" name="Group 25">
            <a:extLst>
              <a:ext uri="{FF2B5EF4-FFF2-40B4-BE49-F238E27FC236}">
                <a16:creationId xmlns:a16="http://schemas.microsoft.com/office/drawing/2014/main" id="{5850FB1E-8FA5-4D07-8232-4A0D05D701F7}"/>
              </a:ext>
            </a:extLst>
          </p:cNvPr>
          <p:cNvGrpSpPr/>
          <p:nvPr/>
        </p:nvGrpSpPr>
        <p:grpSpPr>
          <a:xfrm>
            <a:off x="9521497" y="1888936"/>
            <a:ext cx="2143947" cy="891519"/>
            <a:chOff x="7308304" y="1342901"/>
            <a:chExt cx="1691680" cy="891519"/>
          </a:xfrm>
        </p:grpSpPr>
        <p:sp>
          <p:nvSpPr>
            <p:cNvPr id="1055" name="TextBox 1054">
              <a:extLst>
                <a:ext uri="{FF2B5EF4-FFF2-40B4-BE49-F238E27FC236}">
                  <a16:creationId xmlns:a16="http://schemas.microsoft.com/office/drawing/2014/main" id="{4EE25A48-B112-48C1-BFF9-09952AC54881}"/>
                </a:ext>
              </a:extLst>
            </p:cNvPr>
            <p:cNvSpPr txBox="1"/>
            <p:nvPr/>
          </p:nvSpPr>
          <p:spPr>
            <a:xfrm>
              <a:off x="7308304" y="1342901"/>
              <a:ext cx="169168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</a:t>
              </a:r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56" name="TextBox 1055">
              <a:extLst>
                <a:ext uri="{FF2B5EF4-FFF2-40B4-BE49-F238E27FC236}">
                  <a16:creationId xmlns:a16="http://schemas.microsoft.com/office/drawing/2014/main" id="{30ECBE7A-DBD9-4033-82BD-75E5DF6E04EA}"/>
                </a:ext>
              </a:extLst>
            </p:cNvPr>
            <p:cNvSpPr txBox="1"/>
            <p:nvPr/>
          </p:nvSpPr>
          <p:spPr>
            <a:xfrm>
              <a:off x="7308304" y="1588089"/>
              <a:ext cx="169168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057" name="Oval 28">
            <a:extLst>
              <a:ext uri="{FF2B5EF4-FFF2-40B4-BE49-F238E27FC236}">
                <a16:creationId xmlns:a16="http://schemas.microsoft.com/office/drawing/2014/main" id="{E1BFB1EC-8BCC-4F79-ADBE-8DD93C226274}"/>
              </a:ext>
            </a:extLst>
          </p:cNvPr>
          <p:cNvSpPr/>
          <p:nvPr/>
        </p:nvSpPr>
        <p:spPr>
          <a:xfrm>
            <a:off x="4175723" y="2484378"/>
            <a:ext cx="609425" cy="609424"/>
          </a:xfrm>
          <a:prstGeom prst="ellipse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058" name="Oval 29">
            <a:extLst>
              <a:ext uri="{FF2B5EF4-FFF2-40B4-BE49-F238E27FC236}">
                <a16:creationId xmlns:a16="http://schemas.microsoft.com/office/drawing/2014/main" id="{95821DBD-D267-49FA-9957-ABD6FBA2D01B}"/>
              </a:ext>
            </a:extLst>
          </p:cNvPr>
          <p:cNvSpPr/>
          <p:nvPr/>
        </p:nvSpPr>
        <p:spPr>
          <a:xfrm>
            <a:off x="6861191" y="3370092"/>
            <a:ext cx="609425" cy="609424"/>
          </a:xfrm>
          <a:prstGeom prst="ellipse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059" name="Oval 30">
            <a:extLst>
              <a:ext uri="{FF2B5EF4-FFF2-40B4-BE49-F238E27FC236}">
                <a16:creationId xmlns:a16="http://schemas.microsoft.com/office/drawing/2014/main" id="{F496A460-340A-4228-8F38-23DAFB1681CD}"/>
              </a:ext>
            </a:extLst>
          </p:cNvPr>
          <p:cNvSpPr/>
          <p:nvPr/>
        </p:nvSpPr>
        <p:spPr>
          <a:xfrm>
            <a:off x="4175723" y="4284786"/>
            <a:ext cx="609425" cy="609424"/>
          </a:xfrm>
          <a:prstGeom prst="ellipse">
            <a:avLst/>
          </a:pr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060" name="Oval 31">
            <a:extLst>
              <a:ext uri="{FF2B5EF4-FFF2-40B4-BE49-F238E27FC236}">
                <a16:creationId xmlns:a16="http://schemas.microsoft.com/office/drawing/2014/main" id="{8883C42F-6E2A-4159-93CB-51EED8288610}"/>
              </a:ext>
            </a:extLst>
          </p:cNvPr>
          <p:cNvSpPr/>
          <p:nvPr/>
        </p:nvSpPr>
        <p:spPr>
          <a:xfrm>
            <a:off x="6861191" y="5183317"/>
            <a:ext cx="609425" cy="609424"/>
          </a:xfrm>
          <a:prstGeom prst="ellipse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1061" name="그룹 14">
            <a:extLst>
              <a:ext uri="{FF2B5EF4-FFF2-40B4-BE49-F238E27FC236}">
                <a16:creationId xmlns:a16="http://schemas.microsoft.com/office/drawing/2014/main" id="{79D343D9-34A5-4F8D-BD6E-56FA8ECFB2BD}"/>
              </a:ext>
            </a:extLst>
          </p:cNvPr>
          <p:cNvGrpSpPr/>
          <p:nvPr/>
        </p:nvGrpSpPr>
        <p:grpSpPr>
          <a:xfrm>
            <a:off x="3938138" y="3855554"/>
            <a:ext cx="2079217" cy="1269226"/>
            <a:chOff x="4054872" y="3855554"/>
            <a:chExt cx="2079217" cy="1269226"/>
          </a:xfrm>
        </p:grpSpPr>
        <p:sp>
          <p:nvSpPr>
            <p:cNvPr id="1062" name="Rectangle 44">
              <a:extLst>
                <a:ext uri="{FF2B5EF4-FFF2-40B4-BE49-F238E27FC236}">
                  <a16:creationId xmlns:a16="http://schemas.microsoft.com/office/drawing/2014/main" id="{E4899A45-57DF-41AE-A193-150D341D10CC}"/>
                </a:ext>
              </a:extLst>
            </p:cNvPr>
            <p:cNvSpPr/>
            <p:nvPr/>
          </p:nvSpPr>
          <p:spPr>
            <a:xfrm>
              <a:off x="5317238" y="4932861"/>
              <a:ext cx="785533" cy="191919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063" name="Block Arc 2">
              <a:extLst>
                <a:ext uri="{FF2B5EF4-FFF2-40B4-BE49-F238E27FC236}">
                  <a16:creationId xmlns:a16="http://schemas.microsoft.com/office/drawing/2014/main" id="{66C96FB0-5124-4B24-A1D0-DCAC27BDD542}"/>
                </a:ext>
              </a:extLst>
            </p:cNvPr>
            <p:cNvSpPr/>
            <p:nvPr/>
          </p:nvSpPr>
          <p:spPr>
            <a:xfrm rot="16200000">
              <a:off x="4139139" y="3946681"/>
              <a:ext cx="1093832" cy="1262365"/>
            </a:xfrm>
            <a:custGeom>
              <a:avLst/>
              <a:gdLst>
                <a:gd name="connsiteX0" fmla="*/ 990372 w 1011518"/>
                <a:gd name="connsiteY0" fmla="*/ 485411 h 1167369"/>
                <a:gd name="connsiteX1" fmla="*/ 1011518 w 1011518"/>
                <a:gd name="connsiteY1" fmla="*/ 1167369 h 1167369"/>
                <a:gd name="connsiteX2" fmla="*/ 834370 w 1011518"/>
                <a:gd name="connsiteY2" fmla="*/ 1167369 h 1167369"/>
                <a:gd name="connsiteX3" fmla="*/ 834370 w 1011518"/>
                <a:gd name="connsiteY3" fmla="*/ 491393 h 1167369"/>
                <a:gd name="connsiteX4" fmla="*/ 831381 w 1011518"/>
                <a:gd name="connsiteY4" fmla="*/ 491507 h 1167369"/>
                <a:gd name="connsiteX5" fmla="*/ 497779 w 1011518"/>
                <a:gd name="connsiteY5" fmla="*/ 176552 h 1167369"/>
                <a:gd name="connsiteX6" fmla="*/ 177148 w 1011518"/>
                <a:gd name="connsiteY6" fmla="*/ 497438 h 1167369"/>
                <a:gd name="connsiteX7" fmla="*/ 177148 w 1011518"/>
                <a:gd name="connsiteY7" fmla="*/ 1167369 h 1167369"/>
                <a:gd name="connsiteX8" fmla="*/ 0 w 1011518"/>
                <a:gd name="connsiteY8" fmla="*/ 1167369 h 1167369"/>
                <a:gd name="connsiteX9" fmla="*/ 0 w 1011518"/>
                <a:gd name="connsiteY9" fmla="*/ 504057 h 1167369"/>
                <a:gd name="connsiteX10" fmla="*/ 0 w 1011518"/>
                <a:gd name="connsiteY10" fmla="*/ 485411 h 1167369"/>
                <a:gd name="connsiteX11" fmla="*/ 1856 w 1011518"/>
                <a:gd name="connsiteY11" fmla="*/ 485411 h 1167369"/>
                <a:gd name="connsiteX12" fmla="*/ 494398 w 1011518"/>
                <a:gd name="connsiteY12" fmla="*/ 94 h 1167369"/>
                <a:gd name="connsiteX13" fmla="*/ 1007742 w 1011518"/>
                <a:gd name="connsiteY13" fmla="*/ 484745 h 1167369"/>
                <a:gd name="connsiteX14" fmla="*/ 990372 w 1011518"/>
                <a:gd name="connsiteY14" fmla="*/ 485411 h 1167369"/>
                <a:gd name="connsiteX0" fmla="*/ 1007742 w 1011518"/>
                <a:gd name="connsiteY0" fmla="*/ 484745 h 1167369"/>
                <a:gd name="connsiteX1" fmla="*/ 1011518 w 1011518"/>
                <a:gd name="connsiteY1" fmla="*/ 1167369 h 1167369"/>
                <a:gd name="connsiteX2" fmla="*/ 834370 w 1011518"/>
                <a:gd name="connsiteY2" fmla="*/ 1167369 h 1167369"/>
                <a:gd name="connsiteX3" fmla="*/ 834370 w 1011518"/>
                <a:gd name="connsiteY3" fmla="*/ 491393 h 1167369"/>
                <a:gd name="connsiteX4" fmla="*/ 831381 w 1011518"/>
                <a:gd name="connsiteY4" fmla="*/ 491507 h 1167369"/>
                <a:gd name="connsiteX5" fmla="*/ 497779 w 1011518"/>
                <a:gd name="connsiteY5" fmla="*/ 176552 h 1167369"/>
                <a:gd name="connsiteX6" fmla="*/ 177148 w 1011518"/>
                <a:gd name="connsiteY6" fmla="*/ 497438 h 1167369"/>
                <a:gd name="connsiteX7" fmla="*/ 177148 w 1011518"/>
                <a:gd name="connsiteY7" fmla="*/ 1167369 h 1167369"/>
                <a:gd name="connsiteX8" fmla="*/ 0 w 1011518"/>
                <a:gd name="connsiteY8" fmla="*/ 1167369 h 1167369"/>
                <a:gd name="connsiteX9" fmla="*/ 0 w 1011518"/>
                <a:gd name="connsiteY9" fmla="*/ 504057 h 1167369"/>
                <a:gd name="connsiteX10" fmla="*/ 0 w 1011518"/>
                <a:gd name="connsiteY10" fmla="*/ 485411 h 1167369"/>
                <a:gd name="connsiteX11" fmla="*/ 1856 w 1011518"/>
                <a:gd name="connsiteY11" fmla="*/ 485411 h 1167369"/>
                <a:gd name="connsiteX12" fmla="*/ 494398 w 1011518"/>
                <a:gd name="connsiteY12" fmla="*/ 94 h 1167369"/>
                <a:gd name="connsiteX13" fmla="*/ 1007742 w 1011518"/>
                <a:gd name="connsiteY13" fmla="*/ 484745 h 1167369"/>
                <a:gd name="connsiteX0" fmla="*/ 1007742 w 1011518"/>
                <a:gd name="connsiteY0" fmla="*/ 484745 h 1167369"/>
                <a:gd name="connsiteX1" fmla="*/ 1011518 w 1011518"/>
                <a:gd name="connsiteY1" fmla="*/ 1167369 h 1167369"/>
                <a:gd name="connsiteX2" fmla="*/ 834370 w 1011518"/>
                <a:gd name="connsiteY2" fmla="*/ 1167369 h 1167369"/>
                <a:gd name="connsiteX3" fmla="*/ 834370 w 1011518"/>
                <a:gd name="connsiteY3" fmla="*/ 491393 h 1167369"/>
                <a:gd name="connsiteX4" fmla="*/ 831381 w 1011518"/>
                <a:gd name="connsiteY4" fmla="*/ 491507 h 1167369"/>
                <a:gd name="connsiteX5" fmla="*/ 497779 w 1011518"/>
                <a:gd name="connsiteY5" fmla="*/ 176552 h 1167369"/>
                <a:gd name="connsiteX6" fmla="*/ 177148 w 1011518"/>
                <a:gd name="connsiteY6" fmla="*/ 497438 h 1167369"/>
                <a:gd name="connsiteX7" fmla="*/ 177148 w 1011518"/>
                <a:gd name="connsiteY7" fmla="*/ 1167369 h 1167369"/>
                <a:gd name="connsiteX8" fmla="*/ 0 w 1011518"/>
                <a:gd name="connsiteY8" fmla="*/ 1167369 h 1167369"/>
                <a:gd name="connsiteX9" fmla="*/ 0 w 1011518"/>
                <a:gd name="connsiteY9" fmla="*/ 485411 h 1167369"/>
                <a:gd name="connsiteX10" fmla="*/ 1856 w 1011518"/>
                <a:gd name="connsiteY10" fmla="*/ 485411 h 1167369"/>
                <a:gd name="connsiteX11" fmla="*/ 494398 w 1011518"/>
                <a:gd name="connsiteY11" fmla="*/ 94 h 1167369"/>
                <a:gd name="connsiteX12" fmla="*/ 1007742 w 1011518"/>
                <a:gd name="connsiteY12" fmla="*/ 484745 h 1167369"/>
                <a:gd name="connsiteX0" fmla="*/ 1007742 w 1011518"/>
                <a:gd name="connsiteY0" fmla="*/ 484745 h 1167369"/>
                <a:gd name="connsiteX1" fmla="*/ 1011518 w 1011518"/>
                <a:gd name="connsiteY1" fmla="*/ 1167369 h 1167369"/>
                <a:gd name="connsiteX2" fmla="*/ 834370 w 1011518"/>
                <a:gd name="connsiteY2" fmla="*/ 1167369 h 1167369"/>
                <a:gd name="connsiteX3" fmla="*/ 831381 w 1011518"/>
                <a:gd name="connsiteY3" fmla="*/ 491507 h 1167369"/>
                <a:gd name="connsiteX4" fmla="*/ 497779 w 1011518"/>
                <a:gd name="connsiteY4" fmla="*/ 176552 h 1167369"/>
                <a:gd name="connsiteX5" fmla="*/ 177148 w 1011518"/>
                <a:gd name="connsiteY5" fmla="*/ 497438 h 1167369"/>
                <a:gd name="connsiteX6" fmla="*/ 177148 w 1011518"/>
                <a:gd name="connsiteY6" fmla="*/ 1167369 h 1167369"/>
                <a:gd name="connsiteX7" fmla="*/ 0 w 1011518"/>
                <a:gd name="connsiteY7" fmla="*/ 1167369 h 1167369"/>
                <a:gd name="connsiteX8" fmla="*/ 0 w 1011518"/>
                <a:gd name="connsiteY8" fmla="*/ 485411 h 1167369"/>
                <a:gd name="connsiteX9" fmla="*/ 1856 w 1011518"/>
                <a:gd name="connsiteY9" fmla="*/ 485411 h 1167369"/>
                <a:gd name="connsiteX10" fmla="*/ 494398 w 1011518"/>
                <a:gd name="connsiteY10" fmla="*/ 94 h 1167369"/>
                <a:gd name="connsiteX11" fmla="*/ 1007742 w 1011518"/>
                <a:gd name="connsiteY11" fmla="*/ 484745 h 11673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11518" h="1167369">
                  <a:moveTo>
                    <a:pt x="1007742" y="484745"/>
                  </a:moveTo>
                  <a:cubicBezTo>
                    <a:pt x="1009001" y="712286"/>
                    <a:pt x="1010259" y="939828"/>
                    <a:pt x="1011518" y="1167369"/>
                  </a:cubicBezTo>
                  <a:lnTo>
                    <a:pt x="834370" y="1167369"/>
                  </a:lnTo>
                  <a:cubicBezTo>
                    <a:pt x="833374" y="942082"/>
                    <a:pt x="832377" y="716794"/>
                    <a:pt x="831381" y="491507"/>
                  </a:cubicBezTo>
                  <a:cubicBezTo>
                    <a:pt x="824543" y="313175"/>
                    <a:pt x="676210" y="173132"/>
                    <a:pt x="497779" y="176552"/>
                  </a:cubicBezTo>
                  <a:cubicBezTo>
                    <a:pt x="321564" y="179929"/>
                    <a:pt x="180042" y="322001"/>
                    <a:pt x="177148" y="497438"/>
                  </a:cubicBezTo>
                  <a:lnTo>
                    <a:pt x="177148" y="1167369"/>
                  </a:lnTo>
                  <a:lnTo>
                    <a:pt x="0" y="1167369"/>
                  </a:lnTo>
                  <a:lnTo>
                    <a:pt x="0" y="485411"/>
                  </a:lnTo>
                  <a:lnTo>
                    <a:pt x="1856" y="485411"/>
                  </a:lnTo>
                  <a:cubicBezTo>
                    <a:pt x="10052" y="219336"/>
                    <a:pt x="226090" y="5235"/>
                    <a:pt x="494398" y="94"/>
                  </a:cubicBezTo>
                  <a:cubicBezTo>
                    <a:pt x="768966" y="-5168"/>
                    <a:pt x="997220" y="210329"/>
                    <a:pt x="1007742" y="48474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1064" name="Isosceles Triangle 35">
              <a:extLst>
                <a:ext uri="{FF2B5EF4-FFF2-40B4-BE49-F238E27FC236}">
                  <a16:creationId xmlns:a16="http://schemas.microsoft.com/office/drawing/2014/main" id="{17B56232-6FE7-4C87-B317-47D4EEE662BE}"/>
                </a:ext>
              </a:extLst>
            </p:cNvPr>
            <p:cNvSpPr/>
            <p:nvPr/>
          </p:nvSpPr>
          <p:spPr>
            <a:xfrm rot="5400000">
              <a:off x="5683946" y="3950484"/>
              <a:ext cx="545074" cy="355213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065" name="Rectangle 44">
              <a:extLst>
                <a:ext uri="{FF2B5EF4-FFF2-40B4-BE49-F238E27FC236}">
                  <a16:creationId xmlns:a16="http://schemas.microsoft.com/office/drawing/2014/main" id="{5452100B-564A-4535-9A25-A7879296B95C}"/>
                </a:ext>
              </a:extLst>
            </p:cNvPr>
            <p:cNvSpPr/>
            <p:nvPr/>
          </p:nvSpPr>
          <p:spPr>
            <a:xfrm>
              <a:off x="5317239" y="4030947"/>
              <a:ext cx="559042" cy="191919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1066" name="그룹 15">
            <a:extLst>
              <a:ext uri="{FF2B5EF4-FFF2-40B4-BE49-F238E27FC236}">
                <a16:creationId xmlns:a16="http://schemas.microsoft.com/office/drawing/2014/main" id="{56716624-7B20-40F0-B8BF-8AC1BA4C1888}"/>
              </a:ext>
            </a:extLst>
          </p:cNvPr>
          <p:cNvGrpSpPr/>
          <p:nvPr/>
        </p:nvGrpSpPr>
        <p:grpSpPr>
          <a:xfrm>
            <a:off x="1986419" y="4753301"/>
            <a:ext cx="5719977" cy="1270361"/>
            <a:chOff x="2103154" y="4753300"/>
            <a:chExt cx="5719977" cy="1270361"/>
          </a:xfrm>
        </p:grpSpPr>
        <p:sp>
          <p:nvSpPr>
            <p:cNvPr id="1067" name="Block Arc 2">
              <a:extLst>
                <a:ext uri="{FF2B5EF4-FFF2-40B4-BE49-F238E27FC236}">
                  <a16:creationId xmlns:a16="http://schemas.microsoft.com/office/drawing/2014/main" id="{A66E921A-FDAC-467A-9428-63BB73B5E6C1}"/>
                </a:ext>
              </a:extLst>
            </p:cNvPr>
            <p:cNvSpPr/>
            <p:nvPr/>
          </p:nvSpPr>
          <p:spPr>
            <a:xfrm rot="5400000">
              <a:off x="6645033" y="4845562"/>
              <a:ext cx="1093832" cy="1262365"/>
            </a:xfrm>
            <a:custGeom>
              <a:avLst/>
              <a:gdLst/>
              <a:ahLst/>
              <a:cxnLst/>
              <a:rect l="l" t="t" r="r" b="b"/>
              <a:pathLst>
                <a:path w="1011518" h="1167369">
                  <a:moveTo>
                    <a:pt x="1011518" y="485411"/>
                  </a:moveTo>
                  <a:lnTo>
                    <a:pt x="1011518" y="1167369"/>
                  </a:lnTo>
                  <a:lnTo>
                    <a:pt x="834370" y="1167369"/>
                  </a:lnTo>
                  <a:lnTo>
                    <a:pt x="834370" y="491393"/>
                  </a:lnTo>
                  <a:lnTo>
                    <a:pt x="831381" y="491507"/>
                  </a:lnTo>
                  <a:cubicBezTo>
                    <a:pt x="824543" y="313175"/>
                    <a:pt x="676210" y="173132"/>
                    <a:pt x="497779" y="176552"/>
                  </a:cubicBezTo>
                  <a:cubicBezTo>
                    <a:pt x="321564" y="179929"/>
                    <a:pt x="180042" y="322001"/>
                    <a:pt x="177148" y="497438"/>
                  </a:cubicBezTo>
                  <a:lnTo>
                    <a:pt x="177148" y="1167369"/>
                  </a:lnTo>
                  <a:lnTo>
                    <a:pt x="0" y="1167369"/>
                  </a:lnTo>
                  <a:lnTo>
                    <a:pt x="0" y="504057"/>
                  </a:lnTo>
                  <a:lnTo>
                    <a:pt x="0" y="485411"/>
                  </a:lnTo>
                  <a:lnTo>
                    <a:pt x="1856" y="485411"/>
                  </a:lnTo>
                  <a:cubicBezTo>
                    <a:pt x="10052" y="219336"/>
                    <a:pt x="226090" y="5235"/>
                    <a:pt x="494398" y="94"/>
                  </a:cubicBezTo>
                  <a:cubicBezTo>
                    <a:pt x="768966" y="-5168"/>
                    <a:pt x="997220" y="210329"/>
                    <a:pt x="1007742" y="484745"/>
                  </a:cubicBezTo>
                  <a:lnTo>
                    <a:pt x="990372" y="48541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1068" name="Rectangle 39">
              <a:extLst>
                <a:ext uri="{FF2B5EF4-FFF2-40B4-BE49-F238E27FC236}">
                  <a16:creationId xmlns:a16="http://schemas.microsoft.com/office/drawing/2014/main" id="{FD8731A5-95DA-4D9E-B638-9394DB604A05}"/>
                </a:ext>
              </a:extLst>
            </p:cNvPr>
            <p:cNvSpPr/>
            <p:nvPr/>
          </p:nvSpPr>
          <p:spPr>
            <a:xfrm>
              <a:off x="2103154" y="5828472"/>
              <a:ext cx="4817572" cy="19191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069" name="Isosceles Triangle 40">
              <a:extLst>
                <a:ext uri="{FF2B5EF4-FFF2-40B4-BE49-F238E27FC236}">
                  <a16:creationId xmlns:a16="http://schemas.microsoft.com/office/drawing/2014/main" id="{E2631022-492E-4B2F-9B95-5A08703F1A3F}"/>
                </a:ext>
              </a:extLst>
            </p:cNvPr>
            <p:cNvSpPr/>
            <p:nvPr/>
          </p:nvSpPr>
          <p:spPr>
            <a:xfrm rot="16200000">
              <a:off x="5652627" y="4848230"/>
              <a:ext cx="545074" cy="355213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070" name="Rectangle 44">
              <a:extLst>
                <a:ext uri="{FF2B5EF4-FFF2-40B4-BE49-F238E27FC236}">
                  <a16:creationId xmlns:a16="http://schemas.microsoft.com/office/drawing/2014/main" id="{16D0117F-19E1-470B-9E90-8156222EA1EA}"/>
                </a:ext>
              </a:extLst>
            </p:cNvPr>
            <p:cNvSpPr/>
            <p:nvPr/>
          </p:nvSpPr>
          <p:spPr>
            <a:xfrm>
              <a:off x="6102771" y="4926616"/>
              <a:ext cx="460903" cy="19191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1071" name="Rounded Rectangle 10">
            <a:extLst>
              <a:ext uri="{FF2B5EF4-FFF2-40B4-BE49-F238E27FC236}">
                <a16:creationId xmlns:a16="http://schemas.microsoft.com/office/drawing/2014/main" id="{4F2A92CE-B681-4C88-8651-BE0F613F134C}"/>
              </a:ext>
            </a:extLst>
          </p:cNvPr>
          <p:cNvSpPr/>
          <p:nvPr/>
        </p:nvSpPr>
        <p:spPr>
          <a:xfrm>
            <a:off x="7043975" y="3519201"/>
            <a:ext cx="254160" cy="336352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72" name="Frame 17">
            <a:extLst>
              <a:ext uri="{FF2B5EF4-FFF2-40B4-BE49-F238E27FC236}">
                <a16:creationId xmlns:a16="http://schemas.microsoft.com/office/drawing/2014/main" id="{2F272A3A-6C75-47AF-8764-E2E0EFC88491}"/>
              </a:ext>
            </a:extLst>
          </p:cNvPr>
          <p:cNvSpPr/>
          <p:nvPr/>
        </p:nvSpPr>
        <p:spPr>
          <a:xfrm>
            <a:off x="4321218" y="2629874"/>
            <a:ext cx="318434" cy="31843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073" name="Rounded Rectangle 5">
            <a:extLst>
              <a:ext uri="{FF2B5EF4-FFF2-40B4-BE49-F238E27FC236}">
                <a16:creationId xmlns:a16="http://schemas.microsoft.com/office/drawing/2014/main" id="{CCBAF528-CCFB-4BA6-A5CC-82F6991A6845}"/>
              </a:ext>
            </a:extLst>
          </p:cNvPr>
          <p:cNvSpPr/>
          <p:nvPr/>
        </p:nvSpPr>
        <p:spPr>
          <a:xfrm flipH="1">
            <a:off x="4280240" y="4427942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74" name="Oval 7">
            <a:extLst>
              <a:ext uri="{FF2B5EF4-FFF2-40B4-BE49-F238E27FC236}">
                <a16:creationId xmlns:a16="http://schemas.microsoft.com/office/drawing/2014/main" id="{142EF1FF-2174-4F88-A809-29F25CD7F136}"/>
              </a:ext>
            </a:extLst>
          </p:cNvPr>
          <p:cNvSpPr/>
          <p:nvPr/>
        </p:nvSpPr>
        <p:spPr>
          <a:xfrm>
            <a:off x="6985264" y="5296106"/>
            <a:ext cx="361277" cy="36127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1075" name="Group 115">
            <a:extLst>
              <a:ext uri="{FF2B5EF4-FFF2-40B4-BE49-F238E27FC236}">
                <a16:creationId xmlns:a16="http://schemas.microsoft.com/office/drawing/2014/main" id="{2232B12E-BAEA-4C66-853A-F798F6C8864E}"/>
              </a:ext>
            </a:extLst>
          </p:cNvPr>
          <p:cNvGrpSpPr/>
          <p:nvPr/>
        </p:nvGrpSpPr>
        <p:grpSpPr>
          <a:xfrm rot="5400000">
            <a:off x="942614" y="5283231"/>
            <a:ext cx="805206" cy="1282403"/>
            <a:chOff x="6867874" y="3721883"/>
            <a:chExt cx="1093501" cy="1741553"/>
          </a:xfrm>
        </p:grpSpPr>
        <p:sp>
          <p:nvSpPr>
            <p:cNvPr id="1076" name="Oval 7">
              <a:extLst>
                <a:ext uri="{FF2B5EF4-FFF2-40B4-BE49-F238E27FC236}">
                  <a16:creationId xmlns:a16="http://schemas.microsoft.com/office/drawing/2014/main" id="{471FD0C6-2D3F-4A1B-A6C9-87D1CA5BFF21}"/>
                </a:ext>
              </a:extLst>
            </p:cNvPr>
            <p:cNvSpPr/>
            <p:nvPr/>
          </p:nvSpPr>
          <p:spPr>
            <a:xfrm>
              <a:off x="6867874" y="3721883"/>
              <a:ext cx="1093501" cy="1741553"/>
            </a:xfrm>
            <a:custGeom>
              <a:avLst/>
              <a:gdLst/>
              <a:ahLst/>
              <a:cxnLst/>
              <a:rect l="l" t="t" r="r" b="b"/>
              <a:pathLst>
                <a:path w="1093501" h="1741553">
                  <a:moveTo>
                    <a:pt x="422037" y="0"/>
                  </a:moveTo>
                  <a:lnTo>
                    <a:pt x="422037" y="630979"/>
                  </a:lnTo>
                  <a:cubicBezTo>
                    <a:pt x="422037" y="680563"/>
                    <a:pt x="455258" y="722388"/>
                    <a:pt x="500795" y="734926"/>
                  </a:cubicBezTo>
                  <a:lnTo>
                    <a:pt x="500795" y="955639"/>
                  </a:lnTo>
                  <a:cubicBezTo>
                    <a:pt x="500795" y="982077"/>
                    <a:pt x="522227" y="1003509"/>
                    <a:pt x="548664" y="1003509"/>
                  </a:cubicBezTo>
                  <a:cubicBezTo>
                    <a:pt x="575102" y="1003509"/>
                    <a:pt x="596533" y="982077"/>
                    <a:pt x="596533" y="955639"/>
                  </a:cubicBezTo>
                  <a:lnTo>
                    <a:pt x="596533" y="735077"/>
                  </a:lnTo>
                  <a:cubicBezTo>
                    <a:pt x="642317" y="722690"/>
                    <a:pt x="675778" y="680742"/>
                    <a:pt x="675778" y="630979"/>
                  </a:cubicBezTo>
                  <a:lnTo>
                    <a:pt x="675778" y="658"/>
                  </a:lnTo>
                  <a:cubicBezTo>
                    <a:pt x="911634" y="31647"/>
                    <a:pt x="1093500" y="233580"/>
                    <a:pt x="1093500" y="477990"/>
                  </a:cubicBezTo>
                  <a:lnTo>
                    <a:pt x="1093500" y="780133"/>
                  </a:lnTo>
                  <a:lnTo>
                    <a:pt x="1093501" y="780133"/>
                  </a:lnTo>
                  <a:lnTo>
                    <a:pt x="1093501" y="1260843"/>
                  </a:lnTo>
                  <a:cubicBezTo>
                    <a:pt x="1093501" y="1526332"/>
                    <a:pt x="878279" y="1741553"/>
                    <a:pt x="612791" y="1741553"/>
                  </a:cubicBezTo>
                  <a:lnTo>
                    <a:pt x="480710" y="1741553"/>
                  </a:lnTo>
                  <a:cubicBezTo>
                    <a:pt x="215222" y="1741553"/>
                    <a:pt x="1" y="1526332"/>
                    <a:pt x="1" y="1260843"/>
                  </a:cubicBezTo>
                  <a:lnTo>
                    <a:pt x="1" y="787709"/>
                  </a:lnTo>
                  <a:lnTo>
                    <a:pt x="0" y="787709"/>
                  </a:lnTo>
                  <a:lnTo>
                    <a:pt x="0" y="477990"/>
                  </a:lnTo>
                  <a:cubicBezTo>
                    <a:pt x="0" y="232085"/>
                    <a:pt x="184097" y="29180"/>
                    <a:pt x="4220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077" name="Rounded Rectangle 108">
              <a:extLst>
                <a:ext uri="{FF2B5EF4-FFF2-40B4-BE49-F238E27FC236}">
                  <a16:creationId xmlns:a16="http://schemas.microsoft.com/office/drawing/2014/main" id="{375EC597-DB71-42FD-BBE8-751F35C656CC}"/>
                </a:ext>
              </a:extLst>
            </p:cNvPr>
            <p:cNvSpPr/>
            <p:nvPr/>
          </p:nvSpPr>
          <p:spPr>
            <a:xfrm>
              <a:off x="7309131" y="3809649"/>
              <a:ext cx="210986" cy="457200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078" name="Group 49">
            <a:extLst>
              <a:ext uri="{FF2B5EF4-FFF2-40B4-BE49-F238E27FC236}">
                <a16:creationId xmlns:a16="http://schemas.microsoft.com/office/drawing/2014/main" id="{23D5AD13-E05D-4CCD-ABD6-C198C8750996}"/>
              </a:ext>
            </a:extLst>
          </p:cNvPr>
          <p:cNvGrpSpPr/>
          <p:nvPr/>
        </p:nvGrpSpPr>
        <p:grpSpPr>
          <a:xfrm>
            <a:off x="8248975" y="1492402"/>
            <a:ext cx="1262366" cy="1729840"/>
            <a:chOff x="149043" y="399678"/>
            <a:chExt cx="1877570" cy="2572864"/>
          </a:xfrm>
        </p:grpSpPr>
        <p:sp>
          <p:nvSpPr>
            <p:cNvPr id="1079" name="Rounded Rectangle 39">
              <a:extLst>
                <a:ext uri="{FF2B5EF4-FFF2-40B4-BE49-F238E27FC236}">
                  <a16:creationId xmlns:a16="http://schemas.microsoft.com/office/drawing/2014/main" id="{FE659182-3632-4A54-A582-E3B02AE224C2}"/>
                </a:ext>
              </a:extLst>
            </p:cNvPr>
            <p:cNvSpPr/>
            <p:nvPr/>
          </p:nvSpPr>
          <p:spPr>
            <a:xfrm rot="2483232">
              <a:off x="149043" y="703955"/>
              <a:ext cx="1877570" cy="2268587"/>
            </a:xfrm>
            <a:custGeom>
              <a:avLst/>
              <a:gdLst>
                <a:gd name="connsiteX0" fmla="*/ 670001 w 2194524"/>
                <a:gd name="connsiteY0" fmla="*/ 41365 h 3010473"/>
                <a:gd name="connsiteX1" fmla="*/ 769866 w 2194524"/>
                <a:gd name="connsiteY1" fmla="*/ 0 h 3010473"/>
                <a:gd name="connsiteX2" fmla="*/ 911097 w 2194524"/>
                <a:gd name="connsiteY2" fmla="*/ 141231 h 3010473"/>
                <a:gd name="connsiteX3" fmla="*/ 911097 w 2194524"/>
                <a:gd name="connsiteY3" fmla="*/ 753742 h 3010473"/>
                <a:gd name="connsiteX4" fmla="*/ 1594794 w 2194524"/>
                <a:gd name="connsiteY4" fmla="*/ 789196 h 3010473"/>
                <a:gd name="connsiteX5" fmla="*/ 1875818 w 2194524"/>
                <a:gd name="connsiteY5" fmla="*/ 1808656 h 3010473"/>
                <a:gd name="connsiteX6" fmla="*/ 2194524 w 2194524"/>
                <a:gd name="connsiteY6" fmla="*/ 2178856 h 3010473"/>
                <a:gd name="connsiteX7" fmla="*/ 1488044 w 2194524"/>
                <a:gd name="connsiteY7" fmla="*/ 3010473 h 3010473"/>
                <a:gd name="connsiteX8" fmla="*/ 1136947 w 2194524"/>
                <a:gd name="connsiteY8" fmla="*/ 2468062 h 3010473"/>
                <a:gd name="connsiteX9" fmla="*/ 519460 w 2194524"/>
                <a:gd name="connsiteY9" fmla="*/ 2013663 h 3010473"/>
                <a:gd name="connsiteX10" fmla="*/ 0 w 2194524"/>
                <a:gd name="connsiteY10" fmla="*/ 1326467 h 3010473"/>
                <a:gd name="connsiteX11" fmla="*/ 628635 w 2194524"/>
                <a:gd name="connsiteY11" fmla="*/ 1589678 h 3010473"/>
                <a:gd name="connsiteX12" fmla="*/ 628635 w 2194524"/>
                <a:gd name="connsiteY12" fmla="*/ 141231 h 3010473"/>
                <a:gd name="connsiteX13" fmla="*/ 670001 w 2194524"/>
                <a:gd name="connsiteY13" fmla="*/ 41365 h 3010473"/>
                <a:gd name="connsiteX0" fmla="*/ 670001 w 2194524"/>
                <a:gd name="connsiteY0" fmla="*/ 41365 h 3010473"/>
                <a:gd name="connsiteX1" fmla="*/ 769866 w 2194524"/>
                <a:gd name="connsiteY1" fmla="*/ 0 h 3010473"/>
                <a:gd name="connsiteX2" fmla="*/ 911097 w 2194524"/>
                <a:gd name="connsiteY2" fmla="*/ 141231 h 3010473"/>
                <a:gd name="connsiteX3" fmla="*/ 960469 w 2194524"/>
                <a:gd name="connsiteY3" fmla="*/ 784060 h 3010473"/>
                <a:gd name="connsiteX4" fmla="*/ 1594794 w 2194524"/>
                <a:gd name="connsiteY4" fmla="*/ 789196 h 3010473"/>
                <a:gd name="connsiteX5" fmla="*/ 1875818 w 2194524"/>
                <a:gd name="connsiteY5" fmla="*/ 1808656 h 3010473"/>
                <a:gd name="connsiteX6" fmla="*/ 2194524 w 2194524"/>
                <a:gd name="connsiteY6" fmla="*/ 2178856 h 3010473"/>
                <a:gd name="connsiteX7" fmla="*/ 1488044 w 2194524"/>
                <a:gd name="connsiteY7" fmla="*/ 3010473 h 3010473"/>
                <a:gd name="connsiteX8" fmla="*/ 1136947 w 2194524"/>
                <a:gd name="connsiteY8" fmla="*/ 2468062 h 3010473"/>
                <a:gd name="connsiteX9" fmla="*/ 519460 w 2194524"/>
                <a:gd name="connsiteY9" fmla="*/ 2013663 h 3010473"/>
                <a:gd name="connsiteX10" fmla="*/ 0 w 2194524"/>
                <a:gd name="connsiteY10" fmla="*/ 1326467 h 3010473"/>
                <a:gd name="connsiteX11" fmla="*/ 628635 w 2194524"/>
                <a:gd name="connsiteY11" fmla="*/ 1589678 h 3010473"/>
                <a:gd name="connsiteX12" fmla="*/ 628635 w 2194524"/>
                <a:gd name="connsiteY12" fmla="*/ 141231 h 3010473"/>
                <a:gd name="connsiteX13" fmla="*/ 670001 w 2194524"/>
                <a:gd name="connsiteY13" fmla="*/ 41365 h 3010473"/>
                <a:gd name="connsiteX0" fmla="*/ 670001 w 2194524"/>
                <a:gd name="connsiteY0" fmla="*/ 41365 h 3010473"/>
                <a:gd name="connsiteX1" fmla="*/ 769866 w 2194524"/>
                <a:gd name="connsiteY1" fmla="*/ 0 h 3010473"/>
                <a:gd name="connsiteX2" fmla="*/ 911097 w 2194524"/>
                <a:gd name="connsiteY2" fmla="*/ 141231 h 3010473"/>
                <a:gd name="connsiteX3" fmla="*/ 960469 w 2194524"/>
                <a:gd name="connsiteY3" fmla="*/ 784060 h 3010473"/>
                <a:gd name="connsiteX4" fmla="*/ 1594794 w 2194524"/>
                <a:gd name="connsiteY4" fmla="*/ 789196 h 3010473"/>
                <a:gd name="connsiteX5" fmla="*/ 1875818 w 2194524"/>
                <a:gd name="connsiteY5" fmla="*/ 1808656 h 3010473"/>
                <a:gd name="connsiteX6" fmla="*/ 2194524 w 2194524"/>
                <a:gd name="connsiteY6" fmla="*/ 2178856 h 3010473"/>
                <a:gd name="connsiteX7" fmla="*/ 1488044 w 2194524"/>
                <a:gd name="connsiteY7" fmla="*/ 3010473 h 3010473"/>
                <a:gd name="connsiteX8" fmla="*/ 1136947 w 2194524"/>
                <a:gd name="connsiteY8" fmla="*/ 2468062 h 3010473"/>
                <a:gd name="connsiteX9" fmla="*/ 519460 w 2194524"/>
                <a:gd name="connsiteY9" fmla="*/ 2013663 h 3010473"/>
                <a:gd name="connsiteX10" fmla="*/ 0 w 2194524"/>
                <a:gd name="connsiteY10" fmla="*/ 1326467 h 3010473"/>
                <a:gd name="connsiteX11" fmla="*/ 628635 w 2194524"/>
                <a:gd name="connsiteY11" fmla="*/ 1589678 h 3010473"/>
                <a:gd name="connsiteX12" fmla="*/ 628635 w 2194524"/>
                <a:gd name="connsiteY12" fmla="*/ 141231 h 3010473"/>
                <a:gd name="connsiteX13" fmla="*/ 670001 w 2194524"/>
                <a:gd name="connsiteY13" fmla="*/ 41365 h 3010473"/>
                <a:gd name="connsiteX0" fmla="*/ 670001 w 2194524"/>
                <a:gd name="connsiteY0" fmla="*/ 41365 h 3010473"/>
                <a:gd name="connsiteX1" fmla="*/ 769866 w 2194524"/>
                <a:gd name="connsiteY1" fmla="*/ 0 h 3010473"/>
                <a:gd name="connsiteX2" fmla="*/ 911097 w 2194524"/>
                <a:gd name="connsiteY2" fmla="*/ 141231 h 3010473"/>
                <a:gd name="connsiteX3" fmla="*/ 960469 w 2194524"/>
                <a:gd name="connsiteY3" fmla="*/ 784060 h 3010473"/>
                <a:gd name="connsiteX4" fmla="*/ 1594794 w 2194524"/>
                <a:gd name="connsiteY4" fmla="*/ 789196 h 3010473"/>
                <a:gd name="connsiteX5" fmla="*/ 1875818 w 2194524"/>
                <a:gd name="connsiteY5" fmla="*/ 1808656 h 3010473"/>
                <a:gd name="connsiteX6" fmla="*/ 2194524 w 2194524"/>
                <a:gd name="connsiteY6" fmla="*/ 2178856 h 3010473"/>
                <a:gd name="connsiteX7" fmla="*/ 1488044 w 2194524"/>
                <a:gd name="connsiteY7" fmla="*/ 3010473 h 3010473"/>
                <a:gd name="connsiteX8" fmla="*/ 1136947 w 2194524"/>
                <a:gd name="connsiteY8" fmla="*/ 2468062 h 3010473"/>
                <a:gd name="connsiteX9" fmla="*/ 519460 w 2194524"/>
                <a:gd name="connsiteY9" fmla="*/ 2013663 h 3010473"/>
                <a:gd name="connsiteX10" fmla="*/ 0 w 2194524"/>
                <a:gd name="connsiteY10" fmla="*/ 1326467 h 3010473"/>
                <a:gd name="connsiteX11" fmla="*/ 628635 w 2194524"/>
                <a:gd name="connsiteY11" fmla="*/ 1589678 h 3010473"/>
                <a:gd name="connsiteX12" fmla="*/ 628635 w 2194524"/>
                <a:gd name="connsiteY12" fmla="*/ 141231 h 3010473"/>
                <a:gd name="connsiteX13" fmla="*/ 670001 w 2194524"/>
                <a:gd name="connsiteY13" fmla="*/ 41365 h 3010473"/>
                <a:gd name="connsiteX0" fmla="*/ 670001 w 2194524"/>
                <a:gd name="connsiteY0" fmla="*/ 41365 h 3010473"/>
                <a:gd name="connsiteX1" fmla="*/ 769866 w 2194524"/>
                <a:gd name="connsiteY1" fmla="*/ 0 h 3010473"/>
                <a:gd name="connsiteX2" fmla="*/ 911097 w 2194524"/>
                <a:gd name="connsiteY2" fmla="*/ 141231 h 3010473"/>
                <a:gd name="connsiteX3" fmla="*/ 960469 w 2194524"/>
                <a:gd name="connsiteY3" fmla="*/ 784060 h 3010473"/>
                <a:gd name="connsiteX4" fmla="*/ 1594794 w 2194524"/>
                <a:gd name="connsiteY4" fmla="*/ 789196 h 3010473"/>
                <a:gd name="connsiteX5" fmla="*/ 1848308 w 2194524"/>
                <a:gd name="connsiteY5" fmla="*/ 1898342 h 3010473"/>
                <a:gd name="connsiteX6" fmla="*/ 2194524 w 2194524"/>
                <a:gd name="connsiteY6" fmla="*/ 2178856 h 3010473"/>
                <a:gd name="connsiteX7" fmla="*/ 1488044 w 2194524"/>
                <a:gd name="connsiteY7" fmla="*/ 3010473 h 3010473"/>
                <a:gd name="connsiteX8" fmla="*/ 1136947 w 2194524"/>
                <a:gd name="connsiteY8" fmla="*/ 2468062 h 3010473"/>
                <a:gd name="connsiteX9" fmla="*/ 519460 w 2194524"/>
                <a:gd name="connsiteY9" fmla="*/ 2013663 h 3010473"/>
                <a:gd name="connsiteX10" fmla="*/ 0 w 2194524"/>
                <a:gd name="connsiteY10" fmla="*/ 1326467 h 3010473"/>
                <a:gd name="connsiteX11" fmla="*/ 628635 w 2194524"/>
                <a:gd name="connsiteY11" fmla="*/ 1589678 h 3010473"/>
                <a:gd name="connsiteX12" fmla="*/ 628635 w 2194524"/>
                <a:gd name="connsiteY12" fmla="*/ 141231 h 3010473"/>
                <a:gd name="connsiteX13" fmla="*/ 670001 w 2194524"/>
                <a:gd name="connsiteY13" fmla="*/ 41365 h 3010473"/>
                <a:gd name="connsiteX0" fmla="*/ 670001 w 2145453"/>
                <a:gd name="connsiteY0" fmla="*/ 41365 h 3010473"/>
                <a:gd name="connsiteX1" fmla="*/ 769866 w 2145453"/>
                <a:gd name="connsiteY1" fmla="*/ 0 h 3010473"/>
                <a:gd name="connsiteX2" fmla="*/ 911097 w 2145453"/>
                <a:gd name="connsiteY2" fmla="*/ 141231 h 3010473"/>
                <a:gd name="connsiteX3" fmla="*/ 960469 w 2145453"/>
                <a:gd name="connsiteY3" fmla="*/ 784060 h 3010473"/>
                <a:gd name="connsiteX4" fmla="*/ 1594794 w 2145453"/>
                <a:gd name="connsiteY4" fmla="*/ 789196 h 3010473"/>
                <a:gd name="connsiteX5" fmla="*/ 1848308 w 2145453"/>
                <a:gd name="connsiteY5" fmla="*/ 1898342 h 3010473"/>
                <a:gd name="connsiteX6" fmla="*/ 2145453 w 2145453"/>
                <a:gd name="connsiteY6" fmla="*/ 2249789 h 3010473"/>
                <a:gd name="connsiteX7" fmla="*/ 1488044 w 2145453"/>
                <a:gd name="connsiteY7" fmla="*/ 3010473 h 3010473"/>
                <a:gd name="connsiteX8" fmla="*/ 1136947 w 2145453"/>
                <a:gd name="connsiteY8" fmla="*/ 2468062 h 3010473"/>
                <a:gd name="connsiteX9" fmla="*/ 519460 w 2145453"/>
                <a:gd name="connsiteY9" fmla="*/ 2013663 h 3010473"/>
                <a:gd name="connsiteX10" fmla="*/ 0 w 2145453"/>
                <a:gd name="connsiteY10" fmla="*/ 1326467 h 3010473"/>
                <a:gd name="connsiteX11" fmla="*/ 628635 w 2145453"/>
                <a:gd name="connsiteY11" fmla="*/ 1589678 h 3010473"/>
                <a:gd name="connsiteX12" fmla="*/ 628635 w 2145453"/>
                <a:gd name="connsiteY12" fmla="*/ 141231 h 3010473"/>
                <a:gd name="connsiteX13" fmla="*/ 670001 w 2145453"/>
                <a:gd name="connsiteY13" fmla="*/ 41365 h 3010473"/>
                <a:gd name="connsiteX0" fmla="*/ 670001 w 2145453"/>
                <a:gd name="connsiteY0" fmla="*/ 41365 h 2912664"/>
                <a:gd name="connsiteX1" fmla="*/ 769866 w 2145453"/>
                <a:gd name="connsiteY1" fmla="*/ 0 h 2912664"/>
                <a:gd name="connsiteX2" fmla="*/ 911097 w 2145453"/>
                <a:gd name="connsiteY2" fmla="*/ 141231 h 2912664"/>
                <a:gd name="connsiteX3" fmla="*/ 960469 w 2145453"/>
                <a:gd name="connsiteY3" fmla="*/ 784060 h 2912664"/>
                <a:gd name="connsiteX4" fmla="*/ 1594794 w 2145453"/>
                <a:gd name="connsiteY4" fmla="*/ 789196 h 2912664"/>
                <a:gd name="connsiteX5" fmla="*/ 1848308 w 2145453"/>
                <a:gd name="connsiteY5" fmla="*/ 1898342 h 2912664"/>
                <a:gd name="connsiteX6" fmla="*/ 2145453 w 2145453"/>
                <a:gd name="connsiteY6" fmla="*/ 2249789 h 2912664"/>
                <a:gd name="connsiteX7" fmla="*/ 1535243 w 2145453"/>
                <a:gd name="connsiteY7" fmla="*/ 2912664 h 2912664"/>
                <a:gd name="connsiteX8" fmla="*/ 1136947 w 2145453"/>
                <a:gd name="connsiteY8" fmla="*/ 2468062 h 2912664"/>
                <a:gd name="connsiteX9" fmla="*/ 519460 w 2145453"/>
                <a:gd name="connsiteY9" fmla="*/ 2013663 h 2912664"/>
                <a:gd name="connsiteX10" fmla="*/ 0 w 2145453"/>
                <a:gd name="connsiteY10" fmla="*/ 1326467 h 2912664"/>
                <a:gd name="connsiteX11" fmla="*/ 628635 w 2145453"/>
                <a:gd name="connsiteY11" fmla="*/ 1589678 h 2912664"/>
                <a:gd name="connsiteX12" fmla="*/ 628635 w 2145453"/>
                <a:gd name="connsiteY12" fmla="*/ 141231 h 2912664"/>
                <a:gd name="connsiteX13" fmla="*/ 670001 w 2145453"/>
                <a:gd name="connsiteY13" fmla="*/ 41365 h 2912664"/>
                <a:gd name="connsiteX0" fmla="*/ 670001 w 2145453"/>
                <a:gd name="connsiteY0" fmla="*/ 41365 h 2912664"/>
                <a:gd name="connsiteX1" fmla="*/ 769866 w 2145453"/>
                <a:gd name="connsiteY1" fmla="*/ 0 h 2912664"/>
                <a:gd name="connsiteX2" fmla="*/ 911097 w 2145453"/>
                <a:gd name="connsiteY2" fmla="*/ 141231 h 2912664"/>
                <a:gd name="connsiteX3" fmla="*/ 960469 w 2145453"/>
                <a:gd name="connsiteY3" fmla="*/ 784060 h 2912664"/>
                <a:gd name="connsiteX4" fmla="*/ 1594794 w 2145453"/>
                <a:gd name="connsiteY4" fmla="*/ 789196 h 2912664"/>
                <a:gd name="connsiteX5" fmla="*/ 1848308 w 2145453"/>
                <a:gd name="connsiteY5" fmla="*/ 1898342 h 2912664"/>
                <a:gd name="connsiteX6" fmla="*/ 2145453 w 2145453"/>
                <a:gd name="connsiteY6" fmla="*/ 2249789 h 2912664"/>
                <a:gd name="connsiteX7" fmla="*/ 1535243 w 2145453"/>
                <a:gd name="connsiteY7" fmla="*/ 2912664 h 2912664"/>
                <a:gd name="connsiteX8" fmla="*/ 1136947 w 2145453"/>
                <a:gd name="connsiteY8" fmla="*/ 2468062 h 2912664"/>
                <a:gd name="connsiteX9" fmla="*/ 530391 w 2145453"/>
                <a:gd name="connsiteY9" fmla="*/ 2073665 h 2912664"/>
                <a:gd name="connsiteX10" fmla="*/ 0 w 2145453"/>
                <a:gd name="connsiteY10" fmla="*/ 1326467 h 2912664"/>
                <a:gd name="connsiteX11" fmla="*/ 628635 w 2145453"/>
                <a:gd name="connsiteY11" fmla="*/ 1589678 h 2912664"/>
                <a:gd name="connsiteX12" fmla="*/ 628635 w 2145453"/>
                <a:gd name="connsiteY12" fmla="*/ 141231 h 2912664"/>
                <a:gd name="connsiteX13" fmla="*/ 670001 w 2145453"/>
                <a:gd name="connsiteY13" fmla="*/ 41365 h 2912664"/>
                <a:gd name="connsiteX0" fmla="*/ 670001 w 2145453"/>
                <a:gd name="connsiteY0" fmla="*/ 41365 h 2912664"/>
                <a:gd name="connsiteX1" fmla="*/ 769866 w 2145453"/>
                <a:gd name="connsiteY1" fmla="*/ 0 h 2912664"/>
                <a:gd name="connsiteX2" fmla="*/ 911097 w 2145453"/>
                <a:gd name="connsiteY2" fmla="*/ 141231 h 2912664"/>
                <a:gd name="connsiteX3" fmla="*/ 960469 w 2145453"/>
                <a:gd name="connsiteY3" fmla="*/ 784060 h 2912664"/>
                <a:gd name="connsiteX4" fmla="*/ 1594794 w 2145453"/>
                <a:gd name="connsiteY4" fmla="*/ 789196 h 2912664"/>
                <a:gd name="connsiteX5" fmla="*/ 1848308 w 2145453"/>
                <a:gd name="connsiteY5" fmla="*/ 1898342 h 2912664"/>
                <a:gd name="connsiteX6" fmla="*/ 2145453 w 2145453"/>
                <a:gd name="connsiteY6" fmla="*/ 2249789 h 2912664"/>
                <a:gd name="connsiteX7" fmla="*/ 1535243 w 2145453"/>
                <a:gd name="connsiteY7" fmla="*/ 2912664 h 2912664"/>
                <a:gd name="connsiteX8" fmla="*/ 1136947 w 2145453"/>
                <a:gd name="connsiteY8" fmla="*/ 2468062 h 2912664"/>
                <a:gd name="connsiteX9" fmla="*/ 530391 w 2145453"/>
                <a:gd name="connsiteY9" fmla="*/ 2073665 h 2912664"/>
                <a:gd name="connsiteX10" fmla="*/ 0 w 2145453"/>
                <a:gd name="connsiteY10" fmla="*/ 1326467 h 2912664"/>
                <a:gd name="connsiteX11" fmla="*/ 628635 w 2145453"/>
                <a:gd name="connsiteY11" fmla="*/ 1589678 h 2912664"/>
                <a:gd name="connsiteX12" fmla="*/ 628635 w 2145453"/>
                <a:gd name="connsiteY12" fmla="*/ 141231 h 2912664"/>
                <a:gd name="connsiteX13" fmla="*/ 670001 w 2145453"/>
                <a:gd name="connsiteY13" fmla="*/ 41365 h 2912664"/>
                <a:gd name="connsiteX0" fmla="*/ 670001 w 2145453"/>
                <a:gd name="connsiteY0" fmla="*/ 41365 h 2912664"/>
                <a:gd name="connsiteX1" fmla="*/ 769866 w 2145453"/>
                <a:gd name="connsiteY1" fmla="*/ 0 h 2912664"/>
                <a:gd name="connsiteX2" fmla="*/ 911097 w 2145453"/>
                <a:gd name="connsiteY2" fmla="*/ 141231 h 2912664"/>
                <a:gd name="connsiteX3" fmla="*/ 960469 w 2145453"/>
                <a:gd name="connsiteY3" fmla="*/ 784060 h 2912664"/>
                <a:gd name="connsiteX4" fmla="*/ 1594794 w 2145453"/>
                <a:gd name="connsiteY4" fmla="*/ 789196 h 2912664"/>
                <a:gd name="connsiteX5" fmla="*/ 1848308 w 2145453"/>
                <a:gd name="connsiteY5" fmla="*/ 1898342 h 2912664"/>
                <a:gd name="connsiteX6" fmla="*/ 2145453 w 2145453"/>
                <a:gd name="connsiteY6" fmla="*/ 2249789 h 2912664"/>
                <a:gd name="connsiteX7" fmla="*/ 1535243 w 2145453"/>
                <a:gd name="connsiteY7" fmla="*/ 2912664 h 2912664"/>
                <a:gd name="connsiteX8" fmla="*/ 1136947 w 2145453"/>
                <a:gd name="connsiteY8" fmla="*/ 2468062 h 2912664"/>
                <a:gd name="connsiteX9" fmla="*/ 530391 w 2145453"/>
                <a:gd name="connsiteY9" fmla="*/ 2073665 h 2912664"/>
                <a:gd name="connsiteX10" fmla="*/ 0 w 2145453"/>
                <a:gd name="connsiteY10" fmla="*/ 1326467 h 2912664"/>
                <a:gd name="connsiteX11" fmla="*/ 679880 w 2145453"/>
                <a:gd name="connsiteY11" fmla="*/ 1646872 h 2912664"/>
                <a:gd name="connsiteX12" fmla="*/ 628635 w 2145453"/>
                <a:gd name="connsiteY12" fmla="*/ 141231 h 2912664"/>
                <a:gd name="connsiteX13" fmla="*/ 670001 w 2145453"/>
                <a:gd name="connsiteY13" fmla="*/ 41365 h 2912664"/>
                <a:gd name="connsiteX0" fmla="*/ 670001 w 2145453"/>
                <a:gd name="connsiteY0" fmla="*/ 41365 h 2912664"/>
                <a:gd name="connsiteX1" fmla="*/ 769866 w 2145453"/>
                <a:gd name="connsiteY1" fmla="*/ 0 h 2912664"/>
                <a:gd name="connsiteX2" fmla="*/ 911097 w 2145453"/>
                <a:gd name="connsiteY2" fmla="*/ 141231 h 2912664"/>
                <a:gd name="connsiteX3" fmla="*/ 960469 w 2145453"/>
                <a:gd name="connsiteY3" fmla="*/ 784060 h 2912664"/>
                <a:gd name="connsiteX4" fmla="*/ 1594794 w 2145453"/>
                <a:gd name="connsiteY4" fmla="*/ 789196 h 2912664"/>
                <a:gd name="connsiteX5" fmla="*/ 1848308 w 2145453"/>
                <a:gd name="connsiteY5" fmla="*/ 1898342 h 2912664"/>
                <a:gd name="connsiteX6" fmla="*/ 2145453 w 2145453"/>
                <a:gd name="connsiteY6" fmla="*/ 2249789 h 2912664"/>
                <a:gd name="connsiteX7" fmla="*/ 1535243 w 2145453"/>
                <a:gd name="connsiteY7" fmla="*/ 2912664 h 2912664"/>
                <a:gd name="connsiteX8" fmla="*/ 1136947 w 2145453"/>
                <a:gd name="connsiteY8" fmla="*/ 2468062 h 2912664"/>
                <a:gd name="connsiteX9" fmla="*/ 530391 w 2145453"/>
                <a:gd name="connsiteY9" fmla="*/ 2073665 h 2912664"/>
                <a:gd name="connsiteX10" fmla="*/ 0 w 2145453"/>
                <a:gd name="connsiteY10" fmla="*/ 1326467 h 2912664"/>
                <a:gd name="connsiteX11" fmla="*/ 679880 w 2145453"/>
                <a:gd name="connsiteY11" fmla="*/ 1646872 h 2912664"/>
                <a:gd name="connsiteX12" fmla="*/ 628635 w 2145453"/>
                <a:gd name="connsiteY12" fmla="*/ 141231 h 2912664"/>
                <a:gd name="connsiteX13" fmla="*/ 670001 w 2145453"/>
                <a:gd name="connsiteY13" fmla="*/ 41365 h 2912664"/>
                <a:gd name="connsiteX0" fmla="*/ 670001 w 2145453"/>
                <a:gd name="connsiteY0" fmla="*/ 41365 h 2912664"/>
                <a:gd name="connsiteX1" fmla="*/ 769866 w 2145453"/>
                <a:gd name="connsiteY1" fmla="*/ 0 h 2912664"/>
                <a:gd name="connsiteX2" fmla="*/ 911097 w 2145453"/>
                <a:gd name="connsiteY2" fmla="*/ 141231 h 2912664"/>
                <a:gd name="connsiteX3" fmla="*/ 979523 w 2145453"/>
                <a:gd name="connsiteY3" fmla="*/ 863751 h 2912664"/>
                <a:gd name="connsiteX4" fmla="*/ 1594794 w 2145453"/>
                <a:gd name="connsiteY4" fmla="*/ 789196 h 2912664"/>
                <a:gd name="connsiteX5" fmla="*/ 1848308 w 2145453"/>
                <a:gd name="connsiteY5" fmla="*/ 1898342 h 2912664"/>
                <a:gd name="connsiteX6" fmla="*/ 2145453 w 2145453"/>
                <a:gd name="connsiteY6" fmla="*/ 2249789 h 2912664"/>
                <a:gd name="connsiteX7" fmla="*/ 1535243 w 2145453"/>
                <a:gd name="connsiteY7" fmla="*/ 2912664 h 2912664"/>
                <a:gd name="connsiteX8" fmla="*/ 1136947 w 2145453"/>
                <a:gd name="connsiteY8" fmla="*/ 2468062 h 2912664"/>
                <a:gd name="connsiteX9" fmla="*/ 530391 w 2145453"/>
                <a:gd name="connsiteY9" fmla="*/ 2073665 h 2912664"/>
                <a:gd name="connsiteX10" fmla="*/ 0 w 2145453"/>
                <a:gd name="connsiteY10" fmla="*/ 1326467 h 2912664"/>
                <a:gd name="connsiteX11" fmla="*/ 679880 w 2145453"/>
                <a:gd name="connsiteY11" fmla="*/ 1646872 h 2912664"/>
                <a:gd name="connsiteX12" fmla="*/ 628635 w 2145453"/>
                <a:gd name="connsiteY12" fmla="*/ 141231 h 2912664"/>
                <a:gd name="connsiteX13" fmla="*/ 670001 w 2145453"/>
                <a:gd name="connsiteY13" fmla="*/ 41365 h 2912664"/>
                <a:gd name="connsiteX0" fmla="*/ 670001 w 2145453"/>
                <a:gd name="connsiteY0" fmla="*/ 41365 h 2912664"/>
                <a:gd name="connsiteX1" fmla="*/ 769866 w 2145453"/>
                <a:gd name="connsiteY1" fmla="*/ 0 h 2912664"/>
                <a:gd name="connsiteX2" fmla="*/ 911097 w 2145453"/>
                <a:gd name="connsiteY2" fmla="*/ 141231 h 2912664"/>
                <a:gd name="connsiteX3" fmla="*/ 979523 w 2145453"/>
                <a:gd name="connsiteY3" fmla="*/ 863751 h 2912664"/>
                <a:gd name="connsiteX4" fmla="*/ 1594794 w 2145453"/>
                <a:gd name="connsiteY4" fmla="*/ 789196 h 2912664"/>
                <a:gd name="connsiteX5" fmla="*/ 1848308 w 2145453"/>
                <a:gd name="connsiteY5" fmla="*/ 1898342 h 2912664"/>
                <a:gd name="connsiteX6" fmla="*/ 2145453 w 2145453"/>
                <a:gd name="connsiteY6" fmla="*/ 2249789 h 2912664"/>
                <a:gd name="connsiteX7" fmla="*/ 1535243 w 2145453"/>
                <a:gd name="connsiteY7" fmla="*/ 2912664 h 2912664"/>
                <a:gd name="connsiteX8" fmla="*/ 1136947 w 2145453"/>
                <a:gd name="connsiteY8" fmla="*/ 2468062 h 2912664"/>
                <a:gd name="connsiteX9" fmla="*/ 530391 w 2145453"/>
                <a:gd name="connsiteY9" fmla="*/ 2073665 h 2912664"/>
                <a:gd name="connsiteX10" fmla="*/ 0 w 2145453"/>
                <a:gd name="connsiteY10" fmla="*/ 1326467 h 2912664"/>
                <a:gd name="connsiteX11" fmla="*/ 679880 w 2145453"/>
                <a:gd name="connsiteY11" fmla="*/ 1646872 h 2912664"/>
                <a:gd name="connsiteX12" fmla="*/ 628635 w 2145453"/>
                <a:gd name="connsiteY12" fmla="*/ 141231 h 2912664"/>
                <a:gd name="connsiteX13" fmla="*/ 670001 w 2145453"/>
                <a:gd name="connsiteY13" fmla="*/ 41365 h 2912664"/>
                <a:gd name="connsiteX0" fmla="*/ 670001 w 2145453"/>
                <a:gd name="connsiteY0" fmla="*/ 41365 h 2912664"/>
                <a:gd name="connsiteX1" fmla="*/ 769866 w 2145453"/>
                <a:gd name="connsiteY1" fmla="*/ 0 h 2912664"/>
                <a:gd name="connsiteX2" fmla="*/ 911097 w 2145453"/>
                <a:gd name="connsiteY2" fmla="*/ 141231 h 2912664"/>
                <a:gd name="connsiteX3" fmla="*/ 979523 w 2145453"/>
                <a:gd name="connsiteY3" fmla="*/ 863751 h 2912664"/>
                <a:gd name="connsiteX4" fmla="*/ 1578849 w 2145453"/>
                <a:gd name="connsiteY4" fmla="*/ 851069 h 2912664"/>
                <a:gd name="connsiteX5" fmla="*/ 1848308 w 2145453"/>
                <a:gd name="connsiteY5" fmla="*/ 1898342 h 2912664"/>
                <a:gd name="connsiteX6" fmla="*/ 2145453 w 2145453"/>
                <a:gd name="connsiteY6" fmla="*/ 2249789 h 2912664"/>
                <a:gd name="connsiteX7" fmla="*/ 1535243 w 2145453"/>
                <a:gd name="connsiteY7" fmla="*/ 2912664 h 2912664"/>
                <a:gd name="connsiteX8" fmla="*/ 1136947 w 2145453"/>
                <a:gd name="connsiteY8" fmla="*/ 2468062 h 2912664"/>
                <a:gd name="connsiteX9" fmla="*/ 530391 w 2145453"/>
                <a:gd name="connsiteY9" fmla="*/ 2073665 h 2912664"/>
                <a:gd name="connsiteX10" fmla="*/ 0 w 2145453"/>
                <a:gd name="connsiteY10" fmla="*/ 1326467 h 2912664"/>
                <a:gd name="connsiteX11" fmla="*/ 679880 w 2145453"/>
                <a:gd name="connsiteY11" fmla="*/ 1646872 h 2912664"/>
                <a:gd name="connsiteX12" fmla="*/ 628635 w 2145453"/>
                <a:gd name="connsiteY12" fmla="*/ 141231 h 2912664"/>
                <a:gd name="connsiteX13" fmla="*/ 670001 w 2145453"/>
                <a:gd name="connsiteY13" fmla="*/ 41365 h 2912664"/>
                <a:gd name="connsiteX0" fmla="*/ 670001 w 2145453"/>
                <a:gd name="connsiteY0" fmla="*/ 41365 h 2912664"/>
                <a:gd name="connsiteX1" fmla="*/ 769866 w 2145453"/>
                <a:gd name="connsiteY1" fmla="*/ 0 h 2912664"/>
                <a:gd name="connsiteX2" fmla="*/ 911097 w 2145453"/>
                <a:gd name="connsiteY2" fmla="*/ 141231 h 2912664"/>
                <a:gd name="connsiteX3" fmla="*/ 979523 w 2145453"/>
                <a:gd name="connsiteY3" fmla="*/ 863751 h 2912664"/>
                <a:gd name="connsiteX4" fmla="*/ 1578849 w 2145453"/>
                <a:gd name="connsiteY4" fmla="*/ 851069 h 2912664"/>
                <a:gd name="connsiteX5" fmla="*/ 1848308 w 2145453"/>
                <a:gd name="connsiteY5" fmla="*/ 1898342 h 2912664"/>
                <a:gd name="connsiteX6" fmla="*/ 2145453 w 2145453"/>
                <a:gd name="connsiteY6" fmla="*/ 2249789 h 2912664"/>
                <a:gd name="connsiteX7" fmla="*/ 1535243 w 2145453"/>
                <a:gd name="connsiteY7" fmla="*/ 2912664 h 2912664"/>
                <a:gd name="connsiteX8" fmla="*/ 1136947 w 2145453"/>
                <a:gd name="connsiteY8" fmla="*/ 2468062 h 2912664"/>
                <a:gd name="connsiteX9" fmla="*/ 530391 w 2145453"/>
                <a:gd name="connsiteY9" fmla="*/ 2073665 h 2912664"/>
                <a:gd name="connsiteX10" fmla="*/ 0 w 2145453"/>
                <a:gd name="connsiteY10" fmla="*/ 1326467 h 2912664"/>
                <a:gd name="connsiteX11" fmla="*/ 679880 w 2145453"/>
                <a:gd name="connsiteY11" fmla="*/ 1646872 h 2912664"/>
                <a:gd name="connsiteX12" fmla="*/ 628635 w 2145453"/>
                <a:gd name="connsiteY12" fmla="*/ 141231 h 2912664"/>
                <a:gd name="connsiteX13" fmla="*/ 670001 w 2145453"/>
                <a:gd name="connsiteY13" fmla="*/ 41365 h 2912664"/>
                <a:gd name="connsiteX0" fmla="*/ 670001 w 2145453"/>
                <a:gd name="connsiteY0" fmla="*/ 41365 h 2912664"/>
                <a:gd name="connsiteX1" fmla="*/ 769866 w 2145453"/>
                <a:gd name="connsiteY1" fmla="*/ 0 h 2912664"/>
                <a:gd name="connsiteX2" fmla="*/ 911097 w 2145453"/>
                <a:gd name="connsiteY2" fmla="*/ 141231 h 2912664"/>
                <a:gd name="connsiteX3" fmla="*/ 979523 w 2145453"/>
                <a:gd name="connsiteY3" fmla="*/ 863751 h 2912664"/>
                <a:gd name="connsiteX4" fmla="*/ 1578849 w 2145453"/>
                <a:gd name="connsiteY4" fmla="*/ 851069 h 2912664"/>
                <a:gd name="connsiteX5" fmla="*/ 1848308 w 2145453"/>
                <a:gd name="connsiteY5" fmla="*/ 1898342 h 2912664"/>
                <a:gd name="connsiteX6" fmla="*/ 2145453 w 2145453"/>
                <a:gd name="connsiteY6" fmla="*/ 2249789 h 2912664"/>
                <a:gd name="connsiteX7" fmla="*/ 1535243 w 2145453"/>
                <a:gd name="connsiteY7" fmla="*/ 2912664 h 2912664"/>
                <a:gd name="connsiteX8" fmla="*/ 1136947 w 2145453"/>
                <a:gd name="connsiteY8" fmla="*/ 2468062 h 2912664"/>
                <a:gd name="connsiteX9" fmla="*/ 530391 w 2145453"/>
                <a:gd name="connsiteY9" fmla="*/ 2073665 h 2912664"/>
                <a:gd name="connsiteX10" fmla="*/ 0 w 2145453"/>
                <a:gd name="connsiteY10" fmla="*/ 1326467 h 2912664"/>
                <a:gd name="connsiteX11" fmla="*/ 710556 w 2145453"/>
                <a:gd name="connsiteY11" fmla="*/ 1634217 h 2912664"/>
                <a:gd name="connsiteX12" fmla="*/ 628635 w 2145453"/>
                <a:gd name="connsiteY12" fmla="*/ 141231 h 2912664"/>
                <a:gd name="connsiteX13" fmla="*/ 670001 w 2145453"/>
                <a:gd name="connsiteY13" fmla="*/ 41365 h 2912664"/>
                <a:gd name="connsiteX0" fmla="*/ 733305 w 2208757"/>
                <a:gd name="connsiteY0" fmla="*/ 41365 h 2912664"/>
                <a:gd name="connsiteX1" fmla="*/ 833170 w 2208757"/>
                <a:gd name="connsiteY1" fmla="*/ 0 h 2912664"/>
                <a:gd name="connsiteX2" fmla="*/ 974401 w 2208757"/>
                <a:gd name="connsiteY2" fmla="*/ 141231 h 2912664"/>
                <a:gd name="connsiteX3" fmla="*/ 1042827 w 2208757"/>
                <a:gd name="connsiteY3" fmla="*/ 863751 h 2912664"/>
                <a:gd name="connsiteX4" fmla="*/ 1642153 w 2208757"/>
                <a:gd name="connsiteY4" fmla="*/ 851069 h 2912664"/>
                <a:gd name="connsiteX5" fmla="*/ 1911612 w 2208757"/>
                <a:gd name="connsiteY5" fmla="*/ 1898342 h 2912664"/>
                <a:gd name="connsiteX6" fmla="*/ 2208757 w 2208757"/>
                <a:gd name="connsiteY6" fmla="*/ 2249789 h 2912664"/>
                <a:gd name="connsiteX7" fmla="*/ 1598547 w 2208757"/>
                <a:gd name="connsiteY7" fmla="*/ 2912664 h 2912664"/>
                <a:gd name="connsiteX8" fmla="*/ 1200251 w 2208757"/>
                <a:gd name="connsiteY8" fmla="*/ 2468062 h 2912664"/>
                <a:gd name="connsiteX9" fmla="*/ 593695 w 2208757"/>
                <a:gd name="connsiteY9" fmla="*/ 2073665 h 2912664"/>
                <a:gd name="connsiteX10" fmla="*/ 0 w 2208757"/>
                <a:gd name="connsiteY10" fmla="*/ 1399250 h 2912664"/>
                <a:gd name="connsiteX11" fmla="*/ 773860 w 2208757"/>
                <a:gd name="connsiteY11" fmla="*/ 1634217 h 2912664"/>
                <a:gd name="connsiteX12" fmla="*/ 691939 w 2208757"/>
                <a:gd name="connsiteY12" fmla="*/ 141231 h 2912664"/>
                <a:gd name="connsiteX13" fmla="*/ 733305 w 2208757"/>
                <a:gd name="connsiteY13" fmla="*/ 41365 h 2912664"/>
                <a:gd name="connsiteX0" fmla="*/ 787104 w 2262556"/>
                <a:gd name="connsiteY0" fmla="*/ 41365 h 2912664"/>
                <a:gd name="connsiteX1" fmla="*/ 886969 w 2262556"/>
                <a:gd name="connsiteY1" fmla="*/ 0 h 2912664"/>
                <a:gd name="connsiteX2" fmla="*/ 1028200 w 2262556"/>
                <a:gd name="connsiteY2" fmla="*/ 141231 h 2912664"/>
                <a:gd name="connsiteX3" fmla="*/ 1096626 w 2262556"/>
                <a:gd name="connsiteY3" fmla="*/ 863751 h 2912664"/>
                <a:gd name="connsiteX4" fmla="*/ 1695952 w 2262556"/>
                <a:gd name="connsiteY4" fmla="*/ 851069 h 2912664"/>
                <a:gd name="connsiteX5" fmla="*/ 1965411 w 2262556"/>
                <a:gd name="connsiteY5" fmla="*/ 1898342 h 2912664"/>
                <a:gd name="connsiteX6" fmla="*/ 2262556 w 2262556"/>
                <a:gd name="connsiteY6" fmla="*/ 2249789 h 2912664"/>
                <a:gd name="connsiteX7" fmla="*/ 1652346 w 2262556"/>
                <a:gd name="connsiteY7" fmla="*/ 2912664 h 2912664"/>
                <a:gd name="connsiteX8" fmla="*/ 1254050 w 2262556"/>
                <a:gd name="connsiteY8" fmla="*/ 2468062 h 2912664"/>
                <a:gd name="connsiteX9" fmla="*/ 647494 w 2262556"/>
                <a:gd name="connsiteY9" fmla="*/ 2073665 h 2912664"/>
                <a:gd name="connsiteX10" fmla="*/ 0 w 2262556"/>
                <a:gd name="connsiteY10" fmla="*/ 1381959 h 2912664"/>
                <a:gd name="connsiteX11" fmla="*/ 827659 w 2262556"/>
                <a:gd name="connsiteY11" fmla="*/ 1634217 h 2912664"/>
                <a:gd name="connsiteX12" fmla="*/ 745738 w 2262556"/>
                <a:gd name="connsiteY12" fmla="*/ 141231 h 2912664"/>
                <a:gd name="connsiteX13" fmla="*/ 787104 w 2262556"/>
                <a:gd name="connsiteY13" fmla="*/ 41365 h 2912664"/>
                <a:gd name="connsiteX0" fmla="*/ 787104 w 2262556"/>
                <a:gd name="connsiteY0" fmla="*/ 41365 h 2912664"/>
                <a:gd name="connsiteX1" fmla="*/ 886969 w 2262556"/>
                <a:gd name="connsiteY1" fmla="*/ 0 h 2912664"/>
                <a:gd name="connsiteX2" fmla="*/ 1028200 w 2262556"/>
                <a:gd name="connsiteY2" fmla="*/ 141231 h 2912664"/>
                <a:gd name="connsiteX3" fmla="*/ 1096626 w 2262556"/>
                <a:gd name="connsiteY3" fmla="*/ 863751 h 2912664"/>
                <a:gd name="connsiteX4" fmla="*/ 1695952 w 2262556"/>
                <a:gd name="connsiteY4" fmla="*/ 851069 h 2912664"/>
                <a:gd name="connsiteX5" fmla="*/ 1965411 w 2262556"/>
                <a:gd name="connsiteY5" fmla="*/ 1898342 h 2912664"/>
                <a:gd name="connsiteX6" fmla="*/ 2262556 w 2262556"/>
                <a:gd name="connsiteY6" fmla="*/ 2249789 h 2912664"/>
                <a:gd name="connsiteX7" fmla="*/ 1652346 w 2262556"/>
                <a:gd name="connsiteY7" fmla="*/ 2912664 h 2912664"/>
                <a:gd name="connsiteX8" fmla="*/ 1254050 w 2262556"/>
                <a:gd name="connsiteY8" fmla="*/ 2468062 h 2912664"/>
                <a:gd name="connsiteX9" fmla="*/ 647494 w 2262556"/>
                <a:gd name="connsiteY9" fmla="*/ 2073665 h 2912664"/>
                <a:gd name="connsiteX10" fmla="*/ 0 w 2262556"/>
                <a:gd name="connsiteY10" fmla="*/ 1381959 h 2912664"/>
                <a:gd name="connsiteX11" fmla="*/ 827659 w 2262556"/>
                <a:gd name="connsiteY11" fmla="*/ 1634217 h 2912664"/>
                <a:gd name="connsiteX12" fmla="*/ 745738 w 2262556"/>
                <a:gd name="connsiteY12" fmla="*/ 141231 h 2912664"/>
                <a:gd name="connsiteX13" fmla="*/ 787104 w 2262556"/>
                <a:gd name="connsiteY13" fmla="*/ 41365 h 2912664"/>
                <a:gd name="connsiteX0" fmla="*/ 787104 w 2262556"/>
                <a:gd name="connsiteY0" fmla="*/ 41365 h 2912664"/>
                <a:gd name="connsiteX1" fmla="*/ 886969 w 2262556"/>
                <a:gd name="connsiteY1" fmla="*/ 0 h 2912664"/>
                <a:gd name="connsiteX2" fmla="*/ 1028200 w 2262556"/>
                <a:gd name="connsiteY2" fmla="*/ 141231 h 2912664"/>
                <a:gd name="connsiteX3" fmla="*/ 1096626 w 2262556"/>
                <a:gd name="connsiteY3" fmla="*/ 863751 h 2912664"/>
                <a:gd name="connsiteX4" fmla="*/ 1695952 w 2262556"/>
                <a:gd name="connsiteY4" fmla="*/ 851069 h 2912664"/>
                <a:gd name="connsiteX5" fmla="*/ 1965411 w 2262556"/>
                <a:gd name="connsiteY5" fmla="*/ 1898342 h 2912664"/>
                <a:gd name="connsiteX6" fmla="*/ 2262556 w 2262556"/>
                <a:gd name="connsiteY6" fmla="*/ 2249789 h 2912664"/>
                <a:gd name="connsiteX7" fmla="*/ 1652346 w 2262556"/>
                <a:gd name="connsiteY7" fmla="*/ 2912664 h 2912664"/>
                <a:gd name="connsiteX8" fmla="*/ 1254050 w 2262556"/>
                <a:gd name="connsiteY8" fmla="*/ 2468062 h 2912664"/>
                <a:gd name="connsiteX9" fmla="*/ 647494 w 2262556"/>
                <a:gd name="connsiteY9" fmla="*/ 2073665 h 2912664"/>
                <a:gd name="connsiteX10" fmla="*/ 0 w 2262556"/>
                <a:gd name="connsiteY10" fmla="*/ 1381959 h 2912664"/>
                <a:gd name="connsiteX11" fmla="*/ 827659 w 2262556"/>
                <a:gd name="connsiteY11" fmla="*/ 1634217 h 2912664"/>
                <a:gd name="connsiteX12" fmla="*/ 745738 w 2262556"/>
                <a:gd name="connsiteY12" fmla="*/ 141231 h 2912664"/>
                <a:gd name="connsiteX13" fmla="*/ 787104 w 2262556"/>
                <a:gd name="connsiteY13" fmla="*/ 41365 h 2912664"/>
                <a:gd name="connsiteX0" fmla="*/ 787104 w 2262556"/>
                <a:gd name="connsiteY0" fmla="*/ 41365 h 3204020"/>
                <a:gd name="connsiteX1" fmla="*/ 886969 w 2262556"/>
                <a:gd name="connsiteY1" fmla="*/ 0 h 3204020"/>
                <a:gd name="connsiteX2" fmla="*/ 1028200 w 2262556"/>
                <a:gd name="connsiteY2" fmla="*/ 141231 h 3204020"/>
                <a:gd name="connsiteX3" fmla="*/ 1096626 w 2262556"/>
                <a:gd name="connsiteY3" fmla="*/ 863751 h 3204020"/>
                <a:gd name="connsiteX4" fmla="*/ 1695952 w 2262556"/>
                <a:gd name="connsiteY4" fmla="*/ 851069 h 3204020"/>
                <a:gd name="connsiteX5" fmla="*/ 1965411 w 2262556"/>
                <a:gd name="connsiteY5" fmla="*/ 1898342 h 3204020"/>
                <a:gd name="connsiteX6" fmla="*/ 2262556 w 2262556"/>
                <a:gd name="connsiteY6" fmla="*/ 2249789 h 3204020"/>
                <a:gd name="connsiteX7" fmla="*/ 1875442 w 2262556"/>
                <a:gd name="connsiteY7" fmla="*/ 3204020 h 3204020"/>
                <a:gd name="connsiteX8" fmla="*/ 1254050 w 2262556"/>
                <a:gd name="connsiteY8" fmla="*/ 2468062 h 3204020"/>
                <a:gd name="connsiteX9" fmla="*/ 647494 w 2262556"/>
                <a:gd name="connsiteY9" fmla="*/ 2073665 h 3204020"/>
                <a:gd name="connsiteX10" fmla="*/ 0 w 2262556"/>
                <a:gd name="connsiteY10" fmla="*/ 1381959 h 3204020"/>
                <a:gd name="connsiteX11" fmla="*/ 827659 w 2262556"/>
                <a:gd name="connsiteY11" fmla="*/ 1634217 h 3204020"/>
                <a:gd name="connsiteX12" fmla="*/ 745738 w 2262556"/>
                <a:gd name="connsiteY12" fmla="*/ 141231 h 3204020"/>
                <a:gd name="connsiteX13" fmla="*/ 787104 w 2262556"/>
                <a:gd name="connsiteY13" fmla="*/ 41365 h 3204020"/>
                <a:gd name="connsiteX0" fmla="*/ 787104 w 2616797"/>
                <a:gd name="connsiteY0" fmla="*/ 41365 h 3204020"/>
                <a:gd name="connsiteX1" fmla="*/ 886969 w 2616797"/>
                <a:gd name="connsiteY1" fmla="*/ 0 h 3204020"/>
                <a:gd name="connsiteX2" fmla="*/ 1028200 w 2616797"/>
                <a:gd name="connsiteY2" fmla="*/ 141231 h 3204020"/>
                <a:gd name="connsiteX3" fmla="*/ 1096626 w 2616797"/>
                <a:gd name="connsiteY3" fmla="*/ 863751 h 3204020"/>
                <a:gd name="connsiteX4" fmla="*/ 1695952 w 2616797"/>
                <a:gd name="connsiteY4" fmla="*/ 851069 h 3204020"/>
                <a:gd name="connsiteX5" fmla="*/ 1965411 w 2616797"/>
                <a:gd name="connsiteY5" fmla="*/ 1898342 h 3204020"/>
                <a:gd name="connsiteX6" fmla="*/ 2616797 w 2616797"/>
                <a:gd name="connsiteY6" fmla="*/ 2518120 h 3204020"/>
                <a:gd name="connsiteX7" fmla="*/ 1875442 w 2616797"/>
                <a:gd name="connsiteY7" fmla="*/ 3204020 h 3204020"/>
                <a:gd name="connsiteX8" fmla="*/ 1254050 w 2616797"/>
                <a:gd name="connsiteY8" fmla="*/ 2468062 h 3204020"/>
                <a:gd name="connsiteX9" fmla="*/ 647494 w 2616797"/>
                <a:gd name="connsiteY9" fmla="*/ 2073665 h 3204020"/>
                <a:gd name="connsiteX10" fmla="*/ 0 w 2616797"/>
                <a:gd name="connsiteY10" fmla="*/ 1381959 h 3204020"/>
                <a:gd name="connsiteX11" fmla="*/ 827659 w 2616797"/>
                <a:gd name="connsiteY11" fmla="*/ 1634217 h 3204020"/>
                <a:gd name="connsiteX12" fmla="*/ 745738 w 2616797"/>
                <a:gd name="connsiteY12" fmla="*/ 141231 h 3204020"/>
                <a:gd name="connsiteX13" fmla="*/ 787104 w 2616797"/>
                <a:gd name="connsiteY13" fmla="*/ 41365 h 3204020"/>
                <a:gd name="connsiteX0" fmla="*/ 787104 w 2616797"/>
                <a:gd name="connsiteY0" fmla="*/ 41365 h 3204020"/>
                <a:gd name="connsiteX1" fmla="*/ 886969 w 2616797"/>
                <a:gd name="connsiteY1" fmla="*/ 0 h 3204020"/>
                <a:gd name="connsiteX2" fmla="*/ 1028200 w 2616797"/>
                <a:gd name="connsiteY2" fmla="*/ 141231 h 3204020"/>
                <a:gd name="connsiteX3" fmla="*/ 1096626 w 2616797"/>
                <a:gd name="connsiteY3" fmla="*/ 863751 h 3204020"/>
                <a:gd name="connsiteX4" fmla="*/ 1695952 w 2616797"/>
                <a:gd name="connsiteY4" fmla="*/ 851069 h 3204020"/>
                <a:gd name="connsiteX5" fmla="*/ 1965411 w 2616797"/>
                <a:gd name="connsiteY5" fmla="*/ 1898342 h 3204020"/>
                <a:gd name="connsiteX6" fmla="*/ 2616797 w 2616797"/>
                <a:gd name="connsiteY6" fmla="*/ 2518120 h 3204020"/>
                <a:gd name="connsiteX7" fmla="*/ 1875442 w 2616797"/>
                <a:gd name="connsiteY7" fmla="*/ 3204020 h 3204020"/>
                <a:gd name="connsiteX8" fmla="*/ 1254050 w 2616797"/>
                <a:gd name="connsiteY8" fmla="*/ 2468062 h 3204020"/>
                <a:gd name="connsiteX9" fmla="*/ 647494 w 2616797"/>
                <a:gd name="connsiteY9" fmla="*/ 2073665 h 3204020"/>
                <a:gd name="connsiteX10" fmla="*/ 0 w 2616797"/>
                <a:gd name="connsiteY10" fmla="*/ 1381959 h 3204020"/>
                <a:gd name="connsiteX11" fmla="*/ 827659 w 2616797"/>
                <a:gd name="connsiteY11" fmla="*/ 1634217 h 3204020"/>
                <a:gd name="connsiteX12" fmla="*/ 745738 w 2616797"/>
                <a:gd name="connsiteY12" fmla="*/ 141231 h 3204020"/>
                <a:gd name="connsiteX13" fmla="*/ 787104 w 2616797"/>
                <a:gd name="connsiteY13" fmla="*/ 41365 h 3204020"/>
                <a:gd name="connsiteX0" fmla="*/ 787104 w 2635848"/>
                <a:gd name="connsiteY0" fmla="*/ 41365 h 3204020"/>
                <a:gd name="connsiteX1" fmla="*/ 886969 w 2635848"/>
                <a:gd name="connsiteY1" fmla="*/ 0 h 3204020"/>
                <a:gd name="connsiteX2" fmla="*/ 1028200 w 2635848"/>
                <a:gd name="connsiteY2" fmla="*/ 141231 h 3204020"/>
                <a:gd name="connsiteX3" fmla="*/ 1096626 w 2635848"/>
                <a:gd name="connsiteY3" fmla="*/ 863751 h 3204020"/>
                <a:gd name="connsiteX4" fmla="*/ 1695952 w 2635848"/>
                <a:gd name="connsiteY4" fmla="*/ 851069 h 3204020"/>
                <a:gd name="connsiteX5" fmla="*/ 1965411 w 2635848"/>
                <a:gd name="connsiteY5" fmla="*/ 1898342 h 3204020"/>
                <a:gd name="connsiteX6" fmla="*/ 2635848 w 2635848"/>
                <a:gd name="connsiteY6" fmla="*/ 2523197 h 3204020"/>
                <a:gd name="connsiteX7" fmla="*/ 1875442 w 2635848"/>
                <a:gd name="connsiteY7" fmla="*/ 3204020 h 3204020"/>
                <a:gd name="connsiteX8" fmla="*/ 1254050 w 2635848"/>
                <a:gd name="connsiteY8" fmla="*/ 2468062 h 3204020"/>
                <a:gd name="connsiteX9" fmla="*/ 647494 w 2635848"/>
                <a:gd name="connsiteY9" fmla="*/ 2073665 h 3204020"/>
                <a:gd name="connsiteX10" fmla="*/ 0 w 2635848"/>
                <a:gd name="connsiteY10" fmla="*/ 1381959 h 3204020"/>
                <a:gd name="connsiteX11" fmla="*/ 827659 w 2635848"/>
                <a:gd name="connsiteY11" fmla="*/ 1634217 h 3204020"/>
                <a:gd name="connsiteX12" fmla="*/ 745738 w 2635848"/>
                <a:gd name="connsiteY12" fmla="*/ 141231 h 3204020"/>
                <a:gd name="connsiteX13" fmla="*/ 787104 w 2635848"/>
                <a:gd name="connsiteY13" fmla="*/ 41365 h 3204020"/>
                <a:gd name="connsiteX0" fmla="*/ 787104 w 2651771"/>
                <a:gd name="connsiteY0" fmla="*/ 41365 h 3204020"/>
                <a:gd name="connsiteX1" fmla="*/ 886969 w 2651771"/>
                <a:gd name="connsiteY1" fmla="*/ 0 h 3204020"/>
                <a:gd name="connsiteX2" fmla="*/ 1028200 w 2651771"/>
                <a:gd name="connsiteY2" fmla="*/ 141231 h 3204020"/>
                <a:gd name="connsiteX3" fmla="*/ 1096626 w 2651771"/>
                <a:gd name="connsiteY3" fmla="*/ 863751 h 3204020"/>
                <a:gd name="connsiteX4" fmla="*/ 1695952 w 2651771"/>
                <a:gd name="connsiteY4" fmla="*/ 851069 h 3204020"/>
                <a:gd name="connsiteX5" fmla="*/ 1965411 w 2651771"/>
                <a:gd name="connsiteY5" fmla="*/ 1898342 h 3204020"/>
                <a:gd name="connsiteX6" fmla="*/ 2651771 w 2651771"/>
                <a:gd name="connsiteY6" fmla="*/ 2516454 h 3204020"/>
                <a:gd name="connsiteX7" fmla="*/ 1875442 w 2651771"/>
                <a:gd name="connsiteY7" fmla="*/ 3204020 h 3204020"/>
                <a:gd name="connsiteX8" fmla="*/ 1254050 w 2651771"/>
                <a:gd name="connsiteY8" fmla="*/ 2468062 h 3204020"/>
                <a:gd name="connsiteX9" fmla="*/ 647494 w 2651771"/>
                <a:gd name="connsiteY9" fmla="*/ 2073665 h 3204020"/>
                <a:gd name="connsiteX10" fmla="*/ 0 w 2651771"/>
                <a:gd name="connsiteY10" fmla="*/ 1381959 h 3204020"/>
                <a:gd name="connsiteX11" fmla="*/ 827659 w 2651771"/>
                <a:gd name="connsiteY11" fmla="*/ 1634217 h 3204020"/>
                <a:gd name="connsiteX12" fmla="*/ 745738 w 2651771"/>
                <a:gd name="connsiteY12" fmla="*/ 141231 h 3204020"/>
                <a:gd name="connsiteX13" fmla="*/ 787104 w 2651771"/>
                <a:gd name="connsiteY13" fmla="*/ 41365 h 3204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651771" h="3204020">
                  <a:moveTo>
                    <a:pt x="787104" y="41365"/>
                  </a:moveTo>
                  <a:cubicBezTo>
                    <a:pt x="812661" y="15808"/>
                    <a:pt x="847969" y="0"/>
                    <a:pt x="886969" y="0"/>
                  </a:cubicBezTo>
                  <a:cubicBezTo>
                    <a:pt x="964969" y="0"/>
                    <a:pt x="1028200" y="63231"/>
                    <a:pt x="1028200" y="141231"/>
                  </a:cubicBezTo>
                  <a:lnTo>
                    <a:pt x="1096626" y="863751"/>
                  </a:lnTo>
                  <a:cubicBezTo>
                    <a:pt x="1324950" y="817026"/>
                    <a:pt x="1594219" y="679679"/>
                    <a:pt x="1695952" y="851069"/>
                  </a:cubicBezTo>
                  <a:cubicBezTo>
                    <a:pt x="1896857" y="1284096"/>
                    <a:pt x="2012961" y="1443677"/>
                    <a:pt x="1965411" y="1898342"/>
                  </a:cubicBezTo>
                  <a:cubicBezTo>
                    <a:pt x="2062863" y="2027881"/>
                    <a:pt x="2521735" y="2407218"/>
                    <a:pt x="2651771" y="2516454"/>
                  </a:cubicBezTo>
                  <a:lnTo>
                    <a:pt x="1875442" y="3204020"/>
                  </a:lnTo>
                  <a:lnTo>
                    <a:pt x="1254050" y="2468062"/>
                  </a:lnTo>
                  <a:cubicBezTo>
                    <a:pt x="1117281" y="2338792"/>
                    <a:pt x="856388" y="2269133"/>
                    <a:pt x="647494" y="2073665"/>
                  </a:cubicBezTo>
                  <a:cubicBezTo>
                    <a:pt x="560013" y="2007911"/>
                    <a:pt x="439289" y="1645529"/>
                    <a:pt x="0" y="1381959"/>
                  </a:cubicBezTo>
                  <a:cubicBezTo>
                    <a:pt x="137000" y="1119373"/>
                    <a:pt x="679491" y="1549956"/>
                    <a:pt x="827659" y="1634217"/>
                  </a:cubicBezTo>
                  <a:lnTo>
                    <a:pt x="745738" y="141231"/>
                  </a:lnTo>
                  <a:cubicBezTo>
                    <a:pt x="745738" y="102231"/>
                    <a:pt x="761546" y="66923"/>
                    <a:pt x="787104" y="41365"/>
                  </a:cubicBezTo>
                  <a:close/>
                </a:path>
              </a:pathLst>
            </a:custGeom>
            <a:solidFill>
              <a:srgbClr val="FCC698"/>
            </a:solidFill>
            <a:ln w="3363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ko-KR" altLang="en-US">
                <a:solidFill>
                  <a:schemeClr val="tx1"/>
                </a:solidFill>
              </a:endParaRPr>
            </a:p>
          </p:txBody>
        </p:sp>
        <p:grpSp>
          <p:nvGrpSpPr>
            <p:cNvPr id="1080" name="Group 51">
              <a:extLst>
                <a:ext uri="{FF2B5EF4-FFF2-40B4-BE49-F238E27FC236}">
                  <a16:creationId xmlns:a16="http://schemas.microsoft.com/office/drawing/2014/main" id="{ED5F68E7-AFB5-4A97-B552-F2C00BB50B7E}"/>
                </a:ext>
              </a:extLst>
            </p:cNvPr>
            <p:cNvGrpSpPr/>
            <p:nvPr/>
          </p:nvGrpSpPr>
          <p:grpSpPr>
            <a:xfrm>
              <a:off x="664860" y="399678"/>
              <a:ext cx="1074221" cy="1717693"/>
              <a:chOff x="664860" y="399678"/>
              <a:chExt cx="1074221" cy="1717693"/>
            </a:xfrm>
          </p:grpSpPr>
          <p:grpSp>
            <p:nvGrpSpPr>
              <p:cNvPr id="1081" name="Group 52">
                <a:extLst>
                  <a:ext uri="{FF2B5EF4-FFF2-40B4-BE49-F238E27FC236}">
                    <a16:creationId xmlns:a16="http://schemas.microsoft.com/office/drawing/2014/main" id="{B9D602C4-6C23-4E00-A134-102B1177702C}"/>
                  </a:ext>
                </a:extLst>
              </p:cNvPr>
              <p:cNvGrpSpPr/>
              <p:nvPr/>
            </p:nvGrpSpPr>
            <p:grpSpPr>
              <a:xfrm rot="20671139">
                <a:off x="664860" y="399678"/>
                <a:ext cx="920312" cy="1717693"/>
                <a:chOff x="3501573" y="3178068"/>
                <a:chExt cx="1340594" cy="2737840"/>
              </a:xfrm>
            </p:grpSpPr>
            <p:sp>
              <p:nvSpPr>
                <p:cNvPr id="1085" name="Freeform: Shape 56">
                  <a:extLst>
                    <a:ext uri="{FF2B5EF4-FFF2-40B4-BE49-F238E27FC236}">
                      <a16:creationId xmlns:a16="http://schemas.microsoft.com/office/drawing/2014/main" id="{162CDD0D-544E-41A5-8AFA-994145B6F1A2}"/>
                    </a:ext>
                  </a:extLst>
                </p:cNvPr>
                <p:cNvSpPr/>
                <p:nvPr/>
              </p:nvSpPr>
              <p:spPr>
                <a:xfrm>
                  <a:off x="3504728" y="3612346"/>
                  <a:ext cx="62939" cy="220286"/>
                </a:xfrm>
                <a:custGeom>
                  <a:avLst/>
                  <a:gdLst>
                    <a:gd name="connsiteX0" fmla="*/ 12859 w 19050"/>
                    <a:gd name="connsiteY0" fmla="*/ 68104 h 66675"/>
                    <a:gd name="connsiteX1" fmla="*/ 12859 w 19050"/>
                    <a:gd name="connsiteY1" fmla="*/ 68104 h 66675"/>
                    <a:gd name="connsiteX2" fmla="*/ 7144 w 19050"/>
                    <a:gd name="connsiteY2" fmla="*/ 62389 h 66675"/>
                    <a:gd name="connsiteX3" fmla="*/ 7144 w 19050"/>
                    <a:gd name="connsiteY3" fmla="*/ 12859 h 66675"/>
                    <a:gd name="connsiteX4" fmla="*/ 12859 w 19050"/>
                    <a:gd name="connsiteY4" fmla="*/ 7144 h 66675"/>
                    <a:gd name="connsiteX5" fmla="*/ 12859 w 19050"/>
                    <a:gd name="connsiteY5" fmla="*/ 7144 h 66675"/>
                    <a:gd name="connsiteX6" fmla="*/ 18574 w 19050"/>
                    <a:gd name="connsiteY6" fmla="*/ 12859 h 66675"/>
                    <a:gd name="connsiteX7" fmla="*/ 18574 w 19050"/>
                    <a:gd name="connsiteY7" fmla="*/ 62389 h 66675"/>
                    <a:gd name="connsiteX8" fmla="*/ 12859 w 19050"/>
                    <a:gd name="connsiteY8" fmla="*/ 68104 h 666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9050" h="66675">
                      <a:moveTo>
                        <a:pt x="12859" y="68104"/>
                      </a:moveTo>
                      <a:lnTo>
                        <a:pt x="12859" y="68104"/>
                      </a:lnTo>
                      <a:cubicBezTo>
                        <a:pt x="10001" y="68104"/>
                        <a:pt x="7144" y="65246"/>
                        <a:pt x="7144" y="62389"/>
                      </a:cubicBezTo>
                      <a:lnTo>
                        <a:pt x="7144" y="12859"/>
                      </a:lnTo>
                      <a:cubicBezTo>
                        <a:pt x="7144" y="10001"/>
                        <a:pt x="10001" y="7144"/>
                        <a:pt x="12859" y="7144"/>
                      </a:cubicBezTo>
                      <a:lnTo>
                        <a:pt x="12859" y="7144"/>
                      </a:lnTo>
                      <a:cubicBezTo>
                        <a:pt x="15716" y="7144"/>
                        <a:pt x="18574" y="10001"/>
                        <a:pt x="18574" y="12859"/>
                      </a:cubicBezTo>
                      <a:lnTo>
                        <a:pt x="18574" y="62389"/>
                      </a:lnTo>
                      <a:cubicBezTo>
                        <a:pt x="18574" y="65246"/>
                        <a:pt x="15716" y="68104"/>
                        <a:pt x="12859" y="68104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86" name="Freeform: Shape 57">
                  <a:extLst>
                    <a:ext uri="{FF2B5EF4-FFF2-40B4-BE49-F238E27FC236}">
                      <a16:creationId xmlns:a16="http://schemas.microsoft.com/office/drawing/2014/main" id="{4262E29D-83B9-49D3-A202-378E42ECD4A7}"/>
                    </a:ext>
                  </a:extLst>
                </p:cNvPr>
                <p:cNvSpPr/>
                <p:nvPr/>
              </p:nvSpPr>
              <p:spPr>
                <a:xfrm>
                  <a:off x="3501573" y="3832632"/>
                  <a:ext cx="62939" cy="220286"/>
                </a:xfrm>
                <a:custGeom>
                  <a:avLst/>
                  <a:gdLst>
                    <a:gd name="connsiteX0" fmla="*/ 12859 w 19050"/>
                    <a:gd name="connsiteY0" fmla="*/ 68104 h 66675"/>
                    <a:gd name="connsiteX1" fmla="*/ 12859 w 19050"/>
                    <a:gd name="connsiteY1" fmla="*/ 68104 h 66675"/>
                    <a:gd name="connsiteX2" fmla="*/ 7144 w 19050"/>
                    <a:gd name="connsiteY2" fmla="*/ 62389 h 66675"/>
                    <a:gd name="connsiteX3" fmla="*/ 7144 w 19050"/>
                    <a:gd name="connsiteY3" fmla="*/ 12859 h 66675"/>
                    <a:gd name="connsiteX4" fmla="*/ 12859 w 19050"/>
                    <a:gd name="connsiteY4" fmla="*/ 7144 h 66675"/>
                    <a:gd name="connsiteX5" fmla="*/ 12859 w 19050"/>
                    <a:gd name="connsiteY5" fmla="*/ 7144 h 66675"/>
                    <a:gd name="connsiteX6" fmla="*/ 18574 w 19050"/>
                    <a:gd name="connsiteY6" fmla="*/ 12859 h 66675"/>
                    <a:gd name="connsiteX7" fmla="*/ 18574 w 19050"/>
                    <a:gd name="connsiteY7" fmla="*/ 62389 h 66675"/>
                    <a:gd name="connsiteX8" fmla="*/ 12859 w 19050"/>
                    <a:gd name="connsiteY8" fmla="*/ 68104 h 666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9050" h="66675">
                      <a:moveTo>
                        <a:pt x="12859" y="68104"/>
                      </a:moveTo>
                      <a:lnTo>
                        <a:pt x="12859" y="68104"/>
                      </a:lnTo>
                      <a:cubicBezTo>
                        <a:pt x="10001" y="68104"/>
                        <a:pt x="7144" y="65246"/>
                        <a:pt x="7144" y="62389"/>
                      </a:cubicBezTo>
                      <a:lnTo>
                        <a:pt x="7144" y="12859"/>
                      </a:lnTo>
                      <a:cubicBezTo>
                        <a:pt x="7144" y="10001"/>
                        <a:pt x="10001" y="7144"/>
                        <a:pt x="12859" y="7144"/>
                      </a:cubicBezTo>
                      <a:lnTo>
                        <a:pt x="12859" y="7144"/>
                      </a:lnTo>
                      <a:cubicBezTo>
                        <a:pt x="15716" y="7144"/>
                        <a:pt x="18574" y="10001"/>
                        <a:pt x="18574" y="12859"/>
                      </a:cubicBezTo>
                      <a:lnTo>
                        <a:pt x="18574" y="62389"/>
                      </a:lnTo>
                      <a:cubicBezTo>
                        <a:pt x="18574" y="65246"/>
                        <a:pt x="15716" y="68104"/>
                        <a:pt x="12859" y="68104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87" name="Freeform: Shape 58">
                  <a:extLst>
                    <a:ext uri="{FF2B5EF4-FFF2-40B4-BE49-F238E27FC236}">
                      <a16:creationId xmlns:a16="http://schemas.microsoft.com/office/drawing/2014/main" id="{BEEF7736-6337-48A0-8B70-FC2E5BB754A0}"/>
                    </a:ext>
                  </a:extLst>
                </p:cNvPr>
                <p:cNvSpPr/>
                <p:nvPr/>
              </p:nvSpPr>
              <p:spPr>
                <a:xfrm>
                  <a:off x="4776089" y="3829487"/>
                  <a:ext cx="62939" cy="220286"/>
                </a:xfrm>
                <a:custGeom>
                  <a:avLst/>
                  <a:gdLst>
                    <a:gd name="connsiteX0" fmla="*/ 12859 w 19050"/>
                    <a:gd name="connsiteY0" fmla="*/ 68104 h 66675"/>
                    <a:gd name="connsiteX1" fmla="*/ 12859 w 19050"/>
                    <a:gd name="connsiteY1" fmla="*/ 68104 h 66675"/>
                    <a:gd name="connsiteX2" fmla="*/ 7144 w 19050"/>
                    <a:gd name="connsiteY2" fmla="*/ 62389 h 66675"/>
                    <a:gd name="connsiteX3" fmla="*/ 7144 w 19050"/>
                    <a:gd name="connsiteY3" fmla="*/ 12859 h 66675"/>
                    <a:gd name="connsiteX4" fmla="*/ 12859 w 19050"/>
                    <a:gd name="connsiteY4" fmla="*/ 7144 h 66675"/>
                    <a:gd name="connsiteX5" fmla="*/ 12859 w 19050"/>
                    <a:gd name="connsiteY5" fmla="*/ 7144 h 66675"/>
                    <a:gd name="connsiteX6" fmla="*/ 18574 w 19050"/>
                    <a:gd name="connsiteY6" fmla="*/ 12859 h 66675"/>
                    <a:gd name="connsiteX7" fmla="*/ 18574 w 19050"/>
                    <a:gd name="connsiteY7" fmla="*/ 62389 h 66675"/>
                    <a:gd name="connsiteX8" fmla="*/ 12859 w 19050"/>
                    <a:gd name="connsiteY8" fmla="*/ 68104 h 666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9050" h="66675">
                      <a:moveTo>
                        <a:pt x="12859" y="68104"/>
                      </a:moveTo>
                      <a:lnTo>
                        <a:pt x="12859" y="68104"/>
                      </a:lnTo>
                      <a:cubicBezTo>
                        <a:pt x="10001" y="68104"/>
                        <a:pt x="7144" y="65246"/>
                        <a:pt x="7144" y="62389"/>
                      </a:cubicBezTo>
                      <a:lnTo>
                        <a:pt x="7144" y="12859"/>
                      </a:lnTo>
                      <a:cubicBezTo>
                        <a:pt x="7144" y="10001"/>
                        <a:pt x="10001" y="7144"/>
                        <a:pt x="12859" y="7144"/>
                      </a:cubicBezTo>
                      <a:lnTo>
                        <a:pt x="12859" y="7144"/>
                      </a:lnTo>
                      <a:cubicBezTo>
                        <a:pt x="15716" y="7144"/>
                        <a:pt x="18574" y="10001"/>
                        <a:pt x="18574" y="12859"/>
                      </a:cubicBezTo>
                      <a:lnTo>
                        <a:pt x="18574" y="62389"/>
                      </a:lnTo>
                      <a:cubicBezTo>
                        <a:pt x="19526" y="65246"/>
                        <a:pt x="16669" y="68104"/>
                        <a:pt x="12859" y="68104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88" name="Freeform: Shape 59">
                  <a:extLst>
                    <a:ext uri="{FF2B5EF4-FFF2-40B4-BE49-F238E27FC236}">
                      <a16:creationId xmlns:a16="http://schemas.microsoft.com/office/drawing/2014/main" id="{47C727AD-C6CC-4B52-A5CE-9FCEE7879A5D}"/>
                    </a:ext>
                  </a:extLst>
                </p:cNvPr>
                <p:cNvSpPr/>
                <p:nvPr/>
              </p:nvSpPr>
              <p:spPr>
                <a:xfrm>
                  <a:off x="3520451" y="3178068"/>
                  <a:ext cx="1321716" cy="2737840"/>
                </a:xfrm>
                <a:custGeom>
                  <a:avLst/>
                  <a:gdLst>
                    <a:gd name="connsiteX0" fmla="*/ 350044 w 400050"/>
                    <a:gd name="connsiteY0" fmla="*/ 7144 h 828675"/>
                    <a:gd name="connsiteX1" fmla="*/ 53816 w 400050"/>
                    <a:gd name="connsiteY1" fmla="*/ 7144 h 828675"/>
                    <a:gd name="connsiteX2" fmla="*/ 7144 w 400050"/>
                    <a:gd name="connsiteY2" fmla="*/ 53816 h 828675"/>
                    <a:gd name="connsiteX3" fmla="*/ 7144 w 400050"/>
                    <a:gd name="connsiteY3" fmla="*/ 781526 h 828675"/>
                    <a:gd name="connsiteX4" fmla="*/ 53816 w 400050"/>
                    <a:gd name="connsiteY4" fmla="*/ 828199 h 828675"/>
                    <a:gd name="connsiteX5" fmla="*/ 350044 w 400050"/>
                    <a:gd name="connsiteY5" fmla="*/ 828199 h 828675"/>
                    <a:gd name="connsiteX6" fmla="*/ 396716 w 400050"/>
                    <a:gd name="connsiteY6" fmla="*/ 781526 h 828675"/>
                    <a:gd name="connsiteX7" fmla="*/ 396716 w 400050"/>
                    <a:gd name="connsiteY7" fmla="*/ 53816 h 828675"/>
                    <a:gd name="connsiteX8" fmla="*/ 350044 w 400050"/>
                    <a:gd name="connsiteY8" fmla="*/ 7144 h 8286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400050" h="828675">
                      <a:moveTo>
                        <a:pt x="350044" y="7144"/>
                      </a:moveTo>
                      <a:lnTo>
                        <a:pt x="53816" y="7144"/>
                      </a:lnTo>
                      <a:cubicBezTo>
                        <a:pt x="28099" y="7144"/>
                        <a:pt x="7144" y="28099"/>
                        <a:pt x="7144" y="53816"/>
                      </a:cubicBezTo>
                      <a:lnTo>
                        <a:pt x="7144" y="781526"/>
                      </a:lnTo>
                      <a:cubicBezTo>
                        <a:pt x="7144" y="807244"/>
                        <a:pt x="28099" y="828199"/>
                        <a:pt x="53816" y="828199"/>
                      </a:cubicBezTo>
                      <a:lnTo>
                        <a:pt x="350044" y="828199"/>
                      </a:lnTo>
                      <a:cubicBezTo>
                        <a:pt x="375761" y="828199"/>
                        <a:pt x="396716" y="807244"/>
                        <a:pt x="396716" y="781526"/>
                      </a:cubicBezTo>
                      <a:lnTo>
                        <a:pt x="396716" y="53816"/>
                      </a:lnTo>
                      <a:cubicBezTo>
                        <a:pt x="396716" y="28099"/>
                        <a:pt x="375761" y="7144"/>
                        <a:pt x="350044" y="7144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89" name="Freeform: Shape 60">
                  <a:extLst>
                    <a:ext uri="{FF2B5EF4-FFF2-40B4-BE49-F238E27FC236}">
                      <a16:creationId xmlns:a16="http://schemas.microsoft.com/office/drawing/2014/main" id="{9C55308F-8FA6-4955-B390-72774AF60DD1}"/>
                    </a:ext>
                  </a:extLst>
                </p:cNvPr>
                <p:cNvSpPr/>
                <p:nvPr/>
              </p:nvSpPr>
              <p:spPr>
                <a:xfrm>
                  <a:off x="3529897" y="3190652"/>
                  <a:ext cx="1290246" cy="2706371"/>
                </a:xfrm>
                <a:custGeom>
                  <a:avLst/>
                  <a:gdLst>
                    <a:gd name="connsiteX0" fmla="*/ 345281 w 390525"/>
                    <a:gd name="connsiteY0" fmla="*/ 7144 h 819150"/>
                    <a:gd name="connsiteX1" fmla="*/ 52864 w 390525"/>
                    <a:gd name="connsiteY1" fmla="*/ 7144 h 819150"/>
                    <a:gd name="connsiteX2" fmla="*/ 7144 w 390525"/>
                    <a:gd name="connsiteY2" fmla="*/ 52864 h 819150"/>
                    <a:gd name="connsiteX3" fmla="*/ 7144 w 390525"/>
                    <a:gd name="connsiteY3" fmla="*/ 772954 h 819150"/>
                    <a:gd name="connsiteX4" fmla="*/ 52864 w 390525"/>
                    <a:gd name="connsiteY4" fmla="*/ 818674 h 819150"/>
                    <a:gd name="connsiteX5" fmla="*/ 345281 w 390525"/>
                    <a:gd name="connsiteY5" fmla="*/ 818674 h 819150"/>
                    <a:gd name="connsiteX6" fmla="*/ 391001 w 390525"/>
                    <a:gd name="connsiteY6" fmla="*/ 772954 h 819150"/>
                    <a:gd name="connsiteX7" fmla="*/ 391001 w 390525"/>
                    <a:gd name="connsiteY7" fmla="*/ 52864 h 819150"/>
                    <a:gd name="connsiteX8" fmla="*/ 345281 w 390525"/>
                    <a:gd name="connsiteY8" fmla="*/ 7144 h 819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390525" h="819150">
                      <a:moveTo>
                        <a:pt x="345281" y="7144"/>
                      </a:moveTo>
                      <a:lnTo>
                        <a:pt x="52864" y="7144"/>
                      </a:lnTo>
                      <a:cubicBezTo>
                        <a:pt x="27146" y="7144"/>
                        <a:pt x="7144" y="27146"/>
                        <a:pt x="7144" y="52864"/>
                      </a:cubicBezTo>
                      <a:lnTo>
                        <a:pt x="7144" y="772954"/>
                      </a:lnTo>
                      <a:cubicBezTo>
                        <a:pt x="7144" y="798671"/>
                        <a:pt x="27146" y="818674"/>
                        <a:pt x="52864" y="818674"/>
                      </a:cubicBezTo>
                      <a:lnTo>
                        <a:pt x="345281" y="818674"/>
                      </a:lnTo>
                      <a:cubicBezTo>
                        <a:pt x="370999" y="818674"/>
                        <a:pt x="391001" y="798671"/>
                        <a:pt x="391001" y="772954"/>
                      </a:cubicBezTo>
                      <a:lnTo>
                        <a:pt x="391001" y="52864"/>
                      </a:lnTo>
                      <a:cubicBezTo>
                        <a:pt x="391001" y="28099"/>
                        <a:pt x="370046" y="7144"/>
                        <a:pt x="345281" y="7144"/>
                      </a:cubicBezTo>
                      <a:close/>
                    </a:path>
                  </a:pathLst>
                </a:custGeom>
                <a:solidFill>
                  <a:srgbClr val="1A1A1A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90" name="Freeform: Shape 61">
                  <a:extLst>
                    <a:ext uri="{FF2B5EF4-FFF2-40B4-BE49-F238E27FC236}">
                      <a16:creationId xmlns:a16="http://schemas.microsoft.com/office/drawing/2014/main" id="{3A9A55DA-F076-4DE5-84BC-7DCE72926A1E}"/>
                    </a:ext>
                  </a:extLst>
                </p:cNvPr>
                <p:cNvSpPr/>
                <p:nvPr/>
              </p:nvSpPr>
              <p:spPr>
                <a:xfrm>
                  <a:off x="3627447" y="3596610"/>
                  <a:ext cx="1101430" cy="1951104"/>
                </a:xfrm>
                <a:custGeom>
                  <a:avLst/>
                  <a:gdLst>
                    <a:gd name="connsiteX0" fmla="*/ 7144 w 333375"/>
                    <a:gd name="connsiteY0" fmla="*/ 7144 h 590550"/>
                    <a:gd name="connsiteX1" fmla="*/ 331946 w 333375"/>
                    <a:gd name="connsiteY1" fmla="*/ 7144 h 590550"/>
                    <a:gd name="connsiteX2" fmla="*/ 331946 w 333375"/>
                    <a:gd name="connsiteY2" fmla="*/ 586264 h 590550"/>
                    <a:gd name="connsiteX3" fmla="*/ 7144 w 333375"/>
                    <a:gd name="connsiteY3" fmla="*/ 586264 h 5905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33375" h="590550">
                      <a:moveTo>
                        <a:pt x="7144" y="7144"/>
                      </a:moveTo>
                      <a:lnTo>
                        <a:pt x="331946" y="7144"/>
                      </a:lnTo>
                      <a:lnTo>
                        <a:pt x="331946" y="586264"/>
                      </a:lnTo>
                      <a:lnTo>
                        <a:pt x="7144" y="586264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grpSp>
              <p:nvGrpSpPr>
                <p:cNvPr id="1091" name="Group 62">
                  <a:extLst>
                    <a:ext uri="{FF2B5EF4-FFF2-40B4-BE49-F238E27FC236}">
                      <a16:creationId xmlns:a16="http://schemas.microsoft.com/office/drawing/2014/main" id="{76BD987F-C0DB-440C-86A7-E73DE35C68A1}"/>
                    </a:ext>
                  </a:extLst>
                </p:cNvPr>
                <p:cNvGrpSpPr/>
                <p:nvPr/>
              </p:nvGrpSpPr>
              <p:grpSpPr>
                <a:xfrm>
                  <a:off x="4088508" y="5635852"/>
                  <a:ext cx="173080" cy="173080"/>
                  <a:chOff x="6768665" y="6038214"/>
                  <a:chExt cx="147968" cy="147968"/>
                </a:xfrm>
              </p:grpSpPr>
              <p:sp>
                <p:nvSpPr>
                  <p:cNvPr id="1095" name="Oval 66">
                    <a:extLst>
                      <a:ext uri="{FF2B5EF4-FFF2-40B4-BE49-F238E27FC236}">
                        <a16:creationId xmlns:a16="http://schemas.microsoft.com/office/drawing/2014/main" id="{CBD3408A-B3E8-4DA9-8C70-FCED7D5E9B67}"/>
                      </a:ext>
                    </a:extLst>
                  </p:cNvPr>
                  <p:cNvSpPr/>
                  <p:nvPr/>
                </p:nvSpPr>
                <p:spPr>
                  <a:xfrm>
                    <a:off x="6768665" y="6038214"/>
                    <a:ext cx="147968" cy="147968"/>
                  </a:xfrm>
                  <a:prstGeom prst="ellipse">
                    <a:avLst/>
                  </a:prstGeom>
                  <a:solidFill>
                    <a:schemeClr val="bg1">
                      <a:lumMod val="6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96" name="Oval 67">
                    <a:extLst>
                      <a:ext uri="{FF2B5EF4-FFF2-40B4-BE49-F238E27FC236}">
                        <a16:creationId xmlns:a16="http://schemas.microsoft.com/office/drawing/2014/main" id="{956D16B3-3F02-46D3-8D58-71EBDB3180A4}"/>
                      </a:ext>
                    </a:extLst>
                  </p:cNvPr>
                  <p:cNvSpPr/>
                  <p:nvPr/>
                </p:nvSpPr>
                <p:spPr>
                  <a:xfrm>
                    <a:off x="6802088" y="6071634"/>
                    <a:ext cx="81180" cy="81180"/>
                  </a:xfrm>
                  <a:prstGeom prst="ellipse">
                    <a:avLst/>
                  </a:prstGeom>
                  <a:solidFill>
                    <a:schemeClr val="bg1">
                      <a:lumMod val="8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sp>
              <p:nvSpPr>
                <p:cNvPr id="1092" name="Freeform: Shape 63">
                  <a:extLst>
                    <a:ext uri="{FF2B5EF4-FFF2-40B4-BE49-F238E27FC236}">
                      <a16:creationId xmlns:a16="http://schemas.microsoft.com/office/drawing/2014/main" id="{597C90BC-910F-43E9-9174-290E7DF44FD7}"/>
                    </a:ext>
                  </a:extLst>
                </p:cNvPr>
                <p:cNvSpPr/>
                <p:nvPr/>
              </p:nvSpPr>
              <p:spPr>
                <a:xfrm>
                  <a:off x="3821102" y="3628406"/>
                  <a:ext cx="906450" cy="1887518"/>
                </a:xfrm>
                <a:custGeom>
                  <a:avLst/>
                  <a:gdLst>
                    <a:gd name="connsiteX0" fmla="*/ 614149 w 1119116"/>
                    <a:gd name="connsiteY0" fmla="*/ 0 h 2330356"/>
                    <a:gd name="connsiteX1" fmla="*/ 1115704 w 1119116"/>
                    <a:gd name="connsiteY1" fmla="*/ 6824 h 2330356"/>
                    <a:gd name="connsiteX2" fmla="*/ 1119116 w 1119116"/>
                    <a:gd name="connsiteY2" fmla="*/ 2330356 h 2330356"/>
                    <a:gd name="connsiteX3" fmla="*/ 0 w 1119116"/>
                    <a:gd name="connsiteY3" fmla="*/ 2330356 h 2330356"/>
                    <a:gd name="connsiteX4" fmla="*/ 614149 w 1119116"/>
                    <a:gd name="connsiteY4" fmla="*/ 0 h 2330356"/>
                    <a:gd name="connsiteX0" fmla="*/ 614149 w 1119116"/>
                    <a:gd name="connsiteY0" fmla="*/ 0 h 2330356"/>
                    <a:gd name="connsiteX1" fmla="*/ 1115704 w 1119116"/>
                    <a:gd name="connsiteY1" fmla="*/ 3412 h 2330356"/>
                    <a:gd name="connsiteX2" fmla="*/ 1119116 w 1119116"/>
                    <a:gd name="connsiteY2" fmla="*/ 2330356 h 2330356"/>
                    <a:gd name="connsiteX3" fmla="*/ 0 w 1119116"/>
                    <a:gd name="connsiteY3" fmla="*/ 2330356 h 2330356"/>
                    <a:gd name="connsiteX4" fmla="*/ 614149 w 1119116"/>
                    <a:gd name="connsiteY4" fmla="*/ 0 h 23303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19116" h="2330356">
                      <a:moveTo>
                        <a:pt x="614149" y="0"/>
                      </a:moveTo>
                      <a:lnTo>
                        <a:pt x="1115704" y="3412"/>
                      </a:lnTo>
                      <a:cubicBezTo>
                        <a:pt x="1116841" y="777923"/>
                        <a:pt x="1117979" y="1555845"/>
                        <a:pt x="1119116" y="2330356"/>
                      </a:cubicBezTo>
                      <a:lnTo>
                        <a:pt x="0" y="2330356"/>
                      </a:lnTo>
                      <a:lnTo>
                        <a:pt x="614149" y="0"/>
                      </a:lnTo>
                      <a:close/>
                    </a:path>
                  </a:pathLst>
                </a:custGeom>
                <a:solidFill>
                  <a:srgbClr val="999999">
                    <a:alpha val="10000"/>
                  </a:srgb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93" name="Rectangle: Rounded Corners 64">
                  <a:extLst>
                    <a:ext uri="{FF2B5EF4-FFF2-40B4-BE49-F238E27FC236}">
                      <a16:creationId xmlns:a16="http://schemas.microsoft.com/office/drawing/2014/main" id="{420AD072-850D-4697-80A6-4C6419D7C787}"/>
                    </a:ext>
                  </a:extLst>
                </p:cNvPr>
                <p:cNvSpPr/>
                <p:nvPr/>
              </p:nvSpPr>
              <p:spPr>
                <a:xfrm>
                  <a:off x="4058661" y="3449093"/>
                  <a:ext cx="254255" cy="58393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4" name="Oval 65">
                  <a:extLst>
                    <a:ext uri="{FF2B5EF4-FFF2-40B4-BE49-F238E27FC236}">
                      <a16:creationId xmlns:a16="http://schemas.microsoft.com/office/drawing/2014/main" id="{307E93D2-4AB2-40A6-AB1B-63A3DB0E4C2B}"/>
                    </a:ext>
                  </a:extLst>
                </p:cNvPr>
                <p:cNvSpPr/>
                <p:nvPr/>
              </p:nvSpPr>
              <p:spPr>
                <a:xfrm>
                  <a:off x="3922825" y="3449093"/>
                  <a:ext cx="58393" cy="58393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82" name="Rounded Rectangle 51">
                <a:extLst>
                  <a:ext uri="{FF2B5EF4-FFF2-40B4-BE49-F238E27FC236}">
                    <a16:creationId xmlns:a16="http://schemas.microsoft.com/office/drawing/2014/main" id="{222D2DFC-8D1A-485D-9B1F-77502303902C}"/>
                  </a:ext>
                </a:extLst>
              </p:cNvPr>
              <p:cNvSpPr/>
              <p:nvPr/>
            </p:nvSpPr>
            <p:spPr>
              <a:xfrm rot="3148397">
                <a:off x="1443651" y="1047331"/>
                <a:ext cx="227781" cy="304797"/>
              </a:xfrm>
              <a:prstGeom prst="roundRect">
                <a:avLst>
                  <a:gd name="adj" fmla="val 50000"/>
                </a:avLst>
              </a:prstGeom>
              <a:solidFill>
                <a:srgbClr val="FCC698"/>
              </a:solidFill>
              <a:ln w="3363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83" name="Rounded Rectangle 52">
                <a:extLst>
                  <a:ext uri="{FF2B5EF4-FFF2-40B4-BE49-F238E27FC236}">
                    <a16:creationId xmlns:a16="http://schemas.microsoft.com/office/drawing/2014/main" id="{5148442D-3072-4E51-BFB8-2BFDBBB63793}"/>
                  </a:ext>
                </a:extLst>
              </p:cNvPr>
              <p:cNvSpPr/>
              <p:nvPr/>
            </p:nvSpPr>
            <p:spPr>
              <a:xfrm rot="3148397">
                <a:off x="1463592" y="1265972"/>
                <a:ext cx="227781" cy="304797"/>
              </a:xfrm>
              <a:prstGeom prst="roundRect">
                <a:avLst>
                  <a:gd name="adj" fmla="val 50000"/>
                </a:avLst>
              </a:prstGeom>
              <a:solidFill>
                <a:srgbClr val="FCC698"/>
              </a:solidFill>
              <a:ln w="3363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84" name="Rounded Rectangle 53">
                <a:extLst>
                  <a:ext uri="{FF2B5EF4-FFF2-40B4-BE49-F238E27FC236}">
                    <a16:creationId xmlns:a16="http://schemas.microsoft.com/office/drawing/2014/main" id="{BE683FAD-695B-48EA-A142-BCF3FB90A9EF}"/>
                  </a:ext>
                </a:extLst>
              </p:cNvPr>
              <p:cNvSpPr/>
              <p:nvPr/>
            </p:nvSpPr>
            <p:spPr>
              <a:xfrm rot="3148397">
                <a:off x="1500837" y="1488593"/>
                <a:ext cx="215985" cy="260502"/>
              </a:xfrm>
              <a:prstGeom prst="roundRect">
                <a:avLst>
                  <a:gd name="adj" fmla="val 50000"/>
                </a:avLst>
              </a:prstGeom>
              <a:solidFill>
                <a:srgbClr val="FCC698"/>
              </a:solidFill>
              <a:ln w="3363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4230"/>
      </a:accent1>
      <a:accent2>
        <a:srgbClr val="2CB091"/>
      </a:accent2>
      <a:accent3>
        <a:srgbClr val="E97D03"/>
      </a:accent3>
      <a:accent4>
        <a:srgbClr val="8A52FF"/>
      </a:accent4>
      <a:accent5>
        <a:srgbClr val="F5C402"/>
      </a:accent5>
      <a:accent6>
        <a:srgbClr val="1581BD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11392</TotalTime>
  <Words>76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42</cp:revision>
  <dcterms:created xsi:type="dcterms:W3CDTF">2018-02-18T19:39:47Z</dcterms:created>
  <dcterms:modified xsi:type="dcterms:W3CDTF">2022-10-31T05:54:30Z</dcterms:modified>
</cp:coreProperties>
</file>