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AB-4E3B-8DA3-D753D25EF4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4AB-4E3B-8DA3-D753D25EF4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circle"/>
            <c:size val="5"/>
            <c:spPr>
              <a:solidFill>
                <a:schemeClr val="accent1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4AB-4E3B-8DA3-D753D25EF4C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noFill/>
              </a:ln>
            </c:spPr>
          </c:marker>
          <c:cat>
            <c:strRef>
              <c:f>Sheet1!$A$2:$A$6</c:f>
              <c:strCache>
                <c:ptCount val="5"/>
                <c:pt idx="0">
                  <c:v>Contents 1</c:v>
                </c:pt>
                <c:pt idx="1">
                  <c:v>Contents 2</c:v>
                </c:pt>
                <c:pt idx="2">
                  <c:v>Contents 3</c:v>
                </c:pt>
                <c:pt idx="3">
                  <c:v>Contents 4</c:v>
                </c:pt>
                <c:pt idx="4">
                  <c:v>Contents 5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2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4AB-4E3B-8DA3-D753D25EF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14912"/>
        <c:axId val="35492224"/>
      </c:lineChart>
      <c:catAx>
        <c:axId val="4981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35492224"/>
        <c:crosses val="autoZero"/>
        <c:auto val="1"/>
        <c:lblAlgn val="ctr"/>
        <c:lblOffset val="100"/>
        <c:noMultiLvlLbl val="0"/>
      </c:catAx>
      <c:valAx>
        <c:axId val="35492224"/>
        <c:scaling>
          <c:orientation val="minMax"/>
          <c:max val="1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498149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846" name="Chart 2">
            <a:extLst>
              <a:ext uri="{FF2B5EF4-FFF2-40B4-BE49-F238E27FC236}">
                <a16:creationId xmlns:a16="http://schemas.microsoft.com/office/drawing/2014/main" id="{DBE8EE9D-D27A-4219-9908-A2A3C8C735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6334322"/>
              </p:ext>
            </p:extLst>
          </p:nvPr>
        </p:nvGraphicFramePr>
        <p:xfrm>
          <a:off x="5671226" y="1786215"/>
          <a:ext cx="5933872" cy="3427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47" name="Group 3">
            <a:extLst>
              <a:ext uri="{FF2B5EF4-FFF2-40B4-BE49-F238E27FC236}">
                <a16:creationId xmlns:a16="http://schemas.microsoft.com/office/drawing/2014/main" id="{C322BF88-2F6F-40F2-AFCB-C3A390497778}"/>
              </a:ext>
            </a:extLst>
          </p:cNvPr>
          <p:cNvGrpSpPr/>
          <p:nvPr/>
        </p:nvGrpSpPr>
        <p:grpSpPr>
          <a:xfrm>
            <a:off x="5967227" y="5524747"/>
            <a:ext cx="5341870" cy="530038"/>
            <a:chOff x="3419871" y="5399347"/>
            <a:chExt cx="5245700" cy="530038"/>
          </a:xfrm>
        </p:grpSpPr>
        <p:grpSp>
          <p:nvGrpSpPr>
            <p:cNvPr id="1848" name="Group 4">
              <a:extLst>
                <a:ext uri="{FF2B5EF4-FFF2-40B4-BE49-F238E27FC236}">
                  <a16:creationId xmlns:a16="http://schemas.microsoft.com/office/drawing/2014/main" id="{1696D3DD-4CC2-41AC-A51F-B1DD5E0F6270}"/>
                </a:ext>
              </a:extLst>
            </p:cNvPr>
            <p:cNvGrpSpPr/>
            <p:nvPr/>
          </p:nvGrpSpPr>
          <p:grpSpPr>
            <a:xfrm>
              <a:off x="3419871" y="5399347"/>
              <a:ext cx="2232249" cy="261610"/>
              <a:chOff x="3563888" y="5399347"/>
              <a:chExt cx="2232249" cy="261610"/>
            </a:xfrm>
          </p:grpSpPr>
          <p:sp>
            <p:nvSpPr>
              <p:cNvPr id="1858" name="Rectangle 14">
                <a:extLst>
                  <a:ext uri="{FF2B5EF4-FFF2-40B4-BE49-F238E27FC236}">
                    <a16:creationId xmlns:a16="http://schemas.microsoft.com/office/drawing/2014/main" id="{5447C464-CC55-449E-9C03-AE9B32864780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1859" name="TextBox 1858">
                <a:extLst>
                  <a:ext uri="{FF2B5EF4-FFF2-40B4-BE49-F238E27FC236}">
                    <a16:creationId xmlns:a16="http://schemas.microsoft.com/office/drawing/2014/main" id="{3884E5E1-4520-4548-AFA3-2556F35ED2CC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849" name="Group 5">
              <a:extLst>
                <a:ext uri="{FF2B5EF4-FFF2-40B4-BE49-F238E27FC236}">
                  <a16:creationId xmlns:a16="http://schemas.microsoft.com/office/drawing/2014/main" id="{C6CD9052-92DB-4718-9A43-808BE303E8A7}"/>
                </a:ext>
              </a:extLst>
            </p:cNvPr>
            <p:cNvGrpSpPr/>
            <p:nvPr/>
          </p:nvGrpSpPr>
          <p:grpSpPr>
            <a:xfrm>
              <a:off x="6433321" y="5405874"/>
              <a:ext cx="2232249" cy="261610"/>
              <a:chOff x="3563888" y="5399347"/>
              <a:chExt cx="2232249" cy="261610"/>
            </a:xfrm>
          </p:grpSpPr>
          <p:sp>
            <p:nvSpPr>
              <p:cNvPr id="1856" name="Rectangle 12">
                <a:extLst>
                  <a:ext uri="{FF2B5EF4-FFF2-40B4-BE49-F238E27FC236}">
                    <a16:creationId xmlns:a16="http://schemas.microsoft.com/office/drawing/2014/main" id="{E1AC4EBF-62BA-45B9-B4AE-24FE6CD18EED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1857" name="TextBox 1856">
                <a:extLst>
                  <a:ext uri="{FF2B5EF4-FFF2-40B4-BE49-F238E27FC236}">
                    <a16:creationId xmlns:a16="http://schemas.microsoft.com/office/drawing/2014/main" id="{9AF82A78-A8CE-46ED-8AEB-C11163468C1A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850" name="Group 6">
              <a:extLst>
                <a:ext uri="{FF2B5EF4-FFF2-40B4-BE49-F238E27FC236}">
                  <a16:creationId xmlns:a16="http://schemas.microsoft.com/office/drawing/2014/main" id="{87B85BC9-8EB4-422A-9F21-1BD4C5C5D259}"/>
                </a:ext>
              </a:extLst>
            </p:cNvPr>
            <p:cNvGrpSpPr/>
            <p:nvPr/>
          </p:nvGrpSpPr>
          <p:grpSpPr>
            <a:xfrm>
              <a:off x="3419872" y="5661248"/>
              <a:ext cx="2232249" cy="261610"/>
              <a:chOff x="3563888" y="5399347"/>
              <a:chExt cx="2232249" cy="261610"/>
            </a:xfrm>
          </p:grpSpPr>
          <p:sp>
            <p:nvSpPr>
              <p:cNvPr id="1854" name="Rectangle 10">
                <a:extLst>
                  <a:ext uri="{FF2B5EF4-FFF2-40B4-BE49-F238E27FC236}">
                    <a16:creationId xmlns:a16="http://schemas.microsoft.com/office/drawing/2014/main" id="{5B18B521-F0F2-4E52-A459-F4EBB5BA9843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1855" name="TextBox 1854">
                <a:extLst>
                  <a:ext uri="{FF2B5EF4-FFF2-40B4-BE49-F238E27FC236}">
                    <a16:creationId xmlns:a16="http://schemas.microsoft.com/office/drawing/2014/main" id="{7E163CD6-A3C4-479F-92D8-74E5CFE29DC5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1851" name="Group 7">
              <a:extLst>
                <a:ext uri="{FF2B5EF4-FFF2-40B4-BE49-F238E27FC236}">
                  <a16:creationId xmlns:a16="http://schemas.microsoft.com/office/drawing/2014/main" id="{7032C5AE-8E58-414F-987D-E066F2BB4355}"/>
                </a:ext>
              </a:extLst>
            </p:cNvPr>
            <p:cNvGrpSpPr/>
            <p:nvPr/>
          </p:nvGrpSpPr>
          <p:grpSpPr>
            <a:xfrm>
              <a:off x="6433322" y="5667775"/>
              <a:ext cx="2232249" cy="261610"/>
              <a:chOff x="3563888" y="5399347"/>
              <a:chExt cx="2232249" cy="261610"/>
            </a:xfrm>
          </p:grpSpPr>
          <p:sp>
            <p:nvSpPr>
              <p:cNvPr id="1852" name="Rectangle 8">
                <a:extLst>
                  <a:ext uri="{FF2B5EF4-FFF2-40B4-BE49-F238E27FC236}">
                    <a16:creationId xmlns:a16="http://schemas.microsoft.com/office/drawing/2014/main" id="{1528A8C4-F848-4B4A-AE65-BB8E4D22A207}"/>
                  </a:ext>
                </a:extLst>
              </p:cNvPr>
              <p:cNvSpPr/>
              <p:nvPr/>
            </p:nvSpPr>
            <p:spPr>
              <a:xfrm>
                <a:off x="3563888" y="5429834"/>
                <a:ext cx="914400" cy="21602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100" dirty="0"/>
              </a:p>
            </p:txBody>
          </p:sp>
          <p:sp>
            <p:nvSpPr>
              <p:cNvPr id="1853" name="TextBox 1852">
                <a:extLst>
                  <a:ext uri="{FF2B5EF4-FFF2-40B4-BE49-F238E27FC236}">
                    <a16:creationId xmlns:a16="http://schemas.microsoft.com/office/drawing/2014/main" id="{ED59906E-F74C-4ADF-9D10-CC9A9404F4C3}"/>
                  </a:ext>
                </a:extLst>
              </p:cNvPr>
              <p:cNvSpPr txBox="1"/>
              <p:nvPr/>
            </p:nvSpPr>
            <p:spPr>
              <a:xfrm>
                <a:off x="4572001" y="5399347"/>
                <a:ext cx="122413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1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sp>
        <p:nvSpPr>
          <p:cNvPr id="1860" name="Rectangle 17">
            <a:extLst>
              <a:ext uri="{FF2B5EF4-FFF2-40B4-BE49-F238E27FC236}">
                <a16:creationId xmlns:a16="http://schemas.microsoft.com/office/drawing/2014/main" id="{06E59E83-C501-4EB2-8658-5335CE5A9806}"/>
              </a:ext>
            </a:extLst>
          </p:cNvPr>
          <p:cNvSpPr/>
          <p:nvPr/>
        </p:nvSpPr>
        <p:spPr>
          <a:xfrm>
            <a:off x="1556041" y="2088170"/>
            <a:ext cx="636026" cy="636026"/>
          </a:xfrm>
          <a:prstGeom prst="rect">
            <a:avLst/>
          </a:prstGeom>
          <a:solidFill>
            <a:schemeClr val="accent4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1861" name="TextBox 1860">
            <a:extLst>
              <a:ext uri="{FF2B5EF4-FFF2-40B4-BE49-F238E27FC236}">
                <a16:creationId xmlns:a16="http://schemas.microsoft.com/office/drawing/2014/main" id="{C220BF51-9A36-4DD1-BA63-53986381B2E2}"/>
              </a:ext>
            </a:extLst>
          </p:cNvPr>
          <p:cNvSpPr txBox="1"/>
          <p:nvPr/>
        </p:nvSpPr>
        <p:spPr>
          <a:xfrm>
            <a:off x="882857" y="3063548"/>
            <a:ext cx="1982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62" name="Rectangle 20">
            <a:extLst>
              <a:ext uri="{FF2B5EF4-FFF2-40B4-BE49-F238E27FC236}">
                <a16:creationId xmlns:a16="http://schemas.microsoft.com/office/drawing/2014/main" id="{47931193-B669-4B7C-896E-954153BBB1BF}"/>
              </a:ext>
            </a:extLst>
          </p:cNvPr>
          <p:cNvSpPr/>
          <p:nvPr/>
        </p:nvSpPr>
        <p:spPr>
          <a:xfrm>
            <a:off x="1556041" y="4248410"/>
            <a:ext cx="636026" cy="636026"/>
          </a:xfrm>
          <a:prstGeom prst="rect">
            <a:avLst/>
          </a:prstGeom>
          <a:solidFill>
            <a:schemeClr val="accent1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1863" name="TextBox 1862">
            <a:extLst>
              <a:ext uri="{FF2B5EF4-FFF2-40B4-BE49-F238E27FC236}">
                <a16:creationId xmlns:a16="http://schemas.microsoft.com/office/drawing/2014/main" id="{950E6891-0036-41AA-A8B5-9D57019E76EA}"/>
              </a:ext>
            </a:extLst>
          </p:cNvPr>
          <p:cNvSpPr txBox="1"/>
          <p:nvPr/>
        </p:nvSpPr>
        <p:spPr>
          <a:xfrm>
            <a:off x="882857" y="5223788"/>
            <a:ext cx="1982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64" name="Donut 8">
            <a:extLst>
              <a:ext uri="{FF2B5EF4-FFF2-40B4-BE49-F238E27FC236}">
                <a16:creationId xmlns:a16="http://schemas.microsoft.com/office/drawing/2014/main" id="{80E56A83-498E-438A-96EB-3B748E87FDEB}"/>
              </a:ext>
            </a:extLst>
          </p:cNvPr>
          <p:cNvSpPr/>
          <p:nvPr/>
        </p:nvSpPr>
        <p:spPr>
          <a:xfrm>
            <a:off x="1711970" y="4375835"/>
            <a:ext cx="306752" cy="366664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65" name="Oval 7">
            <a:extLst>
              <a:ext uri="{FF2B5EF4-FFF2-40B4-BE49-F238E27FC236}">
                <a16:creationId xmlns:a16="http://schemas.microsoft.com/office/drawing/2014/main" id="{BEA7CB70-AB0C-4A82-9B17-9778AEA17BA0}"/>
              </a:ext>
            </a:extLst>
          </p:cNvPr>
          <p:cNvSpPr/>
          <p:nvPr/>
        </p:nvSpPr>
        <p:spPr>
          <a:xfrm>
            <a:off x="1715370" y="2239361"/>
            <a:ext cx="324600" cy="32459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6" name="Rectangle 24">
            <a:extLst>
              <a:ext uri="{FF2B5EF4-FFF2-40B4-BE49-F238E27FC236}">
                <a16:creationId xmlns:a16="http://schemas.microsoft.com/office/drawing/2014/main" id="{0FE8AC90-805C-4160-8464-ABAD4DE78FDB}"/>
              </a:ext>
            </a:extLst>
          </p:cNvPr>
          <p:cNvSpPr/>
          <p:nvPr/>
        </p:nvSpPr>
        <p:spPr>
          <a:xfrm>
            <a:off x="3963179" y="2088170"/>
            <a:ext cx="636026" cy="636026"/>
          </a:xfrm>
          <a:prstGeom prst="rect">
            <a:avLst/>
          </a:prstGeom>
          <a:solidFill>
            <a:schemeClr val="accent2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1867" name="TextBox 1866">
            <a:extLst>
              <a:ext uri="{FF2B5EF4-FFF2-40B4-BE49-F238E27FC236}">
                <a16:creationId xmlns:a16="http://schemas.microsoft.com/office/drawing/2014/main" id="{E16C8E00-B582-4CE8-8F59-887AF111499B}"/>
              </a:ext>
            </a:extLst>
          </p:cNvPr>
          <p:cNvSpPr txBox="1"/>
          <p:nvPr/>
        </p:nvSpPr>
        <p:spPr>
          <a:xfrm>
            <a:off x="3289995" y="3063548"/>
            <a:ext cx="1982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68" name="Rectangle 26">
            <a:extLst>
              <a:ext uri="{FF2B5EF4-FFF2-40B4-BE49-F238E27FC236}">
                <a16:creationId xmlns:a16="http://schemas.microsoft.com/office/drawing/2014/main" id="{173157F1-41D4-4B03-8A98-9A637DBB39A4}"/>
              </a:ext>
            </a:extLst>
          </p:cNvPr>
          <p:cNvSpPr/>
          <p:nvPr/>
        </p:nvSpPr>
        <p:spPr>
          <a:xfrm>
            <a:off x="3963179" y="4248410"/>
            <a:ext cx="636026" cy="636026"/>
          </a:xfrm>
          <a:prstGeom prst="rect">
            <a:avLst/>
          </a:prstGeom>
          <a:solidFill>
            <a:schemeClr val="accent3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sp>
        <p:nvSpPr>
          <p:cNvPr id="1869" name="TextBox 1868">
            <a:extLst>
              <a:ext uri="{FF2B5EF4-FFF2-40B4-BE49-F238E27FC236}">
                <a16:creationId xmlns:a16="http://schemas.microsoft.com/office/drawing/2014/main" id="{8A86C8FF-585F-42F1-A82A-6731E1E6738D}"/>
              </a:ext>
            </a:extLst>
          </p:cNvPr>
          <p:cNvSpPr txBox="1"/>
          <p:nvPr/>
        </p:nvSpPr>
        <p:spPr>
          <a:xfrm>
            <a:off x="3289995" y="5223788"/>
            <a:ext cx="1982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0" name="Rounded Rectangle 5">
            <a:extLst>
              <a:ext uri="{FF2B5EF4-FFF2-40B4-BE49-F238E27FC236}">
                <a16:creationId xmlns:a16="http://schemas.microsoft.com/office/drawing/2014/main" id="{1AE31736-D96E-4164-A1B8-99153C9D8665}"/>
              </a:ext>
            </a:extLst>
          </p:cNvPr>
          <p:cNvSpPr/>
          <p:nvPr/>
        </p:nvSpPr>
        <p:spPr>
          <a:xfrm flipH="1">
            <a:off x="4097506" y="4419324"/>
            <a:ext cx="367372" cy="30305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71" name="Teardrop 1">
            <a:extLst>
              <a:ext uri="{FF2B5EF4-FFF2-40B4-BE49-F238E27FC236}">
                <a16:creationId xmlns:a16="http://schemas.microsoft.com/office/drawing/2014/main" id="{96D32D7A-E447-44CD-9CD1-2B6D0F15ABD7}"/>
              </a:ext>
            </a:extLst>
          </p:cNvPr>
          <p:cNvSpPr/>
          <p:nvPr/>
        </p:nvSpPr>
        <p:spPr>
          <a:xfrm rot="18805991">
            <a:off x="4092395" y="2222922"/>
            <a:ext cx="377595" cy="37365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11317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75</cp:revision>
  <dcterms:created xsi:type="dcterms:W3CDTF">2018-02-18T19:39:47Z</dcterms:created>
  <dcterms:modified xsi:type="dcterms:W3CDTF">2022-10-25T07:15:53Z</dcterms:modified>
</cp:coreProperties>
</file>