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5C1848CC-50AE-4A8D-A3B1-9437E2FFDB54}"/>
              </a:ext>
            </a:extLst>
          </p:cNvPr>
          <p:cNvSpPr txBox="1"/>
          <p:nvPr/>
        </p:nvSpPr>
        <p:spPr>
          <a:xfrm>
            <a:off x="805279" y="1889100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4"/>
                </a:solidFill>
              </a:rPr>
              <a:t>A </a:t>
            </a:r>
            <a:r>
              <a:rPr lang="en-US" altLang="ko-KR" sz="2000" dirty="0">
                <a:solidFill>
                  <a:schemeClr val="accent4"/>
                </a:solidFill>
              </a:rPr>
              <a:t>Contents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66F77FF5-6869-41D0-B265-7E4C2679CD6F}"/>
              </a:ext>
            </a:extLst>
          </p:cNvPr>
          <p:cNvSpPr txBox="1"/>
          <p:nvPr/>
        </p:nvSpPr>
        <p:spPr>
          <a:xfrm>
            <a:off x="805279" y="3020265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3"/>
                </a:solidFill>
              </a:rPr>
              <a:t>B </a:t>
            </a:r>
            <a:r>
              <a:rPr lang="en-US" altLang="ko-KR" sz="2000" dirty="0">
                <a:solidFill>
                  <a:schemeClr val="accent3"/>
                </a:solidFill>
              </a:rPr>
              <a:t>Contents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892E2EA-DE88-492D-A6E6-E4A5D861DD08}"/>
              </a:ext>
            </a:extLst>
          </p:cNvPr>
          <p:cNvSpPr txBox="1"/>
          <p:nvPr/>
        </p:nvSpPr>
        <p:spPr>
          <a:xfrm>
            <a:off x="805279" y="4151430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2"/>
                </a:solidFill>
              </a:rPr>
              <a:t>C </a:t>
            </a:r>
            <a:r>
              <a:rPr lang="en-US" altLang="ko-KR" sz="2000" dirty="0">
                <a:solidFill>
                  <a:schemeClr val="accent2"/>
                </a:solidFill>
              </a:rPr>
              <a:t>Contents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A32925B2-B2E4-473B-905A-6345A1FCA8C7}"/>
              </a:ext>
            </a:extLst>
          </p:cNvPr>
          <p:cNvSpPr txBox="1"/>
          <p:nvPr/>
        </p:nvSpPr>
        <p:spPr>
          <a:xfrm>
            <a:off x="805279" y="5282596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accent1"/>
                </a:solidFill>
              </a:rPr>
              <a:t>D </a:t>
            </a:r>
            <a:r>
              <a:rPr lang="en-US" altLang="ko-KR" sz="2000" dirty="0">
                <a:solidFill>
                  <a:schemeClr val="accent1"/>
                </a:solidFill>
              </a:rPr>
              <a:t>Contents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94739B34-FB39-4B21-B997-41BEA4500AEC}"/>
              </a:ext>
            </a:extLst>
          </p:cNvPr>
          <p:cNvSpPr txBox="1"/>
          <p:nvPr/>
        </p:nvSpPr>
        <p:spPr>
          <a:xfrm>
            <a:off x="2180655" y="2482636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4" name="Group 6">
            <a:extLst>
              <a:ext uri="{FF2B5EF4-FFF2-40B4-BE49-F238E27FC236}">
                <a16:creationId xmlns:a16="http://schemas.microsoft.com/office/drawing/2014/main" id="{850593B8-28FD-42C3-AAB5-53FDCE76EE35}"/>
              </a:ext>
            </a:extLst>
          </p:cNvPr>
          <p:cNvGrpSpPr/>
          <p:nvPr/>
        </p:nvGrpSpPr>
        <p:grpSpPr>
          <a:xfrm>
            <a:off x="3984610" y="1908853"/>
            <a:ext cx="7603071" cy="668379"/>
            <a:chOff x="3953392" y="1794549"/>
            <a:chExt cx="7603071" cy="668379"/>
          </a:xfrm>
        </p:grpSpPr>
        <p:sp>
          <p:nvSpPr>
            <p:cNvPr id="205" name="Oval 7">
              <a:extLst>
                <a:ext uri="{FF2B5EF4-FFF2-40B4-BE49-F238E27FC236}">
                  <a16:creationId xmlns:a16="http://schemas.microsoft.com/office/drawing/2014/main" id="{58ADEA36-7505-4A88-87DE-914DE9B0A08E}"/>
                </a:ext>
              </a:extLst>
            </p:cNvPr>
            <p:cNvSpPr/>
            <p:nvPr/>
          </p:nvSpPr>
          <p:spPr>
            <a:xfrm>
              <a:off x="3953392" y="1811603"/>
              <a:ext cx="634270" cy="63427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06" name="Chevron 13">
              <a:extLst>
                <a:ext uri="{FF2B5EF4-FFF2-40B4-BE49-F238E27FC236}">
                  <a16:creationId xmlns:a16="http://schemas.microsoft.com/office/drawing/2014/main" id="{1237F0BB-A84A-4C37-AFE9-973B751F3827}"/>
                </a:ext>
              </a:extLst>
            </p:cNvPr>
            <p:cNvSpPr/>
            <p:nvPr/>
          </p:nvSpPr>
          <p:spPr>
            <a:xfrm>
              <a:off x="5052655" y="1872159"/>
              <a:ext cx="400199" cy="513159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07" name="Group 9">
              <a:extLst>
                <a:ext uri="{FF2B5EF4-FFF2-40B4-BE49-F238E27FC236}">
                  <a16:creationId xmlns:a16="http://schemas.microsoft.com/office/drawing/2014/main" id="{0A00CCA9-3530-4B52-B525-80163F986485}"/>
                </a:ext>
              </a:extLst>
            </p:cNvPr>
            <p:cNvGrpSpPr/>
            <p:nvPr/>
          </p:nvGrpSpPr>
          <p:grpSpPr>
            <a:xfrm>
              <a:off x="5838937" y="1794549"/>
              <a:ext cx="5717526" cy="668379"/>
              <a:chOff x="3779912" y="1717580"/>
              <a:chExt cx="4896545" cy="668379"/>
            </a:xfrm>
          </p:grpSpPr>
          <p:sp>
            <p:nvSpPr>
              <p:cNvPr id="208" name="TextBox 207">
                <a:extLst>
                  <a:ext uri="{FF2B5EF4-FFF2-40B4-BE49-F238E27FC236}">
                    <a16:creationId xmlns:a16="http://schemas.microsoft.com/office/drawing/2014/main" id="{1013E301-B582-4D96-ADE9-EC0954BDE31F}"/>
                  </a:ext>
                </a:extLst>
              </p:cNvPr>
              <p:cNvSpPr txBox="1"/>
              <p:nvPr/>
            </p:nvSpPr>
            <p:spPr>
              <a:xfrm>
                <a:off x="3779913" y="1924294"/>
                <a:ext cx="4896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 and add a unique zing and appeal to your Presentations. 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09" name="TextBox 208">
                <a:extLst>
                  <a:ext uri="{FF2B5EF4-FFF2-40B4-BE49-F238E27FC236}">
                    <a16:creationId xmlns:a16="http://schemas.microsoft.com/office/drawing/2014/main" id="{2208C922-2A5C-48EF-BD02-A045A168514B}"/>
                  </a:ext>
                </a:extLst>
              </p:cNvPr>
              <p:cNvSpPr txBox="1"/>
              <p:nvPr/>
            </p:nvSpPr>
            <p:spPr>
              <a:xfrm>
                <a:off x="3779912" y="1717580"/>
                <a:ext cx="48965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210" name="TextBox 209">
            <a:extLst>
              <a:ext uri="{FF2B5EF4-FFF2-40B4-BE49-F238E27FC236}">
                <a16:creationId xmlns:a16="http://schemas.microsoft.com/office/drawing/2014/main" id="{45F97713-FE1B-4D3A-8210-8896F24C62D3}"/>
              </a:ext>
            </a:extLst>
          </p:cNvPr>
          <p:cNvSpPr txBox="1"/>
          <p:nvPr/>
        </p:nvSpPr>
        <p:spPr>
          <a:xfrm>
            <a:off x="2180655" y="3612567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1" name="Group 13">
            <a:extLst>
              <a:ext uri="{FF2B5EF4-FFF2-40B4-BE49-F238E27FC236}">
                <a16:creationId xmlns:a16="http://schemas.microsoft.com/office/drawing/2014/main" id="{F981015D-90E4-4554-B5C4-5E551A635074}"/>
              </a:ext>
            </a:extLst>
          </p:cNvPr>
          <p:cNvGrpSpPr/>
          <p:nvPr/>
        </p:nvGrpSpPr>
        <p:grpSpPr>
          <a:xfrm>
            <a:off x="3984610" y="3038784"/>
            <a:ext cx="7603071" cy="668379"/>
            <a:chOff x="3953392" y="1794549"/>
            <a:chExt cx="7603071" cy="668379"/>
          </a:xfrm>
        </p:grpSpPr>
        <p:sp>
          <p:nvSpPr>
            <p:cNvPr id="212" name="Oval 14">
              <a:extLst>
                <a:ext uri="{FF2B5EF4-FFF2-40B4-BE49-F238E27FC236}">
                  <a16:creationId xmlns:a16="http://schemas.microsoft.com/office/drawing/2014/main" id="{8DD7CF8D-3219-45FB-8572-DBD15ED38185}"/>
                </a:ext>
              </a:extLst>
            </p:cNvPr>
            <p:cNvSpPr/>
            <p:nvPr/>
          </p:nvSpPr>
          <p:spPr>
            <a:xfrm>
              <a:off x="3953392" y="1811603"/>
              <a:ext cx="634270" cy="63427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13" name="Chevron 13">
              <a:extLst>
                <a:ext uri="{FF2B5EF4-FFF2-40B4-BE49-F238E27FC236}">
                  <a16:creationId xmlns:a16="http://schemas.microsoft.com/office/drawing/2014/main" id="{07B05DC4-EB0A-49D7-877F-1EB15C88D91F}"/>
                </a:ext>
              </a:extLst>
            </p:cNvPr>
            <p:cNvSpPr/>
            <p:nvPr/>
          </p:nvSpPr>
          <p:spPr>
            <a:xfrm>
              <a:off x="5052655" y="1872159"/>
              <a:ext cx="400199" cy="513159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14" name="Group 16">
              <a:extLst>
                <a:ext uri="{FF2B5EF4-FFF2-40B4-BE49-F238E27FC236}">
                  <a16:creationId xmlns:a16="http://schemas.microsoft.com/office/drawing/2014/main" id="{4A6142CE-780C-4DD1-A140-0E80B5A744AE}"/>
                </a:ext>
              </a:extLst>
            </p:cNvPr>
            <p:cNvGrpSpPr/>
            <p:nvPr/>
          </p:nvGrpSpPr>
          <p:grpSpPr>
            <a:xfrm>
              <a:off x="5838937" y="1794549"/>
              <a:ext cx="5717526" cy="668379"/>
              <a:chOff x="3779912" y="1717580"/>
              <a:chExt cx="4896545" cy="668379"/>
            </a:xfrm>
          </p:grpSpPr>
          <p:sp>
            <p:nvSpPr>
              <p:cNvPr id="215" name="TextBox 214">
                <a:extLst>
                  <a:ext uri="{FF2B5EF4-FFF2-40B4-BE49-F238E27FC236}">
                    <a16:creationId xmlns:a16="http://schemas.microsoft.com/office/drawing/2014/main" id="{0AC02144-81CB-4919-BE9A-B173ABAACAF2}"/>
                  </a:ext>
                </a:extLst>
              </p:cNvPr>
              <p:cNvSpPr txBox="1"/>
              <p:nvPr/>
            </p:nvSpPr>
            <p:spPr>
              <a:xfrm>
                <a:off x="3779913" y="1924294"/>
                <a:ext cx="4896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 and add a unique zing and appeal to your Presentations. 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4716B2F9-D536-4A26-A512-E1B473B97E83}"/>
                  </a:ext>
                </a:extLst>
              </p:cNvPr>
              <p:cNvSpPr txBox="1"/>
              <p:nvPr/>
            </p:nvSpPr>
            <p:spPr>
              <a:xfrm>
                <a:off x="3779912" y="1717580"/>
                <a:ext cx="48965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217" name="TextBox 216">
            <a:extLst>
              <a:ext uri="{FF2B5EF4-FFF2-40B4-BE49-F238E27FC236}">
                <a16:creationId xmlns:a16="http://schemas.microsoft.com/office/drawing/2014/main" id="{5713883D-A715-4754-A14D-FD2809E283C4}"/>
              </a:ext>
            </a:extLst>
          </p:cNvPr>
          <p:cNvSpPr txBox="1"/>
          <p:nvPr/>
        </p:nvSpPr>
        <p:spPr>
          <a:xfrm>
            <a:off x="2180655" y="4742498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8" name="Group 20">
            <a:extLst>
              <a:ext uri="{FF2B5EF4-FFF2-40B4-BE49-F238E27FC236}">
                <a16:creationId xmlns:a16="http://schemas.microsoft.com/office/drawing/2014/main" id="{459F0042-0B07-4142-8E9A-7675BBCABB08}"/>
              </a:ext>
            </a:extLst>
          </p:cNvPr>
          <p:cNvGrpSpPr/>
          <p:nvPr/>
        </p:nvGrpSpPr>
        <p:grpSpPr>
          <a:xfrm>
            <a:off x="3984610" y="4168715"/>
            <a:ext cx="7603071" cy="668379"/>
            <a:chOff x="3953392" y="1794549"/>
            <a:chExt cx="7603071" cy="668379"/>
          </a:xfrm>
        </p:grpSpPr>
        <p:sp>
          <p:nvSpPr>
            <p:cNvPr id="219" name="Oval 21">
              <a:extLst>
                <a:ext uri="{FF2B5EF4-FFF2-40B4-BE49-F238E27FC236}">
                  <a16:creationId xmlns:a16="http://schemas.microsoft.com/office/drawing/2014/main" id="{730D31EA-4790-429A-A989-4A046B260582}"/>
                </a:ext>
              </a:extLst>
            </p:cNvPr>
            <p:cNvSpPr/>
            <p:nvPr/>
          </p:nvSpPr>
          <p:spPr>
            <a:xfrm>
              <a:off x="3953392" y="1811603"/>
              <a:ext cx="634270" cy="63427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20" name="Chevron 13">
              <a:extLst>
                <a:ext uri="{FF2B5EF4-FFF2-40B4-BE49-F238E27FC236}">
                  <a16:creationId xmlns:a16="http://schemas.microsoft.com/office/drawing/2014/main" id="{7C611007-9111-4736-8417-8D1ADB03CEDA}"/>
                </a:ext>
              </a:extLst>
            </p:cNvPr>
            <p:cNvSpPr/>
            <p:nvPr/>
          </p:nvSpPr>
          <p:spPr>
            <a:xfrm>
              <a:off x="5052655" y="1872159"/>
              <a:ext cx="400199" cy="513159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21" name="Group 23">
              <a:extLst>
                <a:ext uri="{FF2B5EF4-FFF2-40B4-BE49-F238E27FC236}">
                  <a16:creationId xmlns:a16="http://schemas.microsoft.com/office/drawing/2014/main" id="{7C8EC5CD-600B-4D5C-BE9A-5EA49B430BDC}"/>
                </a:ext>
              </a:extLst>
            </p:cNvPr>
            <p:cNvGrpSpPr/>
            <p:nvPr/>
          </p:nvGrpSpPr>
          <p:grpSpPr>
            <a:xfrm>
              <a:off x="5838937" y="1794549"/>
              <a:ext cx="5717526" cy="668379"/>
              <a:chOff x="3779912" y="1717580"/>
              <a:chExt cx="4896545" cy="668379"/>
            </a:xfrm>
          </p:grpSpPr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2857839-21F7-4CC7-9538-0787DDD6D2AA}"/>
                  </a:ext>
                </a:extLst>
              </p:cNvPr>
              <p:cNvSpPr txBox="1"/>
              <p:nvPr/>
            </p:nvSpPr>
            <p:spPr>
              <a:xfrm>
                <a:off x="3779913" y="1924294"/>
                <a:ext cx="4896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 and add a unique zing and appeal to your Presentations. 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D6041660-A6D1-4D37-9457-E358C1D9EB99}"/>
                  </a:ext>
                </a:extLst>
              </p:cNvPr>
              <p:cNvSpPr txBox="1"/>
              <p:nvPr/>
            </p:nvSpPr>
            <p:spPr>
              <a:xfrm>
                <a:off x="3779912" y="1717580"/>
                <a:ext cx="48965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AA7C2229-6FBC-4C4E-BAEF-DAD5F5B11022}"/>
              </a:ext>
            </a:extLst>
          </p:cNvPr>
          <p:cNvSpPr txBox="1"/>
          <p:nvPr/>
        </p:nvSpPr>
        <p:spPr>
          <a:xfrm>
            <a:off x="2180655" y="5872430"/>
            <a:ext cx="14226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Text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5" name="Group 27">
            <a:extLst>
              <a:ext uri="{FF2B5EF4-FFF2-40B4-BE49-F238E27FC236}">
                <a16:creationId xmlns:a16="http://schemas.microsoft.com/office/drawing/2014/main" id="{C5B6C2DC-A734-470C-95B2-293177C762BE}"/>
              </a:ext>
            </a:extLst>
          </p:cNvPr>
          <p:cNvGrpSpPr/>
          <p:nvPr/>
        </p:nvGrpSpPr>
        <p:grpSpPr>
          <a:xfrm>
            <a:off x="3984610" y="5298647"/>
            <a:ext cx="7603071" cy="668379"/>
            <a:chOff x="3953392" y="1794549"/>
            <a:chExt cx="7603071" cy="668379"/>
          </a:xfrm>
        </p:grpSpPr>
        <p:sp>
          <p:nvSpPr>
            <p:cNvPr id="226" name="Oval 28">
              <a:extLst>
                <a:ext uri="{FF2B5EF4-FFF2-40B4-BE49-F238E27FC236}">
                  <a16:creationId xmlns:a16="http://schemas.microsoft.com/office/drawing/2014/main" id="{925E200F-0171-4871-B8E4-00CE33A4FF42}"/>
                </a:ext>
              </a:extLst>
            </p:cNvPr>
            <p:cNvSpPr/>
            <p:nvPr/>
          </p:nvSpPr>
          <p:spPr>
            <a:xfrm>
              <a:off x="3953392" y="1811603"/>
              <a:ext cx="634270" cy="63427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27" name="Chevron 13">
              <a:extLst>
                <a:ext uri="{FF2B5EF4-FFF2-40B4-BE49-F238E27FC236}">
                  <a16:creationId xmlns:a16="http://schemas.microsoft.com/office/drawing/2014/main" id="{22FBEDA5-F8E3-46A8-B916-BF6854C305CB}"/>
                </a:ext>
              </a:extLst>
            </p:cNvPr>
            <p:cNvSpPr/>
            <p:nvPr/>
          </p:nvSpPr>
          <p:spPr>
            <a:xfrm>
              <a:off x="5052655" y="1872159"/>
              <a:ext cx="400199" cy="513159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228" name="Group 30">
              <a:extLst>
                <a:ext uri="{FF2B5EF4-FFF2-40B4-BE49-F238E27FC236}">
                  <a16:creationId xmlns:a16="http://schemas.microsoft.com/office/drawing/2014/main" id="{C320F40F-5045-4DA9-B6B4-89F5C775F1C1}"/>
                </a:ext>
              </a:extLst>
            </p:cNvPr>
            <p:cNvGrpSpPr/>
            <p:nvPr/>
          </p:nvGrpSpPr>
          <p:grpSpPr>
            <a:xfrm>
              <a:off x="5838937" y="1794549"/>
              <a:ext cx="5717526" cy="668379"/>
              <a:chOff x="3779912" y="1717580"/>
              <a:chExt cx="4896545" cy="668379"/>
            </a:xfrm>
          </p:grpSpPr>
          <p:sp>
            <p:nvSpPr>
              <p:cNvPr id="229" name="TextBox 228">
                <a:extLst>
                  <a:ext uri="{FF2B5EF4-FFF2-40B4-BE49-F238E27FC236}">
                    <a16:creationId xmlns:a16="http://schemas.microsoft.com/office/drawing/2014/main" id="{FD7995EE-19B7-4E23-B8D3-BC6E434F04EF}"/>
                  </a:ext>
                </a:extLst>
              </p:cNvPr>
              <p:cNvSpPr txBox="1"/>
              <p:nvPr/>
            </p:nvSpPr>
            <p:spPr>
              <a:xfrm>
                <a:off x="3779913" y="1924294"/>
                <a:ext cx="4896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You can simply impress your audience and add a unique zing and appeal to your Presentations. Easy to change colors, photos and Text.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F8724D50-D570-40FB-842B-857BF4E2EC36}"/>
                  </a:ext>
                </a:extLst>
              </p:cNvPr>
              <p:cNvSpPr txBox="1"/>
              <p:nvPr/>
            </p:nvSpPr>
            <p:spPr>
              <a:xfrm>
                <a:off x="3779912" y="1717580"/>
                <a:ext cx="48965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Add Contents Title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231" name="Group 33">
            <a:extLst>
              <a:ext uri="{FF2B5EF4-FFF2-40B4-BE49-F238E27FC236}">
                <a16:creationId xmlns:a16="http://schemas.microsoft.com/office/drawing/2014/main" id="{BB6FBF3D-DC05-4AFC-B525-4C0B57CBE7C7}"/>
              </a:ext>
            </a:extLst>
          </p:cNvPr>
          <p:cNvGrpSpPr/>
          <p:nvPr/>
        </p:nvGrpSpPr>
        <p:grpSpPr>
          <a:xfrm>
            <a:off x="4131421" y="5400331"/>
            <a:ext cx="379211" cy="465009"/>
            <a:chOff x="9059968" y="1747645"/>
            <a:chExt cx="850871" cy="1043383"/>
          </a:xfrm>
        </p:grpSpPr>
        <p:grpSp>
          <p:nvGrpSpPr>
            <p:cNvPr id="232" name="Group 34">
              <a:extLst>
                <a:ext uri="{FF2B5EF4-FFF2-40B4-BE49-F238E27FC236}">
                  <a16:creationId xmlns:a16="http://schemas.microsoft.com/office/drawing/2014/main" id="{0A6D9CEA-760C-41A0-BEB0-44CBC489073D}"/>
                </a:ext>
              </a:extLst>
            </p:cNvPr>
            <p:cNvGrpSpPr/>
            <p:nvPr/>
          </p:nvGrpSpPr>
          <p:grpSpPr>
            <a:xfrm>
              <a:off x="9059968" y="1747645"/>
              <a:ext cx="850871" cy="1043383"/>
              <a:chOff x="9180285" y="1511969"/>
              <a:chExt cx="2105248" cy="2581567"/>
            </a:xfrm>
          </p:grpSpPr>
          <p:sp>
            <p:nvSpPr>
              <p:cNvPr id="234" name="Freeform 25">
                <a:extLst>
                  <a:ext uri="{FF2B5EF4-FFF2-40B4-BE49-F238E27FC236}">
                    <a16:creationId xmlns:a16="http://schemas.microsoft.com/office/drawing/2014/main" id="{71BA85FC-DFD8-4E59-B97E-67300D984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46916" y="1511969"/>
                <a:ext cx="1957141" cy="872589"/>
              </a:xfrm>
              <a:custGeom>
                <a:avLst/>
                <a:gdLst>
                  <a:gd name="connsiteX0" fmla="*/ 387351 w 1957141"/>
                  <a:gd name="connsiteY0" fmla="*/ 0 h 872589"/>
                  <a:gd name="connsiteX1" fmla="*/ 978571 w 1957141"/>
                  <a:gd name="connsiteY1" fmla="*/ 0 h 872589"/>
                  <a:gd name="connsiteX2" fmla="*/ 1036819 w 1957141"/>
                  <a:gd name="connsiteY2" fmla="*/ 0 h 872589"/>
                  <a:gd name="connsiteX3" fmla="*/ 1183895 w 1957141"/>
                  <a:gd name="connsiteY3" fmla="*/ 0 h 872589"/>
                  <a:gd name="connsiteX4" fmla="*/ 1569790 w 1957141"/>
                  <a:gd name="connsiteY4" fmla="*/ 0 h 872589"/>
                  <a:gd name="connsiteX5" fmla="*/ 1731429 w 1957141"/>
                  <a:gd name="connsiteY5" fmla="*/ 33391 h 872589"/>
                  <a:gd name="connsiteX6" fmla="*/ 1855207 w 1957141"/>
                  <a:gd name="connsiteY6" fmla="*/ 123402 h 872589"/>
                  <a:gd name="connsiteX7" fmla="*/ 1957141 w 1957141"/>
                  <a:gd name="connsiteY7" fmla="*/ 387628 h 872589"/>
                  <a:gd name="connsiteX8" fmla="*/ 1917823 w 1957141"/>
                  <a:gd name="connsiteY8" fmla="*/ 553132 h 872589"/>
                  <a:gd name="connsiteX9" fmla="*/ 1820258 w 1957141"/>
                  <a:gd name="connsiteY9" fmla="*/ 707021 h 872589"/>
                  <a:gd name="connsiteX10" fmla="*/ 1702305 w 1957141"/>
                  <a:gd name="connsiteY10" fmla="*/ 856556 h 872589"/>
                  <a:gd name="connsiteX11" fmla="*/ 1688869 w 1957141"/>
                  <a:gd name="connsiteY11" fmla="*/ 872415 h 872589"/>
                  <a:gd name="connsiteX12" fmla="*/ 1659055 w 1957141"/>
                  <a:gd name="connsiteY12" fmla="*/ 836360 h 872589"/>
                  <a:gd name="connsiteX13" fmla="*/ 1550890 w 1957141"/>
                  <a:gd name="connsiteY13" fmla="*/ 747192 h 872589"/>
                  <a:gd name="connsiteX14" fmla="*/ 1587447 w 1957141"/>
                  <a:gd name="connsiteY14" fmla="*/ 704299 h 872589"/>
                  <a:gd name="connsiteX15" fmla="*/ 1668812 w 1957141"/>
                  <a:gd name="connsiteY15" fmla="*/ 598137 h 872589"/>
                  <a:gd name="connsiteX16" fmla="*/ 1751816 w 1957141"/>
                  <a:gd name="connsiteY16" fmla="*/ 470380 h 872589"/>
                  <a:gd name="connsiteX17" fmla="*/ 1770747 w 1957141"/>
                  <a:gd name="connsiteY17" fmla="*/ 387628 h 872589"/>
                  <a:gd name="connsiteX18" fmla="*/ 1738710 w 1957141"/>
                  <a:gd name="connsiteY18" fmla="*/ 278744 h 872589"/>
                  <a:gd name="connsiteX19" fmla="*/ 1655706 w 1957141"/>
                  <a:gd name="connsiteY19" fmla="*/ 203251 h 872589"/>
                  <a:gd name="connsiteX20" fmla="*/ 1569790 w 1957141"/>
                  <a:gd name="connsiteY20" fmla="*/ 185829 h 872589"/>
                  <a:gd name="connsiteX21" fmla="*/ 978571 w 1957141"/>
                  <a:gd name="connsiteY21" fmla="*/ 185829 h 872589"/>
                  <a:gd name="connsiteX22" fmla="*/ 387351 w 1957141"/>
                  <a:gd name="connsiteY22" fmla="*/ 185829 h 872589"/>
                  <a:gd name="connsiteX23" fmla="*/ 301435 w 1957141"/>
                  <a:gd name="connsiteY23" fmla="*/ 203251 h 872589"/>
                  <a:gd name="connsiteX24" fmla="*/ 240274 w 1957141"/>
                  <a:gd name="connsiteY24" fmla="*/ 248256 h 872589"/>
                  <a:gd name="connsiteX25" fmla="*/ 186394 w 1957141"/>
                  <a:gd name="connsiteY25" fmla="*/ 387628 h 872589"/>
                  <a:gd name="connsiteX26" fmla="*/ 205325 w 1957141"/>
                  <a:gd name="connsiteY26" fmla="*/ 470380 h 872589"/>
                  <a:gd name="connsiteX27" fmla="*/ 283960 w 1957141"/>
                  <a:gd name="connsiteY27" fmla="*/ 593782 h 872589"/>
                  <a:gd name="connsiteX28" fmla="*/ 390263 w 1957141"/>
                  <a:gd name="connsiteY28" fmla="*/ 728798 h 872589"/>
                  <a:gd name="connsiteX29" fmla="*/ 406062 w 1957141"/>
                  <a:gd name="connsiteY29" fmla="*/ 747606 h 872589"/>
                  <a:gd name="connsiteX30" fmla="*/ 298269 w 1957141"/>
                  <a:gd name="connsiteY30" fmla="*/ 836360 h 872589"/>
                  <a:gd name="connsiteX31" fmla="*/ 268284 w 1957141"/>
                  <a:gd name="connsiteY31" fmla="*/ 872589 h 872589"/>
                  <a:gd name="connsiteX32" fmla="*/ 224984 w 1957141"/>
                  <a:gd name="connsiteY32" fmla="*/ 821350 h 872589"/>
                  <a:gd name="connsiteX33" fmla="*/ 136883 w 1957141"/>
                  <a:gd name="connsiteY33" fmla="*/ 707021 h 872589"/>
                  <a:gd name="connsiteX34" fmla="*/ 39318 w 1957141"/>
                  <a:gd name="connsiteY34" fmla="*/ 553132 h 872589"/>
                  <a:gd name="connsiteX35" fmla="*/ 0 w 1957141"/>
                  <a:gd name="connsiteY35" fmla="*/ 387628 h 872589"/>
                  <a:gd name="connsiteX36" fmla="*/ 58248 w 1957141"/>
                  <a:gd name="connsiteY36" fmla="*/ 181474 h 872589"/>
                  <a:gd name="connsiteX37" fmla="*/ 225712 w 1957141"/>
                  <a:gd name="connsiteY37" fmla="*/ 33391 h 872589"/>
                  <a:gd name="connsiteX38" fmla="*/ 387351 w 1957141"/>
                  <a:gd name="connsiteY38" fmla="*/ 0 h 872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1957141" h="872589">
                    <a:moveTo>
                      <a:pt x="387351" y="0"/>
                    </a:moveTo>
                    <a:lnTo>
                      <a:pt x="978571" y="0"/>
                    </a:lnTo>
                    <a:lnTo>
                      <a:pt x="1036819" y="0"/>
                    </a:lnTo>
                    <a:lnTo>
                      <a:pt x="1183895" y="0"/>
                    </a:lnTo>
                    <a:lnTo>
                      <a:pt x="1569790" y="0"/>
                    </a:lnTo>
                    <a:cubicBezTo>
                      <a:pt x="1628038" y="0"/>
                      <a:pt x="1683374" y="11614"/>
                      <a:pt x="1731429" y="33391"/>
                    </a:cubicBezTo>
                    <a:cubicBezTo>
                      <a:pt x="1779484" y="55168"/>
                      <a:pt x="1821714" y="85656"/>
                      <a:pt x="1855207" y="123402"/>
                    </a:cubicBezTo>
                    <a:cubicBezTo>
                      <a:pt x="1922192" y="195992"/>
                      <a:pt x="1955685" y="291810"/>
                      <a:pt x="1957141" y="387628"/>
                    </a:cubicBezTo>
                    <a:cubicBezTo>
                      <a:pt x="1957141" y="442796"/>
                      <a:pt x="1944035" y="500867"/>
                      <a:pt x="1917823" y="553132"/>
                    </a:cubicBezTo>
                    <a:cubicBezTo>
                      <a:pt x="1893068" y="602493"/>
                      <a:pt x="1858119" y="654757"/>
                      <a:pt x="1820258" y="707021"/>
                    </a:cubicBezTo>
                    <a:cubicBezTo>
                      <a:pt x="1782396" y="759286"/>
                      <a:pt x="1741623" y="811550"/>
                      <a:pt x="1702305" y="856556"/>
                    </a:cubicBezTo>
                    <a:lnTo>
                      <a:pt x="1688869" y="872415"/>
                    </a:lnTo>
                    <a:lnTo>
                      <a:pt x="1659055" y="836360"/>
                    </a:lnTo>
                    <a:lnTo>
                      <a:pt x="1550890" y="747192"/>
                    </a:lnTo>
                    <a:lnTo>
                      <a:pt x="1587447" y="704299"/>
                    </a:lnTo>
                    <a:cubicBezTo>
                      <a:pt x="1615296" y="670001"/>
                      <a:pt x="1643328" y="633706"/>
                      <a:pt x="1668812" y="598137"/>
                    </a:cubicBezTo>
                    <a:cubicBezTo>
                      <a:pt x="1703761" y="551680"/>
                      <a:pt x="1734341" y="505223"/>
                      <a:pt x="1751816" y="470380"/>
                    </a:cubicBezTo>
                    <a:cubicBezTo>
                      <a:pt x="1763466" y="444248"/>
                      <a:pt x="1770747" y="416664"/>
                      <a:pt x="1770747" y="387628"/>
                    </a:cubicBezTo>
                    <a:cubicBezTo>
                      <a:pt x="1770747" y="349881"/>
                      <a:pt x="1759097" y="310683"/>
                      <a:pt x="1738710" y="278744"/>
                    </a:cubicBezTo>
                    <a:cubicBezTo>
                      <a:pt x="1719779" y="245353"/>
                      <a:pt x="1690655" y="219220"/>
                      <a:pt x="1655706" y="203251"/>
                    </a:cubicBezTo>
                    <a:cubicBezTo>
                      <a:pt x="1630951" y="193088"/>
                      <a:pt x="1603283" y="185829"/>
                      <a:pt x="1569790" y="185829"/>
                    </a:cubicBezTo>
                    <a:lnTo>
                      <a:pt x="978571" y="185829"/>
                    </a:lnTo>
                    <a:lnTo>
                      <a:pt x="387351" y="185829"/>
                    </a:lnTo>
                    <a:cubicBezTo>
                      <a:pt x="353858" y="185829"/>
                      <a:pt x="326190" y="193088"/>
                      <a:pt x="301435" y="203251"/>
                    </a:cubicBezTo>
                    <a:cubicBezTo>
                      <a:pt x="278135" y="213413"/>
                      <a:pt x="257748" y="229383"/>
                      <a:pt x="240274" y="248256"/>
                    </a:cubicBezTo>
                    <a:cubicBezTo>
                      <a:pt x="206781" y="284551"/>
                      <a:pt x="186394" y="336815"/>
                      <a:pt x="186394" y="387628"/>
                    </a:cubicBezTo>
                    <a:cubicBezTo>
                      <a:pt x="186394" y="416664"/>
                      <a:pt x="193675" y="444248"/>
                      <a:pt x="205325" y="470380"/>
                    </a:cubicBezTo>
                    <a:cubicBezTo>
                      <a:pt x="222800" y="503771"/>
                      <a:pt x="250467" y="548776"/>
                      <a:pt x="283960" y="593782"/>
                    </a:cubicBezTo>
                    <a:cubicBezTo>
                      <a:pt x="317453" y="638787"/>
                      <a:pt x="355314" y="686696"/>
                      <a:pt x="390263" y="728798"/>
                    </a:cubicBezTo>
                    <a:lnTo>
                      <a:pt x="406062" y="747606"/>
                    </a:lnTo>
                    <a:lnTo>
                      <a:pt x="298269" y="836360"/>
                    </a:lnTo>
                    <a:lnTo>
                      <a:pt x="268284" y="872589"/>
                    </a:lnTo>
                    <a:lnTo>
                      <a:pt x="224984" y="821350"/>
                    </a:lnTo>
                    <a:cubicBezTo>
                      <a:pt x="195495" y="785055"/>
                      <a:pt x="165279" y="746220"/>
                      <a:pt x="136883" y="707021"/>
                    </a:cubicBezTo>
                    <a:cubicBezTo>
                      <a:pt x="99022" y="654757"/>
                      <a:pt x="64073" y="602493"/>
                      <a:pt x="39318" y="553132"/>
                    </a:cubicBezTo>
                    <a:cubicBezTo>
                      <a:pt x="13106" y="500867"/>
                      <a:pt x="0" y="442796"/>
                      <a:pt x="0" y="387628"/>
                    </a:cubicBezTo>
                    <a:cubicBezTo>
                      <a:pt x="0" y="315038"/>
                      <a:pt x="20387" y="243901"/>
                      <a:pt x="58248" y="181474"/>
                    </a:cubicBezTo>
                    <a:cubicBezTo>
                      <a:pt x="96110" y="119047"/>
                      <a:pt x="152902" y="65331"/>
                      <a:pt x="225712" y="33391"/>
                    </a:cubicBezTo>
                    <a:cubicBezTo>
                      <a:pt x="273767" y="11614"/>
                      <a:pt x="329103" y="0"/>
                      <a:pt x="387351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5" name="Freeform 26">
                <a:extLst>
                  <a:ext uri="{FF2B5EF4-FFF2-40B4-BE49-F238E27FC236}">
                    <a16:creationId xmlns:a16="http://schemas.microsoft.com/office/drawing/2014/main" id="{2B804D80-778E-4764-9323-16CCBB6A43A7}"/>
                  </a:ext>
                </a:extLst>
              </p:cNvPr>
              <p:cNvSpPr/>
              <p:nvPr/>
            </p:nvSpPr>
            <p:spPr>
              <a:xfrm>
                <a:off x="9180285" y="2211572"/>
                <a:ext cx="2105248" cy="1881964"/>
              </a:xfrm>
              <a:custGeom>
                <a:avLst/>
                <a:gdLst>
                  <a:gd name="connsiteX0" fmla="*/ 1052624 w 2105248"/>
                  <a:gd name="connsiteY0" fmla="*/ 0 h 1881964"/>
                  <a:gd name="connsiteX1" fmla="*/ 2105248 w 2105248"/>
                  <a:gd name="connsiteY1" fmla="*/ 1052624 h 1881964"/>
                  <a:gd name="connsiteX2" fmla="*/ 1722191 w 2105248"/>
                  <a:gd name="connsiteY2" fmla="*/ 1864880 h 1881964"/>
                  <a:gd name="connsiteX3" fmla="*/ 1699344 w 2105248"/>
                  <a:gd name="connsiteY3" fmla="*/ 1881964 h 1881964"/>
                  <a:gd name="connsiteX4" fmla="*/ 405904 w 2105248"/>
                  <a:gd name="connsiteY4" fmla="*/ 1881964 h 1881964"/>
                  <a:gd name="connsiteX5" fmla="*/ 383057 w 2105248"/>
                  <a:gd name="connsiteY5" fmla="*/ 1864880 h 1881964"/>
                  <a:gd name="connsiteX6" fmla="*/ 0 w 2105248"/>
                  <a:gd name="connsiteY6" fmla="*/ 1052624 h 1881964"/>
                  <a:gd name="connsiteX7" fmla="*/ 1052624 w 2105248"/>
                  <a:gd name="connsiteY7" fmla="*/ 0 h 1881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05248" h="1881964">
                    <a:moveTo>
                      <a:pt x="1052624" y="0"/>
                    </a:moveTo>
                    <a:cubicBezTo>
                      <a:pt x="1633972" y="0"/>
                      <a:pt x="2105248" y="471276"/>
                      <a:pt x="2105248" y="1052624"/>
                    </a:cubicBezTo>
                    <a:cubicBezTo>
                      <a:pt x="2105248" y="1379632"/>
                      <a:pt x="1956133" y="1671813"/>
                      <a:pt x="1722191" y="1864880"/>
                    </a:cubicBezTo>
                    <a:lnTo>
                      <a:pt x="1699344" y="1881964"/>
                    </a:lnTo>
                    <a:lnTo>
                      <a:pt x="405904" y="1881964"/>
                    </a:lnTo>
                    <a:lnTo>
                      <a:pt x="383057" y="1864880"/>
                    </a:lnTo>
                    <a:cubicBezTo>
                      <a:pt x="149115" y="1671813"/>
                      <a:pt x="0" y="1379632"/>
                      <a:pt x="0" y="1052624"/>
                    </a:cubicBezTo>
                    <a:cubicBezTo>
                      <a:pt x="0" y="471276"/>
                      <a:pt x="471276" y="0"/>
                      <a:pt x="1052624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3194789F-B7AD-45A7-81F0-B8D8BC82C905}"/>
                </a:ext>
              </a:extLst>
            </p:cNvPr>
            <p:cNvSpPr txBox="1"/>
            <p:nvPr/>
          </p:nvSpPr>
          <p:spPr>
            <a:xfrm>
              <a:off x="9120517" y="2143179"/>
              <a:ext cx="729774" cy="534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</p:grpSp>
      <p:grpSp>
        <p:nvGrpSpPr>
          <p:cNvPr id="236" name="Group 38">
            <a:extLst>
              <a:ext uri="{FF2B5EF4-FFF2-40B4-BE49-F238E27FC236}">
                <a16:creationId xmlns:a16="http://schemas.microsoft.com/office/drawing/2014/main" id="{D1E71F13-2CE8-460A-9254-E7B7A373299C}"/>
              </a:ext>
            </a:extLst>
          </p:cNvPr>
          <p:cNvGrpSpPr/>
          <p:nvPr/>
        </p:nvGrpSpPr>
        <p:grpSpPr>
          <a:xfrm>
            <a:off x="4106047" y="3224182"/>
            <a:ext cx="429959" cy="297582"/>
            <a:chOff x="7788290" y="3231798"/>
            <a:chExt cx="1427820" cy="988219"/>
          </a:xfrm>
        </p:grpSpPr>
        <p:grpSp>
          <p:nvGrpSpPr>
            <p:cNvPr id="237" name="Group 39">
              <a:extLst>
                <a:ext uri="{FF2B5EF4-FFF2-40B4-BE49-F238E27FC236}">
                  <a16:creationId xmlns:a16="http://schemas.microsoft.com/office/drawing/2014/main" id="{C14978FD-67F1-4034-A5E1-AB21E63E65A9}"/>
                </a:ext>
              </a:extLst>
            </p:cNvPr>
            <p:cNvGrpSpPr/>
            <p:nvPr/>
          </p:nvGrpSpPr>
          <p:grpSpPr>
            <a:xfrm>
              <a:off x="7788290" y="3652346"/>
              <a:ext cx="1427820" cy="147123"/>
              <a:chOff x="3613210" y="4214338"/>
              <a:chExt cx="1427820" cy="147123"/>
            </a:xfrm>
          </p:grpSpPr>
          <p:sp>
            <p:nvSpPr>
              <p:cNvPr id="252" name="Rectangle 54">
                <a:extLst>
                  <a:ext uri="{FF2B5EF4-FFF2-40B4-BE49-F238E27FC236}">
                    <a16:creationId xmlns:a16="http://schemas.microsoft.com/office/drawing/2014/main" id="{74D85E5D-31B8-4BA7-9BB0-D4A89075FC6A}"/>
                  </a:ext>
                </a:extLst>
              </p:cNvPr>
              <p:cNvSpPr/>
              <p:nvPr/>
            </p:nvSpPr>
            <p:spPr>
              <a:xfrm>
                <a:off x="3987002" y="4253154"/>
                <a:ext cx="707803" cy="69491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3" name="Rounded Rectangle 45">
                <a:extLst>
                  <a:ext uri="{FF2B5EF4-FFF2-40B4-BE49-F238E27FC236}">
                    <a16:creationId xmlns:a16="http://schemas.microsoft.com/office/drawing/2014/main" id="{D04E89E2-150C-419D-B8B2-37D7B65184CD}"/>
                  </a:ext>
                </a:extLst>
              </p:cNvPr>
              <p:cNvSpPr/>
              <p:nvPr/>
            </p:nvSpPr>
            <p:spPr>
              <a:xfrm>
                <a:off x="3613210" y="4214338"/>
                <a:ext cx="468975" cy="147123"/>
              </a:xfrm>
              <a:prstGeom prst="roundRect">
                <a:avLst>
                  <a:gd name="adj" fmla="val 2649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4" name="Rounded Rectangle 46">
                <a:extLst>
                  <a:ext uri="{FF2B5EF4-FFF2-40B4-BE49-F238E27FC236}">
                    <a16:creationId xmlns:a16="http://schemas.microsoft.com/office/drawing/2014/main" id="{C55CFDA8-D332-429A-971F-F5310E590B6B}"/>
                  </a:ext>
                </a:extLst>
              </p:cNvPr>
              <p:cNvSpPr/>
              <p:nvPr/>
            </p:nvSpPr>
            <p:spPr>
              <a:xfrm>
                <a:off x="4572055" y="4214338"/>
                <a:ext cx="468975" cy="147123"/>
              </a:xfrm>
              <a:prstGeom prst="roundRect">
                <a:avLst>
                  <a:gd name="adj" fmla="val 2649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38" name="Freeform 173">
              <a:extLst>
                <a:ext uri="{FF2B5EF4-FFF2-40B4-BE49-F238E27FC236}">
                  <a16:creationId xmlns:a16="http://schemas.microsoft.com/office/drawing/2014/main" id="{0E26081E-10C5-44B7-8A24-D41777E57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3754" y="3449460"/>
              <a:ext cx="167560" cy="560560"/>
            </a:xfrm>
            <a:custGeom>
              <a:avLst/>
              <a:gdLst>
                <a:gd name="T0" fmla="*/ 169 w 169"/>
                <a:gd name="T1" fmla="*/ 485 h 569"/>
                <a:gd name="T2" fmla="*/ 84 w 169"/>
                <a:gd name="T3" fmla="*/ 569 h 569"/>
                <a:gd name="T4" fmla="*/ 0 w 169"/>
                <a:gd name="T5" fmla="*/ 485 h 569"/>
                <a:gd name="T6" fmla="*/ 0 w 169"/>
                <a:gd name="T7" fmla="*/ 85 h 569"/>
                <a:gd name="T8" fmla="*/ 84 w 169"/>
                <a:gd name="T9" fmla="*/ 0 h 569"/>
                <a:gd name="T10" fmla="*/ 169 w 169"/>
                <a:gd name="T11" fmla="*/ 85 h 569"/>
                <a:gd name="T12" fmla="*/ 169 w 169"/>
                <a:gd name="T13" fmla="*/ 48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" h="569">
                  <a:moveTo>
                    <a:pt x="169" y="485"/>
                  </a:moveTo>
                  <a:cubicBezTo>
                    <a:pt x="169" y="532"/>
                    <a:pt x="131" y="569"/>
                    <a:pt x="84" y="569"/>
                  </a:cubicBezTo>
                  <a:cubicBezTo>
                    <a:pt x="38" y="569"/>
                    <a:pt x="0" y="532"/>
                    <a:pt x="0" y="485"/>
                  </a:cubicBezTo>
                  <a:lnTo>
                    <a:pt x="0" y="85"/>
                  </a:lnTo>
                  <a:cubicBezTo>
                    <a:pt x="0" y="38"/>
                    <a:pt x="38" y="0"/>
                    <a:pt x="84" y="0"/>
                  </a:cubicBezTo>
                  <a:cubicBezTo>
                    <a:pt x="131" y="0"/>
                    <a:pt x="169" y="38"/>
                    <a:pt x="169" y="85"/>
                  </a:cubicBezTo>
                  <a:lnTo>
                    <a:pt x="169" y="48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73">
              <a:extLst>
                <a:ext uri="{FF2B5EF4-FFF2-40B4-BE49-F238E27FC236}">
                  <a16:creationId xmlns:a16="http://schemas.microsoft.com/office/drawing/2014/main" id="{7F65F41E-D95F-4540-A504-858D29D86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0919" y="3445626"/>
              <a:ext cx="167559" cy="560559"/>
            </a:xfrm>
            <a:custGeom>
              <a:avLst/>
              <a:gdLst>
                <a:gd name="T0" fmla="*/ 169 w 169"/>
                <a:gd name="T1" fmla="*/ 485 h 569"/>
                <a:gd name="T2" fmla="*/ 84 w 169"/>
                <a:gd name="T3" fmla="*/ 569 h 569"/>
                <a:gd name="T4" fmla="*/ 0 w 169"/>
                <a:gd name="T5" fmla="*/ 485 h 569"/>
                <a:gd name="T6" fmla="*/ 0 w 169"/>
                <a:gd name="T7" fmla="*/ 85 h 569"/>
                <a:gd name="T8" fmla="*/ 84 w 169"/>
                <a:gd name="T9" fmla="*/ 0 h 569"/>
                <a:gd name="T10" fmla="*/ 169 w 169"/>
                <a:gd name="T11" fmla="*/ 85 h 569"/>
                <a:gd name="T12" fmla="*/ 169 w 169"/>
                <a:gd name="T13" fmla="*/ 485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9" h="569">
                  <a:moveTo>
                    <a:pt x="169" y="485"/>
                  </a:moveTo>
                  <a:cubicBezTo>
                    <a:pt x="169" y="532"/>
                    <a:pt x="131" y="569"/>
                    <a:pt x="84" y="569"/>
                  </a:cubicBezTo>
                  <a:cubicBezTo>
                    <a:pt x="38" y="569"/>
                    <a:pt x="0" y="532"/>
                    <a:pt x="0" y="485"/>
                  </a:cubicBezTo>
                  <a:lnTo>
                    <a:pt x="0" y="85"/>
                  </a:lnTo>
                  <a:cubicBezTo>
                    <a:pt x="0" y="38"/>
                    <a:pt x="38" y="0"/>
                    <a:pt x="84" y="0"/>
                  </a:cubicBezTo>
                  <a:cubicBezTo>
                    <a:pt x="131" y="0"/>
                    <a:pt x="169" y="38"/>
                    <a:pt x="169" y="85"/>
                  </a:cubicBezTo>
                  <a:lnTo>
                    <a:pt x="169" y="48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40" name="Group 42">
              <a:extLst>
                <a:ext uri="{FF2B5EF4-FFF2-40B4-BE49-F238E27FC236}">
                  <a16:creationId xmlns:a16="http://schemas.microsoft.com/office/drawing/2014/main" id="{C3643A11-B178-45DE-8749-BD6F70842C80}"/>
                </a:ext>
              </a:extLst>
            </p:cNvPr>
            <p:cNvGrpSpPr/>
            <p:nvPr/>
          </p:nvGrpSpPr>
          <p:grpSpPr>
            <a:xfrm>
              <a:off x="8350158" y="3231798"/>
              <a:ext cx="304356" cy="988219"/>
              <a:chOff x="4188726" y="3851276"/>
              <a:chExt cx="304356" cy="988219"/>
            </a:xfrm>
          </p:grpSpPr>
          <p:sp>
            <p:nvSpPr>
              <p:cNvPr id="241" name="Rounded Rectangle 33">
                <a:extLst>
                  <a:ext uri="{FF2B5EF4-FFF2-40B4-BE49-F238E27FC236}">
                    <a16:creationId xmlns:a16="http://schemas.microsoft.com/office/drawing/2014/main" id="{F300595D-B967-4D7C-BB7E-327B67B6A1BA}"/>
                  </a:ext>
                </a:extLst>
              </p:cNvPr>
              <p:cNvSpPr/>
              <p:nvPr/>
            </p:nvSpPr>
            <p:spPr>
              <a:xfrm>
                <a:off x="4188726" y="3851276"/>
                <a:ext cx="304356" cy="988219"/>
              </a:xfrm>
              <a:prstGeom prst="roundRect">
                <a:avLst>
                  <a:gd name="adj" fmla="val 25546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42" name="Group 44">
                <a:extLst>
                  <a:ext uri="{FF2B5EF4-FFF2-40B4-BE49-F238E27FC236}">
                    <a16:creationId xmlns:a16="http://schemas.microsoft.com/office/drawing/2014/main" id="{1D9E5220-165E-4051-9888-99787C99CC26}"/>
                  </a:ext>
                </a:extLst>
              </p:cNvPr>
              <p:cNvGrpSpPr/>
              <p:nvPr/>
            </p:nvGrpSpPr>
            <p:grpSpPr>
              <a:xfrm>
                <a:off x="4226512" y="3916915"/>
                <a:ext cx="228784" cy="856940"/>
                <a:chOff x="3761482" y="3908642"/>
                <a:chExt cx="228784" cy="856940"/>
              </a:xfrm>
              <a:solidFill>
                <a:schemeClr val="tx1">
                  <a:lumMod val="75000"/>
                  <a:lumOff val="25000"/>
                </a:schemeClr>
              </a:solidFill>
            </p:grpSpPr>
            <p:sp>
              <p:nvSpPr>
                <p:cNvPr id="243" name="Freeform 251">
                  <a:extLst>
                    <a:ext uri="{FF2B5EF4-FFF2-40B4-BE49-F238E27FC236}">
                      <a16:creationId xmlns:a16="http://schemas.microsoft.com/office/drawing/2014/main" id="{824FC116-7546-4B52-AD24-9D09C73B6F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3908642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251">
                  <a:extLst>
                    <a:ext uri="{FF2B5EF4-FFF2-40B4-BE49-F238E27FC236}">
                      <a16:creationId xmlns:a16="http://schemas.microsoft.com/office/drawing/2014/main" id="{FD3C4E09-A4AF-45D9-9B74-6392BD313A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010045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251">
                  <a:extLst>
                    <a:ext uri="{FF2B5EF4-FFF2-40B4-BE49-F238E27FC236}">
                      <a16:creationId xmlns:a16="http://schemas.microsoft.com/office/drawing/2014/main" id="{17A57B77-9094-41AC-90B9-D3DB01DB9C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111448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Freeform 251">
                  <a:extLst>
                    <a:ext uri="{FF2B5EF4-FFF2-40B4-BE49-F238E27FC236}">
                      <a16:creationId xmlns:a16="http://schemas.microsoft.com/office/drawing/2014/main" id="{9BCEAF78-F994-4EB7-9352-0555A60A0E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212851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251">
                  <a:extLst>
                    <a:ext uri="{FF2B5EF4-FFF2-40B4-BE49-F238E27FC236}">
                      <a16:creationId xmlns:a16="http://schemas.microsoft.com/office/drawing/2014/main" id="{574185C3-BB56-4CA7-8FDB-C2D0B895DA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314254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251">
                  <a:extLst>
                    <a:ext uri="{FF2B5EF4-FFF2-40B4-BE49-F238E27FC236}">
                      <a16:creationId xmlns:a16="http://schemas.microsoft.com/office/drawing/2014/main" id="{0CF85D23-1CB3-413F-B822-0636C113C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415657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251">
                  <a:extLst>
                    <a:ext uri="{FF2B5EF4-FFF2-40B4-BE49-F238E27FC236}">
                      <a16:creationId xmlns:a16="http://schemas.microsoft.com/office/drawing/2014/main" id="{62824E8D-4732-4A3B-8C20-DA54D49100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517060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Freeform 251">
                  <a:extLst>
                    <a:ext uri="{FF2B5EF4-FFF2-40B4-BE49-F238E27FC236}">
                      <a16:creationId xmlns:a16="http://schemas.microsoft.com/office/drawing/2014/main" id="{DFA56725-07B2-4749-AA65-7B872BC3B8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618463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251">
                  <a:extLst>
                    <a:ext uri="{FF2B5EF4-FFF2-40B4-BE49-F238E27FC236}">
                      <a16:creationId xmlns:a16="http://schemas.microsoft.com/office/drawing/2014/main" id="{1052484E-04AA-4019-BDF5-C94F5E460D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1482" y="4719863"/>
                  <a:ext cx="228784" cy="45719"/>
                </a:xfrm>
                <a:custGeom>
                  <a:avLst/>
                  <a:gdLst>
                    <a:gd name="T0" fmla="*/ 672 w 672"/>
                    <a:gd name="T1" fmla="*/ 191 h 249"/>
                    <a:gd name="T2" fmla="*/ 615 w 672"/>
                    <a:gd name="T3" fmla="*/ 249 h 249"/>
                    <a:gd name="T4" fmla="*/ 57 w 672"/>
                    <a:gd name="T5" fmla="*/ 249 h 249"/>
                    <a:gd name="T6" fmla="*/ 0 w 672"/>
                    <a:gd name="T7" fmla="*/ 191 h 249"/>
                    <a:gd name="T8" fmla="*/ 0 w 672"/>
                    <a:gd name="T9" fmla="*/ 58 h 249"/>
                    <a:gd name="T10" fmla="*/ 57 w 672"/>
                    <a:gd name="T11" fmla="*/ 0 h 249"/>
                    <a:gd name="T12" fmla="*/ 615 w 672"/>
                    <a:gd name="T13" fmla="*/ 0 h 249"/>
                    <a:gd name="T14" fmla="*/ 672 w 672"/>
                    <a:gd name="T15" fmla="*/ 58 h 249"/>
                    <a:gd name="T16" fmla="*/ 672 w 672"/>
                    <a:gd name="T17" fmla="*/ 191 h 2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72" h="249">
                      <a:moveTo>
                        <a:pt x="672" y="191"/>
                      </a:moveTo>
                      <a:cubicBezTo>
                        <a:pt x="672" y="223"/>
                        <a:pt x="647" y="249"/>
                        <a:pt x="615" y="249"/>
                      </a:cubicBezTo>
                      <a:lnTo>
                        <a:pt x="57" y="249"/>
                      </a:lnTo>
                      <a:cubicBezTo>
                        <a:pt x="26" y="249"/>
                        <a:pt x="0" y="223"/>
                        <a:pt x="0" y="191"/>
                      </a:cubicBezTo>
                      <a:lnTo>
                        <a:pt x="0" y="58"/>
                      </a:lnTo>
                      <a:cubicBezTo>
                        <a:pt x="0" y="26"/>
                        <a:pt x="26" y="0"/>
                        <a:pt x="57" y="0"/>
                      </a:cubicBezTo>
                      <a:lnTo>
                        <a:pt x="615" y="0"/>
                      </a:lnTo>
                      <a:cubicBezTo>
                        <a:pt x="647" y="0"/>
                        <a:pt x="672" y="26"/>
                        <a:pt x="672" y="58"/>
                      </a:cubicBezTo>
                      <a:lnTo>
                        <a:pt x="672" y="19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55" name="Group 57">
            <a:extLst>
              <a:ext uri="{FF2B5EF4-FFF2-40B4-BE49-F238E27FC236}">
                <a16:creationId xmlns:a16="http://schemas.microsoft.com/office/drawing/2014/main" id="{D2A66D29-0B52-414D-BC81-0FE41332EEEC}"/>
              </a:ext>
            </a:extLst>
          </p:cNvPr>
          <p:cNvGrpSpPr/>
          <p:nvPr/>
        </p:nvGrpSpPr>
        <p:grpSpPr>
          <a:xfrm>
            <a:off x="4122510" y="2033182"/>
            <a:ext cx="397034" cy="397034"/>
            <a:chOff x="4258860" y="3009267"/>
            <a:chExt cx="397034" cy="397034"/>
          </a:xfrm>
        </p:grpSpPr>
        <p:sp>
          <p:nvSpPr>
            <p:cNvPr id="256" name="Freeform 8">
              <a:extLst>
                <a:ext uri="{FF2B5EF4-FFF2-40B4-BE49-F238E27FC236}">
                  <a16:creationId xmlns:a16="http://schemas.microsoft.com/office/drawing/2014/main" id="{53B8B81D-CFAF-477D-BE5A-A3F4BECE448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8860" y="3207784"/>
              <a:ext cx="397034" cy="152907"/>
            </a:xfrm>
            <a:custGeom>
              <a:avLst/>
              <a:gdLst>
                <a:gd name="T0" fmla="*/ 425 w 448"/>
                <a:gd name="T1" fmla="*/ 0 h 173"/>
                <a:gd name="T2" fmla="*/ 358 w 448"/>
                <a:gd name="T3" fmla="*/ 0 h 173"/>
                <a:gd name="T4" fmla="*/ 343 w 448"/>
                <a:gd name="T5" fmla="*/ 14 h 173"/>
                <a:gd name="T6" fmla="*/ 343 w 448"/>
                <a:gd name="T7" fmla="*/ 44 h 173"/>
                <a:gd name="T8" fmla="*/ 326 w 448"/>
                <a:gd name="T9" fmla="*/ 62 h 173"/>
                <a:gd name="T10" fmla="*/ 301 w 448"/>
                <a:gd name="T11" fmla="*/ 61 h 173"/>
                <a:gd name="T12" fmla="*/ 224 w 448"/>
                <a:gd name="T13" fmla="*/ 47 h 173"/>
                <a:gd name="T14" fmla="*/ 148 w 448"/>
                <a:gd name="T15" fmla="*/ 61 h 173"/>
                <a:gd name="T16" fmla="*/ 123 w 448"/>
                <a:gd name="T17" fmla="*/ 62 h 173"/>
                <a:gd name="T18" fmla="*/ 106 w 448"/>
                <a:gd name="T19" fmla="*/ 44 h 173"/>
                <a:gd name="T20" fmla="*/ 106 w 448"/>
                <a:gd name="T21" fmla="*/ 14 h 173"/>
                <a:gd name="T22" fmla="*/ 91 w 448"/>
                <a:gd name="T23" fmla="*/ 0 h 173"/>
                <a:gd name="T24" fmla="*/ 24 w 448"/>
                <a:gd name="T25" fmla="*/ 0 h 173"/>
                <a:gd name="T26" fmla="*/ 10 w 448"/>
                <a:gd name="T27" fmla="*/ 14 h 173"/>
                <a:gd name="T28" fmla="*/ 10 w 448"/>
                <a:gd name="T29" fmla="*/ 31 h 173"/>
                <a:gd name="T30" fmla="*/ 10 w 448"/>
                <a:gd name="T31" fmla="*/ 43 h 173"/>
                <a:gd name="T32" fmla="*/ 9 w 448"/>
                <a:gd name="T33" fmla="*/ 48 h 173"/>
                <a:gd name="T34" fmla="*/ 8 w 448"/>
                <a:gd name="T35" fmla="*/ 53 h 173"/>
                <a:gd name="T36" fmla="*/ 5 w 448"/>
                <a:gd name="T37" fmla="*/ 119 h 173"/>
                <a:gd name="T38" fmla="*/ 7 w 448"/>
                <a:gd name="T39" fmla="*/ 123 h 173"/>
                <a:gd name="T40" fmla="*/ 10 w 448"/>
                <a:gd name="T41" fmla="*/ 131 h 173"/>
                <a:gd name="T42" fmla="*/ 10 w 448"/>
                <a:gd name="T43" fmla="*/ 143 h 173"/>
                <a:gd name="T44" fmla="*/ 10 w 448"/>
                <a:gd name="T45" fmla="*/ 160 h 173"/>
                <a:gd name="T46" fmla="*/ 24 w 448"/>
                <a:gd name="T47" fmla="*/ 173 h 173"/>
                <a:gd name="T48" fmla="*/ 91 w 448"/>
                <a:gd name="T49" fmla="*/ 173 h 173"/>
                <a:gd name="T50" fmla="*/ 106 w 448"/>
                <a:gd name="T51" fmla="*/ 160 h 173"/>
                <a:gd name="T52" fmla="*/ 106 w 448"/>
                <a:gd name="T53" fmla="*/ 130 h 173"/>
                <a:gd name="T54" fmla="*/ 123 w 448"/>
                <a:gd name="T55" fmla="*/ 112 h 173"/>
                <a:gd name="T56" fmla="*/ 148 w 448"/>
                <a:gd name="T57" fmla="*/ 113 h 173"/>
                <a:gd name="T58" fmla="*/ 224 w 448"/>
                <a:gd name="T59" fmla="*/ 126 h 173"/>
                <a:gd name="T60" fmla="*/ 301 w 448"/>
                <a:gd name="T61" fmla="*/ 113 h 173"/>
                <a:gd name="T62" fmla="*/ 326 w 448"/>
                <a:gd name="T63" fmla="*/ 112 h 173"/>
                <a:gd name="T64" fmla="*/ 343 w 448"/>
                <a:gd name="T65" fmla="*/ 130 h 173"/>
                <a:gd name="T66" fmla="*/ 343 w 448"/>
                <a:gd name="T67" fmla="*/ 160 h 173"/>
                <a:gd name="T68" fmla="*/ 358 w 448"/>
                <a:gd name="T69" fmla="*/ 173 h 173"/>
                <a:gd name="T70" fmla="*/ 425 w 448"/>
                <a:gd name="T71" fmla="*/ 173 h 173"/>
                <a:gd name="T72" fmla="*/ 439 w 448"/>
                <a:gd name="T73" fmla="*/ 160 h 173"/>
                <a:gd name="T74" fmla="*/ 439 w 448"/>
                <a:gd name="T75" fmla="*/ 150 h 173"/>
                <a:gd name="T76" fmla="*/ 439 w 448"/>
                <a:gd name="T77" fmla="*/ 143 h 173"/>
                <a:gd name="T78" fmla="*/ 443 w 448"/>
                <a:gd name="T79" fmla="*/ 72 h 173"/>
                <a:gd name="T80" fmla="*/ 443 w 448"/>
                <a:gd name="T81" fmla="*/ 65 h 173"/>
                <a:gd name="T82" fmla="*/ 443 w 448"/>
                <a:gd name="T83" fmla="*/ 58 h 173"/>
                <a:gd name="T84" fmla="*/ 441 w 448"/>
                <a:gd name="T85" fmla="*/ 50 h 173"/>
                <a:gd name="T86" fmla="*/ 439 w 448"/>
                <a:gd name="T87" fmla="*/ 43 h 173"/>
                <a:gd name="T88" fmla="*/ 439 w 448"/>
                <a:gd name="T89" fmla="*/ 31 h 173"/>
                <a:gd name="T90" fmla="*/ 439 w 448"/>
                <a:gd name="T91" fmla="*/ 14 h 173"/>
                <a:gd name="T92" fmla="*/ 425 w 448"/>
                <a:gd name="T93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48" h="173">
                  <a:moveTo>
                    <a:pt x="425" y="0"/>
                  </a:moveTo>
                  <a:cubicBezTo>
                    <a:pt x="358" y="0"/>
                    <a:pt x="358" y="0"/>
                    <a:pt x="358" y="0"/>
                  </a:cubicBezTo>
                  <a:cubicBezTo>
                    <a:pt x="350" y="0"/>
                    <a:pt x="343" y="6"/>
                    <a:pt x="343" y="14"/>
                  </a:cubicBezTo>
                  <a:cubicBezTo>
                    <a:pt x="343" y="44"/>
                    <a:pt x="343" y="44"/>
                    <a:pt x="343" y="44"/>
                  </a:cubicBezTo>
                  <a:cubicBezTo>
                    <a:pt x="343" y="54"/>
                    <a:pt x="335" y="62"/>
                    <a:pt x="326" y="62"/>
                  </a:cubicBezTo>
                  <a:cubicBezTo>
                    <a:pt x="316" y="62"/>
                    <a:pt x="306" y="62"/>
                    <a:pt x="301" y="61"/>
                  </a:cubicBezTo>
                  <a:cubicBezTo>
                    <a:pt x="281" y="57"/>
                    <a:pt x="255" y="47"/>
                    <a:pt x="224" y="47"/>
                  </a:cubicBezTo>
                  <a:cubicBezTo>
                    <a:pt x="194" y="47"/>
                    <a:pt x="168" y="57"/>
                    <a:pt x="148" y="61"/>
                  </a:cubicBezTo>
                  <a:cubicBezTo>
                    <a:pt x="143" y="62"/>
                    <a:pt x="132" y="62"/>
                    <a:pt x="123" y="62"/>
                  </a:cubicBezTo>
                  <a:cubicBezTo>
                    <a:pt x="113" y="62"/>
                    <a:pt x="106" y="54"/>
                    <a:pt x="106" y="44"/>
                  </a:cubicBezTo>
                  <a:cubicBezTo>
                    <a:pt x="106" y="14"/>
                    <a:pt x="106" y="14"/>
                    <a:pt x="106" y="14"/>
                  </a:cubicBezTo>
                  <a:cubicBezTo>
                    <a:pt x="106" y="6"/>
                    <a:pt x="99" y="0"/>
                    <a:pt x="91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6" y="0"/>
                    <a:pt x="10" y="6"/>
                    <a:pt x="10" y="14"/>
                  </a:cubicBezTo>
                  <a:cubicBezTo>
                    <a:pt x="10" y="14"/>
                    <a:pt x="10" y="20"/>
                    <a:pt x="10" y="31"/>
                  </a:cubicBezTo>
                  <a:cubicBezTo>
                    <a:pt x="10" y="34"/>
                    <a:pt x="10" y="38"/>
                    <a:pt x="10" y="43"/>
                  </a:cubicBezTo>
                  <a:cubicBezTo>
                    <a:pt x="10" y="44"/>
                    <a:pt x="9" y="46"/>
                    <a:pt x="9" y="48"/>
                  </a:cubicBezTo>
                  <a:cubicBezTo>
                    <a:pt x="8" y="50"/>
                    <a:pt x="8" y="51"/>
                    <a:pt x="8" y="53"/>
                  </a:cubicBezTo>
                  <a:cubicBezTo>
                    <a:pt x="0" y="74"/>
                    <a:pt x="4" y="98"/>
                    <a:pt x="5" y="119"/>
                  </a:cubicBezTo>
                  <a:cubicBezTo>
                    <a:pt x="6" y="120"/>
                    <a:pt x="6" y="122"/>
                    <a:pt x="7" y="123"/>
                  </a:cubicBezTo>
                  <a:cubicBezTo>
                    <a:pt x="8" y="126"/>
                    <a:pt x="9" y="129"/>
                    <a:pt x="10" y="131"/>
                  </a:cubicBezTo>
                  <a:cubicBezTo>
                    <a:pt x="10" y="135"/>
                    <a:pt x="10" y="139"/>
                    <a:pt x="10" y="143"/>
                  </a:cubicBezTo>
                  <a:cubicBezTo>
                    <a:pt x="10" y="154"/>
                    <a:pt x="10" y="160"/>
                    <a:pt x="10" y="160"/>
                  </a:cubicBezTo>
                  <a:cubicBezTo>
                    <a:pt x="10" y="168"/>
                    <a:pt x="16" y="173"/>
                    <a:pt x="24" y="173"/>
                  </a:cubicBezTo>
                  <a:cubicBezTo>
                    <a:pt x="91" y="173"/>
                    <a:pt x="91" y="173"/>
                    <a:pt x="91" y="173"/>
                  </a:cubicBezTo>
                  <a:cubicBezTo>
                    <a:pt x="99" y="173"/>
                    <a:pt x="106" y="168"/>
                    <a:pt x="106" y="160"/>
                  </a:cubicBezTo>
                  <a:cubicBezTo>
                    <a:pt x="106" y="130"/>
                    <a:pt x="106" y="130"/>
                    <a:pt x="106" y="130"/>
                  </a:cubicBezTo>
                  <a:cubicBezTo>
                    <a:pt x="106" y="120"/>
                    <a:pt x="113" y="112"/>
                    <a:pt x="123" y="112"/>
                  </a:cubicBezTo>
                  <a:cubicBezTo>
                    <a:pt x="132" y="111"/>
                    <a:pt x="143" y="111"/>
                    <a:pt x="148" y="113"/>
                  </a:cubicBezTo>
                  <a:cubicBezTo>
                    <a:pt x="168" y="117"/>
                    <a:pt x="194" y="126"/>
                    <a:pt x="224" y="126"/>
                  </a:cubicBezTo>
                  <a:cubicBezTo>
                    <a:pt x="255" y="126"/>
                    <a:pt x="281" y="117"/>
                    <a:pt x="301" y="113"/>
                  </a:cubicBezTo>
                  <a:cubicBezTo>
                    <a:pt x="306" y="111"/>
                    <a:pt x="316" y="111"/>
                    <a:pt x="326" y="112"/>
                  </a:cubicBezTo>
                  <a:cubicBezTo>
                    <a:pt x="335" y="112"/>
                    <a:pt x="343" y="120"/>
                    <a:pt x="343" y="130"/>
                  </a:cubicBezTo>
                  <a:cubicBezTo>
                    <a:pt x="343" y="160"/>
                    <a:pt x="343" y="160"/>
                    <a:pt x="343" y="160"/>
                  </a:cubicBezTo>
                  <a:cubicBezTo>
                    <a:pt x="343" y="168"/>
                    <a:pt x="350" y="173"/>
                    <a:pt x="358" y="173"/>
                  </a:cubicBezTo>
                  <a:cubicBezTo>
                    <a:pt x="425" y="173"/>
                    <a:pt x="425" y="173"/>
                    <a:pt x="425" y="173"/>
                  </a:cubicBezTo>
                  <a:cubicBezTo>
                    <a:pt x="433" y="173"/>
                    <a:pt x="439" y="168"/>
                    <a:pt x="439" y="160"/>
                  </a:cubicBezTo>
                  <a:cubicBezTo>
                    <a:pt x="439" y="160"/>
                    <a:pt x="439" y="157"/>
                    <a:pt x="439" y="150"/>
                  </a:cubicBezTo>
                  <a:cubicBezTo>
                    <a:pt x="439" y="148"/>
                    <a:pt x="439" y="146"/>
                    <a:pt x="439" y="143"/>
                  </a:cubicBezTo>
                  <a:cubicBezTo>
                    <a:pt x="440" y="118"/>
                    <a:pt x="448" y="98"/>
                    <a:pt x="443" y="72"/>
                  </a:cubicBezTo>
                  <a:cubicBezTo>
                    <a:pt x="443" y="70"/>
                    <a:pt x="443" y="68"/>
                    <a:pt x="443" y="65"/>
                  </a:cubicBezTo>
                  <a:cubicBezTo>
                    <a:pt x="443" y="63"/>
                    <a:pt x="443" y="60"/>
                    <a:pt x="443" y="58"/>
                  </a:cubicBezTo>
                  <a:cubicBezTo>
                    <a:pt x="442" y="55"/>
                    <a:pt x="442" y="53"/>
                    <a:pt x="441" y="50"/>
                  </a:cubicBezTo>
                  <a:cubicBezTo>
                    <a:pt x="440" y="48"/>
                    <a:pt x="440" y="45"/>
                    <a:pt x="439" y="43"/>
                  </a:cubicBezTo>
                  <a:cubicBezTo>
                    <a:pt x="439" y="38"/>
                    <a:pt x="439" y="34"/>
                    <a:pt x="439" y="31"/>
                  </a:cubicBezTo>
                  <a:cubicBezTo>
                    <a:pt x="439" y="20"/>
                    <a:pt x="439" y="14"/>
                    <a:pt x="439" y="14"/>
                  </a:cubicBezTo>
                  <a:cubicBezTo>
                    <a:pt x="439" y="6"/>
                    <a:pt x="433" y="0"/>
                    <a:pt x="4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8">
              <a:extLst>
                <a:ext uri="{FF2B5EF4-FFF2-40B4-BE49-F238E27FC236}">
                  <a16:creationId xmlns:a16="http://schemas.microsoft.com/office/drawing/2014/main" id="{0ADCB804-4972-4AB7-8B65-AD3DEE9BD1F4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4261326" y="3131330"/>
              <a:ext cx="397034" cy="152907"/>
            </a:xfrm>
            <a:custGeom>
              <a:avLst/>
              <a:gdLst>
                <a:gd name="T0" fmla="*/ 425 w 448"/>
                <a:gd name="T1" fmla="*/ 0 h 173"/>
                <a:gd name="T2" fmla="*/ 358 w 448"/>
                <a:gd name="T3" fmla="*/ 0 h 173"/>
                <a:gd name="T4" fmla="*/ 343 w 448"/>
                <a:gd name="T5" fmla="*/ 14 h 173"/>
                <a:gd name="T6" fmla="*/ 343 w 448"/>
                <a:gd name="T7" fmla="*/ 44 h 173"/>
                <a:gd name="T8" fmla="*/ 326 w 448"/>
                <a:gd name="T9" fmla="*/ 62 h 173"/>
                <a:gd name="T10" fmla="*/ 301 w 448"/>
                <a:gd name="T11" fmla="*/ 61 h 173"/>
                <a:gd name="T12" fmla="*/ 224 w 448"/>
                <a:gd name="T13" fmla="*/ 47 h 173"/>
                <a:gd name="T14" fmla="*/ 148 w 448"/>
                <a:gd name="T15" fmla="*/ 61 h 173"/>
                <a:gd name="T16" fmla="*/ 123 w 448"/>
                <a:gd name="T17" fmla="*/ 62 h 173"/>
                <a:gd name="T18" fmla="*/ 106 w 448"/>
                <a:gd name="T19" fmla="*/ 44 h 173"/>
                <a:gd name="T20" fmla="*/ 106 w 448"/>
                <a:gd name="T21" fmla="*/ 14 h 173"/>
                <a:gd name="T22" fmla="*/ 91 w 448"/>
                <a:gd name="T23" fmla="*/ 0 h 173"/>
                <a:gd name="T24" fmla="*/ 24 w 448"/>
                <a:gd name="T25" fmla="*/ 0 h 173"/>
                <a:gd name="T26" fmla="*/ 10 w 448"/>
                <a:gd name="T27" fmla="*/ 14 h 173"/>
                <a:gd name="T28" fmla="*/ 10 w 448"/>
                <a:gd name="T29" fmla="*/ 31 h 173"/>
                <a:gd name="T30" fmla="*/ 10 w 448"/>
                <a:gd name="T31" fmla="*/ 43 h 173"/>
                <a:gd name="T32" fmla="*/ 9 w 448"/>
                <a:gd name="T33" fmla="*/ 48 h 173"/>
                <a:gd name="T34" fmla="*/ 8 w 448"/>
                <a:gd name="T35" fmla="*/ 53 h 173"/>
                <a:gd name="T36" fmla="*/ 5 w 448"/>
                <a:gd name="T37" fmla="*/ 119 h 173"/>
                <a:gd name="T38" fmla="*/ 7 w 448"/>
                <a:gd name="T39" fmla="*/ 123 h 173"/>
                <a:gd name="T40" fmla="*/ 10 w 448"/>
                <a:gd name="T41" fmla="*/ 131 h 173"/>
                <a:gd name="T42" fmla="*/ 10 w 448"/>
                <a:gd name="T43" fmla="*/ 143 h 173"/>
                <a:gd name="T44" fmla="*/ 10 w 448"/>
                <a:gd name="T45" fmla="*/ 160 h 173"/>
                <a:gd name="T46" fmla="*/ 24 w 448"/>
                <a:gd name="T47" fmla="*/ 173 h 173"/>
                <a:gd name="T48" fmla="*/ 91 w 448"/>
                <a:gd name="T49" fmla="*/ 173 h 173"/>
                <a:gd name="T50" fmla="*/ 106 w 448"/>
                <a:gd name="T51" fmla="*/ 160 h 173"/>
                <a:gd name="T52" fmla="*/ 106 w 448"/>
                <a:gd name="T53" fmla="*/ 130 h 173"/>
                <a:gd name="T54" fmla="*/ 123 w 448"/>
                <a:gd name="T55" fmla="*/ 112 h 173"/>
                <a:gd name="T56" fmla="*/ 148 w 448"/>
                <a:gd name="T57" fmla="*/ 113 h 173"/>
                <a:gd name="T58" fmla="*/ 224 w 448"/>
                <a:gd name="T59" fmla="*/ 126 h 173"/>
                <a:gd name="T60" fmla="*/ 301 w 448"/>
                <a:gd name="T61" fmla="*/ 113 h 173"/>
                <a:gd name="T62" fmla="*/ 326 w 448"/>
                <a:gd name="T63" fmla="*/ 112 h 173"/>
                <a:gd name="T64" fmla="*/ 343 w 448"/>
                <a:gd name="T65" fmla="*/ 130 h 173"/>
                <a:gd name="T66" fmla="*/ 343 w 448"/>
                <a:gd name="T67" fmla="*/ 160 h 173"/>
                <a:gd name="T68" fmla="*/ 358 w 448"/>
                <a:gd name="T69" fmla="*/ 173 h 173"/>
                <a:gd name="T70" fmla="*/ 425 w 448"/>
                <a:gd name="T71" fmla="*/ 173 h 173"/>
                <a:gd name="T72" fmla="*/ 439 w 448"/>
                <a:gd name="T73" fmla="*/ 160 h 173"/>
                <a:gd name="T74" fmla="*/ 439 w 448"/>
                <a:gd name="T75" fmla="*/ 150 h 173"/>
                <a:gd name="T76" fmla="*/ 439 w 448"/>
                <a:gd name="T77" fmla="*/ 143 h 173"/>
                <a:gd name="T78" fmla="*/ 443 w 448"/>
                <a:gd name="T79" fmla="*/ 72 h 173"/>
                <a:gd name="T80" fmla="*/ 443 w 448"/>
                <a:gd name="T81" fmla="*/ 65 h 173"/>
                <a:gd name="T82" fmla="*/ 443 w 448"/>
                <a:gd name="T83" fmla="*/ 58 h 173"/>
                <a:gd name="T84" fmla="*/ 441 w 448"/>
                <a:gd name="T85" fmla="*/ 50 h 173"/>
                <a:gd name="T86" fmla="*/ 439 w 448"/>
                <a:gd name="T87" fmla="*/ 43 h 173"/>
                <a:gd name="T88" fmla="*/ 439 w 448"/>
                <a:gd name="T89" fmla="*/ 31 h 173"/>
                <a:gd name="T90" fmla="*/ 439 w 448"/>
                <a:gd name="T91" fmla="*/ 14 h 173"/>
                <a:gd name="T92" fmla="*/ 425 w 448"/>
                <a:gd name="T93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448" h="173">
                  <a:moveTo>
                    <a:pt x="425" y="0"/>
                  </a:moveTo>
                  <a:cubicBezTo>
                    <a:pt x="358" y="0"/>
                    <a:pt x="358" y="0"/>
                    <a:pt x="358" y="0"/>
                  </a:cubicBezTo>
                  <a:cubicBezTo>
                    <a:pt x="350" y="0"/>
                    <a:pt x="343" y="6"/>
                    <a:pt x="343" y="14"/>
                  </a:cubicBezTo>
                  <a:cubicBezTo>
                    <a:pt x="343" y="44"/>
                    <a:pt x="343" y="44"/>
                    <a:pt x="343" y="44"/>
                  </a:cubicBezTo>
                  <a:cubicBezTo>
                    <a:pt x="343" y="54"/>
                    <a:pt x="335" y="62"/>
                    <a:pt x="326" y="62"/>
                  </a:cubicBezTo>
                  <a:cubicBezTo>
                    <a:pt x="316" y="62"/>
                    <a:pt x="306" y="62"/>
                    <a:pt x="301" y="61"/>
                  </a:cubicBezTo>
                  <a:cubicBezTo>
                    <a:pt x="281" y="57"/>
                    <a:pt x="255" y="47"/>
                    <a:pt x="224" y="47"/>
                  </a:cubicBezTo>
                  <a:cubicBezTo>
                    <a:pt x="194" y="47"/>
                    <a:pt x="168" y="57"/>
                    <a:pt x="148" y="61"/>
                  </a:cubicBezTo>
                  <a:cubicBezTo>
                    <a:pt x="143" y="62"/>
                    <a:pt x="132" y="62"/>
                    <a:pt x="123" y="62"/>
                  </a:cubicBezTo>
                  <a:cubicBezTo>
                    <a:pt x="113" y="62"/>
                    <a:pt x="106" y="54"/>
                    <a:pt x="106" y="44"/>
                  </a:cubicBezTo>
                  <a:cubicBezTo>
                    <a:pt x="106" y="14"/>
                    <a:pt x="106" y="14"/>
                    <a:pt x="106" y="14"/>
                  </a:cubicBezTo>
                  <a:cubicBezTo>
                    <a:pt x="106" y="6"/>
                    <a:pt x="99" y="0"/>
                    <a:pt x="91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16" y="0"/>
                    <a:pt x="10" y="6"/>
                    <a:pt x="10" y="14"/>
                  </a:cubicBezTo>
                  <a:cubicBezTo>
                    <a:pt x="10" y="14"/>
                    <a:pt x="10" y="20"/>
                    <a:pt x="10" y="31"/>
                  </a:cubicBezTo>
                  <a:cubicBezTo>
                    <a:pt x="10" y="34"/>
                    <a:pt x="10" y="38"/>
                    <a:pt x="10" y="43"/>
                  </a:cubicBezTo>
                  <a:cubicBezTo>
                    <a:pt x="10" y="44"/>
                    <a:pt x="9" y="46"/>
                    <a:pt x="9" y="48"/>
                  </a:cubicBezTo>
                  <a:cubicBezTo>
                    <a:pt x="8" y="50"/>
                    <a:pt x="8" y="51"/>
                    <a:pt x="8" y="53"/>
                  </a:cubicBezTo>
                  <a:cubicBezTo>
                    <a:pt x="0" y="74"/>
                    <a:pt x="4" y="98"/>
                    <a:pt x="5" y="119"/>
                  </a:cubicBezTo>
                  <a:cubicBezTo>
                    <a:pt x="6" y="120"/>
                    <a:pt x="6" y="122"/>
                    <a:pt x="7" y="123"/>
                  </a:cubicBezTo>
                  <a:cubicBezTo>
                    <a:pt x="8" y="126"/>
                    <a:pt x="9" y="129"/>
                    <a:pt x="10" y="131"/>
                  </a:cubicBezTo>
                  <a:cubicBezTo>
                    <a:pt x="10" y="135"/>
                    <a:pt x="10" y="139"/>
                    <a:pt x="10" y="143"/>
                  </a:cubicBezTo>
                  <a:cubicBezTo>
                    <a:pt x="10" y="154"/>
                    <a:pt x="10" y="160"/>
                    <a:pt x="10" y="160"/>
                  </a:cubicBezTo>
                  <a:cubicBezTo>
                    <a:pt x="10" y="168"/>
                    <a:pt x="16" y="173"/>
                    <a:pt x="24" y="173"/>
                  </a:cubicBezTo>
                  <a:cubicBezTo>
                    <a:pt x="91" y="173"/>
                    <a:pt x="91" y="173"/>
                    <a:pt x="91" y="173"/>
                  </a:cubicBezTo>
                  <a:cubicBezTo>
                    <a:pt x="99" y="173"/>
                    <a:pt x="106" y="168"/>
                    <a:pt x="106" y="160"/>
                  </a:cubicBezTo>
                  <a:cubicBezTo>
                    <a:pt x="106" y="130"/>
                    <a:pt x="106" y="130"/>
                    <a:pt x="106" y="130"/>
                  </a:cubicBezTo>
                  <a:cubicBezTo>
                    <a:pt x="106" y="120"/>
                    <a:pt x="113" y="112"/>
                    <a:pt x="123" y="112"/>
                  </a:cubicBezTo>
                  <a:cubicBezTo>
                    <a:pt x="132" y="111"/>
                    <a:pt x="143" y="111"/>
                    <a:pt x="148" y="113"/>
                  </a:cubicBezTo>
                  <a:cubicBezTo>
                    <a:pt x="168" y="117"/>
                    <a:pt x="194" y="126"/>
                    <a:pt x="224" y="126"/>
                  </a:cubicBezTo>
                  <a:cubicBezTo>
                    <a:pt x="255" y="126"/>
                    <a:pt x="281" y="117"/>
                    <a:pt x="301" y="113"/>
                  </a:cubicBezTo>
                  <a:cubicBezTo>
                    <a:pt x="306" y="111"/>
                    <a:pt x="316" y="111"/>
                    <a:pt x="326" y="112"/>
                  </a:cubicBezTo>
                  <a:cubicBezTo>
                    <a:pt x="335" y="112"/>
                    <a:pt x="343" y="120"/>
                    <a:pt x="343" y="130"/>
                  </a:cubicBezTo>
                  <a:cubicBezTo>
                    <a:pt x="343" y="160"/>
                    <a:pt x="343" y="160"/>
                    <a:pt x="343" y="160"/>
                  </a:cubicBezTo>
                  <a:cubicBezTo>
                    <a:pt x="343" y="168"/>
                    <a:pt x="350" y="173"/>
                    <a:pt x="358" y="173"/>
                  </a:cubicBezTo>
                  <a:cubicBezTo>
                    <a:pt x="425" y="173"/>
                    <a:pt x="425" y="173"/>
                    <a:pt x="425" y="173"/>
                  </a:cubicBezTo>
                  <a:cubicBezTo>
                    <a:pt x="433" y="173"/>
                    <a:pt x="439" y="168"/>
                    <a:pt x="439" y="160"/>
                  </a:cubicBezTo>
                  <a:cubicBezTo>
                    <a:pt x="439" y="160"/>
                    <a:pt x="439" y="157"/>
                    <a:pt x="439" y="150"/>
                  </a:cubicBezTo>
                  <a:cubicBezTo>
                    <a:pt x="439" y="148"/>
                    <a:pt x="439" y="146"/>
                    <a:pt x="439" y="143"/>
                  </a:cubicBezTo>
                  <a:cubicBezTo>
                    <a:pt x="440" y="118"/>
                    <a:pt x="448" y="98"/>
                    <a:pt x="443" y="72"/>
                  </a:cubicBezTo>
                  <a:cubicBezTo>
                    <a:pt x="443" y="70"/>
                    <a:pt x="443" y="68"/>
                    <a:pt x="443" y="65"/>
                  </a:cubicBezTo>
                  <a:cubicBezTo>
                    <a:pt x="443" y="63"/>
                    <a:pt x="443" y="60"/>
                    <a:pt x="443" y="58"/>
                  </a:cubicBezTo>
                  <a:cubicBezTo>
                    <a:pt x="442" y="55"/>
                    <a:pt x="442" y="53"/>
                    <a:pt x="441" y="50"/>
                  </a:cubicBezTo>
                  <a:cubicBezTo>
                    <a:pt x="440" y="48"/>
                    <a:pt x="440" y="45"/>
                    <a:pt x="439" y="43"/>
                  </a:cubicBezTo>
                  <a:cubicBezTo>
                    <a:pt x="439" y="38"/>
                    <a:pt x="439" y="34"/>
                    <a:pt x="439" y="31"/>
                  </a:cubicBezTo>
                  <a:cubicBezTo>
                    <a:pt x="439" y="20"/>
                    <a:pt x="439" y="14"/>
                    <a:pt x="439" y="14"/>
                  </a:cubicBezTo>
                  <a:cubicBezTo>
                    <a:pt x="439" y="6"/>
                    <a:pt x="433" y="0"/>
                    <a:pt x="4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8" name="Group 60">
            <a:extLst>
              <a:ext uri="{FF2B5EF4-FFF2-40B4-BE49-F238E27FC236}">
                <a16:creationId xmlns:a16="http://schemas.microsoft.com/office/drawing/2014/main" id="{39D4EFEE-B5E4-4679-995B-92AB09C24016}"/>
              </a:ext>
            </a:extLst>
          </p:cNvPr>
          <p:cNvGrpSpPr/>
          <p:nvPr/>
        </p:nvGrpSpPr>
        <p:grpSpPr>
          <a:xfrm>
            <a:off x="4092612" y="4307214"/>
            <a:ext cx="437289" cy="382329"/>
            <a:chOff x="6823873" y="2827323"/>
            <a:chExt cx="2682420" cy="2345283"/>
          </a:xfrm>
        </p:grpSpPr>
        <p:grpSp>
          <p:nvGrpSpPr>
            <p:cNvPr id="259" name="Group 61">
              <a:extLst>
                <a:ext uri="{FF2B5EF4-FFF2-40B4-BE49-F238E27FC236}">
                  <a16:creationId xmlns:a16="http://schemas.microsoft.com/office/drawing/2014/main" id="{25BF9458-EFC2-459E-907D-68A25208C3F7}"/>
                </a:ext>
              </a:extLst>
            </p:cNvPr>
            <p:cNvGrpSpPr/>
            <p:nvPr/>
          </p:nvGrpSpPr>
          <p:grpSpPr>
            <a:xfrm>
              <a:off x="7040007" y="2827323"/>
              <a:ext cx="2237685" cy="2242783"/>
              <a:chOff x="7040007" y="2827323"/>
              <a:chExt cx="2237685" cy="2242783"/>
            </a:xfrm>
          </p:grpSpPr>
          <p:sp>
            <p:nvSpPr>
              <p:cNvPr id="262" name="Arc 64">
                <a:extLst>
                  <a:ext uri="{FF2B5EF4-FFF2-40B4-BE49-F238E27FC236}">
                    <a16:creationId xmlns:a16="http://schemas.microsoft.com/office/drawing/2014/main" id="{185CC34A-663A-459C-9C99-3FF594820E99}"/>
                  </a:ext>
                </a:extLst>
              </p:cNvPr>
              <p:cNvSpPr/>
              <p:nvPr/>
            </p:nvSpPr>
            <p:spPr>
              <a:xfrm>
                <a:off x="7040007" y="2832421"/>
                <a:ext cx="2237685" cy="2237685"/>
              </a:xfrm>
              <a:prstGeom prst="arc">
                <a:avLst>
                  <a:gd name="adj1" fmla="val 10850780"/>
                  <a:gd name="adj2" fmla="val 28955"/>
                </a:avLst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3" name="Straight Connector 65">
                <a:extLst>
                  <a:ext uri="{FF2B5EF4-FFF2-40B4-BE49-F238E27FC236}">
                    <a16:creationId xmlns:a16="http://schemas.microsoft.com/office/drawing/2014/main" id="{6C9AED58-EF93-401A-A133-574BF2D55198}"/>
                  </a:ext>
                </a:extLst>
              </p:cNvPr>
              <p:cNvCxnSpPr>
                <a:cxnSpLocks/>
                <a:endCxn id="262" idx="0"/>
              </p:cNvCxnSpPr>
              <p:nvPr/>
            </p:nvCxnSpPr>
            <p:spPr>
              <a:xfrm flipH="1" flipV="1">
                <a:off x="7040129" y="3934737"/>
                <a:ext cx="4653" cy="424705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66">
                <a:extLst>
                  <a:ext uri="{FF2B5EF4-FFF2-40B4-BE49-F238E27FC236}">
                    <a16:creationId xmlns:a16="http://schemas.microsoft.com/office/drawing/2014/main" id="{51DACD3B-AAD7-4E48-9102-4C28CBF89318}"/>
                  </a:ext>
                </a:extLst>
              </p:cNvPr>
              <p:cNvCxnSpPr>
                <a:cxnSpLocks/>
                <a:endCxn id="262" idx="2"/>
              </p:cNvCxnSpPr>
              <p:nvPr/>
            </p:nvCxnSpPr>
            <p:spPr>
              <a:xfrm flipH="1" flipV="1">
                <a:off x="9277652" y="3960687"/>
                <a:ext cx="40" cy="354478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5" name="Arc 67">
                <a:extLst>
                  <a:ext uri="{FF2B5EF4-FFF2-40B4-BE49-F238E27FC236}">
                    <a16:creationId xmlns:a16="http://schemas.microsoft.com/office/drawing/2014/main" id="{87B9612C-6318-4575-9782-BC0536FAE35C}"/>
                  </a:ext>
                </a:extLst>
              </p:cNvPr>
              <p:cNvSpPr/>
              <p:nvPr/>
            </p:nvSpPr>
            <p:spPr>
              <a:xfrm>
                <a:off x="7340242" y="2827323"/>
                <a:ext cx="1605519" cy="1864980"/>
              </a:xfrm>
              <a:prstGeom prst="arc">
                <a:avLst>
                  <a:gd name="adj1" fmla="val 16600336"/>
                  <a:gd name="adj2" fmla="val 15781494"/>
                </a:avLst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Arc 68">
                <a:extLst>
                  <a:ext uri="{FF2B5EF4-FFF2-40B4-BE49-F238E27FC236}">
                    <a16:creationId xmlns:a16="http://schemas.microsoft.com/office/drawing/2014/main" id="{C8A76EEA-FEBE-45C9-8DD5-F724E15A4E4C}"/>
                  </a:ext>
                </a:extLst>
              </p:cNvPr>
              <p:cNvSpPr/>
              <p:nvPr/>
            </p:nvSpPr>
            <p:spPr>
              <a:xfrm>
                <a:off x="7552524" y="2829896"/>
                <a:ext cx="1175614" cy="1365600"/>
              </a:xfrm>
              <a:prstGeom prst="arc">
                <a:avLst>
                  <a:gd name="adj1" fmla="val 16600336"/>
                  <a:gd name="adj2" fmla="val 15781494"/>
                </a:avLst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0" name="Freeform: Shape 62">
              <a:extLst>
                <a:ext uri="{FF2B5EF4-FFF2-40B4-BE49-F238E27FC236}">
                  <a16:creationId xmlns:a16="http://schemas.microsoft.com/office/drawing/2014/main" id="{2F91B0B1-EC32-4DE0-B6EE-1C10A3723FF1}"/>
                </a:ext>
              </a:extLst>
            </p:cNvPr>
            <p:cNvSpPr/>
            <p:nvPr/>
          </p:nvSpPr>
          <p:spPr>
            <a:xfrm rot="5400000">
              <a:off x="6623753" y="4515285"/>
              <a:ext cx="857441" cy="457201"/>
            </a:xfrm>
            <a:custGeom>
              <a:avLst/>
              <a:gdLst>
                <a:gd name="connsiteX0" fmla="*/ 0 w 857441"/>
                <a:gd name="connsiteY0" fmla="*/ 399914 h 457201"/>
                <a:gd name="connsiteX1" fmla="*/ 0 w 857441"/>
                <a:gd name="connsiteY1" fmla="*/ 57286 h 457201"/>
                <a:gd name="connsiteX2" fmla="*/ 57286 w 857441"/>
                <a:gd name="connsiteY2" fmla="*/ 0 h 457201"/>
                <a:gd name="connsiteX3" fmla="*/ 114572 w 857441"/>
                <a:gd name="connsiteY3" fmla="*/ 57286 h 457201"/>
                <a:gd name="connsiteX4" fmla="*/ 114572 w 857441"/>
                <a:gd name="connsiteY4" fmla="*/ 113529 h 457201"/>
                <a:gd name="connsiteX5" fmla="*/ 139640 w 857441"/>
                <a:gd name="connsiteY5" fmla="*/ 108468 h 457201"/>
                <a:gd name="connsiteX6" fmla="*/ 762079 w 857441"/>
                <a:gd name="connsiteY6" fmla="*/ 108468 h 457201"/>
                <a:gd name="connsiteX7" fmla="*/ 857441 w 857441"/>
                <a:gd name="connsiteY7" fmla="*/ 203830 h 457201"/>
                <a:gd name="connsiteX8" fmla="*/ 857441 w 857441"/>
                <a:gd name="connsiteY8" fmla="*/ 268754 h 457201"/>
                <a:gd name="connsiteX9" fmla="*/ 762079 w 857441"/>
                <a:gd name="connsiteY9" fmla="*/ 364116 h 457201"/>
                <a:gd name="connsiteX10" fmla="*/ 139640 w 857441"/>
                <a:gd name="connsiteY10" fmla="*/ 364116 h 457201"/>
                <a:gd name="connsiteX11" fmla="*/ 114571 w 857441"/>
                <a:gd name="connsiteY11" fmla="*/ 359055 h 457201"/>
                <a:gd name="connsiteX12" fmla="*/ 114571 w 857441"/>
                <a:gd name="connsiteY12" fmla="*/ 399915 h 457201"/>
                <a:gd name="connsiteX13" fmla="*/ 57285 w 857441"/>
                <a:gd name="connsiteY13" fmla="*/ 457201 h 457201"/>
                <a:gd name="connsiteX14" fmla="*/ 57286 w 857441"/>
                <a:gd name="connsiteY14" fmla="*/ 457200 h 457201"/>
                <a:gd name="connsiteX15" fmla="*/ 0 w 857441"/>
                <a:gd name="connsiteY15" fmla="*/ 399914 h 457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57441" h="457201">
                  <a:moveTo>
                    <a:pt x="0" y="399914"/>
                  </a:moveTo>
                  <a:lnTo>
                    <a:pt x="0" y="57286"/>
                  </a:lnTo>
                  <a:cubicBezTo>
                    <a:pt x="0" y="25648"/>
                    <a:pt x="25648" y="0"/>
                    <a:pt x="57286" y="0"/>
                  </a:cubicBezTo>
                  <a:cubicBezTo>
                    <a:pt x="88924" y="0"/>
                    <a:pt x="114572" y="25648"/>
                    <a:pt x="114572" y="57286"/>
                  </a:cubicBezTo>
                  <a:lnTo>
                    <a:pt x="114572" y="113529"/>
                  </a:lnTo>
                  <a:lnTo>
                    <a:pt x="139640" y="108468"/>
                  </a:lnTo>
                  <a:lnTo>
                    <a:pt x="762079" y="108468"/>
                  </a:lnTo>
                  <a:cubicBezTo>
                    <a:pt x="814746" y="108468"/>
                    <a:pt x="857441" y="151163"/>
                    <a:pt x="857441" y="203830"/>
                  </a:cubicBezTo>
                  <a:lnTo>
                    <a:pt x="857441" y="268754"/>
                  </a:lnTo>
                  <a:cubicBezTo>
                    <a:pt x="857441" y="321421"/>
                    <a:pt x="814746" y="364116"/>
                    <a:pt x="762079" y="364116"/>
                  </a:cubicBezTo>
                  <a:lnTo>
                    <a:pt x="139640" y="364116"/>
                  </a:lnTo>
                  <a:lnTo>
                    <a:pt x="114571" y="359055"/>
                  </a:lnTo>
                  <a:lnTo>
                    <a:pt x="114571" y="399915"/>
                  </a:lnTo>
                  <a:cubicBezTo>
                    <a:pt x="114571" y="431553"/>
                    <a:pt x="88923" y="457201"/>
                    <a:pt x="57285" y="457201"/>
                  </a:cubicBezTo>
                  <a:lnTo>
                    <a:pt x="57286" y="457200"/>
                  </a:lnTo>
                  <a:cubicBezTo>
                    <a:pt x="25648" y="457200"/>
                    <a:pt x="0" y="431552"/>
                    <a:pt x="0" y="399914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Freeform: Shape 63">
              <a:extLst>
                <a:ext uri="{FF2B5EF4-FFF2-40B4-BE49-F238E27FC236}">
                  <a16:creationId xmlns:a16="http://schemas.microsoft.com/office/drawing/2014/main" id="{B17EC6A0-4F0C-43B0-A13C-58D00395BB72}"/>
                </a:ext>
              </a:extLst>
            </p:cNvPr>
            <p:cNvSpPr/>
            <p:nvPr/>
          </p:nvSpPr>
          <p:spPr>
            <a:xfrm rot="5400000">
              <a:off x="8848971" y="4515284"/>
              <a:ext cx="857441" cy="457203"/>
            </a:xfrm>
            <a:custGeom>
              <a:avLst/>
              <a:gdLst>
                <a:gd name="connsiteX0" fmla="*/ 0 w 857441"/>
                <a:gd name="connsiteY0" fmla="*/ 399915 h 457203"/>
                <a:gd name="connsiteX1" fmla="*/ 0 w 857441"/>
                <a:gd name="connsiteY1" fmla="*/ 57287 h 457203"/>
                <a:gd name="connsiteX2" fmla="*/ 57286 w 857441"/>
                <a:gd name="connsiteY2" fmla="*/ 0 h 457203"/>
                <a:gd name="connsiteX3" fmla="*/ 114572 w 857441"/>
                <a:gd name="connsiteY3" fmla="*/ 57287 h 457203"/>
                <a:gd name="connsiteX4" fmla="*/ 114572 w 857441"/>
                <a:gd name="connsiteY4" fmla="*/ 113530 h 457203"/>
                <a:gd name="connsiteX5" fmla="*/ 139640 w 857441"/>
                <a:gd name="connsiteY5" fmla="*/ 108469 h 457203"/>
                <a:gd name="connsiteX6" fmla="*/ 762079 w 857441"/>
                <a:gd name="connsiteY6" fmla="*/ 108469 h 457203"/>
                <a:gd name="connsiteX7" fmla="*/ 857441 w 857441"/>
                <a:gd name="connsiteY7" fmla="*/ 203831 h 457203"/>
                <a:gd name="connsiteX8" fmla="*/ 857441 w 857441"/>
                <a:gd name="connsiteY8" fmla="*/ 268755 h 457203"/>
                <a:gd name="connsiteX9" fmla="*/ 762079 w 857441"/>
                <a:gd name="connsiteY9" fmla="*/ 364117 h 457203"/>
                <a:gd name="connsiteX10" fmla="*/ 139640 w 857441"/>
                <a:gd name="connsiteY10" fmla="*/ 364117 h 457203"/>
                <a:gd name="connsiteX11" fmla="*/ 114571 w 857441"/>
                <a:gd name="connsiteY11" fmla="*/ 359056 h 457203"/>
                <a:gd name="connsiteX12" fmla="*/ 114571 w 857441"/>
                <a:gd name="connsiteY12" fmla="*/ 399917 h 457203"/>
                <a:gd name="connsiteX13" fmla="*/ 57285 w 857441"/>
                <a:gd name="connsiteY13" fmla="*/ 457203 h 457203"/>
                <a:gd name="connsiteX14" fmla="*/ 57286 w 857441"/>
                <a:gd name="connsiteY14" fmla="*/ 457201 h 457203"/>
                <a:gd name="connsiteX15" fmla="*/ 0 w 857441"/>
                <a:gd name="connsiteY15" fmla="*/ 399915 h 457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857441" h="457203">
                  <a:moveTo>
                    <a:pt x="0" y="399915"/>
                  </a:moveTo>
                  <a:lnTo>
                    <a:pt x="0" y="57287"/>
                  </a:lnTo>
                  <a:cubicBezTo>
                    <a:pt x="0" y="25649"/>
                    <a:pt x="25648" y="0"/>
                    <a:pt x="57286" y="0"/>
                  </a:cubicBezTo>
                  <a:cubicBezTo>
                    <a:pt x="88924" y="0"/>
                    <a:pt x="114572" y="25649"/>
                    <a:pt x="114572" y="57287"/>
                  </a:cubicBezTo>
                  <a:lnTo>
                    <a:pt x="114572" y="113530"/>
                  </a:lnTo>
                  <a:lnTo>
                    <a:pt x="139640" y="108469"/>
                  </a:lnTo>
                  <a:lnTo>
                    <a:pt x="762079" y="108469"/>
                  </a:lnTo>
                  <a:cubicBezTo>
                    <a:pt x="814746" y="108469"/>
                    <a:pt x="857441" y="151164"/>
                    <a:pt x="857441" y="203831"/>
                  </a:cubicBezTo>
                  <a:lnTo>
                    <a:pt x="857441" y="268755"/>
                  </a:lnTo>
                  <a:cubicBezTo>
                    <a:pt x="857441" y="321422"/>
                    <a:pt x="814746" y="364117"/>
                    <a:pt x="762079" y="364117"/>
                  </a:cubicBezTo>
                  <a:lnTo>
                    <a:pt x="139640" y="364117"/>
                  </a:lnTo>
                  <a:lnTo>
                    <a:pt x="114571" y="359056"/>
                  </a:lnTo>
                  <a:lnTo>
                    <a:pt x="114571" y="399917"/>
                  </a:lnTo>
                  <a:cubicBezTo>
                    <a:pt x="114571" y="431555"/>
                    <a:pt x="88923" y="457203"/>
                    <a:pt x="57285" y="457203"/>
                  </a:cubicBezTo>
                  <a:lnTo>
                    <a:pt x="57286" y="457201"/>
                  </a:lnTo>
                  <a:cubicBezTo>
                    <a:pt x="25648" y="457201"/>
                    <a:pt x="0" y="431553"/>
                    <a:pt x="0" y="399915"/>
                  </a:cubicBez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153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2022-10-28T04:53:55Z</dcterms:modified>
</cp:coreProperties>
</file>