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042" name="Freeform: Shape 14">
            <a:extLst>
              <a:ext uri="{FF2B5EF4-FFF2-40B4-BE49-F238E27FC236}">
                <a16:creationId xmlns:a16="http://schemas.microsoft.com/office/drawing/2014/main" id="{5183B64E-67F8-4E4B-AC35-A8136EF364D1}"/>
              </a:ext>
            </a:extLst>
          </p:cNvPr>
          <p:cNvSpPr/>
          <p:nvPr/>
        </p:nvSpPr>
        <p:spPr>
          <a:xfrm>
            <a:off x="4778337" y="2563084"/>
            <a:ext cx="2605497" cy="2603795"/>
          </a:xfrm>
          <a:custGeom>
            <a:avLst/>
            <a:gdLst>
              <a:gd name="connsiteX0" fmla="*/ 1303677 w 2605497"/>
              <a:gd name="connsiteY0" fmla="*/ 429391 h 2603795"/>
              <a:gd name="connsiteX1" fmla="*/ 2175902 w 2605497"/>
              <a:gd name="connsiteY1" fmla="*/ 1303989 h 2603795"/>
              <a:gd name="connsiteX2" fmla="*/ 1300355 w 2605497"/>
              <a:gd name="connsiteY2" fmla="*/ 2175265 h 2603795"/>
              <a:gd name="connsiteX3" fmla="*/ 429553 w 2605497"/>
              <a:gd name="connsiteY3" fmla="*/ 1301141 h 2603795"/>
              <a:gd name="connsiteX4" fmla="*/ 1303677 w 2605497"/>
              <a:gd name="connsiteY4" fmla="*/ 429391 h 2603795"/>
              <a:gd name="connsiteX5" fmla="*/ 1303776 w 2605497"/>
              <a:gd name="connsiteY5" fmla="*/ 349643 h 2603795"/>
              <a:gd name="connsiteX6" fmla="*/ 351976 w 2605497"/>
              <a:gd name="connsiteY6" fmla="*/ 1295922 h 2603795"/>
              <a:gd name="connsiteX7" fmla="*/ 1302271 w 2605497"/>
              <a:gd name="connsiteY7" fmla="*/ 2250232 h 2603795"/>
              <a:gd name="connsiteX8" fmla="*/ 2254070 w 2605497"/>
              <a:gd name="connsiteY8" fmla="*/ 1299435 h 2603795"/>
              <a:gd name="connsiteX9" fmla="*/ 1303776 w 2605497"/>
              <a:gd name="connsiteY9" fmla="*/ 349643 h 2603795"/>
              <a:gd name="connsiteX10" fmla="*/ 1158392 w 2605497"/>
              <a:gd name="connsiteY10" fmla="*/ 139 h 2603795"/>
              <a:gd name="connsiteX11" fmla="*/ 1202372 w 2605497"/>
              <a:gd name="connsiteY11" fmla="*/ 47437 h 2603795"/>
              <a:gd name="connsiteX12" fmla="*/ 1235504 w 2605497"/>
              <a:gd name="connsiteY12" fmla="*/ 157878 h 2603795"/>
              <a:gd name="connsiteX13" fmla="*/ 1268134 w 2605497"/>
              <a:gd name="connsiteY13" fmla="*/ 187497 h 2603795"/>
              <a:gd name="connsiteX14" fmla="*/ 1339418 w 2605497"/>
              <a:gd name="connsiteY14" fmla="*/ 187497 h 2603795"/>
              <a:gd name="connsiteX15" fmla="*/ 1371045 w 2605497"/>
              <a:gd name="connsiteY15" fmla="*/ 158882 h 2603795"/>
              <a:gd name="connsiteX16" fmla="*/ 1408194 w 2605497"/>
              <a:gd name="connsiteY16" fmla="*/ 36895 h 2603795"/>
              <a:gd name="connsiteX17" fmla="*/ 1458895 w 2605497"/>
              <a:gd name="connsiteY17" fmla="*/ 249 h 2603795"/>
              <a:gd name="connsiteX18" fmla="*/ 1472449 w 2605497"/>
              <a:gd name="connsiteY18" fmla="*/ 751 h 2603795"/>
              <a:gd name="connsiteX19" fmla="*/ 1530682 w 2605497"/>
              <a:gd name="connsiteY19" fmla="*/ 63501 h 2603795"/>
              <a:gd name="connsiteX20" fmla="*/ 1534196 w 2605497"/>
              <a:gd name="connsiteY20" fmla="*/ 180468 h 2603795"/>
              <a:gd name="connsiteX21" fmla="*/ 1554778 w 2605497"/>
              <a:gd name="connsiteY21" fmla="*/ 214604 h 2603795"/>
              <a:gd name="connsiteX22" fmla="*/ 1629075 w 2605497"/>
              <a:gd name="connsiteY22" fmla="*/ 234183 h 2603795"/>
              <a:gd name="connsiteX23" fmla="*/ 1664215 w 2605497"/>
              <a:gd name="connsiteY23" fmla="*/ 215608 h 2603795"/>
              <a:gd name="connsiteX24" fmla="*/ 1730982 w 2605497"/>
              <a:gd name="connsiteY24" fmla="*/ 108682 h 2603795"/>
              <a:gd name="connsiteX25" fmla="*/ 1795740 w 2605497"/>
              <a:gd name="connsiteY25" fmla="*/ 86091 h 2603795"/>
              <a:gd name="connsiteX26" fmla="*/ 1807287 w 2605497"/>
              <a:gd name="connsiteY26" fmla="*/ 90108 h 2603795"/>
              <a:gd name="connsiteX27" fmla="*/ 1843933 w 2605497"/>
              <a:gd name="connsiteY27" fmla="*/ 161895 h 2603795"/>
              <a:gd name="connsiteX28" fmla="*/ 1817828 w 2605497"/>
              <a:gd name="connsiteY28" fmla="*/ 274343 h 2603795"/>
              <a:gd name="connsiteX29" fmla="*/ 1835900 w 2605497"/>
              <a:gd name="connsiteY29" fmla="*/ 323038 h 2603795"/>
              <a:gd name="connsiteX30" fmla="*/ 1894132 w 2605497"/>
              <a:gd name="connsiteY30" fmla="*/ 355166 h 2603795"/>
              <a:gd name="connsiteX31" fmla="*/ 1932788 w 2605497"/>
              <a:gd name="connsiteY31" fmla="*/ 346130 h 2603795"/>
              <a:gd name="connsiteX32" fmla="*/ 2025156 w 2605497"/>
              <a:gd name="connsiteY32" fmla="*/ 260287 h 2603795"/>
              <a:gd name="connsiteX33" fmla="*/ 2093429 w 2605497"/>
              <a:gd name="connsiteY33" fmla="*/ 254765 h 2603795"/>
              <a:gd name="connsiteX34" fmla="*/ 2096942 w 2605497"/>
              <a:gd name="connsiteY34" fmla="*/ 257276 h 2603795"/>
              <a:gd name="connsiteX35" fmla="*/ 2118529 w 2605497"/>
              <a:gd name="connsiteY35" fmla="*/ 344122 h 2603795"/>
              <a:gd name="connsiteX36" fmla="*/ 2064815 w 2605497"/>
              <a:gd name="connsiteY36" fmla="*/ 444523 h 2603795"/>
              <a:gd name="connsiteX37" fmla="*/ 2069333 w 2605497"/>
              <a:gd name="connsiteY37" fmla="*/ 492213 h 2603795"/>
              <a:gd name="connsiteX38" fmla="*/ 2114513 w 2605497"/>
              <a:gd name="connsiteY38" fmla="*/ 536892 h 2603795"/>
              <a:gd name="connsiteX39" fmla="*/ 2159693 w 2605497"/>
              <a:gd name="connsiteY39" fmla="*/ 540908 h 2603795"/>
              <a:gd name="connsiteX40" fmla="*/ 2273648 w 2605497"/>
              <a:gd name="connsiteY40" fmla="*/ 480667 h 2603795"/>
              <a:gd name="connsiteX41" fmla="*/ 2335896 w 2605497"/>
              <a:gd name="connsiteY41" fmla="*/ 493719 h 2603795"/>
              <a:gd name="connsiteX42" fmla="*/ 2354973 w 2605497"/>
              <a:gd name="connsiteY42" fmla="*/ 519322 h 2603795"/>
              <a:gd name="connsiteX43" fmla="*/ 2349953 w 2605497"/>
              <a:gd name="connsiteY43" fmla="*/ 575546 h 2603795"/>
              <a:gd name="connsiteX44" fmla="*/ 2259090 w 2605497"/>
              <a:gd name="connsiteY44" fmla="*/ 673437 h 2603795"/>
              <a:gd name="connsiteX45" fmla="*/ 2251058 w 2605497"/>
              <a:gd name="connsiteY45" fmla="*/ 713597 h 2603795"/>
              <a:gd name="connsiteX46" fmla="*/ 2285696 w 2605497"/>
              <a:gd name="connsiteY46" fmla="*/ 773837 h 2603795"/>
              <a:gd name="connsiteX47" fmla="*/ 2329872 w 2605497"/>
              <a:gd name="connsiteY47" fmla="*/ 788396 h 2603795"/>
              <a:gd name="connsiteX48" fmla="*/ 2458385 w 2605497"/>
              <a:gd name="connsiteY48" fmla="*/ 759279 h 2603795"/>
              <a:gd name="connsiteX49" fmla="*/ 2506076 w 2605497"/>
              <a:gd name="connsiteY49" fmla="*/ 781368 h 2603795"/>
              <a:gd name="connsiteX50" fmla="*/ 2521136 w 2605497"/>
              <a:gd name="connsiteY50" fmla="*/ 816006 h 2603795"/>
              <a:gd name="connsiteX51" fmla="*/ 2500554 w 2605497"/>
              <a:gd name="connsiteY51" fmla="*/ 872230 h 2603795"/>
              <a:gd name="connsiteX52" fmla="*/ 2394631 w 2605497"/>
              <a:gd name="connsiteY52" fmla="*/ 937993 h 2603795"/>
              <a:gd name="connsiteX53" fmla="*/ 2372041 w 2605497"/>
              <a:gd name="connsiteY53" fmla="*/ 987190 h 2603795"/>
              <a:gd name="connsiteX54" fmla="*/ 2387603 w 2605497"/>
              <a:gd name="connsiteY54" fmla="*/ 1044418 h 2603795"/>
              <a:gd name="connsiteX55" fmla="*/ 2425254 w 2605497"/>
              <a:gd name="connsiteY55" fmla="*/ 1071024 h 2603795"/>
              <a:gd name="connsiteX56" fmla="*/ 2557281 w 2605497"/>
              <a:gd name="connsiteY56" fmla="*/ 1076044 h 2603795"/>
              <a:gd name="connsiteX57" fmla="*/ 2599951 w 2605497"/>
              <a:gd name="connsiteY57" fmla="*/ 1109678 h 2603795"/>
              <a:gd name="connsiteX58" fmla="*/ 2605473 w 2605497"/>
              <a:gd name="connsiteY58" fmla="*/ 1150340 h 2603795"/>
              <a:gd name="connsiteX59" fmla="*/ 2572842 w 2605497"/>
              <a:gd name="connsiteY59" fmla="*/ 1196525 h 2603795"/>
              <a:gd name="connsiteX60" fmla="*/ 2453867 w 2605497"/>
              <a:gd name="connsiteY60" fmla="*/ 1233172 h 2603795"/>
              <a:gd name="connsiteX61" fmla="*/ 2416719 w 2605497"/>
              <a:gd name="connsiteY61" fmla="*/ 1280359 h 2603795"/>
              <a:gd name="connsiteX62" fmla="*/ 2419229 w 2605497"/>
              <a:gd name="connsiteY62" fmla="*/ 1342608 h 2603795"/>
              <a:gd name="connsiteX63" fmla="*/ 2444832 w 2605497"/>
              <a:gd name="connsiteY63" fmla="*/ 1369716 h 2603795"/>
              <a:gd name="connsiteX64" fmla="*/ 2569830 w 2605497"/>
              <a:gd name="connsiteY64" fmla="*/ 1407869 h 2603795"/>
              <a:gd name="connsiteX65" fmla="*/ 2605473 w 2605497"/>
              <a:gd name="connsiteY65" fmla="*/ 1457567 h 2603795"/>
              <a:gd name="connsiteX66" fmla="*/ 2605473 w 2605497"/>
              <a:gd name="connsiteY66" fmla="*/ 1466603 h 2603795"/>
              <a:gd name="connsiteX67" fmla="*/ 2541216 w 2605497"/>
              <a:gd name="connsiteY67" fmla="*/ 1530357 h 2603795"/>
              <a:gd name="connsiteX68" fmla="*/ 2422743 w 2605497"/>
              <a:gd name="connsiteY68" fmla="*/ 1533872 h 2603795"/>
              <a:gd name="connsiteX69" fmla="*/ 2391117 w 2605497"/>
              <a:gd name="connsiteY69" fmla="*/ 1553450 h 2603795"/>
              <a:gd name="connsiteX70" fmla="*/ 2371037 w 2605497"/>
              <a:gd name="connsiteY70" fmla="*/ 1627747 h 2603795"/>
              <a:gd name="connsiteX71" fmla="*/ 2390615 w 2605497"/>
              <a:gd name="connsiteY71" fmla="*/ 1663891 h 2603795"/>
              <a:gd name="connsiteX72" fmla="*/ 2495032 w 2605497"/>
              <a:gd name="connsiteY72" fmla="*/ 1729151 h 2603795"/>
              <a:gd name="connsiteX73" fmla="*/ 2518625 w 2605497"/>
              <a:gd name="connsiteY73" fmla="*/ 1795918 h 2603795"/>
              <a:gd name="connsiteX74" fmla="*/ 2502060 w 2605497"/>
              <a:gd name="connsiteY74" fmla="*/ 1830054 h 2603795"/>
              <a:gd name="connsiteX75" fmla="*/ 2469932 w 2605497"/>
              <a:gd name="connsiteY75" fmla="*/ 1846118 h 2603795"/>
              <a:gd name="connsiteX76" fmla="*/ 2390113 w 2605497"/>
              <a:gd name="connsiteY76" fmla="*/ 1828548 h 2603795"/>
              <a:gd name="connsiteX77" fmla="*/ 2324852 w 2605497"/>
              <a:gd name="connsiteY77" fmla="*/ 1813487 h 2603795"/>
              <a:gd name="connsiteX78" fmla="*/ 2290715 w 2605497"/>
              <a:gd name="connsiteY78" fmla="*/ 1824030 h 2603795"/>
              <a:gd name="connsiteX79" fmla="*/ 2249552 w 2605497"/>
              <a:gd name="connsiteY79" fmla="*/ 1897825 h 2603795"/>
              <a:gd name="connsiteX80" fmla="*/ 2259592 w 2605497"/>
              <a:gd name="connsiteY80" fmla="*/ 1929451 h 2603795"/>
              <a:gd name="connsiteX81" fmla="*/ 2347442 w 2605497"/>
              <a:gd name="connsiteY81" fmla="*/ 2023828 h 2603795"/>
              <a:gd name="connsiteX82" fmla="*/ 2352965 w 2605497"/>
              <a:gd name="connsiteY82" fmla="*/ 2088586 h 2603795"/>
              <a:gd name="connsiteX83" fmla="*/ 2349451 w 2605497"/>
              <a:gd name="connsiteY83" fmla="*/ 2093606 h 2603795"/>
              <a:gd name="connsiteX84" fmla="*/ 2261098 w 2605497"/>
              <a:gd name="connsiteY84" fmla="*/ 2115694 h 2603795"/>
              <a:gd name="connsiteX85" fmla="*/ 2159191 w 2605497"/>
              <a:gd name="connsiteY85" fmla="*/ 2061478 h 2603795"/>
              <a:gd name="connsiteX86" fmla="*/ 2119532 w 2605497"/>
              <a:gd name="connsiteY86" fmla="*/ 2062984 h 2603795"/>
              <a:gd name="connsiteX87" fmla="*/ 2067827 w 2605497"/>
              <a:gd name="connsiteY87" fmla="*/ 2113686 h 2603795"/>
              <a:gd name="connsiteX88" fmla="*/ 2065317 w 2605497"/>
              <a:gd name="connsiteY88" fmla="*/ 2157361 h 2603795"/>
              <a:gd name="connsiteX89" fmla="*/ 2125557 w 2605497"/>
              <a:gd name="connsiteY89" fmla="*/ 2271316 h 2603795"/>
              <a:gd name="connsiteX90" fmla="*/ 2115517 w 2605497"/>
              <a:gd name="connsiteY90" fmla="*/ 2330552 h 2603795"/>
              <a:gd name="connsiteX91" fmla="*/ 2105477 w 2605497"/>
              <a:gd name="connsiteY91" fmla="*/ 2339588 h 2603795"/>
              <a:gd name="connsiteX92" fmla="*/ 2019132 w 2605497"/>
              <a:gd name="connsiteY92" fmla="*/ 2336576 h 2603795"/>
              <a:gd name="connsiteX93" fmla="*/ 1934796 w 2605497"/>
              <a:gd name="connsiteY93" fmla="*/ 2257761 h 2603795"/>
              <a:gd name="connsiteX94" fmla="*/ 1891622 w 2605497"/>
              <a:gd name="connsiteY94" fmla="*/ 2249228 h 2603795"/>
              <a:gd name="connsiteX95" fmla="*/ 1832386 w 2605497"/>
              <a:gd name="connsiteY95" fmla="*/ 2282861 h 2603795"/>
              <a:gd name="connsiteX96" fmla="*/ 1817828 w 2605497"/>
              <a:gd name="connsiteY96" fmla="*/ 2327038 h 2603795"/>
              <a:gd name="connsiteX97" fmla="*/ 1847949 w 2605497"/>
              <a:gd name="connsiteY97" fmla="*/ 2458563 h 2603795"/>
              <a:gd name="connsiteX98" fmla="*/ 1828370 w 2605497"/>
              <a:gd name="connsiteY98" fmla="*/ 2502237 h 2603795"/>
              <a:gd name="connsiteX99" fmla="*/ 1791222 w 2605497"/>
              <a:gd name="connsiteY99" fmla="*/ 2518804 h 2603795"/>
              <a:gd name="connsiteX100" fmla="*/ 1734496 w 2605497"/>
              <a:gd name="connsiteY100" fmla="*/ 2498724 h 2603795"/>
              <a:gd name="connsiteX101" fmla="*/ 1668734 w 2605497"/>
              <a:gd name="connsiteY101" fmla="*/ 2392800 h 2603795"/>
              <a:gd name="connsiteX102" fmla="*/ 1619537 w 2605497"/>
              <a:gd name="connsiteY102" fmla="*/ 2369708 h 2603795"/>
              <a:gd name="connsiteX103" fmla="*/ 1566826 w 2605497"/>
              <a:gd name="connsiteY103" fmla="*/ 2383765 h 2603795"/>
              <a:gd name="connsiteX104" fmla="*/ 1534698 w 2605497"/>
              <a:gd name="connsiteY104" fmla="*/ 2427439 h 2603795"/>
              <a:gd name="connsiteX105" fmla="*/ 1531184 w 2605497"/>
              <a:gd name="connsiteY105" fmla="*/ 2545911 h 2603795"/>
              <a:gd name="connsiteX106" fmla="*/ 1485502 w 2605497"/>
              <a:gd name="connsiteY106" fmla="*/ 2600128 h 2603795"/>
              <a:gd name="connsiteX107" fmla="*/ 1456887 w 2605497"/>
              <a:gd name="connsiteY107" fmla="*/ 2603642 h 2603795"/>
              <a:gd name="connsiteX108" fmla="*/ 1410704 w 2605497"/>
              <a:gd name="connsiteY108" fmla="*/ 2572518 h 2603795"/>
              <a:gd name="connsiteX109" fmla="*/ 1372049 w 2605497"/>
              <a:gd name="connsiteY109" fmla="*/ 2446515 h 2603795"/>
              <a:gd name="connsiteX110" fmla="*/ 1335905 w 2605497"/>
              <a:gd name="connsiteY110" fmla="*/ 2415390 h 2603795"/>
              <a:gd name="connsiteX111" fmla="*/ 1269640 w 2605497"/>
              <a:gd name="connsiteY111" fmla="*/ 2415892 h 2603795"/>
              <a:gd name="connsiteX112" fmla="*/ 1237512 w 2605497"/>
              <a:gd name="connsiteY112" fmla="*/ 2443503 h 2603795"/>
              <a:gd name="connsiteX113" fmla="*/ 1200866 w 2605497"/>
              <a:gd name="connsiteY113" fmla="*/ 2562478 h 2603795"/>
              <a:gd name="connsiteX114" fmla="*/ 1139119 w 2605497"/>
              <a:gd name="connsiteY114" fmla="*/ 2602136 h 2603795"/>
              <a:gd name="connsiteX115" fmla="*/ 1076871 w 2605497"/>
              <a:gd name="connsiteY115" fmla="*/ 2531856 h 2603795"/>
              <a:gd name="connsiteX116" fmla="*/ 1073859 w 2605497"/>
              <a:gd name="connsiteY116" fmla="*/ 2423925 h 2603795"/>
              <a:gd name="connsiteX117" fmla="*/ 1051269 w 2605497"/>
              <a:gd name="connsiteY117" fmla="*/ 2387780 h 2603795"/>
              <a:gd name="connsiteX118" fmla="*/ 977976 w 2605497"/>
              <a:gd name="connsiteY118" fmla="*/ 2369206 h 2603795"/>
              <a:gd name="connsiteX119" fmla="*/ 942835 w 2605497"/>
              <a:gd name="connsiteY119" fmla="*/ 2387780 h 2603795"/>
              <a:gd name="connsiteX120" fmla="*/ 876070 w 2605497"/>
              <a:gd name="connsiteY120" fmla="*/ 2494708 h 2603795"/>
              <a:gd name="connsiteX121" fmla="*/ 813820 w 2605497"/>
              <a:gd name="connsiteY121" fmla="*/ 2517298 h 2603795"/>
              <a:gd name="connsiteX122" fmla="*/ 809302 w 2605497"/>
              <a:gd name="connsiteY122" fmla="*/ 2515792 h 2603795"/>
              <a:gd name="connsiteX123" fmla="*/ 764122 w 2605497"/>
              <a:gd name="connsiteY123" fmla="*/ 2436976 h 2603795"/>
              <a:gd name="connsiteX124" fmla="*/ 789724 w 2605497"/>
              <a:gd name="connsiteY124" fmla="*/ 2326034 h 2603795"/>
              <a:gd name="connsiteX125" fmla="*/ 773158 w 2605497"/>
              <a:gd name="connsiteY125" fmla="*/ 2280853 h 2603795"/>
              <a:gd name="connsiteX126" fmla="*/ 719443 w 2605497"/>
              <a:gd name="connsiteY126" fmla="*/ 2249730 h 2603795"/>
              <a:gd name="connsiteX127" fmla="*/ 670750 w 2605497"/>
              <a:gd name="connsiteY127" fmla="*/ 2258765 h 2603795"/>
              <a:gd name="connsiteX128" fmla="*/ 579887 w 2605497"/>
              <a:gd name="connsiteY128" fmla="*/ 2343604 h 2603795"/>
              <a:gd name="connsiteX129" fmla="*/ 516133 w 2605497"/>
              <a:gd name="connsiteY129" fmla="*/ 2349628 h 2603795"/>
              <a:gd name="connsiteX130" fmla="*/ 507096 w 2605497"/>
              <a:gd name="connsiteY130" fmla="*/ 2343604 h 2603795"/>
              <a:gd name="connsiteX131" fmla="*/ 487016 w 2605497"/>
              <a:gd name="connsiteY131" fmla="*/ 2259769 h 2603795"/>
              <a:gd name="connsiteX132" fmla="*/ 541232 w 2605497"/>
              <a:gd name="connsiteY132" fmla="*/ 2157863 h 2603795"/>
              <a:gd name="connsiteX133" fmla="*/ 537217 w 2605497"/>
              <a:gd name="connsiteY133" fmla="*/ 2110172 h 2603795"/>
              <a:gd name="connsiteX134" fmla="*/ 492036 w 2605497"/>
              <a:gd name="connsiteY134" fmla="*/ 2065494 h 2603795"/>
              <a:gd name="connsiteX135" fmla="*/ 445350 w 2605497"/>
              <a:gd name="connsiteY135" fmla="*/ 2061980 h 2603795"/>
              <a:gd name="connsiteX136" fmla="*/ 332398 w 2605497"/>
              <a:gd name="connsiteY136" fmla="*/ 2121719 h 2603795"/>
              <a:gd name="connsiteX137" fmla="*/ 270652 w 2605497"/>
              <a:gd name="connsiteY137" fmla="*/ 2110172 h 2603795"/>
              <a:gd name="connsiteX138" fmla="*/ 266636 w 2605497"/>
              <a:gd name="connsiteY138" fmla="*/ 2105654 h 2603795"/>
              <a:gd name="connsiteX139" fmla="*/ 269146 w 2605497"/>
              <a:gd name="connsiteY139" fmla="*/ 2013285 h 2603795"/>
              <a:gd name="connsiteX140" fmla="*/ 344948 w 2605497"/>
              <a:gd name="connsiteY140" fmla="*/ 1932463 h 2603795"/>
              <a:gd name="connsiteX141" fmla="*/ 353984 w 2605497"/>
              <a:gd name="connsiteY141" fmla="*/ 1888286 h 2603795"/>
              <a:gd name="connsiteX142" fmla="*/ 319347 w 2605497"/>
              <a:gd name="connsiteY142" fmla="*/ 1828046 h 2603795"/>
              <a:gd name="connsiteX143" fmla="*/ 275672 w 2605497"/>
              <a:gd name="connsiteY143" fmla="*/ 1815496 h 2603795"/>
              <a:gd name="connsiteX144" fmla="*/ 166236 w 2605497"/>
              <a:gd name="connsiteY144" fmla="*/ 1840596 h 2603795"/>
              <a:gd name="connsiteX145" fmla="*/ 151677 w 2605497"/>
              <a:gd name="connsiteY145" fmla="*/ 1844110 h 2603795"/>
              <a:gd name="connsiteX146" fmla="*/ 97461 w 2605497"/>
              <a:gd name="connsiteY146" fmla="*/ 1817504 h 2603795"/>
              <a:gd name="connsiteX147" fmla="*/ 84910 w 2605497"/>
              <a:gd name="connsiteY147" fmla="*/ 1788388 h 2603795"/>
              <a:gd name="connsiteX148" fmla="*/ 104991 w 2605497"/>
              <a:gd name="connsiteY148" fmla="*/ 1731661 h 2603795"/>
              <a:gd name="connsiteX149" fmla="*/ 207902 w 2605497"/>
              <a:gd name="connsiteY149" fmla="*/ 1667405 h 2603795"/>
              <a:gd name="connsiteX150" fmla="*/ 232499 w 2605497"/>
              <a:gd name="connsiteY150" fmla="*/ 1609675 h 2603795"/>
              <a:gd name="connsiteX151" fmla="*/ 216937 w 2605497"/>
              <a:gd name="connsiteY151" fmla="*/ 1557466 h 2603795"/>
              <a:gd name="connsiteX152" fmla="*/ 179287 w 2605497"/>
              <a:gd name="connsiteY152" fmla="*/ 1532366 h 2603795"/>
              <a:gd name="connsiteX153" fmla="*/ 57803 w 2605497"/>
              <a:gd name="connsiteY153" fmla="*/ 1528851 h 2603795"/>
              <a:gd name="connsiteX154" fmla="*/ 3586 w 2605497"/>
              <a:gd name="connsiteY154" fmla="*/ 1483169 h 2603795"/>
              <a:gd name="connsiteX155" fmla="*/ 1578 w 2605497"/>
              <a:gd name="connsiteY155" fmla="*/ 1472627 h 2603795"/>
              <a:gd name="connsiteX156" fmla="*/ 47260 w 2605497"/>
              <a:gd name="connsiteY156" fmla="*/ 1403351 h 2603795"/>
              <a:gd name="connsiteX157" fmla="*/ 156195 w 2605497"/>
              <a:gd name="connsiteY157" fmla="*/ 1370218 h 2603795"/>
              <a:gd name="connsiteX158" fmla="*/ 188826 w 2605497"/>
              <a:gd name="connsiteY158" fmla="*/ 1333572 h 2603795"/>
              <a:gd name="connsiteX159" fmla="*/ 187319 w 2605497"/>
              <a:gd name="connsiteY159" fmla="*/ 1263793 h 2603795"/>
              <a:gd name="connsiteX160" fmla="*/ 161717 w 2605497"/>
              <a:gd name="connsiteY160" fmla="*/ 1235179 h 2603795"/>
              <a:gd name="connsiteX161" fmla="*/ 45754 w 2605497"/>
              <a:gd name="connsiteY161" fmla="*/ 1199537 h 2603795"/>
              <a:gd name="connsiteX162" fmla="*/ 1578 w 2605497"/>
              <a:gd name="connsiteY162" fmla="*/ 1135280 h 2603795"/>
              <a:gd name="connsiteX163" fmla="*/ 6096 w 2605497"/>
              <a:gd name="connsiteY163" fmla="*/ 1108674 h 2603795"/>
              <a:gd name="connsiteX164" fmla="*/ 47762 w 2605497"/>
              <a:gd name="connsiteY164" fmla="*/ 1075542 h 2603795"/>
              <a:gd name="connsiteX165" fmla="*/ 160211 w 2605497"/>
              <a:gd name="connsiteY165" fmla="*/ 1072028 h 2603795"/>
              <a:gd name="connsiteX166" fmla="*/ 176777 w 2605497"/>
              <a:gd name="connsiteY166" fmla="*/ 1071526 h 2603795"/>
              <a:gd name="connsiteX167" fmla="*/ 221455 w 2605497"/>
              <a:gd name="connsiteY167" fmla="*/ 1036385 h 2603795"/>
              <a:gd name="connsiteX168" fmla="*/ 234507 w 2605497"/>
              <a:gd name="connsiteY168" fmla="*/ 986688 h 2603795"/>
              <a:gd name="connsiteX169" fmla="*/ 213424 w 2605497"/>
              <a:gd name="connsiteY169" fmla="*/ 939499 h 2603795"/>
              <a:gd name="connsiteX170" fmla="*/ 110513 w 2605497"/>
              <a:gd name="connsiteY170" fmla="*/ 875243 h 2603795"/>
              <a:gd name="connsiteX171" fmla="*/ 87420 w 2605497"/>
              <a:gd name="connsiteY171" fmla="*/ 809480 h 2603795"/>
              <a:gd name="connsiteX172" fmla="*/ 101978 w 2605497"/>
              <a:gd name="connsiteY172" fmla="*/ 777853 h 2603795"/>
              <a:gd name="connsiteX173" fmla="*/ 147159 w 2605497"/>
              <a:gd name="connsiteY173" fmla="*/ 758777 h 2603795"/>
              <a:gd name="connsiteX174" fmla="*/ 275672 w 2605497"/>
              <a:gd name="connsiteY174" fmla="*/ 788396 h 2603795"/>
              <a:gd name="connsiteX175" fmla="*/ 322358 w 2605497"/>
              <a:gd name="connsiteY175" fmla="*/ 772833 h 2603795"/>
              <a:gd name="connsiteX176" fmla="*/ 353984 w 2605497"/>
              <a:gd name="connsiteY176" fmla="*/ 717613 h 2603795"/>
              <a:gd name="connsiteX177" fmla="*/ 344948 w 2605497"/>
              <a:gd name="connsiteY177" fmla="*/ 670425 h 2603795"/>
              <a:gd name="connsiteX178" fmla="*/ 259607 w 2605497"/>
              <a:gd name="connsiteY178" fmla="*/ 579562 h 2603795"/>
              <a:gd name="connsiteX179" fmla="*/ 254587 w 2605497"/>
              <a:gd name="connsiteY179" fmla="*/ 514804 h 2603795"/>
              <a:gd name="connsiteX180" fmla="*/ 263122 w 2605497"/>
              <a:gd name="connsiteY180" fmla="*/ 502253 h 2603795"/>
              <a:gd name="connsiteX181" fmla="*/ 340430 w 2605497"/>
              <a:gd name="connsiteY181" fmla="*/ 485185 h 2603795"/>
              <a:gd name="connsiteX182" fmla="*/ 444848 w 2605497"/>
              <a:gd name="connsiteY182" fmla="*/ 540908 h 2603795"/>
              <a:gd name="connsiteX183" fmla="*/ 494044 w 2605497"/>
              <a:gd name="connsiteY183" fmla="*/ 536390 h 2603795"/>
              <a:gd name="connsiteX184" fmla="*/ 536213 w 2605497"/>
              <a:gd name="connsiteY184" fmla="*/ 494723 h 2603795"/>
              <a:gd name="connsiteX185" fmla="*/ 541735 w 2605497"/>
              <a:gd name="connsiteY185" fmla="*/ 444523 h 2603795"/>
              <a:gd name="connsiteX186" fmla="*/ 480992 w 2605497"/>
              <a:gd name="connsiteY186" fmla="*/ 330567 h 2603795"/>
              <a:gd name="connsiteX187" fmla="*/ 491534 w 2605497"/>
              <a:gd name="connsiteY187" fmla="*/ 272837 h 2603795"/>
              <a:gd name="connsiteX188" fmla="*/ 523160 w 2605497"/>
              <a:gd name="connsiteY188" fmla="*/ 249243 h 2603795"/>
              <a:gd name="connsiteX189" fmla="*/ 574365 w 2605497"/>
              <a:gd name="connsiteY189" fmla="*/ 254765 h 2603795"/>
              <a:gd name="connsiteX190" fmla="*/ 661211 w 2605497"/>
              <a:gd name="connsiteY190" fmla="*/ 335588 h 2603795"/>
              <a:gd name="connsiteX191" fmla="*/ 734504 w 2605497"/>
              <a:gd name="connsiteY191" fmla="*/ 346130 h 2603795"/>
              <a:gd name="connsiteX192" fmla="*/ 775668 w 2605497"/>
              <a:gd name="connsiteY192" fmla="*/ 320528 h 2603795"/>
              <a:gd name="connsiteX193" fmla="*/ 789724 w 2605497"/>
              <a:gd name="connsiteY193" fmla="*/ 277356 h 2603795"/>
              <a:gd name="connsiteX194" fmla="*/ 760608 w 2605497"/>
              <a:gd name="connsiteY194" fmla="*/ 151854 h 2603795"/>
              <a:gd name="connsiteX195" fmla="*/ 785207 w 2605497"/>
              <a:gd name="connsiteY195" fmla="*/ 98140 h 2603795"/>
              <a:gd name="connsiteX196" fmla="*/ 818841 w 2605497"/>
              <a:gd name="connsiteY196" fmla="*/ 84083 h 2603795"/>
              <a:gd name="connsiteX197" fmla="*/ 872053 w 2605497"/>
              <a:gd name="connsiteY197" fmla="*/ 103159 h 2603795"/>
              <a:gd name="connsiteX198" fmla="*/ 939322 w 2605497"/>
              <a:gd name="connsiteY198" fmla="*/ 211593 h 2603795"/>
              <a:gd name="connsiteX199" fmla="*/ 986008 w 2605497"/>
              <a:gd name="connsiteY199" fmla="*/ 234183 h 2603795"/>
              <a:gd name="connsiteX200" fmla="*/ 1048759 w 2605497"/>
              <a:gd name="connsiteY200" fmla="*/ 216612 h 2603795"/>
              <a:gd name="connsiteX201" fmla="*/ 1071851 w 2605497"/>
              <a:gd name="connsiteY201" fmla="*/ 182979 h 2603795"/>
              <a:gd name="connsiteX202" fmla="*/ 1076871 w 2605497"/>
              <a:gd name="connsiteY202" fmla="*/ 52458 h 2603795"/>
              <a:gd name="connsiteX203" fmla="*/ 1114019 w 2605497"/>
              <a:gd name="connsiteY203" fmla="*/ 4767 h 2603795"/>
              <a:gd name="connsiteX204" fmla="*/ 1127573 w 2605497"/>
              <a:gd name="connsiteY204" fmla="*/ 1755 h 2603795"/>
              <a:gd name="connsiteX205" fmla="*/ 1158392 w 2605497"/>
              <a:gd name="connsiteY205" fmla="*/ 139 h 2603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</a:cxnLst>
            <a:rect l="l" t="t" r="r" b="b"/>
            <a:pathLst>
              <a:path w="2605497" h="2603795">
                <a:moveTo>
                  <a:pt x="1303677" y="429391"/>
                </a:moveTo>
                <a:cubicBezTo>
                  <a:pt x="1783448" y="430340"/>
                  <a:pt x="2176851" y="822794"/>
                  <a:pt x="2175902" y="1303989"/>
                </a:cubicBezTo>
                <a:cubicBezTo>
                  <a:pt x="2174953" y="1779963"/>
                  <a:pt x="1788668" y="2176214"/>
                  <a:pt x="1300355" y="2175265"/>
                </a:cubicBezTo>
                <a:cubicBezTo>
                  <a:pt x="808246" y="2173841"/>
                  <a:pt x="425757" y="1772371"/>
                  <a:pt x="429553" y="1301141"/>
                </a:cubicBezTo>
                <a:cubicBezTo>
                  <a:pt x="426706" y="823268"/>
                  <a:pt x="821533" y="428442"/>
                  <a:pt x="1303677" y="429391"/>
                </a:cubicBezTo>
                <a:close/>
                <a:moveTo>
                  <a:pt x="1303776" y="349643"/>
                </a:moveTo>
                <a:cubicBezTo>
                  <a:pt x="774664" y="349141"/>
                  <a:pt x="353984" y="773335"/>
                  <a:pt x="351976" y="1295922"/>
                </a:cubicBezTo>
                <a:cubicBezTo>
                  <a:pt x="349968" y="1831058"/>
                  <a:pt x="784203" y="2251738"/>
                  <a:pt x="1302271" y="2250232"/>
                </a:cubicBezTo>
                <a:cubicBezTo>
                  <a:pt x="1818832" y="2252240"/>
                  <a:pt x="2254572" y="1836580"/>
                  <a:pt x="2254070" y="1299435"/>
                </a:cubicBezTo>
                <a:cubicBezTo>
                  <a:pt x="2253568" y="771327"/>
                  <a:pt x="1829877" y="350145"/>
                  <a:pt x="1303776" y="349643"/>
                </a:cubicBezTo>
                <a:close/>
                <a:moveTo>
                  <a:pt x="1158392" y="139"/>
                </a:moveTo>
                <a:cubicBezTo>
                  <a:pt x="1183359" y="1504"/>
                  <a:pt x="1192583" y="13176"/>
                  <a:pt x="1202372" y="47437"/>
                </a:cubicBezTo>
                <a:cubicBezTo>
                  <a:pt x="1212913" y="84585"/>
                  <a:pt x="1225464" y="120730"/>
                  <a:pt x="1235504" y="157878"/>
                </a:cubicBezTo>
                <a:cubicBezTo>
                  <a:pt x="1240524" y="175448"/>
                  <a:pt x="1251065" y="184987"/>
                  <a:pt x="1268134" y="187497"/>
                </a:cubicBezTo>
                <a:cubicBezTo>
                  <a:pt x="1291729" y="190509"/>
                  <a:pt x="1315825" y="190509"/>
                  <a:pt x="1339418" y="187497"/>
                </a:cubicBezTo>
                <a:cubicBezTo>
                  <a:pt x="1355985" y="185489"/>
                  <a:pt x="1366025" y="175448"/>
                  <a:pt x="1371045" y="158882"/>
                </a:cubicBezTo>
                <a:cubicBezTo>
                  <a:pt x="1383093" y="118220"/>
                  <a:pt x="1395643" y="77558"/>
                  <a:pt x="1408194" y="36895"/>
                </a:cubicBezTo>
                <a:cubicBezTo>
                  <a:pt x="1417731" y="6775"/>
                  <a:pt x="1427269" y="-253"/>
                  <a:pt x="1458895" y="249"/>
                </a:cubicBezTo>
                <a:cubicBezTo>
                  <a:pt x="1463414" y="249"/>
                  <a:pt x="1467932" y="249"/>
                  <a:pt x="1472449" y="751"/>
                </a:cubicBezTo>
                <a:cubicBezTo>
                  <a:pt x="1517128" y="5269"/>
                  <a:pt x="1529678" y="18823"/>
                  <a:pt x="1530682" y="63501"/>
                </a:cubicBezTo>
                <a:cubicBezTo>
                  <a:pt x="1531686" y="102657"/>
                  <a:pt x="1533192" y="141312"/>
                  <a:pt x="1534196" y="180468"/>
                </a:cubicBezTo>
                <a:cubicBezTo>
                  <a:pt x="1534698" y="196030"/>
                  <a:pt x="1540220" y="208079"/>
                  <a:pt x="1554778" y="214604"/>
                </a:cubicBezTo>
                <a:cubicBezTo>
                  <a:pt x="1578373" y="225147"/>
                  <a:pt x="1602970" y="232175"/>
                  <a:pt x="1629075" y="234183"/>
                </a:cubicBezTo>
                <a:cubicBezTo>
                  <a:pt x="1645139" y="235186"/>
                  <a:pt x="1656184" y="228661"/>
                  <a:pt x="1664215" y="215608"/>
                </a:cubicBezTo>
                <a:cubicBezTo>
                  <a:pt x="1686303" y="179966"/>
                  <a:pt x="1708894" y="144325"/>
                  <a:pt x="1730982" y="108682"/>
                </a:cubicBezTo>
                <a:cubicBezTo>
                  <a:pt x="1750058" y="78562"/>
                  <a:pt x="1761604" y="74546"/>
                  <a:pt x="1795740" y="86091"/>
                </a:cubicBezTo>
                <a:cubicBezTo>
                  <a:pt x="1799756" y="87598"/>
                  <a:pt x="1803271" y="88602"/>
                  <a:pt x="1807287" y="90108"/>
                </a:cubicBezTo>
                <a:cubicBezTo>
                  <a:pt x="1846945" y="107176"/>
                  <a:pt x="1853470" y="119726"/>
                  <a:pt x="1843933" y="161895"/>
                </a:cubicBezTo>
                <a:cubicBezTo>
                  <a:pt x="1835398" y="199545"/>
                  <a:pt x="1826865" y="236692"/>
                  <a:pt x="1817828" y="274343"/>
                </a:cubicBezTo>
                <a:cubicBezTo>
                  <a:pt x="1812808" y="294926"/>
                  <a:pt x="1817828" y="310989"/>
                  <a:pt x="1835900" y="323038"/>
                </a:cubicBezTo>
                <a:cubicBezTo>
                  <a:pt x="1854475" y="335588"/>
                  <a:pt x="1873049" y="347133"/>
                  <a:pt x="1894132" y="355166"/>
                </a:cubicBezTo>
                <a:cubicBezTo>
                  <a:pt x="1909193" y="360688"/>
                  <a:pt x="1921241" y="357174"/>
                  <a:pt x="1932788" y="346130"/>
                </a:cubicBezTo>
                <a:cubicBezTo>
                  <a:pt x="1963409" y="317014"/>
                  <a:pt x="1994032" y="288901"/>
                  <a:pt x="2025156" y="260287"/>
                </a:cubicBezTo>
                <a:cubicBezTo>
                  <a:pt x="2050759" y="236190"/>
                  <a:pt x="2064815" y="235186"/>
                  <a:pt x="2093429" y="254765"/>
                </a:cubicBezTo>
                <a:cubicBezTo>
                  <a:pt x="2094934" y="255769"/>
                  <a:pt x="2095939" y="256272"/>
                  <a:pt x="2096942" y="257276"/>
                </a:cubicBezTo>
                <a:cubicBezTo>
                  <a:pt x="2145638" y="292415"/>
                  <a:pt x="2138609" y="307475"/>
                  <a:pt x="2118529" y="344122"/>
                </a:cubicBezTo>
                <a:cubicBezTo>
                  <a:pt x="2100457" y="377254"/>
                  <a:pt x="2083388" y="411391"/>
                  <a:pt x="2064815" y="444523"/>
                </a:cubicBezTo>
                <a:cubicBezTo>
                  <a:pt x="2055277" y="462093"/>
                  <a:pt x="2057284" y="477153"/>
                  <a:pt x="2069333" y="492213"/>
                </a:cubicBezTo>
                <a:cubicBezTo>
                  <a:pt x="2082886" y="508779"/>
                  <a:pt x="2097947" y="523840"/>
                  <a:pt x="2114513" y="536892"/>
                </a:cubicBezTo>
                <a:cubicBezTo>
                  <a:pt x="2128569" y="547935"/>
                  <a:pt x="2143128" y="549441"/>
                  <a:pt x="2159693" y="540908"/>
                </a:cubicBezTo>
                <a:cubicBezTo>
                  <a:pt x="2197343" y="520326"/>
                  <a:pt x="2235495" y="500246"/>
                  <a:pt x="2273648" y="480667"/>
                </a:cubicBezTo>
                <a:cubicBezTo>
                  <a:pt x="2300756" y="466611"/>
                  <a:pt x="2316319" y="469623"/>
                  <a:pt x="2335896" y="493719"/>
                </a:cubicBezTo>
                <a:cubicBezTo>
                  <a:pt x="2342924" y="501751"/>
                  <a:pt x="2349451" y="510285"/>
                  <a:pt x="2354973" y="519322"/>
                </a:cubicBezTo>
                <a:cubicBezTo>
                  <a:pt x="2369029" y="541410"/>
                  <a:pt x="2367522" y="555968"/>
                  <a:pt x="2349953" y="575546"/>
                </a:cubicBezTo>
                <a:cubicBezTo>
                  <a:pt x="2319832" y="608176"/>
                  <a:pt x="2289712" y="641308"/>
                  <a:pt x="2259090" y="673437"/>
                </a:cubicBezTo>
                <a:cubicBezTo>
                  <a:pt x="2247544" y="685485"/>
                  <a:pt x="2245034" y="698537"/>
                  <a:pt x="2251058" y="713597"/>
                </a:cubicBezTo>
                <a:cubicBezTo>
                  <a:pt x="2260094" y="735183"/>
                  <a:pt x="2271138" y="755263"/>
                  <a:pt x="2285696" y="773837"/>
                </a:cubicBezTo>
                <a:cubicBezTo>
                  <a:pt x="2297242" y="788898"/>
                  <a:pt x="2311298" y="792913"/>
                  <a:pt x="2329872" y="788396"/>
                </a:cubicBezTo>
                <a:cubicBezTo>
                  <a:pt x="2372543" y="777853"/>
                  <a:pt x="2415715" y="768315"/>
                  <a:pt x="2458385" y="759279"/>
                </a:cubicBezTo>
                <a:cubicBezTo>
                  <a:pt x="2480975" y="754259"/>
                  <a:pt x="2494530" y="760786"/>
                  <a:pt x="2506076" y="781368"/>
                </a:cubicBezTo>
                <a:cubicBezTo>
                  <a:pt x="2512100" y="792411"/>
                  <a:pt x="2517120" y="803958"/>
                  <a:pt x="2521136" y="816006"/>
                </a:cubicBezTo>
                <a:cubicBezTo>
                  <a:pt x="2529670" y="843616"/>
                  <a:pt x="2525152" y="856669"/>
                  <a:pt x="2500554" y="872230"/>
                </a:cubicBezTo>
                <a:cubicBezTo>
                  <a:pt x="2465414" y="894319"/>
                  <a:pt x="2430775" y="917411"/>
                  <a:pt x="2394631" y="937993"/>
                </a:cubicBezTo>
                <a:cubicBezTo>
                  <a:pt x="2374049" y="950041"/>
                  <a:pt x="2368527" y="966105"/>
                  <a:pt x="2372041" y="987190"/>
                </a:cubicBezTo>
                <a:cubicBezTo>
                  <a:pt x="2375053" y="1006768"/>
                  <a:pt x="2380575" y="1025844"/>
                  <a:pt x="2387603" y="1044418"/>
                </a:cubicBezTo>
                <a:cubicBezTo>
                  <a:pt x="2394129" y="1061486"/>
                  <a:pt x="2405675" y="1070522"/>
                  <a:pt x="2425254" y="1071024"/>
                </a:cubicBezTo>
                <a:cubicBezTo>
                  <a:pt x="2469430" y="1071526"/>
                  <a:pt x="2513104" y="1074538"/>
                  <a:pt x="2557281" y="1076044"/>
                </a:cubicBezTo>
                <a:cubicBezTo>
                  <a:pt x="2581376" y="1077048"/>
                  <a:pt x="2593424" y="1086586"/>
                  <a:pt x="2599951" y="1109678"/>
                </a:cubicBezTo>
                <a:cubicBezTo>
                  <a:pt x="2603966" y="1122731"/>
                  <a:pt x="2605473" y="1136285"/>
                  <a:pt x="2605473" y="1150340"/>
                </a:cubicBezTo>
                <a:cubicBezTo>
                  <a:pt x="2605473" y="1177449"/>
                  <a:pt x="2597943" y="1188493"/>
                  <a:pt x="2572842" y="1196525"/>
                </a:cubicBezTo>
                <a:cubicBezTo>
                  <a:pt x="2533184" y="1209075"/>
                  <a:pt x="2493525" y="1221123"/>
                  <a:pt x="2453867" y="1233172"/>
                </a:cubicBezTo>
                <a:cubicBezTo>
                  <a:pt x="2425254" y="1241705"/>
                  <a:pt x="2417723" y="1250742"/>
                  <a:pt x="2416719" y="1280359"/>
                </a:cubicBezTo>
                <a:cubicBezTo>
                  <a:pt x="2416217" y="1300941"/>
                  <a:pt x="2414711" y="1322025"/>
                  <a:pt x="2419229" y="1342608"/>
                </a:cubicBezTo>
                <a:cubicBezTo>
                  <a:pt x="2422241" y="1356664"/>
                  <a:pt x="2430775" y="1365199"/>
                  <a:pt x="2444832" y="1369716"/>
                </a:cubicBezTo>
                <a:cubicBezTo>
                  <a:pt x="2486498" y="1382267"/>
                  <a:pt x="2528164" y="1394816"/>
                  <a:pt x="2569830" y="1407869"/>
                </a:cubicBezTo>
                <a:cubicBezTo>
                  <a:pt x="2598947" y="1416904"/>
                  <a:pt x="2605975" y="1426945"/>
                  <a:pt x="2605473" y="1457567"/>
                </a:cubicBezTo>
                <a:cubicBezTo>
                  <a:pt x="2605473" y="1460579"/>
                  <a:pt x="2605473" y="1463591"/>
                  <a:pt x="2605473" y="1466603"/>
                </a:cubicBezTo>
                <a:cubicBezTo>
                  <a:pt x="2603465" y="1513792"/>
                  <a:pt x="2588404" y="1528851"/>
                  <a:pt x="2541216" y="1530357"/>
                </a:cubicBezTo>
                <a:cubicBezTo>
                  <a:pt x="2501558" y="1531361"/>
                  <a:pt x="2462402" y="1533370"/>
                  <a:pt x="2422743" y="1533872"/>
                </a:cubicBezTo>
                <a:cubicBezTo>
                  <a:pt x="2407683" y="1534374"/>
                  <a:pt x="2397141" y="1540900"/>
                  <a:pt x="2391117" y="1553450"/>
                </a:cubicBezTo>
                <a:cubicBezTo>
                  <a:pt x="2380073" y="1577044"/>
                  <a:pt x="2373045" y="1601642"/>
                  <a:pt x="2371037" y="1627747"/>
                </a:cubicBezTo>
                <a:cubicBezTo>
                  <a:pt x="2369531" y="1644312"/>
                  <a:pt x="2376559" y="1655357"/>
                  <a:pt x="2390615" y="1663891"/>
                </a:cubicBezTo>
                <a:cubicBezTo>
                  <a:pt x="2425756" y="1685477"/>
                  <a:pt x="2460393" y="1707063"/>
                  <a:pt x="2495032" y="1729151"/>
                </a:cubicBezTo>
                <a:cubicBezTo>
                  <a:pt x="2526658" y="1748729"/>
                  <a:pt x="2530674" y="1760778"/>
                  <a:pt x="2518625" y="1795918"/>
                </a:cubicBezTo>
                <a:cubicBezTo>
                  <a:pt x="2514610" y="1807966"/>
                  <a:pt x="2509088" y="1819512"/>
                  <a:pt x="2502060" y="1830054"/>
                </a:cubicBezTo>
                <a:cubicBezTo>
                  <a:pt x="2495533" y="1839592"/>
                  <a:pt x="2484992" y="1846118"/>
                  <a:pt x="2469932" y="1846118"/>
                </a:cubicBezTo>
                <a:cubicBezTo>
                  <a:pt x="2443325" y="1840094"/>
                  <a:pt x="2416719" y="1834070"/>
                  <a:pt x="2390113" y="1828548"/>
                </a:cubicBezTo>
                <a:cubicBezTo>
                  <a:pt x="2368527" y="1823528"/>
                  <a:pt x="2346438" y="1819010"/>
                  <a:pt x="2324852" y="1813487"/>
                </a:cubicBezTo>
                <a:cubicBezTo>
                  <a:pt x="2310796" y="1809973"/>
                  <a:pt x="2299752" y="1813990"/>
                  <a:pt x="2290715" y="1824030"/>
                </a:cubicBezTo>
                <a:cubicBezTo>
                  <a:pt x="2272142" y="1845616"/>
                  <a:pt x="2257584" y="1870214"/>
                  <a:pt x="2249552" y="1897825"/>
                </a:cubicBezTo>
                <a:cubicBezTo>
                  <a:pt x="2245536" y="1910877"/>
                  <a:pt x="2251560" y="1920414"/>
                  <a:pt x="2259592" y="1929451"/>
                </a:cubicBezTo>
                <a:cubicBezTo>
                  <a:pt x="2288708" y="1961077"/>
                  <a:pt x="2318326" y="1992703"/>
                  <a:pt x="2347442" y="2023828"/>
                </a:cubicBezTo>
                <a:cubicBezTo>
                  <a:pt x="2369531" y="2047422"/>
                  <a:pt x="2370535" y="2061478"/>
                  <a:pt x="2352965" y="2088586"/>
                </a:cubicBezTo>
                <a:cubicBezTo>
                  <a:pt x="2351961" y="2090092"/>
                  <a:pt x="2350957" y="2092100"/>
                  <a:pt x="2349451" y="2093606"/>
                </a:cubicBezTo>
                <a:cubicBezTo>
                  <a:pt x="2316319" y="2138285"/>
                  <a:pt x="2301760" y="2138787"/>
                  <a:pt x="2261098" y="2115694"/>
                </a:cubicBezTo>
                <a:cubicBezTo>
                  <a:pt x="2227965" y="2096618"/>
                  <a:pt x="2192825" y="2079550"/>
                  <a:pt x="2159191" y="2061478"/>
                </a:cubicBezTo>
                <a:cubicBezTo>
                  <a:pt x="2145135" y="2053948"/>
                  <a:pt x="2132083" y="2053948"/>
                  <a:pt x="2119532" y="2062984"/>
                </a:cubicBezTo>
                <a:cubicBezTo>
                  <a:pt x="2099452" y="2077040"/>
                  <a:pt x="2082384" y="2094108"/>
                  <a:pt x="2067827" y="2113686"/>
                </a:cubicBezTo>
                <a:cubicBezTo>
                  <a:pt x="2057284" y="2127742"/>
                  <a:pt x="2056782" y="2141799"/>
                  <a:pt x="2065317" y="2157361"/>
                </a:cubicBezTo>
                <a:cubicBezTo>
                  <a:pt x="2085899" y="2195011"/>
                  <a:pt x="2105979" y="2233163"/>
                  <a:pt x="2125557" y="2271316"/>
                </a:cubicBezTo>
                <a:cubicBezTo>
                  <a:pt x="2139111" y="2297922"/>
                  <a:pt x="2137103" y="2309970"/>
                  <a:pt x="2115517" y="2330552"/>
                </a:cubicBezTo>
                <a:cubicBezTo>
                  <a:pt x="2112003" y="2333564"/>
                  <a:pt x="2108991" y="2337078"/>
                  <a:pt x="2105477" y="2339588"/>
                </a:cubicBezTo>
                <a:cubicBezTo>
                  <a:pt x="2073349" y="2363183"/>
                  <a:pt x="2056782" y="2374728"/>
                  <a:pt x="2019132" y="2336576"/>
                </a:cubicBezTo>
                <a:cubicBezTo>
                  <a:pt x="1992024" y="2308966"/>
                  <a:pt x="1962908" y="2284367"/>
                  <a:pt x="1934796" y="2257761"/>
                </a:cubicBezTo>
                <a:cubicBezTo>
                  <a:pt x="1921743" y="2245211"/>
                  <a:pt x="1907687" y="2242701"/>
                  <a:pt x="1891622" y="2249228"/>
                </a:cubicBezTo>
                <a:cubicBezTo>
                  <a:pt x="1870539" y="2257761"/>
                  <a:pt x="1850459" y="2268806"/>
                  <a:pt x="1832386" y="2282861"/>
                </a:cubicBezTo>
                <a:cubicBezTo>
                  <a:pt x="1817326" y="2294408"/>
                  <a:pt x="1813310" y="2308966"/>
                  <a:pt x="1817828" y="2327038"/>
                </a:cubicBezTo>
                <a:cubicBezTo>
                  <a:pt x="1828370" y="2370712"/>
                  <a:pt x="1838411" y="2414888"/>
                  <a:pt x="1847949" y="2458563"/>
                </a:cubicBezTo>
                <a:cubicBezTo>
                  <a:pt x="1851965" y="2477639"/>
                  <a:pt x="1845439" y="2492197"/>
                  <a:pt x="1828370" y="2502237"/>
                </a:cubicBezTo>
                <a:cubicBezTo>
                  <a:pt x="1816824" y="2509265"/>
                  <a:pt x="1804275" y="2514788"/>
                  <a:pt x="1791222" y="2518804"/>
                </a:cubicBezTo>
                <a:cubicBezTo>
                  <a:pt x="1764617" y="2527337"/>
                  <a:pt x="1749556" y="2522317"/>
                  <a:pt x="1734496" y="2498724"/>
                </a:cubicBezTo>
                <a:cubicBezTo>
                  <a:pt x="1712408" y="2463583"/>
                  <a:pt x="1689818" y="2428945"/>
                  <a:pt x="1668734" y="2392800"/>
                </a:cubicBezTo>
                <a:cubicBezTo>
                  <a:pt x="1657187" y="2373222"/>
                  <a:pt x="1642127" y="2365693"/>
                  <a:pt x="1619537" y="2369708"/>
                </a:cubicBezTo>
                <a:cubicBezTo>
                  <a:pt x="1601465" y="2373222"/>
                  <a:pt x="1583895" y="2377740"/>
                  <a:pt x="1566826" y="2383765"/>
                </a:cubicBezTo>
                <a:cubicBezTo>
                  <a:pt x="1543233" y="2392298"/>
                  <a:pt x="1535702" y="2402339"/>
                  <a:pt x="1534698" y="2427439"/>
                </a:cubicBezTo>
                <a:cubicBezTo>
                  <a:pt x="1533192" y="2467097"/>
                  <a:pt x="1532188" y="2506253"/>
                  <a:pt x="1531184" y="2545911"/>
                </a:cubicBezTo>
                <a:cubicBezTo>
                  <a:pt x="1530180" y="2582056"/>
                  <a:pt x="1521145" y="2593602"/>
                  <a:pt x="1485502" y="2600128"/>
                </a:cubicBezTo>
                <a:cubicBezTo>
                  <a:pt x="1475964" y="2602136"/>
                  <a:pt x="1466426" y="2603140"/>
                  <a:pt x="1456887" y="2603642"/>
                </a:cubicBezTo>
                <a:cubicBezTo>
                  <a:pt x="1433294" y="2605148"/>
                  <a:pt x="1418233" y="2595610"/>
                  <a:pt x="1410704" y="2572518"/>
                </a:cubicBezTo>
                <a:cubicBezTo>
                  <a:pt x="1397149" y="2530349"/>
                  <a:pt x="1384096" y="2488683"/>
                  <a:pt x="1372049" y="2446515"/>
                </a:cubicBezTo>
                <a:cubicBezTo>
                  <a:pt x="1366527" y="2427439"/>
                  <a:pt x="1354981" y="2418403"/>
                  <a:pt x="1335905" y="2415390"/>
                </a:cubicBezTo>
                <a:cubicBezTo>
                  <a:pt x="1313817" y="2412378"/>
                  <a:pt x="1291729" y="2412378"/>
                  <a:pt x="1269640" y="2415892"/>
                </a:cubicBezTo>
                <a:cubicBezTo>
                  <a:pt x="1253075" y="2418403"/>
                  <a:pt x="1242532" y="2426937"/>
                  <a:pt x="1237512" y="2443503"/>
                </a:cubicBezTo>
                <a:cubicBezTo>
                  <a:pt x="1225966" y="2483161"/>
                  <a:pt x="1213415" y="2522819"/>
                  <a:pt x="1200866" y="2562478"/>
                </a:cubicBezTo>
                <a:cubicBezTo>
                  <a:pt x="1189821" y="2598120"/>
                  <a:pt x="1175765" y="2607157"/>
                  <a:pt x="1139119" y="2602136"/>
                </a:cubicBezTo>
                <a:cubicBezTo>
                  <a:pt x="1083899" y="2594606"/>
                  <a:pt x="1077372" y="2587075"/>
                  <a:pt x="1076871" y="2531856"/>
                </a:cubicBezTo>
                <a:cubicBezTo>
                  <a:pt x="1076369" y="2495712"/>
                  <a:pt x="1074863" y="2460069"/>
                  <a:pt x="1073859" y="2423925"/>
                </a:cubicBezTo>
                <a:cubicBezTo>
                  <a:pt x="1073356" y="2407359"/>
                  <a:pt x="1066831" y="2394306"/>
                  <a:pt x="1051269" y="2387780"/>
                </a:cubicBezTo>
                <a:cubicBezTo>
                  <a:pt x="1027675" y="2377740"/>
                  <a:pt x="1003578" y="2370712"/>
                  <a:pt x="977976" y="2369206"/>
                </a:cubicBezTo>
                <a:cubicBezTo>
                  <a:pt x="962413" y="2368202"/>
                  <a:pt x="951370" y="2374226"/>
                  <a:pt x="942835" y="2387780"/>
                </a:cubicBezTo>
                <a:cubicBezTo>
                  <a:pt x="921250" y="2423925"/>
                  <a:pt x="898158" y="2459065"/>
                  <a:pt x="876070" y="2494708"/>
                </a:cubicBezTo>
                <a:cubicBezTo>
                  <a:pt x="858499" y="2522819"/>
                  <a:pt x="844945" y="2527839"/>
                  <a:pt x="813820" y="2517298"/>
                </a:cubicBezTo>
                <a:cubicBezTo>
                  <a:pt x="812314" y="2516796"/>
                  <a:pt x="810809" y="2516294"/>
                  <a:pt x="809302" y="2515792"/>
                </a:cubicBezTo>
                <a:cubicBezTo>
                  <a:pt x="761110" y="2496214"/>
                  <a:pt x="751572" y="2485169"/>
                  <a:pt x="764122" y="2436976"/>
                </a:cubicBezTo>
                <a:cubicBezTo>
                  <a:pt x="773660" y="2400331"/>
                  <a:pt x="780689" y="2363183"/>
                  <a:pt x="789724" y="2326034"/>
                </a:cubicBezTo>
                <a:cubicBezTo>
                  <a:pt x="794242" y="2306958"/>
                  <a:pt x="789222" y="2292400"/>
                  <a:pt x="773158" y="2280853"/>
                </a:cubicBezTo>
                <a:cubicBezTo>
                  <a:pt x="756090" y="2268806"/>
                  <a:pt x="738520" y="2258263"/>
                  <a:pt x="719443" y="2249730"/>
                </a:cubicBezTo>
                <a:cubicBezTo>
                  <a:pt x="701371" y="2241697"/>
                  <a:pt x="685810" y="2244709"/>
                  <a:pt x="670750" y="2258765"/>
                </a:cubicBezTo>
                <a:cubicBezTo>
                  <a:pt x="640629" y="2287380"/>
                  <a:pt x="610007" y="2315492"/>
                  <a:pt x="579887" y="2343604"/>
                </a:cubicBezTo>
                <a:cubicBezTo>
                  <a:pt x="557297" y="2365191"/>
                  <a:pt x="542739" y="2366194"/>
                  <a:pt x="516133" y="2349628"/>
                </a:cubicBezTo>
                <a:cubicBezTo>
                  <a:pt x="513120" y="2347620"/>
                  <a:pt x="510108" y="2345612"/>
                  <a:pt x="507096" y="2343604"/>
                </a:cubicBezTo>
                <a:cubicBezTo>
                  <a:pt x="468442" y="2315994"/>
                  <a:pt x="464928" y="2301435"/>
                  <a:pt x="487016" y="2259769"/>
                </a:cubicBezTo>
                <a:cubicBezTo>
                  <a:pt x="505088" y="2225633"/>
                  <a:pt x="522658" y="2191496"/>
                  <a:pt x="541232" y="2157863"/>
                </a:cubicBezTo>
                <a:cubicBezTo>
                  <a:pt x="550770" y="2140293"/>
                  <a:pt x="549265" y="2125232"/>
                  <a:pt x="537217" y="2110172"/>
                </a:cubicBezTo>
                <a:cubicBezTo>
                  <a:pt x="524165" y="2093606"/>
                  <a:pt x="509104" y="2078546"/>
                  <a:pt x="492036" y="2065494"/>
                </a:cubicBezTo>
                <a:cubicBezTo>
                  <a:pt x="476976" y="2053948"/>
                  <a:pt x="461916" y="2052944"/>
                  <a:pt x="445350" y="2061980"/>
                </a:cubicBezTo>
                <a:cubicBezTo>
                  <a:pt x="408200" y="2082060"/>
                  <a:pt x="370550" y="2102140"/>
                  <a:pt x="332398" y="2121719"/>
                </a:cubicBezTo>
                <a:cubicBezTo>
                  <a:pt x="305792" y="2135774"/>
                  <a:pt x="290230" y="2132260"/>
                  <a:pt x="270652" y="2110172"/>
                </a:cubicBezTo>
                <a:cubicBezTo>
                  <a:pt x="269146" y="2108666"/>
                  <a:pt x="268142" y="2107160"/>
                  <a:pt x="266636" y="2105654"/>
                </a:cubicBezTo>
                <a:cubicBezTo>
                  <a:pt x="231997" y="2065494"/>
                  <a:pt x="232499" y="2051438"/>
                  <a:pt x="269146" y="2013285"/>
                </a:cubicBezTo>
                <a:cubicBezTo>
                  <a:pt x="294748" y="1986178"/>
                  <a:pt x="318845" y="1958567"/>
                  <a:pt x="344948" y="1932463"/>
                </a:cubicBezTo>
                <a:cubicBezTo>
                  <a:pt x="358001" y="1918909"/>
                  <a:pt x="360511" y="1904852"/>
                  <a:pt x="353984" y="1888286"/>
                </a:cubicBezTo>
                <a:cubicBezTo>
                  <a:pt x="345450" y="1866700"/>
                  <a:pt x="333402" y="1846620"/>
                  <a:pt x="319347" y="1828046"/>
                </a:cubicBezTo>
                <a:cubicBezTo>
                  <a:pt x="307800" y="1812985"/>
                  <a:pt x="292238" y="1811479"/>
                  <a:pt x="275672" y="1815496"/>
                </a:cubicBezTo>
                <a:cubicBezTo>
                  <a:pt x="239025" y="1824030"/>
                  <a:pt x="202881" y="1832563"/>
                  <a:pt x="166236" y="1840596"/>
                </a:cubicBezTo>
                <a:cubicBezTo>
                  <a:pt x="161215" y="1841600"/>
                  <a:pt x="156195" y="1843106"/>
                  <a:pt x="151677" y="1844110"/>
                </a:cubicBezTo>
                <a:cubicBezTo>
                  <a:pt x="124066" y="1849130"/>
                  <a:pt x="110011" y="1842604"/>
                  <a:pt x="97461" y="1817504"/>
                </a:cubicBezTo>
                <a:cubicBezTo>
                  <a:pt x="92943" y="1807966"/>
                  <a:pt x="88424" y="1798428"/>
                  <a:pt x="84910" y="1788388"/>
                </a:cubicBezTo>
                <a:cubicBezTo>
                  <a:pt x="75875" y="1761782"/>
                  <a:pt x="80894" y="1746721"/>
                  <a:pt x="104991" y="1731661"/>
                </a:cubicBezTo>
                <a:cubicBezTo>
                  <a:pt x="139127" y="1710075"/>
                  <a:pt x="173765" y="1688489"/>
                  <a:pt x="207902" y="1667405"/>
                </a:cubicBezTo>
                <a:cubicBezTo>
                  <a:pt x="235009" y="1650337"/>
                  <a:pt x="239025" y="1640798"/>
                  <a:pt x="232499" y="1609675"/>
                </a:cubicBezTo>
                <a:cubicBezTo>
                  <a:pt x="228484" y="1592104"/>
                  <a:pt x="223966" y="1574032"/>
                  <a:pt x="216937" y="1557466"/>
                </a:cubicBezTo>
                <a:cubicBezTo>
                  <a:pt x="209909" y="1540900"/>
                  <a:pt x="197861" y="1532868"/>
                  <a:pt x="179287" y="1532366"/>
                </a:cubicBezTo>
                <a:cubicBezTo>
                  <a:pt x="138625" y="1531864"/>
                  <a:pt x="98465" y="1530357"/>
                  <a:pt x="57803" y="1528851"/>
                </a:cubicBezTo>
                <a:cubicBezTo>
                  <a:pt x="21156" y="1527847"/>
                  <a:pt x="10112" y="1518310"/>
                  <a:pt x="3586" y="1483169"/>
                </a:cubicBezTo>
                <a:cubicBezTo>
                  <a:pt x="3084" y="1479655"/>
                  <a:pt x="2080" y="1476142"/>
                  <a:pt x="1578" y="1472627"/>
                </a:cubicBezTo>
                <a:cubicBezTo>
                  <a:pt x="-3944" y="1427949"/>
                  <a:pt x="3586" y="1416402"/>
                  <a:pt x="47260" y="1403351"/>
                </a:cubicBezTo>
                <a:cubicBezTo>
                  <a:pt x="83404" y="1392306"/>
                  <a:pt x="119548" y="1380258"/>
                  <a:pt x="156195" y="1370218"/>
                </a:cubicBezTo>
                <a:cubicBezTo>
                  <a:pt x="176275" y="1364697"/>
                  <a:pt x="186817" y="1353150"/>
                  <a:pt x="188826" y="1333572"/>
                </a:cubicBezTo>
                <a:cubicBezTo>
                  <a:pt x="190834" y="1310480"/>
                  <a:pt x="191837" y="1286886"/>
                  <a:pt x="187319" y="1263793"/>
                </a:cubicBezTo>
                <a:cubicBezTo>
                  <a:pt x="184809" y="1248733"/>
                  <a:pt x="176275" y="1239697"/>
                  <a:pt x="161717" y="1235179"/>
                </a:cubicBezTo>
                <a:cubicBezTo>
                  <a:pt x="123063" y="1223633"/>
                  <a:pt x="84408" y="1211586"/>
                  <a:pt x="45754" y="1199537"/>
                </a:cubicBezTo>
                <a:cubicBezTo>
                  <a:pt x="3586" y="1186485"/>
                  <a:pt x="-932" y="1179457"/>
                  <a:pt x="1578" y="1135280"/>
                </a:cubicBezTo>
                <a:cubicBezTo>
                  <a:pt x="2080" y="1126244"/>
                  <a:pt x="4088" y="1117209"/>
                  <a:pt x="6096" y="1108674"/>
                </a:cubicBezTo>
                <a:cubicBezTo>
                  <a:pt x="12120" y="1086586"/>
                  <a:pt x="24670" y="1076546"/>
                  <a:pt x="47762" y="1075542"/>
                </a:cubicBezTo>
                <a:cubicBezTo>
                  <a:pt x="85412" y="1074036"/>
                  <a:pt x="122561" y="1073032"/>
                  <a:pt x="160211" y="1072028"/>
                </a:cubicBezTo>
                <a:cubicBezTo>
                  <a:pt x="165733" y="1072028"/>
                  <a:pt x="171255" y="1071526"/>
                  <a:pt x="176777" y="1071526"/>
                </a:cubicBezTo>
                <a:cubicBezTo>
                  <a:pt x="201877" y="1072530"/>
                  <a:pt x="214929" y="1058473"/>
                  <a:pt x="221455" y="1036385"/>
                </a:cubicBezTo>
                <a:cubicBezTo>
                  <a:pt x="226476" y="1019819"/>
                  <a:pt x="230994" y="1003253"/>
                  <a:pt x="234507" y="986688"/>
                </a:cubicBezTo>
                <a:cubicBezTo>
                  <a:pt x="239025" y="963595"/>
                  <a:pt x="233504" y="952551"/>
                  <a:pt x="213424" y="939499"/>
                </a:cubicBezTo>
                <a:cubicBezTo>
                  <a:pt x="179287" y="917913"/>
                  <a:pt x="144648" y="896327"/>
                  <a:pt x="110513" y="875243"/>
                </a:cubicBezTo>
                <a:cubicBezTo>
                  <a:pt x="79891" y="856166"/>
                  <a:pt x="75373" y="844118"/>
                  <a:pt x="87420" y="809480"/>
                </a:cubicBezTo>
                <a:cubicBezTo>
                  <a:pt x="90935" y="798436"/>
                  <a:pt x="95453" y="787392"/>
                  <a:pt x="101978" y="777853"/>
                </a:cubicBezTo>
                <a:cubicBezTo>
                  <a:pt x="112521" y="761790"/>
                  <a:pt x="127078" y="753757"/>
                  <a:pt x="147159" y="758777"/>
                </a:cubicBezTo>
                <a:cubicBezTo>
                  <a:pt x="189829" y="768817"/>
                  <a:pt x="233002" y="777853"/>
                  <a:pt x="275672" y="788396"/>
                </a:cubicBezTo>
                <a:cubicBezTo>
                  <a:pt x="295249" y="793415"/>
                  <a:pt x="310310" y="788898"/>
                  <a:pt x="322358" y="772833"/>
                </a:cubicBezTo>
                <a:cubicBezTo>
                  <a:pt x="334908" y="755765"/>
                  <a:pt x="345953" y="737191"/>
                  <a:pt x="353984" y="717613"/>
                </a:cubicBezTo>
                <a:cubicBezTo>
                  <a:pt x="361013" y="700043"/>
                  <a:pt x="359005" y="684983"/>
                  <a:pt x="344948" y="670425"/>
                </a:cubicBezTo>
                <a:cubicBezTo>
                  <a:pt x="315832" y="640806"/>
                  <a:pt x="288222" y="610185"/>
                  <a:pt x="259607" y="579562"/>
                </a:cubicBezTo>
                <a:cubicBezTo>
                  <a:pt x="237519" y="555466"/>
                  <a:pt x="236515" y="541912"/>
                  <a:pt x="254587" y="514804"/>
                </a:cubicBezTo>
                <a:cubicBezTo>
                  <a:pt x="257599" y="510787"/>
                  <a:pt x="260110" y="506269"/>
                  <a:pt x="263122" y="502253"/>
                </a:cubicBezTo>
                <a:cubicBezTo>
                  <a:pt x="288724" y="468619"/>
                  <a:pt x="302780" y="465607"/>
                  <a:pt x="340430" y="485185"/>
                </a:cubicBezTo>
                <a:cubicBezTo>
                  <a:pt x="375571" y="503759"/>
                  <a:pt x="410710" y="521832"/>
                  <a:pt x="444848" y="540908"/>
                </a:cubicBezTo>
                <a:cubicBezTo>
                  <a:pt x="462920" y="550947"/>
                  <a:pt x="478985" y="548939"/>
                  <a:pt x="494044" y="536390"/>
                </a:cubicBezTo>
                <a:cubicBezTo>
                  <a:pt x="509104" y="523840"/>
                  <a:pt x="523160" y="509783"/>
                  <a:pt x="536213" y="494723"/>
                </a:cubicBezTo>
                <a:cubicBezTo>
                  <a:pt x="549265" y="479162"/>
                  <a:pt x="552276" y="463599"/>
                  <a:pt x="541735" y="444523"/>
                </a:cubicBezTo>
                <a:cubicBezTo>
                  <a:pt x="520650" y="406872"/>
                  <a:pt x="501072" y="368719"/>
                  <a:pt x="480992" y="330567"/>
                </a:cubicBezTo>
                <a:cubicBezTo>
                  <a:pt x="467940" y="305467"/>
                  <a:pt x="470952" y="291913"/>
                  <a:pt x="491534" y="272837"/>
                </a:cubicBezTo>
                <a:cubicBezTo>
                  <a:pt x="501072" y="263801"/>
                  <a:pt x="511614" y="256272"/>
                  <a:pt x="523160" y="249243"/>
                </a:cubicBezTo>
                <a:cubicBezTo>
                  <a:pt x="543240" y="237697"/>
                  <a:pt x="557297" y="239203"/>
                  <a:pt x="574365" y="254765"/>
                </a:cubicBezTo>
                <a:cubicBezTo>
                  <a:pt x="603481" y="281371"/>
                  <a:pt x="632598" y="308479"/>
                  <a:pt x="661211" y="335588"/>
                </a:cubicBezTo>
                <a:cubicBezTo>
                  <a:pt x="691332" y="364202"/>
                  <a:pt x="697858" y="365206"/>
                  <a:pt x="734504" y="346130"/>
                </a:cubicBezTo>
                <a:cubicBezTo>
                  <a:pt x="749062" y="338600"/>
                  <a:pt x="762617" y="330567"/>
                  <a:pt x="775668" y="320528"/>
                </a:cubicBezTo>
                <a:cubicBezTo>
                  <a:pt x="789724" y="308981"/>
                  <a:pt x="794242" y="295428"/>
                  <a:pt x="789724" y="277356"/>
                </a:cubicBezTo>
                <a:cubicBezTo>
                  <a:pt x="779182" y="235688"/>
                  <a:pt x="770147" y="193520"/>
                  <a:pt x="760608" y="151854"/>
                </a:cubicBezTo>
                <a:cubicBezTo>
                  <a:pt x="754584" y="124746"/>
                  <a:pt x="761110" y="111192"/>
                  <a:pt x="785207" y="98140"/>
                </a:cubicBezTo>
                <a:cubicBezTo>
                  <a:pt x="796250" y="92618"/>
                  <a:pt x="807294" y="88100"/>
                  <a:pt x="818841" y="84083"/>
                </a:cubicBezTo>
                <a:cubicBezTo>
                  <a:pt x="843439" y="76554"/>
                  <a:pt x="857495" y="81071"/>
                  <a:pt x="872053" y="103159"/>
                </a:cubicBezTo>
                <a:cubicBezTo>
                  <a:pt x="895145" y="138802"/>
                  <a:pt x="918238" y="174444"/>
                  <a:pt x="939322" y="211593"/>
                </a:cubicBezTo>
                <a:cubicBezTo>
                  <a:pt x="950366" y="230669"/>
                  <a:pt x="965425" y="237195"/>
                  <a:pt x="986008" y="234183"/>
                </a:cubicBezTo>
                <a:cubicBezTo>
                  <a:pt x="1007594" y="230669"/>
                  <a:pt x="1028679" y="225147"/>
                  <a:pt x="1048759" y="216612"/>
                </a:cubicBezTo>
                <a:cubicBezTo>
                  <a:pt x="1063316" y="210087"/>
                  <a:pt x="1071349" y="200047"/>
                  <a:pt x="1071851" y="182979"/>
                </a:cubicBezTo>
                <a:cubicBezTo>
                  <a:pt x="1072855" y="139304"/>
                  <a:pt x="1075364" y="96132"/>
                  <a:pt x="1076871" y="52458"/>
                </a:cubicBezTo>
                <a:cubicBezTo>
                  <a:pt x="1077874" y="24345"/>
                  <a:pt x="1086911" y="12298"/>
                  <a:pt x="1114019" y="4767"/>
                </a:cubicBezTo>
                <a:cubicBezTo>
                  <a:pt x="1118536" y="3763"/>
                  <a:pt x="1123055" y="2257"/>
                  <a:pt x="1127573" y="1755"/>
                </a:cubicBezTo>
                <a:cubicBezTo>
                  <a:pt x="1139998" y="375"/>
                  <a:pt x="1150069" y="-316"/>
                  <a:pt x="1158392" y="139"/>
                </a:cubicBezTo>
                <a:close/>
              </a:path>
            </a:pathLst>
          </a:custGeom>
          <a:solidFill>
            <a:schemeClr val="accent6"/>
          </a:solidFill>
          <a:ln w="515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grpSp>
        <p:nvGrpSpPr>
          <p:cNvPr id="2043" name="Group 3">
            <a:extLst>
              <a:ext uri="{FF2B5EF4-FFF2-40B4-BE49-F238E27FC236}">
                <a16:creationId xmlns:a16="http://schemas.microsoft.com/office/drawing/2014/main" id="{D4E88949-6593-40F7-AC24-9D90DA41EB77}"/>
              </a:ext>
            </a:extLst>
          </p:cNvPr>
          <p:cNvGrpSpPr/>
          <p:nvPr/>
        </p:nvGrpSpPr>
        <p:grpSpPr>
          <a:xfrm>
            <a:off x="5494937" y="3280221"/>
            <a:ext cx="1202128" cy="1133308"/>
            <a:chOff x="6147528" y="2847291"/>
            <a:chExt cx="1195422" cy="1126985"/>
          </a:xfrm>
          <a:solidFill>
            <a:schemeClr val="bg1"/>
          </a:solidFill>
        </p:grpSpPr>
        <p:sp>
          <p:nvSpPr>
            <p:cNvPr id="2044" name="Freeform: Shape 4">
              <a:extLst>
                <a:ext uri="{FF2B5EF4-FFF2-40B4-BE49-F238E27FC236}">
                  <a16:creationId xmlns:a16="http://schemas.microsoft.com/office/drawing/2014/main" id="{92EE5CD1-EF19-4F11-982C-3BA4461696FA}"/>
                </a:ext>
              </a:extLst>
            </p:cNvPr>
            <p:cNvSpPr/>
            <p:nvPr/>
          </p:nvSpPr>
          <p:spPr>
            <a:xfrm rot="1496729">
              <a:off x="6574951" y="2847291"/>
              <a:ext cx="767999" cy="558728"/>
            </a:xfrm>
            <a:custGeom>
              <a:avLst/>
              <a:gdLst>
                <a:gd name="connsiteX0" fmla="*/ 1428658 w 1445031"/>
                <a:gd name="connsiteY0" fmla="*/ 18855 h 1051276"/>
                <a:gd name="connsiteX1" fmla="*/ 1444406 w 1445031"/>
                <a:gd name="connsiteY1" fmla="*/ 153540 h 1051276"/>
                <a:gd name="connsiteX2" fmla="*/ 1411029 w 1445031"/>
                <a:gd name="connsiteY2" fmla="*/ 289809 h 1051276"/>
                <a:gd name="connsiteX3" fmla="*/ 1263290 w 1445031"/>
                <a:gd name="connsiteY3" fmla="*/ 442786 h 1051276"/>
                <a:gd name="connsiteX4" fmla="*/ 1207160 w 1445031"/>
                <a:gd name="connsiteY4" fmla="*/ 471478 h 1051276"/>
                <a:gd name="connsiteX5" fmla="*/ 1143395 w 1445031"/>
                <a:gd name="connsiteY5" fmla="*/ 497478 h 1051276"/>
                <a:gd name="connsiteX6" fmla="*/ 1059752 w 1445031"/>
                <a:gd name="connsiteY6" fmla="*/ 536607 h 1051276"/>
                <a:gd name="connsiteX7" fmla="*/ 976257 w 1445031"/>
                <a:gd name="connsiteY7" fmla="*/ 621060 h 1051276"/>
                <a:gd name="connsiteX8" fmla="*/ 1061817 w 1445031"/>
                <a:gd name="connsiteY8" fmla="*/ 439540 h 1051276"/>
                <a:gd name="connsiteX9" fmla="*/ 1188535 w 1445031"/>
                <a:gd name="connsiteY9" fmla="*/ 284240 h 1051276"/>
                <a:gd name="connsiteX10" fmla="*/ 946016 w 1445031"/>
                <a:gd name="connsiteY10" fmla="*/ 592368 h 1051276"/>
                <a:gd name="connsiteX11" fmla="*/ 909358 w 1445031"/>
                <a:gd name="connsiteY11" fmla="*/ 440720 h 1051276"/>
                <a:gd name="connsiteX12" fmla="*/ 909542 w 1445031"/>
                <a:gd name="connsiteY12" fmla="*/ 359327 h 1051276"/>
                <a:gd name="connsiteX13" fmla="*/ 949224 w 1445031"/>
                <a:gd name="connsiteY13" fmla="*/ 262666 h 1051276"/>
                <a:gd name="connsiteX14" fmla="*/ 1078118 w 1445031"/>
                <a:gd name="connsiteY14" fmla="*/ 172459 h 1051276"/>
                <a:gd name="connsiteX15" fmla="*/ 1271293 w 1445031"/>
                <a:gd name="connsiteY15" fmla="*/ 120975 h 1051276"/>
                <a:gd name="connsiteX16" fmla="*/ 1383259 w 1445031"/>
                <a:gd name="connsiteY16" fmla="*/ 72663 h 1051276"/>
                <a:gd name="connsiteX17" fmla="*/ 1428658 w 1445031"/>
                <a:gd name="connsiteY17" fmla="*/ 18855 h 1051276"/>
                <a:gd name="connsiteX18" fmla="*/ 166 w 1445031"/>
                <a:gd name="connsiteY18" fmla="*/ 0 h 1051276"/>
                <a:gd name="connsiteX19" fmla="*/ 220147 w 1445031"/>
                <a:gd name="connsiteY19" fmla="*/ 58766 h 1051276"/>
                <a:gd name="connsiteX20" fmla="*/ 482896 w 1445031"/>
                <a:gd name="connsiteY20" fmla="*/ 36780 h 1051276"/>
                <a:gd name="connsiteX21" fmla="*/ 686477 w 1445031"/>
                <a:gd name="connsiteY21" fmla="*/ 74704 h 1051276"/>
                <a:gd name="connsiteX22" fmla="*/ 842644 w 1445031"/>
                <a:gd name="connsiteY22" fmla="*/ 269105 h 1051276"/>
                <a:gd name="connsiteX23" fmla="*/ 867874 w 1445031"/>
                <a:gd name="connsiteY23" fmla="*/ 395721 h 1051276"/>
                <a:gd name="connsiteX24" fmla="*/ 870345 w 1445031"/>
                <a:gd name="connsiteY24" fmla="*/ 457275 h 1051276"/>
                <a:gd name="connsiteX25" fmla="*/ 874900 w 1445031"/>
                <a:gd name="connsiteY25" fmla="*/ 513438 h 1051276"/>
                <a:gd name="connsiteX26" fmla="*/ 829617 w 1445031"/>
                <a:gd name="connsiteY26" fmla="*/ 463337 h 1051276"/>
                <a:gd name="connsiteX27" fmla="*/ 730391 w 1445031"/>
                <a:gd name="connsiteY27" fmla="*/ 372495 h 1051276"/>
                <a:gd name="connsiteX28" fmla="*/ 437207 w 1445031"/>
                <a:gd name="connsiteY28" fmla="*/ 228906 h 1051276"/>
                <a:gd name="connsiteX29" fmla="*/ 426415 w 1445031"/>
                <a:gd name="connsiteY29" fmla="*/ 228692 h 1051276"/>
                <a:gd name="connsiteX30" fmla="*/ 426274 w 1445031"/>
                <a:gd name="connsiteY30" fmla="*/ 228624 h 1051276"/>
                <a:gd name="connsiteX31" fmla="*/ 426118 w 1445031"/>
                <a:gd name="connsiteY31" fmla="*/ 229070 h 1051276"/>
                <a:gd name="connsiteX32" fmla="*/ 426415 w 1445031"/>
                <a:gd name="connsiteY32" fmla="*/ 228692 h 1051276"/>
                <a:gd name="connsiteX33" fmla="*/ 535955 w 1445031"/>
                <a:gd name="connsiteY33" fmla="*/ 283971 h 1051276"/>
                <a:gd name="connsiteX34" fmla="*/ 1045428 w 1445031"/>
                <a:gd name="connsiteY34" fmla="*/ 865128 h 1051276"/>
                <a:gd name="connsiteX35" fmla="*/ 1087578 w 1445031"/>
                <a:gd name="connsiteY35" fmla="*/ 986821 h 1051276"/>
                <a:gd name="connsiteX36" fmla="*/ 1095351 w 1445031"/>
                <a:gd name="connsiteY36" fmla="*/ 1012624 h 1051276"/>
                <a:gd name="connsiteX37" fmla="*/ 1096035 w 1445031"/>
                <a:gd name="connsiteY37" fmla="*/ 1015239 h 1051276"/>
                <a:gd name="connsiteX38" fmla="*/ 1035073 w 1445031"/>
                <a:gd name="connsiteY38" fmla="*/ 1047847 h 1051276"/>
                <a:gd name="connsiteX39" fmla="*/ 1026734 w 1445031"/>
                <a:gd name="connsiteY39" fmla="*/ 1051276 h 1051276"/>
                <a:gd name="connsiteX40" fmla="*/ 1005318 w 1445031"/>
                <a:gd name="connsiteY40" fmla="*/ 946425 h 1051276"/>
                <a:gd name="connsiteX41" fmla="*/ 916036 w 1445031"/>
                <a:gd name="connsiteY41" fmla="*/ 719587 h 1051276"/>
                <a:gd name="connsiteX42" fmla="*/ 673859 w 1445031"/>
                <a:gd name="connsiteY42" fmla="*/ 519442 h 1051276"/>
                <a:gd name="connsiteX43" fmla="*/ 478293 w 1445031"/>
                <a:gd name="connsiteY43" fmla="*/ 477081 h 1051276"/>
                <a:gd name="connsiteX44" fmla="*/ 9507 w 1445031"/>
                <a:gd name="connsiteY44" fmla="*/ 61513 h 1051276"/>
                <a:gd name="connsiteX45" fmla="*/ 50 w 1445031"/>
                <a:gd name="connsiteY45" fmla="*/ 5869 h 1051276"/>
                <a:gd name="connsiteX46" fmla="*/ 166 w 1445031"/>
                <a:gd name="connsiteY46" fmla="*/ 0 h 1051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445031" h="1051276">
                  <a:moveTo>
                    <a:pt x="1428658" y="18855"/>
                  </a:moveTo>
                  <a:cubicBezTo>
                    <a:pt x="1441161" y="65214"/>
                    <a:pt x="1447061" y="119869"/>
                    <a:pt x="1444406" y="153540"/>
                  </a:cubicBezTo>
                  <a:cubicBezTo>
                    <a:pt x="1440902" y="200856"/>
                    <a:pt x="1433047" y="247509"/>
                    <a:pt x="1411029" y="289809"/>
                  </a:cubicBezTo>
                  <a:cubicBezTo>
                    <a:pt x="1377101" y="355086"/>
                    <a:pt x="1326760" y="404763"/>
                    <a:pt x="1263290" y="442786"/>
                  </a:cubicBezTo>
                  <a:cubicBezTo>
                    <a:pt x="1244961" y="453776"/>
                    <a:pt x="1216749" y="467200"/>
                    <a:pt x="1207160" y="471478"/>
                  </a:cubicBezTo>
                  <a:cubicBezTo>
                    <a:pt x="1195027" y="476382"/>
                    <a:pt x="1160581" y="490139"/>
                    <a:pt x="1143395" y="497478"/>
                  </a:cubicBezTo>
                  <a:cubicBezTo>
                    <a:pt x="1115072" y="509537"/>
                    <a:pt x="1089108" y="513741"/>
                    <a:pt x="1059752" y="536607"/>
                  </a:cubicBezTo>
                  <a:cubicBezTo>
                    <a:pt x="1013911" y="572564"/>
                    <a:pt x="1000082" y="588607"/>
                    <a:pt x="976257" y="621060"/>
                  </a:cubicBezTo>
                  <a:cubicBezTo>
                    <a:pt x="998938" y="557702"/>
                    <a:pt x="1026635" y="496888"/>
                    <a:pt x="1061817" y="439540"/>
                  </a:cubicBezTo>
                  <a:cubicBezTo>
                    <a:pt x="1097037" y="382081"/>
                    <a:pt x="1138712" y="329897"/>
                    <a:pt x="1188535" y="284240"/>
                  </a:cubicBezTo>
                  <a:cubicBezTo>
                    <a:pt x="1106884" y="325656"/>
                    <a:pt x="1002109" y="413355"/>
                    <a:pt x="946016" y="592368"/>
                  </a:cubicBezTo>
                  <a:cubicBezTo>
                    <a:pt x="927023" y="541955"/>
                    <a:pt x="919426" y="491023"/>
                    <a:pt x="909358" y="440720"/>
                  </a:cubicBezTo>
                  <a:cubicBezTo>
                    <a:pt x="906777" y="425968"/>
                    <a:pt x="906998" y="386212"/>
                    <a:pt x="909542" y="359327"/>
                  </a:cubicBezTo>
                  <a:cubicBezTo>
                    <a:pt x="912935" y="323628"/>
                    <a:pt x="928867" y="291764"/>
                    <a:pt x="949224" y="262666"/>
                  </a:cubicBezTo>
                  <a:cubicBezTo>
                    <a:pt x="981089" y="217083"/>
                    <a:pt x="1027962" y="191931"/>
                    <a:pt x="1078118" y="172459"/>
                  </a:cubicBezTo>
                  <a:cubicBezTo>
                    <a:pt x="1140555" y="148229"/>
                    <a:pt x="1207418" y="140042"/>
                    <a:pt x="1271293" y="120975"/>
                  </a:cubicBezTo>
                  <a:cubicBezTo>
                    <a:pt x="1310422" y="109321"/>
                    <a:pt x="1349219" y="96377"/>
                    <a:pt x="1383259" y="72663"/>
                  </a:cubicBezTo>
                  <a:cubicBezTo>
                    <a:pt x="1402216" y="59460"/>
                    <a:pt x="1417446" y="42864"/>
                    <a:pt x="1428658" y="18855"/>
                  </a:cubicBezTo>
                  <a:close/>
                  <a:moveTo>
                    <a:pt x="166" y="0"/>
                  </a:moveTo>
                  <a:cubicBezTo>
                    <a:pt x="62497" y="64142"/>
                    <a:pt x="142096" y="60378"/>
                    <a:pt x="220147" y="58766"/>
                  </a:cubicBezTo>
                  <a:cubicBezTo>
                    <a:pt x="308097" y="56939"/>
                    <a:pt x="394913" y="39400"/>
                    <a:pt x="482896" y="36780"/>
                  </a:cubicBezTo>
                  <a:cubicBezTo>
                    <a:pt x="553532" y="34659"/>
                    <a:pt x="622469" y="41900"/>
                    <a:pt x="686477" y="74704"/>
                  </a:cubicBezTo>
                  <a:cubicBezTo>
                    <a:pt x="764094" y="114472"/>
                    <a:pt x="815497" y="187757"/>
                    <a:pt x="842644" y="269105"/>
                  </a:cubicBezTo>
                  <a:cubicBezTo>
                    <a:pt x="856291" y="310045"/>
                    <a:pt x="864280" y="352791"/>
                    <a:pt x="867874" y="395721"/>
                  </a:cubicBezTo>
                  <a:cubicBezTo>
                    <a:pt x="869594" y="416196"/>
                    <a:pt x="870257" y="436771"/>
                    <a:pt x="870345" y="457275"/>
                  </a:cubicBezTo>
                  <a:cubicBezTo>
                    <a:pt x="870398" y="471259"/>
                    <a:pt x="864581" y="501947"/>
                    <a:pt x="874900" y="513438"/>
                  </a:cubicBezTo>
                  <a:cubicBezTo>
                    <a:pt x="858392" y="495061"/>
                    <a:pt x="844578" y="478664"/>
                    <a:pt x="829617" y="463337"/>
                  </a:cubicBezTo>
                  <a:cubicBezTo>
                    <a:pt x="811603" y="444906"/>
                    <a:pt x="737027" y="377660"/>
                    <a:pt x="730391" y="372495"/>
                  </a:cubicBezTo>
                  <a:cubicBezTo>
                    <a:pt x="642561" y="304497"/>
                    <a:pt x="544660" y="256917"/>
                    <a:pt x="437207" y="228906"/>
                  </a:cubicBezTo>
                  <a:cubicBezTo>
                    <a:pt x="433844" y="228022"/>
                    <a:pt x="429930" y="223694"/>
                    <a:pt x="426415" y="228692"/>
                  </a:cubicBezTo>
                  <a:cubicBezTo>
                    <a:pt x="426368" y="228670"/>
                    <a:pt x="426321" y="228647"/>
                    <a:pt x="426274" y="228624"/>
                  </a:cubicBezTo>
                  <a:cubicBezTo>
                    <a:pt x="426207" y="228766"/>
                    <a:pt x="426221" y="228917"/>
                    <a:pt x="426118" y="229070"/>
                  </a:cubicBezTo>
                  <a:cubicBezTo>
                    <a:pt x="426118" y="229070"/>
                    <a:pt x="426415" y="228692"/>
                    <a:pt x="426415" y="228692"/>
                  </a:cubicBezTo>
                  <a:cubicBezTo>
                    <a:pt x="463773" y="245411"/>
                    <a:pt x="500579" y="263226"/>
                    <a:pt x="535955" y="283971"/>
                  </a:cubicBezTo>
                  <a:cubicBezTo>
                    <a:pt x="760097" y="415154"/>
                    <a:pt x="943465" y="626538"/>
                    <a:pt x="1045428" y="865128"/>
                  </a:cubicBezTo>
                  <a:cubicBezTo>
                    <a:pt x="1062329" y="904646"/>
                    <a:pt x="1076392" y="945323"/>
                    <a:pt x="1087578" y="986821"/>
                  </a:cubicBezTo>
                  <a:cubicBezTo>
                    <a:pt x="1089031" y="992204"/>
                    <a:pt x="1092038" y="1001509"/>
                    <a:pt x="1095351" y="1012624"/>
                  </a:cubicBezTo>
                  <a:lnTo>
                    <a:pt x="1096035" y="1015239"/>
                  </a:lnTo>
                  <a:lnTo>
                    <a:pt x="1035073" y="1047847"/>
                  </a:lnTo>
                  <a:lnTo>
                    <a:pt x="1026734" y="1051276"/>
                  </a:lnTo>
                  <a:lnTo>
                    <a:pt x="1005318" y="946425"/>
                  </a:lnTo>
                  <a:cubicBezTo>
                    <a:pt x="984277" y="867300"/>
                    <a:pt x="957712" y="790362"/>
                    <a:pt x="916036" y="719587"/>
                  </a:cubicBezTo>
                  <a:cubicBezTo>
                    <a:pt x="859655" y="623810"/>
                    <a:pt x="781068" y="554070"/>
                    <a:pt x="673859" y="519442"/>
                  </a:cubicBezTo>
                  <a:cubicBezTo>
                    <a:pt x="610094" y="498834"/>
                    <a:pt x="544145" y="487877"/>
                    <a:pt x="478293" y="477081"/>
                  </a:cubicBezTo>
                  <a:cubicBezTo>
                    <a:pt x="254112" y="440297"/>
                    <a:pt x="64247" y="286790"/>
                    <a:pt x="9507" y="61513"/>
                  </a:cubicBezTo>
                  <a:cubicBezTo>
                    <a:pt x="5072" y="43210"/>
                    <a:pt x="1717" y="24643"/>
                    <a:pt x="50" y="5869"/>
                  </a:cubicBezTo>
                  <a:cubicBezTo>
                    <a:pt x="-94" y="4355"/>
                    <a:pt x="113" y="2836"/>
                    <a:pt x="166" y="0"/>
                  </a:cubicBezTo>
                  <a:close/>
                </a:path>
              </a:pathLst>
            </a:custGeom>
            <a:grpFill/>
            <a:ln w="545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045" name="Freeform: Shape 5">
              <a:extLst>
                <a:ext uri="{FF2B5EF4-FFF2-40B4-BE49-F238E27FC236}">
                  <a16:creationId xmlns:a16="http://schemas.microsoft.com/office/drawing/2014/main" id="{C332B53B-07E4-4C18-9121-C0667AF7A82F}"/>
                </a:ext>
              </a:extLst>
            </p:cNvPr>
            <p:cNvSpPr/>
            <p:nvPr/>
          </p:nvSpPr>
          <p:spPr>
            <a:xfrm>
              <a:off x="6147528" y="3109554"/>
              <a:ext cx="1117182" cy="864722"/>
            </a:xfrm>
            <a:custGeom>
              <a:avLst/>
              <a:gdLst>
                <a:gd name="connsiteX0" fmla="*/ 944140 w 1178350"/>
                <a:gd name="connsiteY0" fmla="*/ 641170 h 913221"/>
                <a:gd name="connsiteX1" fmla="*/ 944140 w 1178350"/>
                <a:gd name="connsiteY1" fmla="*/ 856219 h 913221"/>
                <a:gd name="connsiteX2" fmla="*/ 889936 w 1178350"/>
                <a:gd name="connsiteY2" fmla="*/ 912780 h 913221"/>
                <a:gd name="connsiteX3" fmla="*/ 724967 w 1178350"/>
                <a:gd name="connsiteY3" fmla="*/ 913369 h 913221"/>
                <a:gd name="connsiteX4" fmla="*/ 696097 w 1178350"/>
                <a:gd name="connsiteY4" fmla="*/ 883910 h 913221"/>
                <a:gd name="connsiteX5" fmla="*/ 696687 w 1178350"/>
                <a:gd name="connsiteY5" fmla="*/ 736616 h 913221"/>
                <a:gd name="connsiteX6" fmla="*/ 661336 w 1178350"/>
                <a:gd name="connsiteY6" fmla="*/ 699498 h 913221"/>
                <a:gd name="connsiteX7" fmla="*/ 519934 w 1178350"/>
                <a:gd name="connsiteY7" fmla="*/ 699498 h 913221"/>
                <a:gd name="connsiteX8" fmla="*/ 484584 w 1178350"/>
                <a:gd name="connsiteY8" fmla="*/ 736616 h 913221"/>
                <a:gd name="connsiteX9" fmla="*/ 485173 w 1178350"/>
                <a:gd name="connsiteY9" fmla="*/ 883910 h 913221"/>
                <a:gd name="connsiteX10" fmla="*/ 455714 w 1178350"/>
                <a:gd name="connsiteY10" fmla="*/ 912780 h 913221"/>
                <a:gd name="connsiteX11" fmla="*/ 293691 w 1178350"/>
                <a:gd name="connsiteY11" fmla="*/ 912191 h 913221"/>
                <a:gd name="connsiteX12" fmla="*/ 237130 w 1178350"/>
                <a:gd name="connsiteY12" fmla="*/ 855040 h 913221"/>
                <a:gd name="connsiteX13" fmla="*/ 236541 w 1178350"/>
                <a:gd name="connsiteY13" fmla="*/ 421997 h 913221"/>
                <a:gd name="connsiteX14" fmla="*/ 230649 w 1178350"/>
                <a:gd name="connsiteY14" fmla="*/ 395484 h 913221"/>
                <a:gd name="connsiteX15" fmla="*/ 208260 w 1178350"/>
                <a:gd name="connsiteY15" fmla="*/ 407267 h 913221"/>
                <a:gd name="connsiteX16" fmla="*/ 110457 w 1178350"/>
                <a:gd name="connsiteY16" fmla="*/ 477968 h 913221"/>
                <a:gd name="connsiteX17" fmla="*/ 58021 w 1178350"/>
                <a:gd name="connsiteY17" fmla="*/ 493876 h 913221"/>
                <a:gd name="connsiteX18" fmla="*/ 2638 w 1178350"/>
                <a:gd name="connsiteY18" fmla="*/ 452634 h 913221"/>
                <a:gd name="connsiteX19" fmla="*/ 25616 w 1178350"/>
                <a:gd name="connsiteY19" fmla="*/ 390770 h 913221"/>
                <a:gd name="connsiteX20" fmla="*/ 211795 w 1178350"/>
                <a:gd name="connsiteY20" fmla="*/ 256439 h 913221"/>
                <a:gd name="connsiteX21" fmla="*/ 532307 w 1178350"/>
                <a:gd name="connsiteY21" fmla="*/ 26071 h 913221"/>
                <a:gd name="connsiteX22" fmla="*/ 648963 w 1178350"/>
                <a:gd name="connsiteY22" fmla="*/ 26071 h 913221"/>
                <a:gd name="connsiteX23" fmla="*/ 770923 w 1178350"/>
                <a:gd name="connsiteY23" fmla="*/ 113858 h 913221"/>
                <a:gd name="connsiteX24" fmla="*/ 798025 w 1178350"/>
                <a:gd name="connsiteY24" fmla="*/ 102075 h 913221"/>
                <a:gd name="connsiteX25" fmla="*/ 851051 w 1178350"/>
                <a:gd name="connsiteY25" fmla="*/ 50816 h 913221"/>
                <a:gd name="connsiteX26" fmla="*/ 904076 w 1178350"/>
                <a:gd name="connsiteY26" fmla="*/ 50816 h 913221"/>
                <a:gd name="connsiteX27" fmla="*/ 944140 w 1178350"/>
                <a:gd name="connsiteY27" fmla="*/ 90880 h 913221"/>
                <a:gd name="connsiteX28" fmla="*/ 943551 w 1178350"/>
                <a:gd name="connsiteY28" fmla="*/ 199878 h 913221"/>
                <a:gd name="connsiteX29" fmla="*/ 976545 w 1178350"/>
                <a:gd name="connsiteY29" fmla="*/ 262330 h 913221"/>
                <a:gd name="connsiteX30" fmla="*/ 1144460 w 1178350"/>
                <a:gd name="connsiteY30" fmla="*/ 381933 h 913221"/>
                <a:gd name="connsiteX31" fmla="*/ 1179810 w 1178350"/>
                <a:gd name="connsiteY31" fmla="*/ 429656 h 913221"/>
                <a:gd name="connsiteX32" fmla="*/ 1155065 w 1178350"/>
                <a:gd name="connsiteY32" fmla="*/ 482682 h 913221"/>
                <a:gd name="connsiteX33" fmla="*/ 1079651 w 1178350"/>
                <a:gd name="connsiteY33" fmla="*/ 482682 h 913221"/>
                <a:gd name="connsiteX34" fmla="*/ 978902 w 1178350"/>
                <a:gd name="connsiteY34" fmla="*/ 411392 h 913221"/>
                <a:gd name="connsiteX35" fmla="*/ 949443 w 1178350"/>
                <a:gd name="connsiteY35" fmla="*/ 395484 h 913221"/>
                <a:gd name="connsiteX36" fmla="*/ 944140 w 1178350"/>
                <a:gd name="connsiteY36" fmla="*/ 427888 h 913221"/>
                <a:gd name="connsiteX37" fmla="*/ 944140 w 1178350"/>
                <a:gd name="connsiteY37" fmla="*/ 641170 h 913221"/>
                <a:gd name="connsiteX0" fmla="*/ 944140 w 1180071"/>
                <a:gd name="connsiteY0" fmla="*/ 641170 h 913398"/>
                <a:gd name="connsiteX1" fmla="*/ 944140 w 1180071"/>
                <a:gd name="connsiteY1" fmla="*/ 856219 h 913398"/>
                <a:gd name="connsiteX2" fmla="*/ 889936 w 1180071"/>
                <a:gd name="connsiteY2" fmla="*/ 912780 h 913398"/>
                <a:gd name="connsiteX3" fmla="*/ 724967 w 1180071"/>
                <a:gd name="connsiteY3" fmla="*/ 913369 h 913398"/>
                <a:gd name="connsiteX4" fmla="*/ 696097 w 1180071"/>
                <a:gd name="connsiteY4" fmla="*/ 883910 h 913398"/>
                <a:gd name="connsiteX5" fmla="*/ 696687 w 1180071"/>
                <a:gd name="connsiteY5" fmla="*/ 736616 h 913398"/>
                <a:gd name="connsiteX6" fmla="*/ 661336 w 1180071"/>
                <a:gd name="connsiteY6" fmla="*/ 699498 h 913398"/>
                <a:gd name="connsiteX7" fmla="*/ 519934 w 1180071"/>
                <a:gd name="connsiteY7" fmla="*/ 699498 h 913398"/>
                <a:gd name="connsiteX8" fmla="*/ 484584 w 1180071"/>
                <a:gd name="connsiteY8" fmla="*/ 736616 h 913398"/>
                <a:gd name="connsiteX9" fmla="*/ 485173 w 1180071"/>
                <a:gd name="connsiteY9" fmla="*/ 883910 h 913398"/>
                <a:gd name="connsiteX10" fmla="*/ 455714 w 1180071"/>
                <a:gd name="connsiteY10" fmla="*/ 912780 h 913398"/>
                <a:gd name="connsiteX11" fmla="*/ 293691 w 1180071"/>
                <a:gd name="connsiteY11" fmla="*/ 912191 h 913398"/>
                <a:gd name="connsiteX12" fmla="*/ 237130 w 1180071"/>
                <a:gd name="connsiteY12" fmla="*/ 855040 h 913398"/>
                <a:gd name="connsiteX13" fmla="*/ 236541 w 1180071"/>
                <a:gd name="connsiteY13" fmla="*/ 421997 h 913398"/>
                <a:gd name="connsiteX14" fmla="*/ 230649 w 1180071"/>
                <a:gd name="connsiteY14" fmla="*/ 395484 h 913398"/>
                <a:gd name="connsiteX15" fmla="*/ 208260 w 1180071"/>
                <a:gd name="connsiteY15" fmla="*/ 407267 h 913398"/>
                <a:gd name="connsiteX16" fmla="*/ 110457 w 1180071"/>
                <a:gd name="connsiteY16" fmla="*/ 477968 h 913398"/>
                <a:gd name="connsiteX17" fmla="*/ 58021 w 1180071"/>
                <a:gd name="connsiteY17" fmla="*/ 493876 h 913398"/>
                <a:gd name="connsiteX18" fmla="*/ 2638 w 1180071"/>
                <a:gd name="connsiteY18" fmla="*/ 452634 h 913398"/>
                <a:gd name="connsiteX19" fmla="*/ 25616 w 1180071"/>
                <a:gd name="connsiteY19" fmla="*/ 390770 h 913398"/>
                <a:gd name="connsiteX20" fmla="*/ 211795 w 1180071"/>
                <a:gd name="connsiteY20" fmla="*/ 256439 h 913398"/>
                <a:gd name="connsiteX21" fmla="*/ 532307 w 1180071"/>
                <a:gd name="connsiteY21" fmla="*/ 26071 h 913398"/>
                <a:gd name="connsiteX22" fmla="*/ 648963 w 1180071"/>
                <a:gd name="connsiteY22" fmla="*/ 26071 h 913398"/>
                <a:gd name="connsiteX23" fmla="*/ 770923 w 1180071"/>
                <a:gd name="connsiteY23" fmla="*/ 113858 h 913398"/>
                <a:gd name="connsiteX24" fmla="*/ 798025 w 1180071"/>
                <a:gd name="connsiteY24" fmla="*/ 102075 h 913398"/>
                <a:gd name="connsiteX25" fmla="*/ 904076 w 1180071"/>
                <a:gd name="connsiteY25" fmla="*/ 50816 h 913398"/>
                <a:gd name="connsiteX26" fmla="*/ 944140 w 1180071"/>
                <a:gd name="connsiteY26" fmla="*/ 90880 h 913398"/>
                <a:gd name="connsiteX27" fmla="*/ 943551 w 1180071"/>
                <a:gd name="connsiteY27" fmla="*/ 199878 h 913398"/>
                <a:gd name="connsiteX28" fmla="*/ 976545 w 1180071"/>
                <a:gd name="connsiteY28" fmla="*/ 262330 h 913398"/>
                <a:gd name="connsiteX29" fmla="*/ 1144460 w 1180071"/>
                <a:gd name="connsiteY29" fmla="*/ 381933 h 913398"/>
                <a:gd name="connsiteX30" fmla="*/ 1179810 w 1180071"/>
                <a:gd name="connsiteY30" fmla="*/ 429656 h 913398"/>
                <a:gd name="connsiteX31" fmla="*/ 1155065 w 1180071"/>
                <a:gd name="connsiteY31" fmla="*/ 482682 h 913398"/>
                <a:gd name="connsiteX32" fmla="*/ 1079651 w 1180071"/>
                <a:gd name="connsiteY32" fmla="*/ 482682 h 913398"/>
                <a:gd name="connsiteX33" fmla="*/ 978902 w 1180071"/>
                <a:gd name="connsiteY33" fmla="*/ 411392 h 913398"/>
                <a:gd name="connsiteX34" fmla="*/ 949443 w 1180071"/>
                <a:gd name="connsiteY34" fmla="*/ 395484 h 913398"/>
                <a:gd name="connsiteX35" fmla="*/ 944140 w 1180071"/>
                <a:gd name="connsiteY35" fmla="*/ 427888 h 913398"/>
                <a:gd name="connsiteX36" fmla="*/ 944140 w 1180071"/>
                <a:gd name="connsiteY36" fmla="*/ 641170 h 913398"/>
                <a:gd name="connsiteX0" fmla="*/ 944140 w 1180071"/>
                <a:gd name="connsiteY0" fmla="*/ 641170 h 913398"/>
                <a:gd name="connsiteX1" fmla="*/ 944140 w 1180071"/>
                <a:gd name="connsiteY1" fmla="*/ 856219 h 913398"/>
                <a:gd name="connsiteX2" fmla="*/ 889936 w 1180071"/>
                <a:gd name="connsiteY2" fmla="*/ 912780 h 913398"/>
                <a:gd name="connsiteX3" fmla="*/ 724967 w 1180071"/>
                <a:gd name="connsiteY3" fmla="*/ 913369 h 913398"/>
                <a:gd name="connsiteX4" fmla="*/ 696097 w 1180071"/>
                <a:gd name="connsiteY4" fmla="*/ 883910 h 913398"/>
                <a:gd name="connsiteX5" fmla="*/ 696687 w 1180071"/>
                <a:gd name="connsiteY5" fmla="*/ 736616 h 913398"/>
                <a:gd name="connsiteX6" fmla="*/ 661336 w 1180071"/>
                <a:gd name="connsiteY6" fmla="*/ 699498 h 913398"/>
                <a:gd name="connsiteX7" fmla="*/ 519934 w 1180071"/>
                <a:gd name="connsiteY7" fmla="*/ 699498 h 913398"/>
                <a:gd name="connsiteX8" fmla="*/ 484584 w 1180071"/>
                <a:gd name="connsiteY8" fmla="*/ 736616 h 913398"/>
                <a:gd name="connsiteX9" fmla="*/ 485173 w 1180071"/>
                <a:gd name="connsiteY9" fmla="*/ 883910 h 913398"/>
                <a:gd name="connsiteX10" fmla="*/ 455714 w 1180071"/>
                <a:gd name="connsiteY10" fmla="*/ 912780 h 913398"/>
                <a:gd name="connsiteX11" fmla="*/ 293691 w 1180071"/>
                <a:gd name="connsiteY11" fmla="*/ 912191 h 913398"/>
                <a:gd name="connsiteX12" fmla="*/ 237130 w 1180071"/>
                <a:gd name="connsiteY12" fmla="*/ 855040 h 913398"/>
                <a:gd name="connsiteX13" fmla="*/ 236541 w 1180071"/>
                <a:gd name="connsiteY13" fmla="*/ 421997 h 913398"/>
                <a:gd name="connsiteX14" fmla="*/ 230649 w 1180071"/>
                <a:gd name="connsiteY14" fmla="*/ 395484 h 913398"/>
                <a:gd name="connsiteX15" fmla="*/ 208260 w 1180071"/>
                <a:gd name="connsiteY15" fmla="*/ 407267 h 913398"/>
                <a:gd name="connsiteX16" fmla="*/ 110457 w 1180071"/>
                <a:gd name="connsiteY16" fmla="*/ 477968 h 913398"/>
                <a:gd name="connsiteX17" fmla="*/ 58021 w 1180071"/>
                <a:gd name="connsiteY17" fmla="*/ 493876 h 913398"/>
                <a:gd name="connsiteX18" fmla="*/ 2638 w 1180071"/>
                <a:gd name="connsiteY18" fmla="*/ 452634 h 913398"/>
                <a:gd name="connsiteX19" fmla="*/ 25616 w 1180071"/>
                <a:gd name="connsiteY19" fmla="*/ 390770 h 913398"/>
                <a:gd name="connsiteX20" fmla="*/ 211795 w 1180071"/>
                <a:gd name="connsiteY20" fmla="*/ 256439 h 913398"/>
                <a:gd name="connsiteX21" fmla="*/ 532307 w 1180071"/>
                <a:gd name="connsiteY21" fmla="*/ 26071 h 913398"/>
                <a:gd name="connsiteX22" fmla="*/ 648963 w 1180071"/>
                <a:gd name="connsiteY22" fmla="*/ 26071 h 913398"/>
                <a:gd name="connsiteX23" fmla="*/ 770923 w 1180071"/>
                <a:gd name="connsiteY23" fmla="*/ 113858 h 913398"/>
                <a:gd name="connsiteX24" fmla="*/ 798025 w 1180071"/>
                <a:gd name="connsiteY24" fmla="*/ 102075 h 913398"/>
                <a:gd name="connsiteX25" fmla="*/ 944140 w 1180071"/>
                <a:gd name="connsiteY25" fmla="*/ 90880 h 913398"/>
                <a:gd name="connsiteX26" fmla="*/ 943551 w 1180071"/>
                <a:gd name="connsiteY26" fmla="*/ 199878 h 913398"/>
                <a:gd name="connsiteX27" fmla="*/ 976545 w 1180071"/>
                <a:gd name="connsiteY27" fmla="*/ 262330 h 913398"/>
                <a:gd name="connsiteX28" fmla="*/ 1144460 w 1180071"/>
                <a:gd name="connsiteY28" fmla="*/ 381933 h 913398"/>
                <a:gd name="connsiteX29" fmla="*/ 1179810 w 1180071"/>
                <a:gd name="connsiteY29" fmla="*/ 429656 h 913398"/>
                <a:gd name="connsiteX30" fmla="*/ 1155065 w 1180071"/>
                <a:gd name="connsiteY30" fmla="*/ 482682 h 913398"/>
                <a:gd name="connsiteX31" fmla="*/ 1079651 w 1180071"/>
                <a:gd name="connsiteY31" fmla="*/ 482682 h 913398"/>
                <a:gd name="connsiteX32" fmla="*/ 978902 w 1180071"/>
                <a:gd name="connsiteY32" fmla="*/ 411392 h 913398"/>
                <a:gd name="connsiteX33" fmla="*/ 949443 w 1180071"/>
                <a:gd name="connsiteY33" fmla="*/ 395484 h 913398"/>
                <a:gd name="connsiteX34" fmla="*/ 944140 w 1180071"/>
                <a:gd name="connsiteY34" fmla="*/ 427888 h 913398"/>
                <a:gd name="connsiteX35" fmla="*/ 944140 w 1180071"/>
                <a:gd name="connsiteY35" fmla="*/ 641170 h 913398"/>
                <a:gd name="connsiteX0" fmla="*/ 944140 w 1180071"/>
                <a:gd name="connsiteY0" fmla="*/ 641170 h 913398"/>
                <a:gd name="connsiteX1" fmla="*/ 944140 w 1180071"/>
                <a:gd name="connsiteY1" fmla="*/ 856219 h 913398"/>
                <a:gd name="connsiteX2" fmla="*/ 889936 w 1180071"/>
                <a:gd name="connsiteY2" fmla="*/ 912780 h 913398"/>
                <a:gd name="connsiteX3" fmla="*/ 724967 w 1180071"/>
                <a:gd name="connsiteY3" fmla="*/ 913369 h 913398"/>
                <a:gd name="connsiteX4" fmla="*/ 696097 w 1180071"/>
                <a:gd name="connsiteY4" fmla="*/ 883910 h 913398"/>
                <a:gd name="connsiteX5" fmla="*/ 696687 w 1180071"/>
                <a:gd name="connsiteY5" fmla="*/ 736616 h 913398"/>
                <a:gd name="connsiteX6" fmla="*/ 661336 w 1180071"/>
                <a:gd name="connsiteY6" fmla="*/ 699498 h 913398"/>
                <a:gd name="connsiteX7" fmla="*/ 519934 w 1180071"/>
                <a:gd name="connsiteY7" fmla="*/ 699498 h 913398"/>
                <a:gd name="connsiteX8" fmla="*/ 484584 w 1180071"/>
                <a:gd name="connsiteY8" fmla="*/ 736616 h 913398"/>
                <a:gd name="connsiteX9" fmla="*/ 485173 w 1180071"/>
                <a:gd name="connsiteY9" fmla="*/ 883910 h 913398"/>
                <a:gd name="connsiteX10" fmla="*/ 455714 w 1180071"/>
                <a:gd name="connsiteY10" fmla="*/ 912780 h 913398"/>
                <a:gd name="connsiteX11" fmla="*/ 293691 w 1180071"/>
                <a:gd name="connsiteY11" fmla="*/ 912191 h 913398"/>
                <a:gd name="connsiteX12" fmla="*/ 237130 w 1180071"/>
                <a:gd name="connsiteY12" fmla="*/ 855040 h 913398"/>
                <a:gd name="connsiteX13" fmla="*/ 236541 w 1180071"/>
                <a:gd name="connsiteY13" fmla="*/ 421997 h 913398"/>
                <a:gd name="connsiteX14" fmla="*/ 230649 w 1180071"/>
                <a:gd name="connsiteY14" fmla="*/ 395484 h 913398"/>
                <a:gd name="connsiteX15" fmla="*/ 208260 w 1180071"/>
                <a:gd name="connsiteY15" fmla="*/ 407267 h 913398"/>
                <a:gd name="connsiteX16" fmla="*/ 110457 w 1180071"/>
                <a:gd name="connsiteY16" fmla="*/ 477968 h 913398"/>
                <a:gd name="connsiteX17" fmla="*/ 58021 w 1180071"/>
                <a:gd name="connsiteY17" fmla="*/ 493876 h 913398"/>
                <a:gd name="connsiteX18" fmla="*/ 2638 w 1180071"/>
                <a:gd name="connsiteY18" fmla="*/ 452634 h 913398"/>
                <a:gd name="connsiteX19" fmla="*/ 25616 w 1180071"/>
                <a:gd name="connsiteY19" fmla="*/ 390770 h 913398"/>
                <a:gd name="connsiteX20" fmla="*/ 211795 w 1180071"/>
                <a:gd name="connsiteY20" fmla="*/ 256439 h 913398"/>
                <a:gd name="connsiteX21" fmla="*/ 532307 w 1180071"/>
                <a:gd name="connsiteY21" fmla="*/ 26071 h 913398"/>
                <a:gd name="connsiteX22" fmla="*/ 648963 w 1180071"/>
                <a:gd name="connsiteY22" fmla="*/ 26071 h 913398"/>
                <a:gd name="connsiteX23" fmla="*/ 770923 w 1180071"/>
                <a:gd name="connsiteY23" fmla="*/ 113858 h 913398"/>
                <a:gd name="connsiteX24" fmla="*/ 798025 w 1180071"/>
                <a:gd name="connsiteY24" fmla="*/ 102075 h 913398"/>
                <a:gd name="connsiteX25" fmla="*/ 943551 w 1180071"/>
                <a:gd name="connsiteY25" fmla="*/ 199878 h 913398"/>
                <a:gd name="connsiteX26" fmla="*/ 976545 w 1180071"/>
                <a:gd name="connsiteY26" fmla="*/ 262330 h 913398"/>
                <a:gd name="connsiteX27" fmla="*/ 1144460 w 1180071"/>
                <a:gd name="connsiteY27" fmla="*/ 381933 h 913398"/>
                <a:gd name="connsiteX28" fmla="*/ 1179810 w 1180071"/>
                <a:gd name="connsiteY28" fmla="*/ 429656 h 913398"/>
                <a:gd name="connsiteX29" fmla="*/ 1155065 w 1180071"/>
                <a:gd name="connsiteY29" fmla="*/ 482682 h 913398"/>
                <a:gd name="connsiteX30" fmla="*/ 1079651 w 1180071"/>
                <a:gd name="connsiteY30" fmla="*/ 482682 h 913398"/>
                <a:gd name="connsiteX31" fmla="*/ 978902 w 1180071"/>
                <a:gd name="connsiteY31" fmla="*/ 411392 h 913398"/>
                <a:gd name="connsiteX32" fmla="*/ 949443 w 1180071"/>
                <a:gd name="connsiteY32" fmla="*/ 395484 h 913398"/>
                <a:gd name="connsiteX33" fmla="*/ 944140 w 1180071"/>
                <a:gd name="connsiteY33" fmla="*/ 427888 h 913398"/>
                <a:gd name="connsiteX34" fmla="*/ 944140 w 1180071"/>
                <a:gd name="connsiteY34" fmla="*/ 641170 h 913398"/>
                <a:gd name="connsiteX0" fmla="*/ 944140 w 1180071"/>
                <a:gd name="connsiteY0" fmla="*/ 641170 h 913398"/>
                <a:gd name="connsiteX1" fmla="*/ 944140 w 1180071"/>
                <a:gd name="connsiteY1" fmla="*/ 856219 h 913398"/>
                <a:gd name="connsiteX2" fmla="*/ 889936 w 1180071"/>
                <a:gd name="connsiteY2" fmla="*/ 912780 h 913398"/>
                <a:gd name="connsiteX3" fmla="*/ 724967 w 1180071"/>
                <a:gd name="connsiteY3" fmla="*/ 913369 h 913398"/>
                <a:gd name="connsiteX4" fmla="*/ 696097 w 1180071"/>
                <a:gd name="connsiteY4" fmla="*/ 883910 h 913398"/>
                <a:gd name="connsiteX5" fmla="*/ 696687 w 1180071"/>
                <a:gd name="connsiteY5" fmla="*/ 736616 h 913398"/>
                <a:gd name="connsiteX6" fmla="*/ 661336 w 1180071"/>
                <a:gd name="connsiteY6" fmla="*/ 699498 h 913398"/>
                <a:gd name="connsiteX7" fmla="*/ 519934 w 1180071"/>
                <a:gd name="connsiteY7" fmla="*/ 699498 h 913398"/>
                <a:gd name="connsiteX8" fmla="*/ 484584 w 1180071"/>
                <a:gd name="connsiteY8" fmla="*/ 736616 h 913398"/>
                <a:gd name="connsiteX9" fmla="*/ 485173 w 1180071"/>
                <a:gd name="connsiteY9" fmla="*/ 883910 h 913398"/>
                <a:gd name="connsiteX10" fmla="*/ 455714 w 1180071"/>
                <a:gd name="connsiteY10" fmla="*/ 912780 h 913398"/>
                <a:gd name="connsiteX11" fmla="*/ 293691 w 1180071"/>
                <a:gd name="connsiteY11" fmla="*/ 912191 h 913398"/>
                <a:gd name="connsiteX12" fmla="*/ 237130 w 1180071"/>
                <a:gd name="connsiteY12" fmla="*/ 855040 h 913398"/>
                <a:gd name="connsiteX13" fmla="*/ 236541 w 1180071"/>
                <a:gd name="connsiteY13" fmla="*/ 421997 h 913398"/>
                <a:gd name="connsiteX14" fmla="*/ 230649 w 1180071"/>
                <a:gd name="connsiteY14" fmla="*/ 395484 h 913398"/>
                <a:gd name="connsiteX15" fmla="*/ 208260 w 1180071"/>
                <a:gd name="connsiteY15" fmla="*/ 407267 h 913398"/>
                <a:gd name="connsiteX16" fmla="*/ 110457 w 1180071"/>
                <a:gd name="connsiteY16" fmla="*/ 477968 h 913398"/>
                <a:gd name="connsiteX17" fmla="*/ 58021 w 1180071"/>
                <a:gd name="connsiteY17" fmla="*/ 493876 h 913398"/>
                <a:gd name="connsiteX18" fmla="*/ 2638 w 1180071"/>
                <a:gd name="connsiteY18" fmla="*/ 452634 h 913398"/>
                <a:gd name="connsiteX19" fmla="*/ 25616 w 1180071"/>
                <a:gd name="connsiteY19" fmla="*/ 390770 h 913398"/>
                <a:gd name="connsiteX20" fmla="*/ 211795 w 1180071"/>
                <a:gd name="connsiteY20" fmla="*/ 256439 h 913398"/>
                <a:gd name="connsiteX21" fmla="*/ 532307 w 1180071"/>
                <a:gd name="connsiteY21" fmla="*/ 26071 h 913398"/>
                <a:gd name="connsiteX22" fmla="*/ 648963 w 1180071"/>
                <a:gd name="connsiteY22" fmla="*/ 26071 h 913398"/>
                <a:gd name="connsiteX23" fmla="*/ 770923 w 1180071"/>
                <a:gd name="connsiteY23" fmla="*/ 113858 h 913398"/>
                <a:gd name="connsiteX24" fmla="*/ 798025 w 1180071"/>
                <a:gd name="connsiteY24" fmla="*/ 102075 h 913398"/>
                <a:gd name="connsiteX25" fmla="*/ 976545 w 1180071"/>
                <a:gd name="connsiteY25" fmla="*/ 262330 h 913398"/>
                <a:gd name="connsiteX26" fmla="*/ 1144460 w 1180071"/>
                <a:gd name="connsiteY26" fmla="*/ 381933 h 913398"/>
                <a:gd name="connsiteX27" fmla="*/ 1179810 w 1180071"/>
                <a:gd name="connsiteY27" fmla="*/ 429656 h 913398"/>
                <a:gd name="connsiteX28" fmla="*/ 1155065 w 1180071"/>
                <a:gd name="connsiteY28" fmla="*/ 482682 h 913398"/>
                <a:gd name="connsiteX29" fmla="*/ 1079651 w 1180071"/>
                <a:gd name="connsiteY29" fmla="*/ 482682 h 913398"/>
                <a:gd name="connsiteX30" fmla="*/ 978902 w 1180071"/>
                <a:gd name="connsiteY30" fmla="*/ 411392 h 913398"/>
                <a:gd name="connsiteX31" fmla="*/ 949443 w 1180071"/>
                <a:gd name="connsiteY31" fmla="*/ 395484 h 913398"/>
                <a:gd name="connsiteX32" fmla="*/ 944140 w 1180071"/>
                <a:gd name="connsiteY32" fmla="*/ 427888 h 913398"/>
                <a:gd name="connsiteX33" fmla="*/ 944140 w 1180071"/>
                <a:gd name="connsiteY33" fmla="*/ 641170 h 913398"/>
                <a:gd name="connsiteX0" fmla="*/ 944140 w 1180071"/>
                <a:gd name="connsiteY0" fmla="*/ 641170 h 913398"/>
                <a:gd name="connsiteX1" fmla="*/ 944140 w 1180071"/>
                <a:gd name="connsiteY1" fmla="*/ 856219 h 913398"/>
                <a:gd name="connsiteX2" fmla="*/ 889936 w 1180071"/>
                <a:gd name="connsiteY2" fmla="*/ 912780 h 913398"/>
                <a:gd name="connsiteX3" fmla="*/ 724967 w 1180071"/>
                <a:gd name="connsiteY3" fmla="*/ 913369 h 913398"/>
                <a:gd name="connsiteX4" fmla="*/ 696097 w 1180071"/>
                <a:gd name="connsiteY4" fmla="*/ 883910 h 913398"/>
                <a:gd name="connsiteX5" fmla="*/ 696687 w 1180071"/>
                <a:gd name="connsiteY5" fmla="*/ 736616 h 913398"/>
                <a:gd name="connsiteX6" fmla="*/ 661336 w 1180071"/>
                <a:gd name="connsiteY6" fmla="*/ 699498 h 913398"/>
                <a:gd name="connsiteX7" fmla="*/ 519934 w 1180071"/>
                <a:gd name="connsiteY7" fmla="*/ 699498 h 913398"/>
                <a:gd name="connsiteX8" fmla="*/ 484584 w 1180071"/>
                <a:gd name="connsiteY8" fmla="*/ 736616 h 913398"/>
                <a:gd name="connsiteX9" fmla="*/ 485173 w 1180071"/>
                <a:gd name="connsiteY9" fmla="*/ 883910 h 913398"/>
                <a:gd name="connsiteX10" fmla="*/ 455714 w 1180071"/>
                <a:gd name="connsiteY10" fmla="*/ 912780 h 913398"/>
                <a:gd name="connsiteX11" fmla="*/ 293691 w 1180071"/>
                <a:gd name="connsiteY11" fmla="*/ 912191 h 913398"/>
                <a:gd name="connsiteX12" fmla="*/ 237130 w 1180071"/>
                <a:gd name="connsiteY12" fmla="*/ 855040 h 913398"/>
                <a:gd name="connsiteX13" fmla="*/ 236541 w 1180071"/>
                <a:gd name="connsiteY13" fmla="*/ 421997 h 913398"/>
                <a:gd name="connsiteX14" fmla="*/ 230649 w 1180071"/>
                <a:gd name="connsiteY14" fmla="*/ 395484 h 913398"/>
                <a:gd name="connsiteX15" fmla="*/ 208260 w 1180071"/>
                <a:gd name="connsiteY15" fmla="*/ 407267 h 913398"/>
                <a:gd name="connsiteX16" fmla="*/ 110457 w 1180071"/>
                <a:gd name="connsiteY16" fmla="*/ 477968 h 913398"/>
                <a:gd name="connsiteX17" fmla="*/ 58021 w 1180071"/>
                <a:gd name="connsiteY17" fmla="*/ 493876 h 913398"/>
                <a:gd name="connsiteX18" fmla="*/ 2638 w 1180071"/>
                <a:gd name="connsiteY18" fmla="*/ 452634 h 913398"/>
                <a:gd name="connsiteX19" fmla="*/ 25616 w 1180071"/>
                <a:gd name="connsiteY19" fmla="*/ 390770 h 913398"/>
                <a:gd name="connsiteX20" fmla="*/ 211795 w 1180071"/>
                <a:gd name="connsiteY20" fmla="*/ 256439 h 913398"/>
                <a:gd name="connsiteX21" fmla="*/ 532307 w 1180071"/>
                <a:gd name="connsiteY21" fmla="*/ 26071 h 913398"/>
                <a:gd name="connsiteX22" fmla="*/ 648963 w 1180071"/>
                <a:gd name="connsiteY22" fmla="*/ 26071 h 913398"/>
                <a:gd name="connsiteX23" fmla="*/ 770923 w 1180071"/>
                <a:gd name="connsiteY23" fmla="*/ 113858 h 913398"/>
                <a:gd name="connsiteX24" fmla="*/ 976545 w 1180071"/>
                <a:gd name="connsiteY24" fmla="*/ 262330 h 913398"/>
                <a:gd name="connsiteX25" fmla="*/ 1144460 w 1180071"/>
                <a:gd name="connsiteY25" fmla="*/ 381933 h 913398"/>
                <a:gd name="connsiteX26" fmla="*/ 1179810 w 1180071"/>
                <a:gd name="connsiteY26" fmla="*/ 429656 h 913398"/>
                <a:gd name="connsiteX27" fmla="*/ 1155065 w 1180071"/>
                <a:gd name="connsiteY27" fmla="*/ 482682 h 913398"/>
                <a:gd name="connsiteX28" fmla="*/ 1079651 w 1180071"/>
                <a:gd name="connsiteY28" fmla="*/ 482682 h 913398"/>
                <a:gd name="connsiteX29" fmla="*/ 978902 w 1180071"/>
                <a:gd name="connsiteY29" fmla="*/ 411392 h 913398"/>
                <a:gd name="connsiteX30" fmla="*/ 949443 w 1180071"/>
                <a:gd name="connsiteY30" fmla="*/ 395484 h 913398"/>
                <a:gd name="connsiteX31" fmla="*/ 944140 w 1180071"/>
                <a:gd name="connsiteY31" fmla="*/ 427888 h 913398"/>
                <a:gd name="connsiteX32" fmla="*/ 944140 w 1180071"/>
                <a:gd name="connsiteY32" fmla="*/ 641170 h 913398"/>
                <a:gd name="connsiteX0" fmla="*/ 944140 w 1180071"/>
                <a:gd name="connsiteY0" fmla="*/ 641170 h 913398"/>
                <a:gd name="connsiteX1" fmla="*/ 944140 w 1180071"/>
                <a:gd name="connsiteY1" fmla="*/ 856219 h 913398"/>
                <a:gd name="connsiteX2" fmla="*/ 889936 w 1180071"/>
                <a:gd name="connsiteY2" fmla="*/ 912780 h 913398"/>
                <a:gd name="connsiteX3" fmla="*/ 724967 w 1180071"/>
                <a:gd name="connsiteY3" fmla="*/ 913369 h 913398"/>
                <a:gd name="connsiteX4" fmla="*/ 696097 w 1180071"/>
                <a:gd name="connsiteY4" fmla="*/ 883910 h 913398"/>
                <a:gd name="connsiteX5" fmla="*/ 696687 w 1180071"/>
                <a:gd name="connsiteY5" fmla="*/ 736616 h 913398"/>
                <a:gd name="connsiteX6" fmla="*/ 661336 w 1180071"/>
                <a:gd name="connsiteY6" fmla="*/ 699498 h 913398"/>
                <a:gd name="connsiteX7" fmla="*/ 519934 w 1180071"/>
                <a:gd name="connsiteY7" fmla="*/ 699498 h 913398"/>
                <a:gd name="connsiteX8" fmla="*/ 484584 w 1180071"/>
                <a:gd name="connsiteY8" fmla="*/ 736616 h 913398"/>
                <a:gd name="connsiteX9" fmla="*/ 485173 w 1180071"/>
                <a:gd name="connsiteY9" fmla="*/ 883910 h 913398"/>
                <a:gd name="connsiteX10" fmla="*/ 455714 w 1180071"/>
                <a:gd name="connsiteY10" fmla="*/ 912780 h 913398"/>
                <a:gd name="connsiteX11" fmla="*/ 293691 w 1180071"/>
                <a:gd name="connsiteY11" fmla="*/ 912191 h 913398"/>
                <a:gd name="connsiteX12" fmla="*/ 237130 w 1180071"/>
                <a:gd name="connsiteY12" fmla="*/ 855040 h 913398"/>
                <a:gd name="connsiteX13" fmla="*/ 236541 w 1180071"/>
                <a:gd name="connsiteY13" fmla="*/ 421997 h 913398"/>
                <a:gd name="connsiteX14" fmla="*/ 230649 w 1180071"/>
                <a:gd name="connsiteY14" fmla="*/ 395484 h 913398"/>
                <a:gd name="connsiteX15" fmla="*/ 208260 w 1180071"/>
                <a:gd name="connsiteY15" fmla="*/ 407267 h 913398"/>
                <a:gd name="connsiteX16" fmla="*/ 110457 w 1180071"/>
                <a:gd name="connsiteY16" fmla="*/ 477968 h 913398"/>
                <a:gd name="connsiteX17" fmla="*/ 58021 w 1180071"/>
                <a:gd name="connsiteY17" fmla="*/ 493876 h 913398"/>
                <a:gd name="connsiteX18" fmla="*/ 2638 w 1180071"/>
                <a:gd name="connsiteY18" fmla="*/ 452634 h 913398"/>
                <a:gd name="connsiteX19" fmla="*/ 25616 w 1180071"/>
                <a:gd name="connsiteY19" fmla="*/ 390770 h 913398"/>
                <a:gd name="connsiteX20" fmla="*/ 211795 w 1180071"/>
                <a:gd name="connsiteY20" fmla="*/ 256439 h 913398"/>
                <a:gd name="connsiteX21" fmla="*/ 532307 w 1180071"/>
                <a:gd name="connsiteY21" fmla="*/ 26071 h 913398"/>
                <a:gd name="connsiteX22" fmla="*/ 648963 w 1180071"/>
                <a:gd name="connsiteY22" fmla="*/ 26071 h 913398"/>
                <a:gd name="connsiteX23" fmla="*/ 976545 w 1180071"/>
                <a:gd name="connsiteY23" fmla="*/ 262330 h 913398"/>
                <a:gd name="connsiteX24" fmla="*/ 1144460 w 1180071"/>
                <a:gd name="connsiteY24" fmla="*/ 381933 h 913398"/>
                <a:gd name="connsiteX25" fmla="*/ 1179810 w 1180071"/>
                <a:gd name="connsiteY25" fmla="*/ 429656 h 913398"/>
                <a:gd name="connsiteX26" fmla="*/ 1155065 w 1180071"/>
                <a:gd name="connsiteY26" fmla="*/ 482682 h 913398"/>
                <a:gd name="connsiteX27" fmla="*/ 1079651 w 1180071"/>
                <a:gd name="connsiteY27" fmla="*/ 482682 h 913398"/>
                <a:gd name="connsiteX28" fmla="*/ 978902 w 1180071"/>
                <a:gd name="connsiteY28" fmla="*/ 411392 h 913398"/>
                <a:gd name="connsiteX29" fmla="*/ 949443 w 1180071"/>
                <a:gd name="connsiteY29" fmla="*/ 395484 h 913398"/>
                <a:gd name="connsiteX30" fmla="*/ 944140 w 1180071"/>
                <a:gd name="connsiteY30" fmla="*/ 427888 h 913398"/>
                <a:gd name="connsiteX31" fmla="*/ 944140 w 1180071"/>
                <a:gd name="connsiteY31" fmla="*/ 641170 h 913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180071" h="913398">
                  <a:moveTo>
                    <a:pt x="944140" y="641170"/>
                  </a:moveTo>
                  <a:lnTo>
                    <a:pt x="944140" y="856219"/>
                  </a:lnTo>
                  <a:cubicBezTo>
                    <a:pt x="944140" y="896872"/>
                    <a:pt x="930000" y="912191"/>
                    <a:pt x="889936" y="912780"/>
                  </a:cubicBezTo>
                  <a:lnTo>
                    <a:pt x="724967" y="913369"/>
                  </a:lnTo>
                  <a:cubicBezTo>
                    <a:pt x="703168" y="913958"/>
                    <a:pt x="695508" y="905710"/>
                    <a:pt x="696097" y="883910"/>
                  </a:cubicBezTo>
                  <a:cubicBezTo>
                    <a:pt x="697276" y="835009"/>
                    <a:pt x="695508" y="785518"/>
                    <a:pt x="696687" y="736616"/>
                  </a:cubicBezTo>
                  <a:cubicBezTo>
                    <a:pt x="697276" y="710693"/>
                    <a:pt x="688438" y="698909"/>
                    <a:pt x="661336" y="699498"/>
                  </a:cubicBezTo>
                  <a:cubicBezTo>
                    <a:pt x="614202" y="700677"/>
                    <a:pt x="567068" y="700677"/>
                    <a:pt x="519934" y="699498"/>
                  </a:cubicBezTo>
                  <a:cubicBezTo>
                    <a:pt x="492243" y="698909"/>
                    <a:pt x="483994" y="711282"/>
                    <a:pt x="484584" y="736616"/>
                  </a:cubicBezTo>
                  <a:cubicBezTo>
                    <a:pt x="485762" y="785518"/>
                    <a:pt x="483994" y="835009"/>
                    <a:pt x="485173" y="883910"/>
                  </a:cubicBezTo>
                  <a:cubicBezTo>
                    <a:pt x="485762" y="905710"/>
                    <a:pt x="477513" y="913369"/>
                    <a:pt x="455714" y="912780"/>
                  </a:cubicBezTo>
                  <a:cubicBezTo>
                    <a:pt x="401510" y="911601"/>
                    <a:pt x="347895" y="912780"/>
                    <a:pt x="293691" y="912191"/>
                  </a:cubicBezTo>
                  <a:cubicBezTo>
                    <a:pt x="251270" y="911601"/>
                    <a:pt x="237130" y="897461"/>
                    <a:pt x="237130" y="855040"/>
                  </a:cubicBezTo>
                  <a:cubicBezTo>
                    <a:pt x="237130" y="710693"/>
                    <a:pt x="237130" y="566345"/>
                    <a:pt x="236541" y="421997"/>
                  </a:cubicBezTo>
                  <a:cubicBezTo>
                    <a:pt x="236541" y="413159"/>
                    <a:pt x="241843" y="400197"/>
                    <a:pt x="230649" y="395484"/>
                  </a:cubicBezTo>
                  <a:cubicBezTo>
                    <a:pt x="222401" y="391949"/>
                    <a:pt x="215330" y="401965"/>
                    <a:pt x="208260" y="407267"/>
                  </a:cubicBezTo>
                  <a:cubicBezTo>
                    <a:pt x="175267" y="430834"/>
                    <a:pt x="142862" y="453812"/>
                    <a:pt x="110457" y="477968"/>
                  </a:cubicBezTo>
                  <a:cubicBezTo>
                    <a:pt x="94549" y="489752"/>
                    <a:pt x="77463" y="496233"/>
                    <a:pt x="58021" y="493876"/>
                  </a:cubicBezTo>
                  <a:cubicBezTo>
                    <a:pt x="31508" y="490930"/>
                    <a:pt x="10297" y="479736"/>
                    <a:pt x="2638" y="452634"/>
                  </a:cubicBezTo>
                  <a:cubicBezTo>
                    <a:pt x="-5021" y="427299"/>
                    <a:pt x="4406" y="406089"/>
                    <a:pt x="25616" y="390770"/>
                  </a:cubicBezTo>
                  <a:lnTo>
                    <a:pt x="211795" y="256439"/>
                  </a:lnTo>
                  <a:lnTo>
                    <a:pt x="532307" y="26071"/>
                  </a:lnTo>
                  <a:cubicBezTo>
                    <a:pt x="581208" y="-8690"/>
                    <a:pt x="599473" y="-8690"/>
                    <a:pt x="648963" y="26071"/>
                  </a:cubicBezTo>
                  <a:lnTo>
                    <a:pt x="976545" y="262330"/>
                  </a:lnTo>
                  <a:lnTo>
                    <a:pt x="1144460" y="381933"/>
                  </a:lnTo>
                  <a:cubicBezTo>
                    <a:pt x="1161546" y="394306"/>
                    <a:pt x="1178043" y="406089"/>
                    <a:pt x="1179810" y="429656"/>
                  </a:cubicBezTo>
                  <a:cubicBezTo>
                    <a:pt x="1181578" y="452045"/>
                    <a:pt x="1174508" y="470898"/>
                    <a:pt x="1155065" y="482682"/>
                  </a:cubicBezTo>
                  <a:cubicBezTo>
                    <a:pt x="1130320" y="498000"/>
                    <a:pt x="1103807" y="498589"/>
                    <a:pt x="1079651" y="482682"/>
                  </a:cubicBezTo>
                  <a:cubicBezTo>
                    <a:pt x="1045479" y="460293"/>
                    <a:pt x="1012485" y="434959"/>
                    <a:pt x="978902" y="411392"/>
                  </a:cubicBezTo>
                  <a:cubicBezTo>
                    <a:pt x="969475" y="404911"/>
                    <a:pt x="960048" y="390770"/>
                    <a:pt x="949443" y="395484"/>
                  </a:cubicBezTo>
                  <a:cubicBezTo>
                    <a:pt x="937659" y="400786"/>
                    <a:pt x="944140" y="416694"/>
                    <a:pt x="944140" y="427888"/>
                  </a:cubicBezTo>
                  <a:cubicBezTo>
                    <a:pt x="943551" y="499768"/>
                    <a:pt x="944140" y="570469"/>
                    <a:pt x="944140" y="641170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046" name="Freeform: Shape 11">
            <a:extLst>
              <a:ext uri="{FF2B5EF4-FFF2-40B4-BE49-F238E27FC236}">
                <a16:creationId xmlns:a16="http://schemas.microsoft.com/office/drawing/2014/main" id="{12BE5D36-DD12-4B35-85DB-BC9437F78281}"/>
              </a:ext>
            </a:extLst>
          </p:cNvPr>
          <p:cNvSpPr/>
          <p:nvPr/>
        </p:nvSpPr>
        <p:spPr>
          <a:xfrm>
            <a:off x="6872449" y="1681928"/>
            <a:ext cx="1759043" cy="1757630"/>
          </a:xfrm>
          <a:custGeom>
            <a:avLst/>
            <a:gdLst>
              <a:gd name="connsiteX0" fmla="*/ 878992 w 1759043"/>
              <a:gd name="connsiteY0" fmla="*/ 397674 h 1757630"/>
              <a:gd name="connsiteX1" fmla="*/ 400037 w 1759043"/>
              <a:gd name="connsiteY1" fmla="*/ 876629 h 1757630"/>
              <a:gd name="connsiteX2" fmla="*/ 878992 w 1759043"/>
              <a:gd name="connsiteY2" fmla="*/ 1355584 h 1757630"/>
              <a:gd name="connsiteX3" fmla="*/ 1357947 w 1759043"/>
              <a:gd name="connsiteY3" fmla="*/ 876629 h 1757630"/>
              <a:gd name="connsiteX4" fmla="*/ 878992 w 1759043"/>
              <a:gd name="connsiteY4" fmla="*/ 397674 h 1757630"/>
              <a:gd name="connsiteX5" fmla="*/ 840714 w 1759043"/>
              <a:gd name="connsiteY5" fmla="*/ 591 h 1757630"/>
              <a:gd name="connsiteX6" fmla="*/ 875684 w 1759043"/>
              <a:gd name="connsiteY6" fmla="*/ 28945 h 1757630"/>
              <a:gd name="connsiteX7" fmla="*/ 910182 w 1759043"/>
              <a:gd name="connsiteY7" fmla="*/ 149924 h 1757630"/>
              <a:gd name="connsiteX8" fmla="*/ 998082 w 1759043"/>
              <a:gd name="connsiteY8" fmla="*/ 199545 h 1757630"/>
              <a:gd name="connsiteX9" fmla="*/ 1026436 w 1759043"/>
              <a:gd name="connsiteY9" fmla="*/ 174971 h 1757630"/>
              <a:gd name="connsiteX10" fmla="*/ 1092597 w 1759043"/>
              <a:gd name="connsiteY10" fmla="*/ 62971 h 1757630"/>
              <a:gd name="connsiteX11" fmla="*/ 1145998 w 1759043"/>
              <a:gd name="connsiteY11" fmla="*/ 40760 h 1757630"/>
              <a:gd name="connsiteX12" fmla="*/ 1198927 w 1759043"/>
              <a:gd name="connsiteY12" fmla="*/ 126296 h 1757630"/>
              <a:gd name="connsiteX13" fmla="*/ 1185694 w 1759043"/>
              <a:gd name="connsiteY13" fmla="*/ 234044 h 1757630"/>
              <a:gd name="connsiteX14" fmla="*/ 1185694 w 1759043"/>
              <a:gd name="connsiteY14" fmla="*/ 245385 h 1757630"/>
              <a:gd name="connsiteX15" fmla="*/ 1281627 w 1759043"/>
              <a:gd name="connsiteY15" fmla="*/ 287917 h 1757630"/>
              <a:gd name="connsiteX16" fmla="*/ 1387012 w 1759043"/>
              <a:gd name="connsiteY16" fmla="*/ 208997 h 1757630"/>
              <a:gd name="connsiteX17" fmla="*/ 1450809 w 1759043"/>
              <a:gd name="connsiteY17" fmla="*/ 209942 h 1757630"/>
              <a:gd name="connsiteX18" fmla="*/ 1460733 w 1759043"/>
              <a:gd name="connsiteY18" fmla="*/ 218448 h 1757630"/>
              <a:gd name="connsiteX19" fmla="*/ 1471603 w 1759043"/>
              <a:gd name="connsiteY19" fmla="*/ 291225 h 1757630"/>
              <a:gd name="connsiteX20" fmla="*/ 1413476 w 1759043"/>
              <a:gd name="connsiteY20" fmla="*/ 394719 h 1757630"/>
              <a:gd name="connsiteX21" fmla="*/ 1421510 w 1759043"/>
              <a:gd name="connsiteY21" fmla="*/ 461825 h 1757630"/>
              <a:gd name="connsiteX22" fmla="*/ 1482945 w 1759043"/>
              <a:gd name="connsiteY22" fmla="*/ 486399 h 1757630"/>
              <a:gd name="connsiteX23" fmla="*/ 1607232 w 1759043"/>
              <a:gd name="connsiteY23" fmla="*/ 453791 h 1757630"/>
              <a:gd name="connsiteX24" fmla="*/ 1660161 w 1759043"/>
              <a:gd name="connsiteY24" fmla="*/ 474112 h 1757630"/>
              <a:gd name="connsiteX25" fmla="*/ 1676228 w 1759043"/>
              <a:gd name="connsiteY25" fmla="*/ 505775 h 1757630"/>
              <a:gd name="connsiteX26" fmla="*/ 1662996 w 1759043"/>
              <a:gd name="connsiteY26" fmla="*/ 552559 h 1757630"/>
              <a:gd name="connsiteX27" fmla="*/ 1556667 w 1759043"/>
              <a:gd name="connsiteY27" fmla="*/ 637151 h 1757630"/>
              <a:gd name="connsiteX28" fmla="*/ 1537763 w 1759043"/>
              <a:gd name="connsiteY28" fmla="*/ 688662 h 1757630"/>
              <a:gd name="connsiteX29" fmla="*/ 1543434 w 1759043"/>
              <a:gd name="connsiteY29" fmla="*/ 709455 h 1757630"/>
              <a:gd name="connsiteX30" fmla="*/ 1586911 w 1759043"/>
              <a:gd name="connsiteY30" fmla="*/ 746789 h 1757630"/>
              <a:gd name="connsiteX31" fmla="*/ 1715452 w 1759043"/>
              <a:gd name="connsiteY31" fmla="*/ 764274 h 1757630"/>
              <a:gd name="connsiteX32" fmla="*/ 1757039 w 1759043"/>
              <a:gd name="connsiteY32" fmla="*/ 805388 h 1757630"/>
              <a:gd name="connsiteX33" fmla="*/ 1758457 w 1759043"/>
              <a:gd name="connsiteY33" fmla="*/ 842249 h 1757630"/>
              <a:gd name="connsiteX34" fmla="*/ 1728212 w 1759043"/>
              <a:gd name="connsiteY34" fmla="*/ 877692 h 1757630"/>
              <a:gd name="connsiteX35" fmla="*/ 1607232 w 1759043"/>
              <a:gd name="connsiteY35" fmla="*/ 912190 h 1757630"/>
              <a:gd name="connsiteX36" fmla="*/ 1558085 w 1759043"/>
              <a:gd name="connsiteY36" fmla="*/ 993946 h 1757630"/>
              <a:gd name="connsiteX37" fmla="*/ 1583130 w 1759043"/>
              <a:gd name="connsiteY37" fmla="*/ 1027027 h 1757630"/>
              <a:gd name="connsiteX38" fmla="*/ 1694186 w 1759043"/>
              <a:gd name="connsiteY38" fmla="*/ 1092241 h 1757630"/>
              <a:gd name="connsiteX39" fmla="*/ 1718288 w 1759043"/>
              <a:gd name="connsiteY39" fmla="*/ 1148479 h 1757630"/>
              <a:gd name="connsiteX40" fmla="*/ 1717342 w 1759043"/>
              <a:gd name="connsiteY40" fmla="*/ 1154149 h 1757630"/>
              <a:gd name="connsiteX41" fmla="*/ 1650709 w 1759043"/>
              <a:gd name="connsiteY41" fmla="*/ 1201879 h 1757630"/>
              <a:gd name="connsiteX42" fmla="*/ 1534456 w 1759043"/>
              <a:gd name="connsiteY42" fmla="*/ 1187230 h 1757630"/>
              <a:gd name="connsiteX43" fmla="*/ 1475857 w 1759043"/>
              <a:gd name="connsiteY43" fmla="*/ 1217474 h 1757630"/>
              <a:gd name="connsiteX44" fmla="*/ 1474910 w 1759043"/>
              <a:gd name="connsiteY44" fmla="*/ 1287416 h 1757630"/>
              <a:gd name="connsiteX45" fmla="*/ 1550050 w 1759043"/>
              <a:gd name="connsiteY45" fmla="*/ 1386657 h 1757630"/>
              <a:gd name="connsiteX46" fmla="*/ 1550050 w 1759043"/>
              <a:gd name="connsiteY46" fmla="*/ 1451400 h 1757630"/>
              <a:gd name="connsiteX47" fmla="*/ 1547215 w 1759043"/>
              <a:gd name="connsiteY47" fmla="*/ 1454708 h 1757630"/>
              <a:gd name="connsiteX48" fmla="*/ 1465932 w 1759043"/>
              <a:gd name="connsiteY48" fmla="*/ 1470775 h 1757630"/>
              <a:gd name="connsiteX49" fmla="*/ 1365273 w 1759043"/>
              <a:gd name="connsiteY49" fmla="*/ 1414066 h 1757630"/>
              <a:gd name="connsiteX50" fmla="*/ 1296277 w 1759043"/>
              <a:gd name="connsiteY50" fmla="*/ 1423991 h 1757630"/>
              <a:gd name="connsiteX51" fmla="*/ 1274066 w 1759043"/>
              <a:gd name="connsiteY51" fmla="*/ 1486370 h 1757630"/>
              <a:gd name="connsiteX52" fmla="*/ 1306673 w 1759043"/>
              <a:gd name="connsiteY52" fmla="*/ 1612076 h 1757630"/>
              <a:gd name="connsiteX53" fmla="*/ 1288243 w 1759043"/>
              <a:gd name="connsiteY53" fmla="*/ 1659333 h 1757630"/>
              <a:gd name="connsiteX54" fmla="*/ 1255163 w 1759043"/>
              <a:gd name="connsiteY54" fmla="*/ 1676346 h 1757630"/>
              <a:gd name="connsiteX55" fmla="*/ 1205542 w 1759043"/>
              <a:gd name="connsiteY55" fmla="*/ 1662641 h 1757630"/>
              <a:gd name="connsiteX56" fmla="*/ 1127567 w 1759043"/>
              <a:gd name="connsiteY56" fmla="*/ 1563873 h 1757630"/>
              <a:gd name="connsiteX57" fmla="*/ 1026909 w 1759043"/>
              <a:gd name="connsiteY57" fmla="*/ 1555366 h 1757630"/>
              <a:gd name="connsiteX58" fmla="*/ 1013676 w 1759043"/>
              <a:gd name="connsiteY58" fmla="*/ 1581831 h 1757630"/>
              <a:gd name="connsiteX59" fmla="*/ 995719 w 1759043"/>
              <a:gd name="connsiteY59" fmla="*/ 1711790 h 1757630"/>
              <a:gd name="connsiteX60" fmla="*/ 961693 w 1759043"/>
              <a:gd name="connsiteY60" fmla="*/ 1757630 h 1757630"/>
              <a:gd name="connsiteX61" fmla="*/ 904511 w 1759043"/>
              <a:gd name="connsiteY61" fmla="*/ 1757630 h 1757630"/>
              <a:gd name="connsiteX62" fmla="*/ 879465 w 1759043"/>
              <a:gd name="connsiteY62" fmla="*/ 1722658 h 1757630"/>
              <a:gd name="connsiteX63" fmla="*/ 844021 w 1759043"/>
              <a:gd name="connsiteY63" fmla="*/ 1597426 h 1757630"/>
              <a:gd name="connsiteX64" fmla="*/ 801963 w 1759043"/>
              <a:gd name="connsiteY64" fmla="*/ 1560565 h 1757630"/>
              <a:gd name="connsiteX65" fmla="*/ 776443 w 1759043"/>
              <a:gd name="connsiteY65" fmla="*/ 1557729 h 1757630"/>
              <a:gd name="connsiteX66" fmla="*/ 732966 w 1759043"/>
              <a:gd name="connsiteY66" fmla="*/ 1581831 h 1757630"/>
              <a:gd name="connsiteX67" fmla="*/ 722097 w 1759043"/>
              <a:gd name="connsiteY67" fmla="*/ 1600261 h 1757630"/>
              <a:gd name="connsiteX68" fmla="*/ 662553 w 1759043"/>
              <a:gd name="connsiteY68" fmla="*/ 1700920 h 1757630"/>
              <a:gd name="connsiteX69" fmla="*/ 617658 w 1759043"/>
              <a:gd name="connsiteY69" fmla="*/ 1719350 h 1757630"/>
              <a:gd name="connsiteX70" fmla="*/ 581269 w 1759043"/>
              <a:gd name="connsiteY70" fmla="*/ 1707064 h 1757630"/>
              <a:gd name="connsiteX71" fmla="*/ 556696 w 1759043"/>
              <a:gd name="connsiteY71" fmla="*/ 1661224 h 1757630"/>
              <a:gd name="connsiteX72" fmla="*/ 572290 w 1759043"/>
              <a:gd name="connsiteY72" fmla="*/ 1532210 h 1757630"/>
              <a:gd name="connsiteX73" fmla="*/ 536847 w 1759043"/>
              <a:gd name="connsiteY73" fmla="*/ 1472193 h 1757630"/>
              <a:gd name="connsiteX74" fmla="*/ 471159 w 1759043"/>
              <a:gd name="connsiteY74" fmla="*/ 1475501 h 1757630"/>
              <a:gd name="connsiteX75" fmla="*/ 379007 w 1759043"/>
              <a:gd name="connsiteY75" fmla="*/ 1545443 h 1757630"/>
              <a:gd name="connsiteX76" fmla="*/ 297251 w 1759043"/>
              <a:gd name="connsiteY76" fmla="*/ 1540717 h 1757630"/>
              <a:gd name="connsiteX77" fmla="*/ 290162 w 1759043"/>
              <a:gd name="connsiteY77" fmla="*/ 1533628 h 1757630"/>
              <a:gd name="connsiteX78" fmla="*/ 283074 w 1759043"/>
              <a:gd name="connsiteY78" fmla="*/ 1476919 h 1757630"/>
              <a:gd name="connsiteX79" fmla="*/ 344509 w 1759043"/>
              <a:gd name="connsiteY79" fmla="*/ 1367281 h 1757630"/>
              <a:gd name="connsiteX80" fmla="*/ 354905 w 1759043"/>
              <a:gd name="connsiteY80" fmla="*/ 1333728 h 1757630"/>
              <a:gd name="connsiteX81" fmla="*/ 272204 w 1759043"/>
              <a:gd name="connsiteY81" fmla="*/ 1274657 h 1757630"/>
              <a:gd name="connsiteX82" fmla="*/ 145081 w 1759043"/>
              <a:gd name="connsiteY82" fmla="*/ 1307737 h 1757630"/>
              <a:gd name="connsiteX83" fmla="*/ 104440 w 1759043"/>
              <a:gd name="connsiteY83" fmla="*/ 1294032 h 1757630"/>
              <a:gd name="connsiteX84" fmla="*/ 84119 w 1759043"/>
              <a:gd name="connsiteY84" fmla="*/ 1258116 h 1757630"/>
              <a:gd name="connsiteX85" fmla="*/ 97824 w 1759043"/>
              <a:gd name="connsiteY85" fmla="*/ 1205188 h 1757630"/>
              <a:gd name="connsiteX86" fmla="*/ 191866 w 1759043"/>
              <a:gd name="connsiteY86" fmla="*/ 1130521 h 1757630"/>
              <a:gd name="connsiteX87" fmla="*/ 216913 w 1759043"/>
              <a:gd name="connsiteY87" fmla="*/ 1054436 h 1757630"/>
              <a:gd name="connsiteX88" fmla="*/ 166347 w 1759043"/>
              <a:gd name="connsiteY88" fmla="*/ 1011904 h 1757630"/>
              <a:gd name="connsiteX89" fmla="*/ 47731 w 1759043"/>
              <a:gd name="connsiteY89" fmla="*/ 995836 h 1757630"/>
              <a:gd name="connsiteX90" fmla="*/ 945 w 1759043"/>
              <a:gd name="connsiteY90" fmla="*/ 962756 h 1757630"/>
              <a:gd name="connsiteX91" fmla="*/ 0 w 1759043"/>
              <a:gd name="connsiteY91" fmla="*/ 904157 h 1757630"/>
              <a:gd name="connsiteX92" fmla="*/ 34499 w 1759043"/>
              <a:gd name="connsiteY92" fmla="*/ 879109 h 1757630"/>
              <a:gd name="connsiteX93" fmla="*/ 155478 w 1759043"/>
              <a:gd name="connsiteY93" fmla="*/ 845084 h 1757630"/>
              <a:gd name="connsiteX94" fmla="*/ 197065 w 1759043"/>
              <a:gd name="connsiteY94" fmla="*/ 798772 h 1757630"/>
              <a:gd name="connsiteX95" fmla="*/ 199428 w 1759043"/>
              <a:gd name="connsiteY95" fmla="*/ 778923 h 1757630"/>
              <a:gd name="connsiteX96" fmla="*/ 173436 w 1759043"/>
              <a:gd name="connsiteY96" fmla="*/ 730721 h 1757630"/>
              <a:gd name="connsiteX97" fmla="*/ 63798 w 1759043"/>
              <a:gd name="connsiteY97" fmla="*/ 666451 h 1757630"/>
              <a:gd name="connsiteX98" fmla="*/ 40169 w 1759043"/>
              <a:gd name="connsiteY98" fmla="*/ 608797 h 1757630"/>
              <a:gd name="connsiteX99" fmla="*/ 42532 w 1759043"/>
              <a:gd name="connsiteY99" fmla="*/ 600763 h 1757630"/>
              <a:gd name="connsiteX100" fmla="*/ 104912 w 1759043"/>
              <a:gd name="connsiteY100" fmla="*/ 557758 h 1757630"/>
              <a:gd name="connsiteX101" fmla="*/ 221166 w 1759043"/>
              <a:gd name="connsiteY101" fmla="*/ 570990 h 1757630"/>
              <a:gd name="connsiteX102" fmla="*/ 280711 w 1759043"/>
              <a:gd name="connsiteY102" fmla="*/ 543581 h 1757630"/>
              <a:gd name="connsiteX103" fmla="*/ 275985 w 1759043"/>
              <a:gd name="connsiteY103" fmla="*/ 462771 h 1757630"/>
              <a:gd name="connsiteX104" fmla="*/ 203680 w 1759043"/>
              <a:gd name="connsiteY104" fmla="*/ 366837 h 1757630"/>
              <a:gd name="connsiteX105" fmla="*/ 203680 w 1759043"/>
              <a:gd name="connsiteY105" fmla="*/ 313436 h 1757630"/>
              <a:gd name="connsiteX106" fmla="*/ 227309 w 1759043"/>
              <a:gd name="connsiteY106" fmla="*/ 286972 h 1757630"/>
              <a:gd name="connsiteX107" fmla="*/ 277875 w 1759043"/>
              <a:gd name="connsiteY107" fmla="*/ 281301 h 1757630"/>
              <a:gd name="connsiteX108" fmla="*/ 385150 w 1759043"/>
              <a:gd name="connsiteY108" fmla="*/ 341790 h 1757630"/>
              <a:gd name="connsiteX109" fmla="*/ 481083 w 1759043"/>
              <a:gd name="connsiteY109" fmla="*/ 314854 h 1757630"/>
              <a:gd name="connsiteX110" fmla="*/ 483446 w 1759043"/>
              <a:gd name="connsiteY110" fmla="*/ 273267 h 1757630"/>
              <a:gd name="connsiteX111" fmla="*/ 452256 w 1759043"/>
              <a:gd name="connsiteY111" fmla="*/ 152760 h 1757630"/>
              <a:gd name="connsiteX112" fmla="*/ 474939 w 1759043"/>
              <a:gd name="connsiteY112" fmla="*/ 96996 h 1757630"/>
              <a:gd name="connsiteX113" fmla="*/ 492425 w 1759043"/>
              <a:gd name="connsiteY113" fmla="*/ 87545 h 1757630"/>
              <a:gd name="connsiteX114" fmla="*/ 557640 w 1759043"/>
              <a:gd name="connsiteY114" fmla="*/ 103612 h 1757630"/>
              <a:gd name="connsiteX115" fmla="*/ 632780 w 1759043"/>
              <a:gd name="connsiteY115" fmla="*/ 199072 h 1757630"/>
              <a:gd name="connsiteX116" fmla="*/ 735329 w 1759043"/>
              <a:gd name="connsiteY116" fmla="*/ 198600 h 1757630"/>
              <a:gd name="connsiteX117" fmla="*/ 747617 w 1759043"/>
              <a:gd name="connsiteY117" fmla="*/ 155123 h 1757630"/>
              <a:gd name="connsiteX118" fmla="*/ 762739 w 1759043"/>
              <a:gd name="connsiteY118" fmla="*/ 44540 h 1757630"/>
              <a:gd name="connsiteX119" fmla="*/ 803852 w 1759043"/>
              <a:gd name="connsiteY119" fmla="*/ 2009 h 1757630"/>
              <a:gd name="connsiteX120" fmla="*/ 840714 w 1759043"/>
              <a:gd name="connsiteY120" fmla="*/ 591 h 1757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1759043" h="1757630">
                <a:moveTo>
                  <a:pt x="878992" y="397674"/>
                </a:moveTo>
                <a:cubicBezTo>
                  <a:pt x="614472" y="397674"/>
                  <a:pt x="400037" y="612109"/>
                  <a:pt x="400037" y="876629"/>
                </a:cubicBezTo>
                <a:cubicBezTo>
                  <a:pt x="400037" y="1141149"/>
                  <a:pt x="614472" y="1355584"/>
                  <a:pt x="878992" y="1355584"/>
                </a:cubicBezTo>
                <a:cubicBezTo>
                  <a:pt x="1143512" y="1355584"/>
                  <a:pt x="1357947" y="1141149"/>
                  <a:pt x="1357947" y="876629"/>
                </a:cubicBezTo>
                <a:cubicBezTo>
                  <a:pt x="1357947" y="612109"/>
                  <a:pt x="1143512" y="397674"/>
                  <a:pt x="878992" y="397674"/>
                </a:cubicBezTo>
                <a:close/>
                <a:moveTo>
                  <a:pt x="840714" y="591"/>
                </a:moveTo>
                <a:cubicBezTo>
                  <a:pt x="858671" y="1536"/>
                  <a:pt x="870959" y="10987"/>
                  <a:pt x="875684" y="28945"/>
                </a:cubicBezTo>
                <a:cubicBezTo>
                  <a:pt x="887026" y="69114"/>
                  <a:pt x="898840" y="109755"/>
                  <a:pt x="910182" y="149924"/>
                </a:cubicBezTo>
                <a:cubicBezTo>
                  <a:pt x="921997" y="191039"/>
                  <a:pt x="956022" y="210415"/>
                  <a:pt x="998082" y="199545"/>
                </a:cubicBezTo>
                <a:cubicBezTo>
                  <a:pt x="1011786" y="196237"/>
                  <a:pt x="1019820" y="186313"/>
                  <a:pt x="1026436" y="174971"/>
                </a:cubicBezTo>
                <a:cubicBezTo>
                  <a:pt x="1048175" y="137638"/>
                  <a:pt x="1070386" y="100304"/>
                  <a:pt x="1092597" y="62971"/>
                </a:cubicBezTo>
                <a:cubicBezTo>
                  <a:pt x="1106774" y="38869"/>
                  <a:pt x="1119061" y="33671"/>
                  <a:pt x="1145998" y="40760"/>
                </a:cubicBezTo>
                <a:cubicBezTo>
                  <a:pt x="1199872" y="54464"/>
                  <a:pt x="1206960" y="66279"/>
                  <a:pt x="1198927" y="126296"/>
                </a:cubicBezTo>
                <a:cubicBezTo>
                  <a:pt x="1194201" y="162212"/>
                  <a:pt x="1189947" y="198127"/>
                  <a:pt x="1185694" y="234044"/>
                </a:cubicBezTo>
                <a:cubicBezTo>
                  <a:pt x="1185221" y="237824"/>
                  <a:pt x="1185221" y="241604"/>
                  <a:pt x="1185694" y="245385"/>
                </a:cubicBezTo>
                <a:cubicBezTo>
                  <a:pt x="1191838" y="283664"/>
                  <a:pt x="1249964" y="310128"/>
                  <a:pt x="1281627" y="287917"/>
                </a:cubicBezTo>
                <a:cubicBezTo>
                  <a:pt x="1317543" y="262398"/>
                  <a:pt x="1352041" y="235461"/>
                  <a:pt x="1387012" y="208997"/>
                </a:cubicBezTo>
                <a:cubicBezTo>
                  <a:pt x="1412530" y="189621"/>
                  <a:pt x="1425290" y="190094"/>
                  <a:pt x="1450809" y="209942"/>
                </a:cubicBezTo>
                <a:cubicBezTo>
                  <a:pt x="1454118" y="212778"/>
                  <a:pt x="1457425" y="215140"/>
                  <a:pt x="1460733" y="218448"/>
                </a:cubicBezTo>
                <a:cubicBezTo>
                  <a:pt x="1490506" y="246803"/>
                  <a:pt x="1491924" y="255310"/>
                  <a:pt x="1471603" y="291225"/>
                </a:cubicBezTo>
                <a:cubicBezTo>
                  <a:pt x="1452228" y="325723"/>
                  <a:pt x="1433796" y="360693"/>
                  <a:pt x="1413476" y="394719"/>
                </a:cubicBezTo>
                <a:cubicBezTo>
                  <a:pt x="1398826" y="419766"/>
                  <a:pt x="1405442" y="440559"/>
                  <a:pt x="1421510" y="461825"/>
                </a:cubicBezTo>
                <a:cubicBezTo>
                  <a:pt x="1437578" y="483091"/>
                  <a:pt x="1456007" y="493488"/>
                  <a:pt x="1482945" y="486399"/>
                </a:cubicBezTo>
                <a:cubicBezTo>
                  <a:pt x="1524531" y="475530"/>
                  <a:pt x="1566118" y="465133"/>
                  <a:pt x="1607232" y="453791"/>
                </a:cubicBezTo>
                <a:cubicBezTo>
                  <a:pt x="1633696" y="446702"/>
                  <a:pt x="1645511" y="450956"/>
                  <a:pt x="1660161" y="474112"/>
                </a:cubicBezTo>
                <a:cubicBezTo>
                  <a:pt x="1666777" y="484037"/>
                  <a:pt x="1672447" y="494433"/>
                  <a:pt x="1676228" y="505775"/>
                </a:cubicBezTo>
                <a:cubicBezTo>
                  <a:pt x="1683317" y="526096"/>
                  <a:pt x="1680008" y="538855"/>
                  <a:pt x="1662996" y="552559"/>
                </a:cubicBezTo>
                <a:cubicBezTo>
                  <a:pt x="1627553" y="580914"/>
                  <a:pt x="1592582" y="609269"/>
                  <a:pt x="1556667" y="637151"/>
                </a:cubicBezTo>
                <a:cubicBezTo>
                  <a:pt x="1538708" y="650855"/>
                  <a:pt x="1533982" y="667869"/>
                  <a:pt x="1537763" y="688662"/>
                </a:cubicBezTo>
                <a:cubicBezTo>
                  <a:pt x="1539182" y="695750"/>
                  <a:pt x="1541545" y="702366"/>
                  <a:pt x="1543434" y="709455"/>
                </a:cubicBezTo>
                <a:cubicBezTo>
                  <a:pt x="1549578" y="731666"/>
                  <a:pt x="1564227" y="743953"/>
                  <a:pt x="1586911" y="746789"/>
                </a:cubicBezTo>
                <a:cubicBezTo>
                  <a:pt x="1629916" y="752460"/>
                  <a:pt x="1672920" y="758603"/>
                  <a:pt x="1715452" y="764274"/>
                </a:cubicBezTo>
                <a:cubicBezTo>
                  <a:pt x="1740971" y="767582"/>
                  <a:pt x="1754203" y="779869"/>
                  <a:pt x="1757039" y="805388"/>
                </a:cubicBezTo>
                <a:cubicBezTo>
                  <a:pt x="1758457" y="817675"/>
                  <a:pt x="1759874" y="829962"/>
                  <a:pt x="1758457" y="842249"/>
                </a:cubicBezTo>
                <a:cubicBezTo>
                  <a:pt x="1756093" y="861624"/>
                  <a:pt x="1746169" y="872494"/>
                  <a:pt x="1728212" y="877692"/>
                </a:cubicBezTo>
                <a:cubicBezTo>
                  <a:pt x="1688042" y="889034"/>
                  <a:pt x="1647401" y="900375"/>
                  <a:pt x="1607232" y="912190"/>
                </a:cubicBezTo>
                <a:cubicBezTo>
                  <a:pt x="1568008" y="923532"/>
                  <a:pt x="1550050" y="953304"/>
                  <a:pt x="1558085" y="993946"/>
                </a:cubicBezTo>
                <a:cubicBezTo>
                  <a:pt x="1560919" y="1009541"/>
                  <a:pt x="1569899" y="1019465"/>
                  <a:pt x="1583130" y="1027027"/>
                </a:cubicBezTo>
                <a:cubicBezTo>
                  <a:pt x="1619992" y="1048765"/>
                  <a:pt x="1656852" y="1070503"/>
                  <a:pt x="1694186" y="1092241"/>
                </a:cubicBezTo>
                <a:cubicBezTo>
                  <a:pt x="1721596" y="1108310"/>
                  <a:pt x="1725849" y="1117761"/>
                  <a:pt x="1718288" y="1148479"/>
                </a:cubicBezTo>
                <a:cubicBezTo>
                  <a:pt x="1717815" y="1150369"/>
                  <a:pt x="1717815" y="1152259"/>
                  <a:pt x="1717342" y="1154149"/>
                </a:cubicBezTo>
                <a:cubicBezTo>
                  <a:pt x="1706000" y="1191483"/>
                  <a:pt x="1693241" y="1209914"/>
                  <a:pt x="1650709" y="1201879"/>
                </a:cubicBezTo>
                <a:cubicBezTo>
                  <a:pt x="1612431" y="1194318"/>
                  <a:pt x="1573207" y="1192901"/>
                  <a:pt x="1534456" y="1187230"/>
                </a:cubicBezTo>
                <a:cubicBezTo>
                  <a:pt x="1507046" y="1183449"/>
                  <a:pt x="1489088" y="1194318"/>
                  <a:pt x="1475857" y="1217474"/>
                </a:cubicBezTo>
                <a:cubicBezTo>
                  <a:pt x="1462151" y="1241103"/>
                  <a:pt x="1456007" y="1263314"/>
                  <a:pt x="1474910" y="1287416"/>
                </a:cubicBezTo>
                <a:cubicBezTo>
                  <a:pt x="1500430" y="1320024"/>
                  <a:pt x="1525004" y="1353577"/>
                  <a:pt x="1550050" y="1386657"/>
                </a:cubicBezTo>
                <a:cubicBezTo>
                  <a:pt x="1570844" y="1413594"/>
                  <a:pt x="1570844" y="1424463"/>
                  <a:pt x="1550050" y="1451400"/>
                </a:cubicBezTo>
                <a:cubicBezTo>
                  <a:pt x="1549105" y="1452345"/>
                  <a:pt x="1548160" y="1453763"/>
                  <a:pt x="1547215" y="1454708"/>
                </a:cubicBezTo>
                <a:cubicBezTo>
                  <a:pt x="1519805" y="1484008"/>
                  <a:pt x="1508936" y="1496767"/>
                  <a:pt x="1465932" y="1470775"/>
                </a:cubicBezTo>
                <a:cubicBezTo>
                  <a:pt x="1432852" y="1450927"/>
                  <a:pt x="1397881" y="1433914"/>
                  <a:pt x="1365273" y="1414066"/>
                </a:cubicBezTo>
                <a:cubicBezTo>
                  <a:pt x="1338336" y="1397999"/>
                  <a:pt x="1317543" y="1407450"/>
                  <a:pt x="1296277" y="1423991"/>
                </a:cubicBezTo>
                <a:cubicBezTo>
                  <a:pt x="1275011" y="1440058"/>
                  <a:pt x="1266504" y="1459434"/>
                  <a:pt x="1274066" y="1486370"/>
                </a:cubicBezTo>
                <a:cubicBezTo>
                  <a:pt x="1285880" y="1527958"/>
                  <a:pt x="1296277" y="1570016"/>
                  <a:pt x="1306673" y="1612076"/>
                </a:cubicBezTo>
                <a:cubicBezTo>
                  <a:pt x="1312345" y="1634759"/>
                  <a:pt x="1307619" y="1647047"/>
                  <a:pt x="1288243" y="1659333"/>
                </a:cubicBezTo>
                <a:cubicBezTo>
                  <a:pt x="1277847" y="1665949"/>
                  <a:pt x="1266977" y="1672093"/>
                  <a:pt x="1255163" y="1676346"/>
                </a:cubicBezTo>
                <a:cubicBezTo>
                  <a:pt x="1234370" y="1683907"/>
                  <a:pt x="1219247" y="1680126"/>
                  <a:pt x="1205542" y="1662641"/>
                </a:cubicBezTo>
                <a:cubicBezTo>
                  <a:pt x="1179550" y="1630034"/>
                  <a:pt x="1153559" y="1596953"/>
                  <a:pt x="1127567" y="1563873"/>
                </a:cubicBezTo>
                <a:cubicBezTo>
                  <a:pt x="1102520" y="1532683"/>
                  <a:pt x="1057154" y="1528430"/>
                  <a:pt x="1026909" y="1555366"/>
                </a:cubicBezTo>
                <a:cubicBezTo>
                  <a:pt x="1018874" y="1562455"/>
                  <a:pt x="1015095" y="1571434"/>
                  <a:pt x="1013676" y="1581831"/>
                </a:cubicBezTo>
                <a:cubicBezTo>
                  <a:pt x="1007533" y="1625308"/>
                  <a:pt x="1000444" y="1668312"/>
                  <a:pt x="995719" y="1711790"/>
                </a:cubicBezTo>
                <a:cubicBezTo>
                  <a:pt x="992883" y="1734473"/>
                  <a:pt x="983904" y="1750541"/>
                  <a:pt x="961693" y="1757630"/>
                </a:cubicBezTo>
                <a:cubicBezTo>
                  <a:pt x="942790" y="1757630"/>
                  <a:pt x="923414" y="1757630"/>
                  <a:pt x="904511" y="1757630"/>
                </a:cubicBezTo>
                <a:cubicBezTo>
                  <a:pt x="891279" y="1749595"/>
                  <a:pt x="883718" y="1737781"/>
                  <a:pt x="879465" y="1722658"/>
                </a:cubicBezTo>
                <a:cubicBezTo>
                  <a:pt x="868123" y="1681072"/>
                  <a:pt x="855363" y="1639485"/>
                  <a:pt x="844021" y="1597426"/>
                </a:cubicBezTo>
                <a:cubicBezTo>
                  <a:pt x="837878" y="1575215"/>
                  <a:pt x="824174" y="1563401"/>
                  <a:pt x="801963" y="1560565"/>
                </a:cubicBezTo>
                <a:cubicBezTo>
                  <a:pt x="793456" y="1559620"/>
                  <a:pt x="784949" y="1558202"/>
                  <a:pt x="776443" y="1557729"/>
                </a:cubicBezTo>
                <a:cubicBezTo>
                  <a:pt x="756595" y="1556312"/>
                  <a:pt x="742891" y="1565291"/>
                  <a:pt x="732966" y="1581831"/>
                </a:cubicBezTo>
                <a:cubicBezTo>
                  <a:pt x="729185" y="1587975"/>
                  <a:pt x="725877" y="1594117"/>
                  <a:pt x="722097" y="1600261"/>
                </a:cubicBezTo>
                <a:cubicBezTo>
                  <a:pt x="702248" y="1633814"/>
                  <a:pt x="682873" y="1667840"/>
                  <a:pt x="662553" y="1700920"/>
                </a:cubicBezTo>
                <a:cubicBezTo>
                  <a:pt x="651683" y="1719350"/>
                  <a:pt x="638450" y="1724076"/>
                  <a:pt x="617658" y="1719350"/>
                </a:cubicBezTo>
                <a:cubicBezTo>
                  <a:pt x="604898" y="1716515"/>
                  <a:pt x="593084" y="1712262"/>
                  <a:pt x="581269" y="1707064"/>
                </a:cubicBezTo>
                <a:cubicBezTo>
                  <a:pt x="560476" y="1697139"/>
                  <a:pt x="553860" y="1684380"/>
                  <a:pt x="556696" y="1661224"/>
                </a:cubicBezTo>
                <a:cubicBezTo>
                  <a:pt x="561893" y="1618219"/>
                  <a:pt x="566147" y="1575215"/>
                  <a:pt x="572290" y="1532210"/>
                </a:cubicBezTo>
                <a:cubicBezTo>
                  <a:pt x="576543" y="1501966"/>
                  <a:pt x="560476" y="1485426"/>
                  <a:pt x="536847" y="1472193"/>
                </a:cubicBezTo>
                <a:cubicBezTo>
                  <a:pt x="513691" y="1459434"/>
                  <a:pt x="492898" y="1457543"/>
                  <a:pt x="471159" y="1475501"/>
                </a:cubicBezTo>
                <a:cubicBezTo>
                  <a:pt x="440914" y="1499603"/>
                  <a:pt x="409251" y="1521814"/>
                  <a:pt x="379007" y="1545443"/>
                </a:cubicBezTo>
                <a:cubicBezTo>
                  <a:pt x="348290" y="1569544"/>
                  <a:pt x="335057" y="1574742"/>
                  <a:pt x="297251" y="1540717"/>
                </a:cubicBezTo>
                <a:cubicBezTo>
                  <a:pt x="294888" y="1538354"/>
                  <a:pt x="292525" y="1535991"/>
                  <a:pt x="290162" y="1533628"/>
                </a:cubicBezTo>
                <a:cubicBezTo>
                  <a:pt x="271732" y="1514725"/>
                  <a:pt x="269841" y="1500075"/>
                  <a:pt x="283074" y="1476919"/>
                </a:cubicBezTo>
                <a:cubicBezTo>
                  <a:pt x="303395" y="1440531"/>
                  <a:pt x="324187" y="1403669"/>
                  <a:pt x="344509" y="1367281"/>
                </a:cubicBezTo>
                <a:cubicBezTo>
                  <a:pt x="350179" y="1356885"/>
                  <a:pt x="356323" y="1346488"/>
                  <a:pt x="354905" y="1333728"/>
                </a:cubicBezTo>
                <a:cubicBezTo>
                  <a:pt x="351597" y="1295450"/>
                  <a:pt x="309065" y="1265205"/>
                  <a:pt x="272204" y="1274657"/>
                </a:cubicBezTo>
                <a:cubicBezTo>
                  <a:pt x="229672" y="1285525"/>
                  <a:pt x="187140" y="1296395"/>
                  <a:pt x="145081" y="1307737"/>
                </a:cubicBezTo>
                <a:cubicBezTo>
                  <a:pt x="128069" y="1312462"/>
                  <a:pt x="115309" y="1307264"/>
                  <a:pt x="104440" y="1294032"/>
                </a:cubicBezTo>
                <a:cubicBezTo>
                  <a:pt x="95461" y="1283162"/>
                  <a:pt x="89790" y="1270876"/>
                  <a:pt x="84119" y="1258116"/>
                </a:cubicBezTo>
                <a:cubicBezTo>
                  <a:pt x="74668" y="1235905"/>
                  <a:pt x="78921" y="1219837"/>
                  <a:pt x="97824" y="1205188"/>
                </a:cubicBezTo>
                <a:cubicBezTo>
                  <a:pt x="129014" y="1180141"/>
                  <a:pt x="160676" y="1155567"/>
                  <a:pt x="191866" y="1130521"/>
                </a:cubicBezTo>
                <a:cubicBezTo>
                  <a:pt x="224946" y="1105002"/>
                  <a:pt x="227782" y="1094132"/>
                  <a:pt x="216913" y="1054436"/>
                </a:cubicBezTo>
                <a:cubicBezTo>
                  <a:pt x="209352" y="1028444"/>
                  <a:pt x="193757" y="1014739"/>
                  <a:pt x="166347" y="1011904"/>
                </a:cubicBezTo>
                <a:cubicBezTo>
                  <a:pt x="126651" y="1007650"/>
                  <a:pt x="87427" y="1000090"/>
                  <a:pt x="47731" y="995836"/>
                </a:cubicBezTo>
                <a:cubicBezTo>
                  <a:pt x="25047" y="993473"/>
                  <a:pt x="8980" y="984495"/>
                  <a:pt x="945" y="962756"/>
                </a:cubicBezTo>
                <a:cubicBezTo>
                  <a:pt x="0" y="942435"/>
                  <a:pt x="0" y="923532"/>
                  <a:pt x="0" y="904157"/>
                </a:cubicBezTo>
                <a:cubicBezTo>
                  <a:pt x="7562" y="889979"/>
                  <a:pt x="19376" y="882891"/>
                  <a:pt x="34499" y="879109"/>
                </a:cubicBezTo>
                <a:cubicBezTo>
                  <a:pt x="75140" y="868241"/>
                  <a:pt x="114837" y="855954"/>
                  <a:pt x="155478" y="845084"/>
                </a:cubicBezTo>
                <a:cubicBezTo>
                  <a:pt x="180051" y="838469"/>
                  <a:pt x="194702" y="824763"/>
                  <a:pt x="197065" y="798772"/>
                </a:cubicBezTo>
                <a:cubicBezTo>
                  <a:pt x="197538" y="792156"/>
                  <a:pt x="198482" y="785540"/>
                  <a:pt x="199428" y="778923"/>
                </a:cubicBezTo>
                <a:cubicBezTo>
                  <a:pt x="201791" y="756713"/>
                  <a:pt x="191866" y="741590"/>
                  <a:pt x="173436" y="730721"/>
                </a:cubicBezTo>
                <a:cubicBezTo>
                  <a:pt x="136575" y="709455"/>
                  <a:pt x="100187" y="687717"/>
                  <a:pt x="63798" y="666451"/>
                </a:cubicBezTo>
                <a:cubicBezTo>
                  <a:pt x="36861" y="650855"/>
                  <a:pt x="32136" y="639041"/>
                  <a:pt x="40169" y="608797"/>
                </a:cubicBezTo>
                <a:cubicBezTo>
                  <a:pt x="41114" y="605961"/>
                  <a:pt x="41587" y="603126"/>
                  <a:pt x="42532" y="600763"/>
                </a:cubicBezTo>
                <a:cubicBezTo>
                  <a:pt x="54346" y="561539"/>
                  <a:pt x="64743" y="553977"/>
                  <a:pt x="104912" y="557758"/>
                </a:cubicBezTo>
                <a:cubicBezTo>
                  <a:pt x="143663" y="561539"/>
                  <a:pt x="182414" y="565792"/>
                  <a:pt x="221166" y="570990"/>
                </a:cubicBezTo>
                <a:cubicBezTo>
                  <a:pt x="251883" y="574771"/>
                  <a:pt x="265115" y="569572"/>
                  <a:pt x="280711" y="543581"/>
                </a:cubicBezTo>
                <a:cubicBezTo>
                  <a:pt x="302921" y="507665"/>
                  <a:pt x="301977" y="496323"/>
                  <a:pt x="275985" y="462771"/>
                </a:cubicBezTo>
                <a:cubicBezTo>
                  <a:pt x="251411" y="431107"/>
                  <a:pt x="227309" y="398973"/>
                  <a:pt x="203680" y="366837"/>
                </a:cubicBezTo>
                <a:cubicBezTo>
                  <a:pt x="189503" y="347934"/>
                  <a:pt x="189503" y="332339"/>
                  <a:pt x="203680" y="313436"/>
                </a:cubicBezTo>
                <a:cubicBezTo>
                  <a:pt x="210769" y="303984"/>
                  <a:pt x="218331" y="294533"/>
                  <a:pt x="227309" y="286972"/>
                </a:cubicBezTo>
                <a:cubicBezTo>
                  <a:pt x="245267" y="271850"/>
                  <a:pt x="257555" y="269959"/>
                  <a:pt x="277875" y="281301"/>
                </a:cubicBezTo>
                <a:cubicBezTo>
                  <a:pt x="313791" y="301149"/>
                  <a:pt x="350653" y="319579"/>
                  <a:pt x="385150" y="341790"/>
                </a:cubicBezTo>
                <a:cubicBezTo>
                  <a:pt x="424847" y="367310"/>
                  <a:pt x="452256" y="350297"/>
                  <a:pt x="481083" y="314854"/>
                </a:cubicBezTo>
                <a:cubicBezTo>
                  <a:pt x="490535" y="303039"/>
                  <a:pt x="487227" y="287444"/>
                  <a:pt x="483446" y="273267"/>
                </a:cubicBezTo>
                <a:cubicBezTo>
                  <a:pt x="473049" y="233098"/>
                  <a:pt x="462653" y="192929"/>
                  <a:pt x="452256" y="152760"/>
                </a:cubicBezTo>
                <a:cubicBezTo>
                  <a:pt x="444695" y="123933"/>
                  <a:pt x="449420" y="112118"/>
                  <a:pt x="474939" y="96996"/>
                </a:cubicBezTo>
                <a:cubicBezTo>
                  <a:pt x="480610" y="93688"/>
                  <a:pt x="486281" y="90380"/>
                  <a:pt x="492425" y="87545"/>
                </a:cubicBezTo>
                <a:cubicBezTo>
                  <a:pt x="523142" y="73367"/>
                  <a:pt x="536847" y="76675"/>
                  <a:pt x="557640" y="103612"/>
                </a:cubicBezTo>
                <a:cubicBezTo>
                  <a:pt x="582687" y="135275"/>
                  <a:pt x="607733" y="167410"/>
                  <a:pt x="632780" y="199072"/>
                </a:cubicBezTo>
                <a:cubicBezTo>
                  <a:pt x="656409" y="228372"/>
                  <a:pt x="711700" y="228372"/>
                  <a:pt x="735329" y="198600"/>
                </a:cubicBezTo>
                <a:cubicBezTo>
                  <a:pt x="745254" y="185841"/>
                  <a:pt x="745254" y="169773"/>
                  <a:pt x="747617" y="155123"/>
                </a:cubicBezTo>
                <a:cubicBezTo>
                  <a:pt x="753287" y="118262"/>
                  <a:pt x="758013" y="81401"/>
                  <a:pt x="762739" y="44540"/>
                </a:cubicBezTo>
                <a:cubicBezTo>
                  <a:pt x="766520" y="15240"/>
                  <a:pt x="774553" y="7206"/>
                  <a:pt x="803852" y="2009"/>
                </a:cubicBezTo>
                <a:cubicBezTo>
                  <a:pt x="816140" y="-355"/>
                  <a:pt x="828427" y="-355"/>
                  <a:pt x="840714" y="591"/>
                </a:cubicBezTo>
                <a:close/>
              </a:path>
            </a:pathLst>
          </a:custGeom>
          <a:solidFill>
            <a:schemeClr val="accent2"/>
          </a:solidFill>
          <a:ln w="515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047" name="Freeform: Shape 15">
            <a:extLst>
              <a:ext uri="{FF2B5EF4-FFF2-40B4-BE49-F238E27FC236}">
                <a16:creationId xmlns:a16="http://schemas.microsoft.com/office/drawing/2014/main" id="{7616648F-FB66-464A-8C93-B04F575CF58E}"/>
              </a:ext>
            </a:extLst>
          </p:cNvPr>
          <p:cNvSpPr/>
          <p:nvPr/>
        </p:nvSpPr>
        <p:spPr>
          <a:xfrm>
            <a:off x="3325464" y="2089245"/>
            <a:ext cx="1759043" cy="1757630"/>
          </a:xfrm>
          <a:custGeom>
            <a:avLst/>
            <a:gdLst>
              <a:gd name="connsiteX0" fmla="*/ 878992 w 1759043"/>
              <a:gd name="connsiteY0" fmla="*/ 397674 h 1757630"/>
              <a:gd name="connsiteX1" fmla="*/ 400037 w 1759043"/>
              <a:gd name="connsiteY1" fmla="*/ 876629 h 1757630"/>
              <a:gd name="connsiteX2" fmla="*/ 878992 w 1759043"/>
              <a:gd name="connsiteY2" fmla="*/ 1355584 h 1757630"/>
              <a:gd name="connsiteX3" fmla="*/ 1357947 w 1759043"/>
              <a:gd name="connsiteY3" fmla="*/ 876629 h 1757630"/>
              <a:gd name="connsiteX4" fmla="*/ 878992 w 1759043"/>
              <a:gd name="connsiteY4" fmla="*/ 397674 h 1757630"/>
              <a:gd name="connsiteX5" fmla="*/ 840714 w 1759043"/>
              <a:gd name="connsiteY5" fmla="*/ 591 h 1757630"/>
              <a:gd name="connsiteX6" fmla="*/ 875684 w 1759043"/>
              <a:gd name="connsiteY6" fmla="*/ 28945 h 1757630"/>
              <a:gd name="connsiteX7" fmla="*/ 910182 w 1759043"/>
              <a:gd name="connsiteY7" fmla="*/ 149924 h 1757630"/>
              <a:gd name="connsiteX8" fmla="*/ 998082 w 1759043"/>
              <a:gd name="connsiteY8" fmla="*/ 199545 h 1757630"/>
              <a:gd name="connsiteX9" fmla="*/ 1026436 w 1759043"/>
              <a:gd name="connsiteY9" fmla="*/ 174971 h 1757630"/>
              <a:gd name="connsiteX10" fmla="*/ 1092597 w 1759043"/>
              <a:gd name="connsiteY10" fmla="*/ 62971 h 1757630"/>
              <a:gd name="connsiteX11" fmla="*/ 1145998 w 1759043"/>
              <a:gd name="connsiteY11" fmla="*/ 40760 h 1757630"/>
              <a:gd name="connsiteX12" fmla="*/ 1198927 w 1759043"/>
              <a:gd name="connsiteY12" fmla="*/ 126296 h 1757630"/>
              <a:gd name="connsiteX13" fmla="*/ 1185694 w 1759043"/>
              <a:gd name="connsiteY13" fmla="*/ 234044 h 1757630"/>
              <a:gd name="connsiteX14" fmla="*/ 1185694 w 1759043"/>
              <a:gd name="connsiteY14" fmla="*/ 245385 h 1757630"/>
              <a:gd name="connsiteX15" fmla="*/ 1281627 w 1759043"/>
              <a:gd name="connsiteY15" fmla="*/ 287917 h 1757630"/>
              <a:gd name="connsiteX16" fmla="*/ 1387012 w 1759043"/>
              <a:gd name="connsiteY16" fmla="*/ 208997 h 1757630"/>
              <a:gd name="connsiteX17" fmla="*/ 1450809 w 1759043"/>
              <a:gd name="connsiteY17" fmla="*/ 209942 h 1757630"/>
              <a:gd name="connsiteX18" fmla="*/ 1460733 w 1759043"/>
              <a:gd name="connsiteY18" fmla="*/ 218448 h 1757630"/>
              <a:gd name="connsiteX19" fmla="*/ 1471603 w 1759043"/>
              <a:gd name="connsiteY19" fmla="*/ 291225 h 1757630"/>
              <a:gd name="connsiteX20" fmla="*/ 1413476 w 1759043"/>
              <a:gd name="connsiteY20" fmla="*/ 394719 h 1757630"/>
              <a:gd name="connsiteX21" fmla="*/ 1421510 w 1759043"/>
              <a:gd name="connsiteY21" fmla="*/ 461825 h 1757630"/>
              <a:gd name="connsiteX22" fmla="*/ 1482945 w 1759043"/>
              <a:gd name="connsiteY22" fmla="*/ 486399 h 1757630"/>
              <a:gd name="connsiteX23" fmla="*/ 1607232 w 1759043"/>
              <a:gd name="connsiteY23" fmla="*/ 453791 h 1757630"/>
              <a:gd name="connsiteX24" fmla="*/ 1660161 w 1759043"/>
              <a:gd name="connsiteY24" fmla="*/ 474112 h 1757630"/>
              <a:gd name="connsiteX25" fmla="*/ 1676228 w 1759043"/>
              <a:gd name="connsiteY25" fmla="*/ 505775 h 1757630"/>
              <a:gd name="connsiteX26" fmla="*/ 1662996 w 1759043"/>
              <a:gd name="connsiteY26" fmla="*/ 552559 h 1757630"/>
              <a:gd name="connsiteX27" fmla="*/ 1556667 w 1759043"/>
              <a:gd name="connsiteY27" fmla="*/ 637151 h 1757630"/>
              <a:gd name="connsiteX28" fmla="*/ 1537763 w 1759043"/>
              <a:gd name="connsiteY28" fmla="*/ 688662 h 1757630"/>
              <a:gd name="connsiteX29" fmla="*/ 1543434 w 1759043"/>
              <a:gd name="connsiteY29" fmla="*/ 709455 h 1757630"/>
              <a:gd name="connsiteX30" fmla="*/ 1586911 w 1759043"/>
              <a:gd name="connsiteY30" fmla="*/ 746789 h 1757630"/>
              <a:gd name="connsiteX31" fmla="*/ 1715452 w 1759043"/>
              <a:gd name="connsiteY31" fmla="*/ 764274 h 1757630"/>
              <a:gd name="connsiteX32" fmla="*/ 1757039 w 1759043"/>
              <a:gd name="connsiteY32" fmla="*/ 805388 h 1757630"/>
              <a:gd name="connsiteX33" fmla="*/ 1758457 w 1759043"/>
              <a:gd name="connsiteY33" fmla="*/ 842249 h 1757630"/>
              <a:gd name="connsiteX34" fmla="*/ 1728212 w 1759043"/>
              <a:gd name="connsiteY34" fmla="*/ 877692 h 1757630"/>
              <a:gd name="connsiteX35" fmla="*/ 1607232 w 1759043"/>
              <a:gd name="connsiteY35" fmla="*/ 912190 h 1757630"/>
              <a:gd name="connsiteX36" fmla="*/ 1558085 w 1759043"/>
              <a:gd name="connsiteY36" fmla="*/ 993946 h 1757630"/>
              <a:gd name="connsiteX37" fmla="*/ 1583130 w 1759043"/>
              <a:gd name="connsiteY37" fmla="*/ 1027027 h 1757630"/>
              <a:gd name="connsiteX38" fmla="*/ 1694186 w 1759043"/>
              <a:gd name="connsiteY38" fmla="*/ 1092241 h 1757630"/>
              <a:gd name="connsiteX39" fmla="*/ 1718288 w 1759043"/>
              <a:gd name="connsiteY39" fmla="*/ 1148479 h 1757630"/>
              <a:gd name="connsiteX40" fmla="*/ 1717342 w 1759043"/>
              <a:gd name="connsiteY40" fmla="*/ 1154149 h 1757630"/>
              <a:gd name="connsiteX41" fmla="*/ 1650709 w 1759043"/>
              <a:gd name="connsiteY41" fmla="*/ 1201879 h 1757630"/>
              <a:gd name="connsiteX42" fmla="*/ 1534456 w 1759043"/>
              <a:gd name="connsiteY42" fmla="*/ 1187230 h 1757630"/>
              <a:gd name="connsiteX43" fmla="*/ 1475857 w 1759043"/>
              <a:gd name="connsiteY43" fmla="*/ 1217474 h 1757630"/>
              <a:gd name="connsiteX44" fmla="*/ 1474910 w 1759043"/>
              <a:gd name="connsiteY44" fmla="*/ 1287416 h 1757630"/>
              <a:gd name="connsiteX45" fmla="*/ 1550050 w 1759043"/>
              <a:gd name="connsiteY45" fmla="*/ 1386657 h 1757630"/>
              <a:gd name="connsiteX46" fmla="*/ 1550050 w 1759043"/>
              <a:gd name="connsiteY46" fmla="*/ 1451400 h 1757630"/>
              <a:gd name="connsiteX47" fmla="*/ 1547215 w 1759043"/>
              <a:gd name="connsiteY47" fmla="*/ 1454708 h 1757630"/>
              <a:gd name="connsiteX48" fmla="*/ 1465932 w 1759043"/>
              <a:gd name="connsiteY48" fmla="*/ 1470775 h 1757630"/>
              <a:gd name="connsiteX49" fmla="*/ 1365273 w 1759043"/>
              <a:gd name="connsiteY49" fmla="*/ 1414066 h 1757630"/>
              <a:gd name="connsiteX50" fmla="*/ 1296277 w 1759043"/>
              <a:gd name="connsiteY50" fmla="*/ 1423991 h 1757630"/>
              <a:gd name="connsiteX51" fmla="*/ 1274066 w 1759043"/>
              <a:gd name="connsiteY51" fmla="*/ 1486370 h 1757630"/>
              <a:gd name="connsiteX52" fmla="*/ 1306673 w 1759043"/>
              <a:gd name="connsiteY52" fmla="*/ 1612076 h 1757630"/>
              <a:gd name="connsiteX53" fmla="*/ 1288243 w 1759043"/>
              <a:gd name="connsiteY53" fmla="*/ 1659333 h 1757630"/>
              <a:gd name="connsiteX54" fmla="*/ 1255163 w 1759043"/>
              <a:gd name="connsiteY54" fmla="*/ 1676346 h 1757630"/>
              <a:gd name="connsiteX55" fmla="*/ 1205542 w 1759043"/>
              <a:gd name="connsiteY55" fmla="*/ 1662641 h 1757630"/>
              <a:gd name="connsiteX56" fmla="*/ 1127567 w 1759043"/>
              <a:gd name="connsiteY56" fmla="*/ 1563873 h 1757630"/>
              <a:gd name="connsiteX57" fmla="*/ 1026909 w 1759043"/>
              <a:gd name="connsiteY57" fmla="*/ 1555366 h 1757630"/>
              <a:gd name="connsiteX58" fmla="*/ 1013676 w 1759043"/>
              <a:gd name="connsiteY58" fmla="*/ 1581831 h 1757630"/>
              <a:gd name="connsiteX59" fmla="*/ 995719 w 1759043"/>
              <a:gd name="connsiteY59" fmla="*/ 1711790 h 1757630"/>
              <a:gd name="connsiteX60" fmla="*/ 961693 w 1759043"/>
              <a:gd name="connsiteY60" fmla="*/ 1757630 h 1757630"/>
              <a:gd name="connsiteX61" fmla="*/ 904511 w 1759043"/>
              <a:gd name="connsiteY61" fmla="*/ 1757630 h 1757630"/>
              <a:gd name="connsiteX62" fmla="*/ 879465 w 1759043"/>
              <a:gd name="connsiteY62" fmla="*/ 1722658 h 1757630"/>
              <a:gd name="connsiteX63" fmla="*/ 844021 w 1759043"/>
              <a:gd name="connsiteY63" fmla="*/ 1597426 h 1757630"/>
              <a:gd name="connsiteX64" fmla="*/ 801963 w 1759043"/>
              <a:gd name="connsiteY64" fmla="*/ 1560565 h 1757630"/>
              <a:gd name="connsiteX65" fmla="*/ 776443 w 1759043"/>
              <a:gd name="connsiteY65" fmla="*/ 1557729 h 1757630"/>
              <a:gd name="connsiteX66" fmla="*/ 732966 w 1759043"/>
              <a:gd name="connsiteY66" fmla="*/ 1581831 h 1757630"/>
              <a:gd name="connsiteX67" fmla="*/ 722097 w 1759043"/>
              <a:gd name="connsiteY67" fmla="*/ 1600261 h 1757630"/>
              <a:gd name="connsiteX68" fmla="*/ 662553 w 1759043"/>
              <a:gd name="connsiteY68" fmla="*/ 1700920 h 1757630"/>
              <a:gd name="connsiteX69" fmla="*/ 617658 w 1759043"/>
              <a:gd name="connsiteY69" fmla="*/ 1719350 h 1757630"/>
              <a:gd name="connsiteX70" fmla="*/ 581269 w 1759043"/>
              <a:gd name="connsiteY70" fmla="*/ 1707064 h 1757630"/>
              <a:gd name="connsiteX71" fmla="*/ 556696 w 1759043"/>
              <a:gd name="connsiteY71" fmla="*/ 1661224 h 1757630"/>
              <a:gd name="connsiteX72" fmla="*/ 572290 w 1759043"/>
              <a:gd name="connsiteY72" fmla="*/ 1532210 h 1757630"/>
              <a:gd name="connsiteX73" fmla="*/ 536847 w 1759043"/>
              <a:gd name="connsiteY73" fmla="*/ 1472193 h 1757630"/>
              <a:gd name="connsiteX74" fmla="*/ 471159 w 1759043"/>
              <a:gd name="connsiteY74" fmla="*/ 1475501 h 1757630"/>
              <a:gd name="connsiteX75" fmla="*/ 379007 w 1759043"/>
              <a:gd name="connsiteY75" fmla="*/ 1545443 h 1757630"/>
              <a:gd name="connsiteX76" fmla="*/ 297251 w 1759043"/>
              <a:gd name="connsiteY76" fmla="*/ 1540717 h 1757630"/>
              <a:gd name="connsiteX77" fmla="*/ 290162 w 1759043"/>
              <a:gd name="connsiteY77" fmla="*/ 1533628 h 1757630"/>
              <a:gd name="connsiteX78" fmla="*/ 283074 w 1759043"/>
              <a:gd name="connsiteY78" fmla="*/ 1476919 h 1757630"/>
              <a:gd name="connsiteX79" fmla="*/ 344509 w 1759043"/>
              <a:gd name="connsiteY79" fmla="*/ 1367281 h 1757630"/>
              <a:gd name="connsiteX80" fmla="*/ 354905 w 1759043"/>
              <a:gd name="connsiteY80" fmla="*/ 1333728 h 1757630"/>
              <a:gd name="connsiteX81" fmla="*/ 272204 w 1759043"/>
              <a:gd name="connsiteY81" fmla="*/ 1274657 h 1757630"/>
              <a:gd name="connsiteX82" fmla="*/ 145081 w 1759043"/>
              <a:gd name="connsiteY82" fmla="*/ 1307737 h 1757630"/>
              <a:gd name="connsiteX83" fmla="*/ 104440 w 1759043"/>
              <a:gd name="connsiteY83" fmla="*/ 1294032 h 1757630"/>
              <a:gd name="connsiteX84" fmla="*/ 84119 w 1759043"/>
              <a:gd name="connsiteY84" fmla="*/ 1258116 h 1757630"/>
              <a:gd name="connsiteX85" fmla="*/ 97824 w 1759043"/>
              <a:gd name="connsiteY85" fmla="*/ 1205188 h 1757630"/>
              <a:gd name="connsiteX86" fmla="*/ 191866 w 1759043"/>
              <a:gd name="connsiteY86" fmla="*/ 1130521 h 1757630"/>
              <a:gd name="connsiteX87" fmla="*/ 216913 w 1759043"/>
              <a:gd name="connsiteY87" fmla="*/ 1054436 h 1757630"/>
              <a:gd name="connsiteX88" fmla="*/ 166347 w 1759043"/>
              <a:gd name="connsiteY88" fmla="*/ 1011904 h 1757630"/>
              <a:gd name="connsiteX89" fmla="*/ 47731 w 1759043"/>
              <a:gd name="connsiteY89" fmla="*/ 995836 h 1757630"/>
              <a:gd name="connsiteX90" fmla="*/ 945 w 1759043"/>
              <a:gd name="connsiteY90" fmla="*/ 962756 h 1757630"/>
              <a:gd name="connsiteX91" fmla="*/ 0 w 1759043"/>
              <a:gd name="connsiteY91" fmla="*/ 904157 h 1757630"/>
              <a:gd name="connsiteX92" fmla="*/ 34499 w 1759043"/>
              <a:gd name="connsiteY92" fmla="*/ 879109 h 1757630"/>
              <a:gd name="connsiteX93" fmla="*/ 155478 w 1759043"/>
              <a:gd name="connsiteY93" fmla="*/ 845084 h 1757630"/>
              <a:gd name="connsiteX94" fmla="*/ 197065 w 1759043"/>
              <a:gd name="connsiteY94" fmla="*/ 798772 h 1757630"/>
              <a:gd name="connsiteX95" fmla="*/ 199428 w 1759043"/>
              <a:gd name="connsiteY95" fmla="*/ 778923 h 1757630"/>
              <a:gd name="connsiteX96" fmla="*/ 173436 w 1759043"/>
              <a:gd name="connsiteY96" fmla="*/ 730721 h 1757630"/>
              <a:gd name="connsiteX97" fmla="*/ 63798 w 1759043"/>
              <a:gd name="connsiteY97" fmla="*/ 666451 h 1757630"/>
              <a:gd name="connsiteX98" fmla="*/ 40169 w 1759043"/>
              <a:gd name="connsiteY98" fmla="*/ 608797 h 1757630"/>
              <a:gd name="connsiteX99" fmla="*/ 42532 w 1759043"/>
              <a:gd name="connsiteY99" fmla="*/ 600763 h 1757630"/>
              <a:gd name="connsiteX100" fmla="*/ 104912 w 1759043"/>
              <a:gd name="connsiteY100" fmla="*/ 557758 h 1757630"/>
              <a:gd name="connsiteX101" fmla="*/ 221166 w 1759043"/>
              <a:gd name="connsiteY101" fmla="*/ 570990 h 1757630"/>
              <a:gd name="connsiteX102" fmla="*/ 280711 w 1759043"/>
              <a:gd name="connsiteY102" fmla="*/ 543581 h 1757630"/>
              <a:gd name="connsiteX103" fmla="*/ 275985 w 1759043"/>
              <a:gd name="connsiteY103" fmla="*/ 462771 h 1757630"/>
              <a:gd name="connsiteX104" fmla="*/ 203680 w 1759043"/>
              <a:gd name="connsiteY104" fmla="*/ 366837 h 1757630"/>
              <a:gd name="connsiteX105" fmla="*/ 203680 w 1759043"/>
              <a:gd name="connsiteY105" fmla="*/ 313436 h 1757630"/>
              <a:gd name="connsiteX106" fmla="*/ 227309 w 1759043"/>
              <a:gd name="connsiteY106" fmla="*/ 286972 h 1757630"/>
              <a:gd name="connsiteX107" fmla="*/ 277875 w 1759043"/>
              <a:gd name="connsiteY107" fmla="*/ 281301 h 1757630"/>
              <a:gd name="connsiteX108" fmla="*/ 385150 w 1759043"/>
              <a:gd name="connsiteY108" fmla="*/ 341790 h 1757630"/>
              <a:gd name="connsiteX109" fmla="*/ 481083 w 1759043"/>
              <a:gd name="connsiteY109" fmla="*/ 314854 h 1757630"/>
              <a:gd name="connsiteX110" fmla="*/ 483446 w 1759043"/>
              <a:gd name="connsiteY110" fmla="*/ 273267 h 1757630"/>
              <a:gd name="connsiteX111" fmla="*/ 452256 w 1759043"/>
              <a:gd name="connsiteY111" fmla="*/ 152760 h 1757630"/>
              <a:gd name="connsiteX112" fmla="*/ 474939 w 1759043"/>
              <a:gd name="connsiteY112" fmla="*/ 96996 h 1757630"/>
              <a:gd name="connsiteX113" fmla="*/ 492425 w 1759043"/>
              <a:gd name="connsiteY113" fmla="*/ 87545 h 1757630"/>
              <a:gd name="connsiteX114" fmla="*/ 557640 w 1759043"/>
              <a:gd name="connsiteY114" fmla="*/ 103612 h 1757630"/>
              <a:gd name="connsiteX115" fmla="*/ 632780 w 1759043"/>
              <a:gd name="connsiteY115" fmla="*/ 199072 h 1757630"/>
              <a:gd name="connsiteX116" fmla="*/ 735329 w 1759043"/>
              <a:gd name="connsiteY116" fmla="*/ 198600 h 1757630"/>
              <a:gd name="connsiteX117" fmla="*/ 747617 w 1759043"/>
              <a:gd name="connsiteY117" fmla="*/ 155123 h 1757630"/>
              <a:gd name="connsiteX118" fmla="*/ 762739 w 1759043"/>
              <a:gd name="connsiteY118" fmla="*/ 44540 h 1757630"/>
              <a:gd name="connsiteX119" fmla="*/ 803852 w 1759043"/>
              <a:gd name="connsiteY119" fmla="*/ 2009 h 1757630"/>
              <a:gd name="connsiteX120" fmla="*/ 840714 w 1759043"/>
              <a:gd name="connsiteY120" fmla="*/ 591 h 1757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1759043" h="1757630">
                <a:moveTo>
                  <a:pt x="878992" y="397674"/>
                </a:moveTo>
                <a:cubicBezTo>
                  <a:pt x="614472" y="397674"/>
                  <a:pt x="400037" y="612109"/>
                  <a:pt x="400037" y="876629"/>
                </a:cubicBezTo>
                <a:cubicBezTo>
                  <a:pt x="400037" y="1141149"/>
                  <a:pt x="614472" y="1355584"/>
                  <a:pt x="878992" y="1355584"/>
                </a:cubicBezTo>
                <a:cubicBezTo>
                  <a:pt x="1143512" y="1355584"/>
                  <a:pt x="1357947" y="1141149"/>
                  <a:pt x="1357947" y="876629"/>
                </a:cubicBezTo>
                <a:cubicBezTo>
                  <a:pt x="1357947" y="612109"/>
                  <a:pt x="1143512" y="397674"/>
                  <a:pt x="878992" y="397674"/>
                </a:cubicBezTo>
                <a:close/>
                <a:moveTo>
                  <a:pt x="840714" y="591"/>
                </a:moveTo>
                <a:cubicBezTo>
                  <a:pt x="858671" y="1536"/>
                  <a:pt x="870959" y="10987"/>
                  <a:pt x="875684" y="28945"/>
                </a:cubicBezTo>
                <a:cubicBezTo>
                  <a:pt x="887026" y="69114"/>
                  <a:pt x="898840" y="109755"/>
                  <a:pt x="910182" y="149924"/>
                </a:cubicBezTo>
                <a:cubicBezTo>
                  <a:pt x="921997" y="191039"/>
                  <a:pt x="956022" y="210415"/>
                  <a:pt x="998082" y="199545"/>
                </a:cubicBezTo>
                <a:cubicBezTo>
                  <a:pt x="1011786" y="196237"/>
                  <a:pt x="1019820" y="186313"/>
                  <a:pt x="1026436" y="174971"/>
                </a:cubicBezTo>
                <a:cubicBezTo>
                  <a:pt x="1048175" y="137638"/>
                  <a:pt x="1070386" y="100304"/>
                  <a:pt x="1092597" y="62971"/>
                </a:cubicBezTo>
                <a:cubicBezTo>
                  <a:pt x="1106774" y="38869"/>
                  <a:pt x="1119061" y="33671"/>
                  <a:pt x="1145998" y="40760"/>
                </a:cubicBezTo>
                <a:cubicBezTo>
                  <a:pt x="1199872" y="54464"/>
                  <a:pt x="1206960" y="66279"/>
                  <a:pt x="1198927" y="126296"/>
                </a:cubicBezTo>
                <a:cubicBezTo>
                  <a:pt x="1194201" y="162212"/>
                  <a:pt x="1189947" y="198127"/>
                  <a:pt x="1185694" y="234044"/>
                </a:cubicBezTo>
                <a:cubicBezTo>
                  <a:pt x="1185221" y="237824"/>
                  <a:pt x="1185221" y="241604"/>
                  <a:pt x="1185694" y="245385"/>
                </a:cubicBezTo>
                <a:cubicBezTo>
                  <a:pt x="1191838" y="283664"/>
                  <a:pt x="1249964" y="310128"/>
                  <a:pt x="1281627" y="287917"/>
                </a:cubicBezTo>
                <a:cubicBezTo>
                  <a:pt x="1317543" y="262398"/>
                  <a:pt x="1352041" y="235461"/>
                  <a:pt x="1387012" y="208997"/>
                </a:cubicBezTo>
                <a:cubicBezTo>
                  <a:pt x="1412530" y="189621"/>
                  <a:pt x="1425290" y="190094"/>
                  <a:pt x="1450809" y="209942"/>
                </a:cubicBezTo>
                <a:cubicBezTo>
                  <a:pt x="1454118" y="212778"/>
                  <a:pt x="1457425" y="215140"/>
                  <a:pt x="1460733" y="218448"/>
                </a:cubicBezTo>
                <a:cubicBezTo>
                  <a:pt x="1490506" y="246803"/>
                  <a:pt x="1491924" y="255310"/>
                  <a:pt x="1471603" y="291225"/>
                </a:cubicBezTo>
                <a:cubicBezTo>
                  <a:pt x="1452228" y="325723"/>
                  <a:pt x="1433796" y="360693"/>
                  <a:pt x="1413476" y="394719"/>
                </a:cubicBezTo>
                <a:cubicBezTo>
                  <a:pt x="1398826" y="419766"/>
                  <a:pt x="1405442" y="440559"/>
                  <a:pt x="1421510" y="461825"/>
                </a:cubicBezTo>
                <a:cubicBezTo>
                  <a:pt x="1437578" y="483091"/>
                  <a:pt x="1456007" y="493488"/>
                  <a:pt x="1482945" y="486399"/>
                </a:cubicBezTo>
                <a:cubicBezTo>
                  <a:pt x="1524531" y="475530"/>
                  <a:pt x="1566118" y="465133"/>
                  <a:pt x="1607232" y="453791"/>
                </a:cubicBezTo>
                <a:cubicBezTo>
                  <a:pt x="1633696" y="446702"/>
                  <a:pt x="1645511" y="450956"/>
                  <a:pt x="1660161" y="474112"/>
                </a:cubicBezTo>
                <a:cubicBezTo>
                  <a:pt x="1666777" y="484037"/>
                  <a:pt x="1672447" y="494433"/>
                  <a:pt x="1676228" y="505775"/>
                </a:cubicBezTo>
                <a:cubicBezTo>
                  <a:pt x="1683317" y="526096"/>
                  <a:pt x="1680008" y="538855"/>
                  <a:pt x="1662996" y="552559"/>
                </a:cubicBezTo>
                <a:cubicBezTo>
                  <a:pt x="1627553" y="580914"/>
                  <a:pt x="1592582" y="609269"/>
                  <a:pt x="1556667" y="637151"/>
                </a:cubicBezTo>
                <a:cubicBezTo>
                  <a:pt x="1538708" y="650855"/>
                  <a:pt x="1533982" y="667869"/>
                  <a:pt x="1537763" y="688662"/>
                </a:cubicBezTo>
                <a:cubicBezTo>
                  <a:pt x="1539182" y="695750"/>
                  <a:pt x="1541545" y="702366"/>
                  <a:pt x="1543434" y="709455"/>
                </a:cubicBezTo>
                <a:cubicBezTo>
                  <a:pt x="1549578" y="731666"/>
                  <a:pt x="1564227" y="743953"/>
                  <a:pt x="1586911" y="746789"/>
                </a:cubicBezTo>
                <a:cubicBezTo>
                  <a:pt x="1629916" y="752460"/>
                  <a:pt x="1672920" y="758603"/>
                  <a:pt x="1715452" y="764274"/>
                </a:cubicBezTo>
                <a:cubicBezTo>
                  <a:pt x="1740971" y="767582"/>
                  <a:pt x="1754203" y="779869"/>
                  <a:pt x="1757039" y="805388"/>
                </a:cubicBezTo>
                <a:cubicBezTo>
                  <a:pt x="1758457" y="817675"/>
                  <a:pt x="1759874" y="829962"/>
                  <a:pt x="1758457" y="842249"/>
                </a:cubicBezTo>
                <a:cubicBezTo>
                  <a:pt x="1756093" y="861624"/>
                  <a:pt x="1746169" y="872494"/>
                  <a:pt x="1728212" y="877692"/>
                </a:cubicBezTo>
                <a:cubicBezTo>
                  <a:pt x="1688042" y="889034"/>
                  <a:pt x="1647401" y="900375"/>
                  <a:pt x="1607232" y="912190"/>
                </a:cubicBezTo>
                <a:cubicBezTo>
                  <a:pt x="1568008" y="923532"/>
                  <a:pt x="1550050" y="953304"/>
                  <a:pt x="1558085" y="993946"/>
                </a:cubicBezTo>
                <a:cubicBezTo>
                  <a:pt x="1560919" y="1009541"/>
                  <a:pt x="1569899" y="1019465"/>
                  <a:pt x="1583130" y="1027027"/>
                </a:cubicBezTo>
                <a:cubicBezTo>
                  <a:pt x="1619992" y="1048765"/>
                  <a:pt x="1656852" y="1070503"/>
                  <a:pt x="1694186" y="1092241"/>
                </a:cubicBezTo>
                <a:cubicBezTo>
                  <a:pt x="1721596" y="1108310"/>
                  <a:pt x="1725849" y="1117761"/>
                  <a:pt x="1718288" y="1148479"/>
                </a:cubicBezTo>
                <a:cubicBezTo>
                  <a:pt x="1717815" y="1150369"/>
                  <a:pt x="1717815" y="1152259"/>
                  <a:pt x="1717342" y="1154149"/>
                </a:cubicBezTo>
                <a:cubicBezTo>
                  <a:pt x="1706000" y="1191483"/>
                  <a:pt x="1693241" y="1209914"/>
                  <a:pt x="1650709" y="1201879"/>
                </a:cubicBezTo>
                <a:cubicBezTo>
                  <a:pt x="1612431" y="1194318"/>
                  <a:pt x="1573207" y="1192901"/>
                  <a:pt x="1534456" y="1187230"/>
                </a:cubicBezTo>
                <a:cubicBezTo>
                  <a:pt x="1507046" y="1183449"/>
                  <a:pt x="1489088" y="1194318"/>
                  <a:pt x="1475857" y="1217474"/>
                </a:cubicBezTo>
                <a:cubicBezTo>
                  <a:pt x="1462151" y="1241103"/>
                  <a:pt x="1456007" y="1263314"/>
                  <a:pt x="1474910" y="1287416"/>
                </a:cubicBezTo>
                <a:cubicBezTo>
                  <a:pt x="1500430" y="1320024"/>
                  <a:pt x="1525004" y="1353577"/>
                  <a:pt x="1550050" y="1386657"/>
                </a:cubicBezTo>
                <a:cubicBezTo>
                  <a:pt x="1570844" y="1413594"/>
                  <a:pt x="1570844" y="1424463"/>
                  <a:pt x="1550050" y="1451400"/>
                </a:cubicBezTo>
                <a:cubicBezTo>
                  <a:pt x="1549105" y="1452345"/>
                  <a:pt x="1548160" y="1453763"/>
                  <a:pt x="1547215" y="1454708"/>
                </a:cubicBezTo>
                <a:cubicBezTo>
                  <a:pt x="1519805" y="1484008"/>
                  <a:pt x="1508936" y="1496767"/>
                  <a:pt x="1465932" y="1470775"/>
                </a:cubicBezTo>
                <a:cubicBezTo>
                  <a:pt x="1432852" y="1450927"/>
                  <a:pt x="1397881" y="1433914"/>
                  <a:pt x="1365273" y="1414066"/>
                </a:cubicBezTo>
                <a:cubicBezTo>
                  <a:pt x="1338336" y="1397999"/>
                  <a:pt x="1317543" y="1407450"/>
                  <a:pt x="1296277" y="1423991"/>
                </a:cubicBezTo>
                <a:cubicBezTo>
                  <a:pt x="1275011" y="1440058"/>
                  <a:pt x="1266504" y="1459434"/>
                  <a:pt x="1274066" y="1486370"/>
                </a:cubicBezTo>
                <a:cubicBezTo>
                  <a:pt x="1285880" y="1527958"/>
                  <a:pt x="1296277" y="1570016"/>
                  <a:pt x="1306673" y="1612076"/>
                </a:cubicBezTo>
                <a:cubicBezTo>
                  <a:pt x="1312345" y="1634759"/>
                  <a:pt x="1307619" y="1647047"/>
                  <a:pt x="1288243" y="1659333"/>
                </a:cubicBezTo>
                <a:cubicBezTo>
                  <a:pt x="1277847" y="1665949"/>
                  <a:pt x="1266977" y="1672093"/>
                  <a:pt x="1255163" y="1676346"/>
                </a:cubicBezTo>
                <a:cubicBezTo>
                  <a:pt x="1234370" y="1683907"/>
                  <a:pt x="1219247" y="1680126"/>
                  <a:pt x="1205542" y="1662641"/>
                </a:cubicBezTo>
                <a:cubicBezTo>
                  <a:pt x="1179550" y="1630034"/>
                  <a:pt x="1153559" y="1596953"/>
                  <a:pt x="1127567" y="1563873"/>
                </a:cubicBezTo>
                <a:cubicBezTo>
                  <a:pt x="1102520" y="1532683"/>
                  <a:pt x="1057154" y="1528430"/>
                  <a:pt x="1026909" y="1555366"/>
                </a:cubicBezTo>
                <a:cubicBezTo>
                  <a:pt x="1018874" y="1562455"/>
                  <a:pt x="1015095" y="1571434"/>
                  <a:pt x="1013676" y="1581831"/>
                </a:cubicBezTo>
                <a:cubicBezTo>
                  <a:pt x="1007533" y="1625308"/>
                  <a:pt x="1000444" y="1668312"/>
                  <a:pt x="995719" y="1711790"/>
                </a:cubicBezTo>
                <a:cubicBezTo>
                  <a:pt x="992883" y="1734473"/>
                  <a:pt x="983904" y="1750541"/>
                  <a:pt x="961693" y="1757630"/>
                </a:cubicBezTo>
                <a:cubicBezTo>
                  <a:pt x="942790" y="1757630"/>
                  <a:pt x="923414" y="1757630"/>
                  <a:pt x="904511" y="1757630"/>
                </a:cubicBezTo>
                <a:cubicBezTo>
                  <a:pt x="891279" y="1749595"/>
                  <a:pt x="883718" y="1737781"/>
                  <a:pt x="879465" y="1722658"/>
                </a:cubicBezTo>
                <a:cubicBezTo>
                  <a:pt x="868123" y="1681072"/>
                  <a:pt x="855363" y="1639485"/>
                  <a:pt x="844021" y="1597426"/>
                </a:cubicBezTo>
                <a:cubicBezTo>
                  <a:pt x="837878" y="1575215"/>
                  <a:pt x="824174" y="1563401"/>
                  <a:pt x="801963" y="1560565"/>
                </a:cubicBezTo>
                <a:cubicBezTo>
                  <a:pt x="793456" y="1559620"/>
                  <a:pt x="784949" y="1558202"/>
                  <a:pt x="776443" y="1557729"/>
                </a:cubicBezTo>
                <a:cubicBezTo>
                  <a:pt x="756595" y="1556312"/>
                  <a:pt x="742891" y="1565291"/>
                  <a:pt x="732966" y="1581831"/>
                </a:cubicBezTo>
                <a:cubicBezTo>
                  <a:pt x="729185" y="1587975"/>
                  <a:pt x="725877" y="1594117"/>
                  <a:pt x="722097" y="1600261"/>
                </a:cubicBezTo>
                <a:cubicBezTo>
                  <a:pt x="702248" y="1633814"/>
                  <a:pt x="682873" y="1667840"/>
                  <a:pt x="662553" y="1700920"/>
                </a:cubicBezTo>
                <a:cubicBezTo>
                  <a:pt x="651683" y="1719350"/>
                  <a:pt x="638450" y="1724076"/>
                  <a:pt x="617658" y="1719350"/>
                </a:cubicBezTo>
                <a:cubicBezTo>
                  <a:pt x="604898" y="1716515"/>
                  <a:pt x="593084" y="1712262"/>
                  <a:pt x="581269" y="1707064"/>
                </a:cubicBezTo>
                <a:cubicBezTo>
                  <a:pt x="560476" y="1697139"/>
                  <a:pt x="553860" y="1684380"/>
                  <a:pt x="556696" y="1661224"/>
                </a:cubicBezTo>
                <a:cubicBezTo>
                  <a:pt x="561893" y="1618219"/>
                  <a:pt x="566147" y="1575215"/>
                  <a:pt x="572290" y="1532210"/>
                </a:cubicBezTo>
                <a:cubicBezTo>
                  <a:pt x="576543" y="1501966"/>
                  <a:pt x="560476" y="1485426"/>
                  <a:pt x="536847" y="1472193"/>
                </a:cubicBezTo>
                <a:cubicBezTo>
                  <a:pt x="513691" y="1459434"/>
                  <a:pt x="492898" y="1457543"/>
                  <a:pt x="471159" y="1475501"/>
                </a:cubicBezTo>
                <a:cubicBezTo>
                  <a:pt x="440914" y="1499603"/>
                  <a:pt x="409251" y="1521814"/>
                  <a:pt x="379007" y="1545443"/>
                </a:cubicBezTo>
                <a:cubicBezTo>
                  <a:pt x="348290" y="1569544"/>
                  <a:pt x="335057" y="1574742"/>
                  <a:pt x="297251" y="1540717"/>
                </a:cubicBezTo>
                <a:cubicBezTo>
                  <a:pt x="294888" y="1538354"/>
                  <a:pt x="292525" y="1535991"/>
                  <a:pt x="290162" y="1533628"/>
                </a:cubicBezTo>
                <a:cubicBezTo>
                  <a:pt x="271732" y="1514725"/>
                  <a:pt x="269841" y="1500075"/>
                  <a:pt x="283074" y="1476919"/>
                </a:cubicBezTo>
                <a:cubicBezTo>
                  <a:pt x="303395" y="1440531"/>
                  <a:pt x="324187" y="1403669"/>
                  <a:pt x="344509" y="1367281"/>
                </a:cubicBezTo>
                <a:cubicBezTo>
                  <a:pt x="350179" y="1356885"/>
                  <a:pt x="356323" y="1346488"/>
                  <a:pt x="354905" y="1333728"/>
                </a:cubicBezTo>
                <a:cubicBezTo>
                  <a:pt x="351597" y="1295450"/>
                  <a:pt x="309065" y="1265205"/>
                  <a:pt x="272204" y="1274657"/>
                </a:cubicBezTo>
                <a:cubicBezTo>
                  <a:pt x="229672" y="1285525"/>
                  <a:pt x="187140" y="1296395"/>
                  <a:pt x="145081" y="1307737"/>
                </a:cubicBezTo>
                <a:cubicBezTo>
                  <a:pt x="128069" y="1312462"/>
                  <a:pt x="115309" y="1307264"/>
                  <a:pt x="104440" y="1294032"/>
                </a:cubicBezTo>
                <a:cubicBezTo>
                  <a:pt x="95461" y="1283162"/>
                  <a:pt x="89790" y="1270876"/>
                  <a:pt x="84119" y="1258116"/>
                </a:cubicBezTo>
                <a:cubicBezTo>
                  <a:pt x="74668" y="1235905"/>
                  <a:pt x="78921" y="1219837"/>
                  <a:pt x="97824" y="1205188"/>
                </a:cubicBezTo>
                <a:cubicBezTo>
                  <a:pt x="129014" y="1180141"/>
                  <a:pt x="160676" y="1155567"/>
                  <a:pt x="191866" y="1130521"/>
                </a:cubicBezTo>
                <a:cubicBezTo>
                  <a:pt x="224946" y="1105002"/>
                  <a:pt x="227782" y="1094132"/>
                  <a:pt x="216913" y="1054436"/>
                </a:cubicBezTo>
                <a:cubicBezTo>
                  <a:pt x="209352" y="1028444"/>
                  <a:pt x="193757" y="1014739"/>
                  <a:pt x="166347" y="1011904"/>
                </a:cubicBezTo>
                <a:cubicBezTo>
                  <a:pt x="126651" y="1007650"/>
                  <a:pt x="87427" y="1000090"/>
                  <a:pt x="47731" y="995836"/>
                </a:cubicBezTo>
                <a:cubicBezTo>
                  <a:pt x="25047" y="993473"/>
                  <a:pt x="8980" y="984495"/>
                  <a:pt x="945" y="962756"/>
                </a:cubicBezTo>
                <a:cubicBezTo>
                  <a:pt x="0" y="942435"/>
                  <a:pt x="0" y="923532"/>
                  <a:pt x="0" y="904157"/>
                </a:cubicBezTo>
                <a:cubicBezTo>
                  <a:pt x="7562" y="889979"/>
                  <a:pt x="19376" y="882891"/>
                  <a:pt x="34499" y="879109"/>
                </a:cubicBezTo>
                <a:cubicBezTo>
                  <a:pt x="75140" y="868241"/>
                  <a:pt x="114837" y="855954"/>
                  <a:pt x="155478" y="845084"/>
                </a:cubicBezTo>
                <a:cubicBezTo>
                  <a:pt x="180051" y="838469"/>
                  <a:pt x="194702" y="824763"/>
                  <a:pt x="197065" y="798772"/>
                </a:cubicBezTo>
                <a:cubicBezTo>
                  <a:pt x="197538" y="792156"/>
                  <a:pt x="198482" y="785540"/>
                  <a:pt x="199428" y="778923"/>
                </a:cubicBezTo>
                <a:cubicBezTo>
                  <a:pt x="201791" y="756713"/>
                  <a:pt x="191866" y="741590"/>
                  <a:pt x="173436" y="730721"/>
                </a:cubicBezTo>
                <a:cubicBezTo>
                  <a:pt x="136575" y="709455"/>
                  <a:pt x="100187" y="687717"/>
                  <a:pt x="63798" y="666451"/>
                </a:cubicBezTo>
                <a:cubicBezTo>
                  <a:pt x="36861" y="650855"/>
                  <a:pt x="32136" y="639041"/>
                  <a:pt x="40169" y="608797"/>
                </a:cubicBezTo>
                <a:cubicBezTo>
                  <a:pt x="41114" y="605961"/>
                  <a:pt x="41587" y="603126"/>
                  <a:pt x="42532" y="600763"/>
                </a:cubicBezTo>
                <a:cubicBezTo>
                  <a:pt x="54346" y="561539"/>
                  <a:pt x="64743" y="553977"/>
                  <a:pt x="104912" y="557758"/>
                </a:cubicBezTo>
                <a:cubicBezTo>
                  <a:pt x="143663" y="561539"/>
                  <a:pt x="182414" y="565792"/>
                  <a:pt x="221166" y="570990"/>
                </a:cubicBezTo>
                <a:cubicBezTo>
                  <a:pt x="251883" y="574771"/>
                  <a:pt x="265115" y="569572"/>
                  <a:pt x="280711" y="543581"/>
                </a:cubicBezTo>
                <a:cubicBezTo>
                  <a:pt x="302921" y="507665"/>
                  <a:pt x="301977" y="496323"/>
                  <a:pt x="275985" y="462771"/>
                </a:cubicBezTo>
                <a:cubicBezTo>
                  <a:pt x="251411" y="431107"/>
                  <a:pt x="227309" y="398973"/>
                  <a:pt x="203680" y="366837"/>
                </a:cubicBezTo>
                <a:cubicBezTo>
                  <a:pt x="189503" y="347934"/>
                  <a:pt x="189503" y="332339"/>
                  <a:pt x="203680" y="313436"/>
                </a:cubicBezTo>
                <a:cubicBezTo>
                  <a:pt x="210769" y="303984"/>
                  <a:pt x="218331" y="294533"/>
                  <a:pt x="227309" y="286972"/>
                </a:cubicBezTo>
                <a:cubicBezTo>
                  <a:pt x="245267" y="271850"/>
                  <a:pt x="257555" y="269959"/>
                  <a:pt x="277875" y="281301"/>
                </a:cubicBezTo>
                <a:cubicBezTo>
                  <a:pt x="313791" y="301149"/>
                  <a:pt x="350653" y="319579"/>
                  <a:pt x="385150" y="341790"/>
                </a:cubicBezTo>
                <a:cubicBezTo>
                  <a:pt x="424847" y="367310"/>
                  <a:pt x="452256" y="350297"/>
                  <a:pt x="481083" y="314854"/>
                </a:cubicBezTo>
                <a:cubicBezTo>
                  <a:pt x="490535" y="303039"/>
                  <a:pt x="487227" y="287444"/>
                  <a:pt x="483446" y="273267"/>
                </a:cubicBezTo>
                <a:cubicBezTo>
                  <a:pt x="473049" y="233098"/>
                  <a:pt x="462653" y="192929"/>
                  <a:pt x="452256" y="152760"/>
                </a:cubicBezTo>
                <a:cubicBezTo>
                  <a:pt x="444695" y="123933"/>
                  <a:pt x="449420" y="112118"/>
                  <a:pt x="474939" y="96996"/>
                </a:cubicBezTo>
                <a:cubicBezTo>
                  <a:pt x="480610" y="93688"/>
                  <a:pt x="486281" y="90380"/>
                  <a:pt x="492425" y="87545"/>
                </a:cubicBezTo>
                <a:cubicBezTo>
                  <a:pt x="523142" y="73367"/>
                  <a:pt x="536847" y="76675"/>
                  <a:pt x="557640" y="103612"/>
                </a:cubicBezTo>
                <a:cubicBezTo>
                  <a:pt x="582687" y="135275"/>
                  <a:pt x="607733" y="167410"/>
                  <a:pt x="632780" y="199072"/>
                </a:cubicBezTo>
                <a:cubicBezTo>
                  <a:pt x="656409" y="228372"/>
                  <a:pt x="711700" y="228372"/>
                  <a:pt x="735329" y="198600"/>
                </a:cubicBezTo>
                <a:cubicBezTo>
                  <a:pt x="745254" y="185841"/>
                  <a:pt x="745254" y="169773"/>
                  <a:pt x="747617" y="155123"/>
                </a:cubicBezTo>
                <a:cubicBezTo>
                  <a:pt x="753287" y="118262"/>
                  <a:pt x="758013" y="81401"/>
                  <a:pt x="762739" y="44540"/>
                </a:cubicBezTo>
                <a:cubicBezTo>
                  <a:pt x="766520" y="15240"/>
                  <a:pt x="774553" y="7206"/>
                  <a:pt x="803852" y="2009"/>
                </a:cubicBezTo>
                <a:cubicBezTo>
                  <a:pt x="816140" y="-355"/>
                  <a:pt x="828427" y="-355"/>
                  <a:pt x="840714" y="591"/>
                </a:cubicBezTo>
                <a:close/>
              </a:path>
            </a:pathLst>
          </a:custGeom>
          <a:solidFill>
            <a:schemeClr val="accent1"/>
          </a:solidFill>
          <a:ln w="515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048" name="Freeform: Shape 16">
            <a:extLst>
              <a:ext uri="{FF2B5EF4-FFF2-40B4-BE49-F238E27FC236}">
                <a16:creationId xmlns:a16="http://schemas.microsoft.com/office/drawing/2014/main" id="{8AC15218-4456-432B-9DA7-09C6EB8FC2A5}"/>
              </a:ext>
            </a:extLst>
          </p:cNvPr>
          <p:cNvSpPr/>
          <p:nvPr/>
        </p:nvSpPr>
        <p:spPr>
          <a:xfrm>
            <a:off x="3530679" y="4282305"/>
            <a:ext cx="1759043" cy="1757630"/>
          </a:xfrm>
          <a:custGeom>
            <a:avLst/>
            <a:gdLst>
              <a:gd name="connsiteX0" fmla="*/ 878992 w 1759043"/>
              <a:gd name="connsiteY0" fmla="*/ 397674 h 1757630"/>
              <a:gd name="connsiteX1" fmla="*/ 400037 w 1759043"/>
              <a:gd name="connsiteY1" fmla="*/ 876629 h 1757630"/>
              <a:gd name="connsiteX2" fmla="*/ 878992 w 1759043"/>
              <a:gd name="connsiteY2" fmla="*/ 1355584 h 1757630"/>
              <a:gd name="connsiteX3" fmla="*/ 1357947 w 1759043"/>
              <a:gd name="connsiteY3" fmla="*/ 876629 h 1757630"/>
              <a:gd name="connsiteX4" fmla="*/ 878992 w 1759043"/>
              <a:gd name="connsiteY4" fmla="*/ 397674 h 1757630"/>
              <a:gd name="connsiteX5" fmla="*/ 840714 w 1759043"/>
              <a:gd name="connsiteY5" fmla="*/ 591 h 1757630"/>
              <a:gd name="connsiteX6" fmla="*/ 875684 w 1759043"/>
              <a:gd name="connsiteY6" fmla="*/ 28945 h 1757630"/>
              <a:gd name="connsiteX7" fmla="*/ 910182 w 1759043"/>
              <a:gd name="connsiteY7" fmla="*/ 149924 h 1757630"/>
              <a:gd name="connsiteX8" fmla="*/ 998082 w 1759043"/>
              <a:gd name="connsiteY8" fmla="*/ 199545 h 1757630"/>
              <a:gd name="connsiteX9" fmla="*/ 1026436 w 1759043"/>
              <a:gd name="connsiteY9" fmla="*/ 174971 h 1757630"/>
              <a:gd name="connsiteX10" fmla="*/ 1092597 w 1759043"/>
              <a:gd name="connsiteY10" fmla="*/ 62971 h 1757630"/>
              <a:gd name="connsiteX11" fmla="*/ 1145998 w 1759043"/>
              <a:gd name="connsiteY11" fmla="*/ 40760 h 1757630"/>
              <a:gd name="connsiteX12" fmla="*/ 1198927 w 1759043"/>
              <a:gd name="connsiteY12" fmla="*/ 126296 h 1757630"/>
              <a:gd name="connsiteX13" fmla="*/ 1185694 w 1759043"/>
              <a:gd name="connsiteY13" fmla="*/ 234044 h 1757630"/>
              <a:gd name="connsiteX14" fmla="*/ 1185694 w 1759043"/>
              <a:gd name="connsiteY14" fmla="*/ 245385 h 1757630"/>
              <a:gd name="connsiteX15" fmla="*/ 1281627 w 1759043"/>
              <a:gd name="connsiteY15" fmla="*/ 287917 h 1757630"/>
              <a:gd name="connsiteX16" fmla="*/ 1387012 w 1759043"/>
              <a:gd name="connsiteY16" fmla="*/ 208997 h 1757630"/>
              <a:gd name="connsiteX17" fmla="*/ 1450809 w 1759043"/>
              <a:gd name="connsiteY17" fmla="*/ 209942 h 1757630"/>
              <a:gd name="connsiteX18" fmla="*/ 1460733 w 1759043"/>
              <a:gd name="connsiteY18" fmla="*/ 218448 h 1757630"/>
              <a:gd name="connsiteX19" fmla="*/ 1471603 w 1759043"/>
              <a:gd name="connsiteY19" fmla="*/ 291225 h 1757630"/>
              <a:gd name="connsiteX20" fmla="*/ 1413476 w 1759043"/>
              <a:gd name="connsiteY20" fmla="*/ 394719 h 1757630"/>
              <a:gd name="connsiteX21" fmla="*/ 1421510 w 1759043"/>
              <a:gd name="connsiteY21" fmla="*/ 461825 h 1757630"/>
              <a:gd name="connsiteX22" fmla="*/ 1482945 w 1759043"/>
              <a:gd name="connsiteY22" fmla="*/ 486399 h 1757630"/>
              <a:gd name="connsiteX23" fmla="*/ 1607232 w 1759043"/>
              <a:gd name="connsiteY23" fmla="*/ 453791 h 1757630"/>
              <a:gd name="connsiteX24" fmla="*/ 1660161 w 1759043"/>
              <a:gd name="connsiteY24" fmla="*/ 474112 h 1757630"/>
              <a:gd name="connsiteX25" fmla="*/ 1676228 w 1759043"/>
              <a:gd name="connsiteY25" fmla="*/ 505775 h 1757630"/>
              <a:gd name="connsiteX26" fmla="*/ 1662996 w 1759043"/>
              <a:gd name="connsiteY26" fmla="*/ 552559 h 1757630"/>
              <a:gd name="connsiteX27" fmla="*/ 1556667 w 1759043"/>
              <a:gd name="connsiteY27" fmla="*/ 637151 h 1757630"/>
              <a:gd name="connsiteX28" fmla="*/ 1537763 w 1759043"/>
              <a:gd name="connsiteY28" fmla="*/ 688662 h 1757630"/>
              <a:gd name="connsiteX29" fmla="*/ 1543434 w 1759043"/>
              <a:gd name="connsiteY29" fmla="*/ 709455 h 1757630"/>
              <a:gd name="connsiteX30" fmla="*/ 1586911 w 1759043"/>
              <a:gd name="connsiteY30" fmla="*/ 746789 h 1757630"/>
              <a:gd name="connsiteX31" fmla="*/ 1715452 w 1759043"/>
              <a:gd name="connsiteY31" fmla="*/ 764274 h 1757630"/>
              <a:gd name="connsiteX32" fmla="*/ 1757039 w 1759043"/>
              <a:gd name="connsiteY32" fmla="*/ 805388 h 1757630"/>
              <a:gd name="connsiteX33" fmla="*/ 1758457 w 1759043"/>
              <a:gd name="connsiteY33" fmla="*/ 842249 h 1757630"/>
              <a:gd name="connsiteX34" fmla="*/ 1728212 w 1759043"/>
              <a:gd name="connsiteY34" fmla="*/ 877692 h 1757630"/>
              <a:gd name="connsiteX35" fmla="*/ 1607232 w 1759043"/>
              <a:gd name="connsiteY35" fmla="*/ 912190 h 1757630"/>
              <a:gd name="connsiteX36" fmla="*/ 1558085 w 1759043"/>
              <a:gd name="connsiteY36" fmla="*/ 993946 h 1757630"/>
              <a:gd name="connsiteX37" fmla="*/ 1583130 w 1759043"/>
              <a:gd name="connsiteY37" fmla="*/ 1027027 h 1757630"/>
              <a:gd name="connsiteX38" fmla="*/ 1694186 w 1759043"/>
              <a:gd name="connsiteY38" fmla="*/ 1092241 h 1757630"/>
              <a:gd name="connsiteX39" fmla="*/ 1718288 w 1759043"/>
              <a:gd name="connsiteY39" fmla="*/ 1148479 h 1757630"/>
              <a:gd name="connsiteX40" fmla="*/ 1717342 w 1759043"/>
              <a:gd name="connsiteY40" fmla="*/ 1154149 h 1757630"/>
              <a:gd name="connsiteX41" fmla="*/ 1650709 w 1759043"/>
              <a:gd name="connsiteY41" fmla="*/ 1201879 h 1757630"/>
              <a:gd name="connsiteX42" fmla="*/ 1534456 w 1759043"/>
              <a:gd name="connsiteY42" fmla="*/ 1187230 h 1757630"/>
              <a:gd name="connsiteX43" fmla="*/ 1475857 w 1759043"/>
              <a:gd name="connsiteY43" fmla="*/ 1217474 h 1757630"/>
              <a:gd name="connsiteX44" fmla="*/ 1474910 w 1759043"/>
              <a:gd name="connsiteY44" fmla="*/ 1287416 h 1757630"/>
              <a:gd name="connsiteX45" fmla="*/ 1550050 w 1759043"/>
              <a:gd name="connsiteY45" fmla="*/ 1386657 h 1757630"/>
              <a:gd name="connsiteX46" fmla="*/ 1550050 w 1759043"/>
              <a:gd name="connsiteY46" fmla="*/ 1451400 h 1757630"/>
              <a:gd name="connsiteX47" fmla="*/ 1547215 w 1759043"/>
              <a:gd name="connsiteY47" fmla="*/ 1454708 h 1757630"/>
              <a:gd name="connsiteX48" fmla="*/ 1465932 w 1759043"/>
              <a:gd name="connsiteY48" fmla="*/ 1470775 h 1757630"/>
              <a:gd name="connsiteX49" fmla="*/ 1365273 w 1759043"/>
              <a:gd name="connsiteY49" fmla="*/ 1414066 h 1757630"/>
              <a:gd name="connsiteX50" fmla="*/ 1296277 w 1759043"/>
              <a:gd name="connsiteY50" fmla="*/ 1423991 h 1757630"/>
              <a:gd name="connsiteX51" fmla="*/ 1274066 w 1759043"/>
              <a:gd name="connsiteY51" fmla="*/ 1486370 h 1757630"/>
              <a:gd name="connsiteX52" fmla="*/ 1306673 w 1759043"/>
              <a:gd name="connsiteY52" fmla="*/ 1612076 h 1757630"/>
              <a:gd name="connsiteX53" fmla="*/ 1288243 w 1759043"/>
              <a:gd name="connsiteY53" fmla="*/ 1659333 h 1757630"/>
              <a:gd name="connsiteX54" fmla="*/ 1255163 w 1759043"/>
              <a:gd name="connsiteY54" fmla="*/ 1676346 h 1757630"/>
              <a:gd name="connsiteX55" fmla="*/ 1205542 w 1759043"/>
              <a:gd name="connsiteY55" fmla="*/ 1662641 h 1757630"/>
              <a:gd name="connsiteX56" fmla="*/ 1127567 w 1759043"/>
              <a:gd name="connsiteY56" fmla="*/ 1563873 h 1757630"/>
              <a:gd name="connsiteX57" fmla="*/ 1026909 w 1759043"/>
              <a:gd name="connsiteY57" fmla="*/ 1555366 h 1757630"/>
              <a:gd name="connsiteX58" fmla="*/ 1013676 w 1759043"/>
              <a:gd name="connsiteY58" fmla="*/ 1581831 h 1757630"/>
              <a:gd name="connsiteX59" fmla="*/ 995719 w 1759043"/>
              <a:gd name="connsiteY59" fmla="*/ 1711790 h 1757630"/>
              <a:gd name="connsiteX60" fmla="*/ 961693 w 1759043"/>
              <a:gd name="connsiteY60" fmla="*/ 1757630 h 1757630"/>
              <a:gd name="connsiteX61" fmla="*/ 904511 w 1759043"/>
              <a:gd name="connsiteY61" fmla="*/ 1757630 h 1757630"/>
              <a:gd name="connsiteX62" fmla="*/ 879465 w 1759043"/>
              <a:gd name="connsiteY62" fmla="*/ 1722658 h 1757630"/>
              <a:gd name="connsiteX63" fmla="*/ 844021 w 1759043"/>
              <a:gd name="connsiteY63" fmla="*/ 1597426 h 1757630"/>
              <a:gd name="connsiteX64" fmla="*/ 801963 w 1759043"/>
              <a:gd name="connsiteY64" fmla="*/ 1560565 h 1757630"/>
              <a:gd name="connsiteX65" fmla="*/ 776443 w 1759043"/>
              <a:gd name="connsiteY65" fmla="*/ 1557729 h 1757630"/>
              <a:gd name="connsiteX66" fmla="*/ 732966 w 1759043"/>
              <a:gd name="connsiteY66" fmla="*/ 1581831 h 1757630"/>
              <a:gd name="connsiteX67" fmla="*/ 722097 w 1759043"/>
              <a:gd name="connsiteY67" fmla="*/ 1600261 h 1757630"/>
              <a:gd name="connsiteX68" fmla="*/ 662553 w 1759043"/>
              <a:gd name="connsiteY68" fmla="*/ 1700920 h 1757630"/>
              <a:gd name="connsiteX69" fmla="*/ 617658 w 1759043"/>
              <a:gd name="connsiteY69" fmla="*/ 1719350 h 1757630"/>
              <a:gd name="connsiteX70" fmla="*/ 581269 w 1759043"/>
              <a:gd name="connsiteY70" fmla="*/ 1707064 h 1757630"/>
              <a:gd name="connsiteX71" fmla="*/ 556696 w 1759043"/>
              <a:gd name="connsiteY71" fmla="*/ 1661224 h 1757630"/>
              <a:gd name="connsiteX72" fmla="*/ 572290 w 1759043"/>
              <a:gd name="connsiteY72" fmla="*/ 1532210 h 1757630"/>
              <a:gd name="connsiteX73" fmla="*/ 536847 w 1759043"/>
              <a:gd name="connsiteY73" fmla="*/ 1472193 h 1757630"/>
              <a:gd name="connsiteX74" fmla="*/ 471159 w 1759043"/>
              <a:gd name="connsiteY74" fmla="*/ 1475501 h 1757630"/>
              <a:gd name="connsiteX75" fmla="*/ 379007 w 1759043"/>
              <a:gd name="connsiteY75" fmla="*/ 1545443 h 1757630"/>
              <a:gd name="connsiteX76" fmla="*/ 297251 w 1759043"/>
              <a:gd name="connsiteY76" fmla="*/ 1540717 h 1757630"/>
              <a:gd name="connsiteX77" fmla="*/ 290162 w 1759043"/>
              <a:gd name="connsiteY77" fmla="*/ 1533628 h 1757630"/>
              <a:gd name="connsiteX78" fmla="*/ 283074 w 1759043"/>
              <a:gd name="connsiteY78" fmla="*/ 1476919 h 1757630"/>
              <a:gd name="connsiteX79" fmla="*/ 344509 w 1759043"/>
              <a:gd name="connsiteY79" fmla="*/ 1367281 h 1757630"/>
              <a:gd name="connsiteX80" fmla="*/ 354905 w 1759043"/>
              <a:gd name="connsiteY80" fmla="*/ 1333728 h 1757630"/>
              <a:gd name="connsiteX81" fmla="*/ 272204 w 1759043"/>
              <a:gd name="connsiteY81" fmla="*/ 1274657 h 1757630"/>
              <a:gd name="connsiteX82" fmla="*/ 145081 w 1759043"/>
              <a:gd name="connsiteY82" fmla="*/ 1307737 h 1757630"/>
              <a:gd name="connsiteX83" fmla="*/ 104440 w 1759043"/>
              <a:gd name="connsiteY83" fmla="*/ 1294032 h 1757630"/>
              <a:gd name="connsiteX84" fmla="*/ 84119 w 1759043"/>
              <a:gd name="connsiteY84" fmla="*/ 1258116 h 1757630"/>
              <a:gd name="connsiteX85" fmla="*/ 97824 w 1759043"/>
              <a:gd name="connsiteY85" fmla="*/ 1205188 h 1757630"/>
              <a:gd name="connsiteX86" fmla="*/ 191866 w 1759043"/>
              <a:gd name="connsiteY86" fmla="*/ 1130521 h 1757630"/>
              <a:gd name="connsiteX87" fmla="*/ 216913 w 1759043"/>
              <a:gd name="connsiteY87" fmla="*/ 1054436 h 1757630"/>
              <a:gd name="connsiteX88" fmla="*/ 166347 w 1759043"/>
              <a:gd name="connsiteY88" fmla="*/ 1011904 h 1757630"/>
              <a:gd name="connsiteX89" fmla="*/ 47731 w 1759043"/>
              <a:gd name="connsiteY89" fmla="*/ 995836 h 1757630"/>
              <a:gd name="connsiteX90" fmla="*/ 945 w 1759043"/>
              <a:gd name="connsiteY90" fmla="*/ 962756 h 1757630"/>
              <a:gd name="connsiteX91" fmla="*/ 0 w 1759043"/>
              <a:gd name="connsiteY91" fmla="*/ 904157 h 1757630"/>
              <a:gd name="connsiteX92" fmla="*/ 34499 w 1759043"/>
              <a:gd name="connsiteY92" fmla="*/ 879109 h 1757630"/>
              <a:gd name="connsiteX93" fmla="*/ 155478 w 1759043"/>
              <a:gd name="connsiteY93" fmla="*/ 845084 h 1757630"/>
              <a:gd name="connsiteX94" fmla="*/ 197065 w 1759043"/>
              <a:gd name="connsiteY94" fmla="*/ 798772 h 1757630"/>
              <a:gd name="connsiteX95" fmla="*/ 199428 w 1759043"/>
              <a:gd name="connsiteY95" fmla="*/ 778923 h 1757630"/>
              <a:gd name="connsiteX96" fmla="*/ 173436 w 1759043"/>
              <a:gd name="connsiteY96" fmla="*/ 730721 h 1757630"/>
              <a:gd name="connsiteX97" fmla="*/ 63798 w 1759043"/>
              <a:gd name="connsiteY97" fmla="*/ 666451 h 1757630"/>
              <a:gd name="connsiteX98" fmla="*/ 40169 w 1759043"/>
              <a:gd name="connsiteY98" fmla="*/ 608797 h 1757630"/>
              <a:gd name="connsiteX99" fmla="*/ 42532 w 1759043"/>
              <a:gd name="connsiteY99" fmla="*/ 600763 h 1757630"/>
              <a:gd name="connsiteX100" fmla="*/ 104912 w 1759043"/>
              <a:gd name="connsiteY100" fmla="*/ 557758 h 1757630"/>
              <a:gd name="connsiteX101" fmla="*/ 221166 w 1759043"/>
              <a:gd name="connsiteY101" fmla="*/ 570990 h 1757630"/>
              <a:gd name="connsiteX102" fmla="*/ 280711 w 1759043"/>
              <a:gd name="connsiteY102" fmla="*/ 543581 h 1757630"/>
              <a:gd name="connsiteX103" fmla="*/ 275985 w 1759043"/>
              <a:gd name="connsiteY103" fmla="*/ 462771 h 1757630"/>
              <a:gd name="connsiteX104" fmla="*/ 203680 w 1759043"/>
              <a:gd name="connsiteY104" fmla="*/ 366837 h 1757630"/>
              <a:gd name="connsiteX105" fmla="*/ 203680 w 1759043"/>
              <a:gd name="connsiteY105" fmla="*/ 313436 h 1757630"/>
              <a:gd name="connsiteX106" fmla="*/ 227309 w 1759043"/>
              <a:gd name="connsiteY106" fmla="*/ 286972 h 1757630"/>
              <a:gd name="connsiteX107" fmla="*/ 277875 w 1759043"/>
              <a:gd name="connsiteY107" fmla="*/ 281301 h 1757630"/>
              <a:gd name="connsiteX108" fmla="*/ 385150 w 1759043"/>
              <a:gd name="connsiteY108" fmla="*/ 341790 h 1757630"/>
              <a:gd name="connsiteX109" fmla="*/ 481083 w 1759043"/>
              <a:gd name="connsiteY109" fmla="*/ 314854 h 1757630"/>
              <a:gd name="connsiteX110" fmla="*/ 483446 w 1759043"/>
              <a:gd name="connsiteY110" fmla="*/ 273267 h 1757630"/>
              <a:gd name="connsiteX111" fmla="*/ 452256 w 1759043"/>
              <a:gd name="connsiteY111" fmla="*/ 152760 h 1757630"/>
              <a:gd name="connsiteX112" fmla="*/ 474939 w 1759043"/>
              <a:gd name="connsiteY112" fmla="*/ 96996 h 1757630"/>
              <a:gd name="connsiteX113" fmla="*/ 492425 w 1759043"/>
              <a:gd name="connsiteY113" fmla="*/ 87545 h 1757630"/>
              <a:gd name="connsiteX114" fmla="*/ 557640 w 1759043"/>
              <a:gd name="connsiteY114" fmla="*/ 103612 h 1757630"/>
              <a:gd name="connsiteX115" fmla="*/ 632780 w 1759043"/>
              <a:gd name="connsiteY115" fmla="*/ 199072 h 1757630"/>
              <a:gd name="connsiteX116" fmla="*/ 735329 w 1759043"/>
              <a:gd name="connsiteY116" fmla="*/ 198600 h 1757630"/>
              <a:gd name="connsiteX117" fmla="*/ 747617 w 1759043"/>
              <a:gd name="connsiteY117" fmla="*/ 155123 h 1757630"/>
              <a:gd name="connsiteX118" fmla="*/ 762739 w 1759043"/>
              <a:gd name="connsiteY118" fmla="*/ 44540 h 1757630"/>
              <a:gd name="connsiteX119" fmla="*/ 803852 w 1759043"/>
              <a:gd name="connsiteY119" fmla="*/ 2009 h 1757630"/>
              <a:gd name="connsiteX120" fmla="*/ 840714 w 1759043"/>
              <a:gd name="connsiteY120" fmla="*/ 591 h 1757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1759043" h="1757630">
                <a:moveTo>
                  <a:pt x="878992" y="397674"/>
                </a:moveTo>
                <a:cubicBezTo>
                  <a:pt x="614472" y="397674"/>
                  <a:pt x="400037" y="612109"/>
                  <a:pt x="400037" y="876629"/>
                </a:cubicBezTo>
                <a:cubicBezTo>
                  <a:pt x="400037" y="1141149"/>
                  <a:pt x="614472" y="1355584"/>
                  <a:pt x="878992" y="1355584"/>
                </a:cubicBezTo>
                <a:cubicBezTo>
                  <a:pt x="1143512" y="1355584"/>
                  <a:pt x="1357947" y="1141149"/>
                  <a:pt x="1357947" y="876629"/>
                </a:cubicBezTo>
                <a:cubicBezTo>
                  <a:pt x="1357947" y="612109"/>
                  <a:pt x="1143512" y="397674"/>
                  <a:pt x="878992" y="397674"/>
                </a:cubicBezTo>
                <a:close/>
                <a:moveTo>
                  <a:pt x="840714" y="591"/>
                </a:moveTo>
                <a:cubicBezTo>
                  <a:pt x="858671" y="1536"/>
                  <a:pt x="870959" y="10987"/>
                  <a:pt x="875684" y="28945"/>
                </a:cubicBezTo>
                <a:cubicBezTo>
                  <a:pt x="887026" y="69114"/>
                  <a:pt x="898840" y="109755"/>
                  <a:pt x="910182" y="149924"/>
                </a:cubicBezTo>
                <a:cubicBezTo>
                  <a:pt x="921997" y="191039"/>
                  <a:pt x="956022" y="210415"/>
                  <a:pt x="998082" y="199545"/>
                </a:cubicBezTo>
                <a:cubicBezTo>
                  <a:pt x="1011786" y="196237"/>
                  <a:pt x="1019820" y="186313"/>
                  <a:pt x="1026436" y="174971"/>
                </a:cubicBezTo>
                <a:cubicBezTo>
                  <a:pt x="1048175" y="137638"/>
                  <a:pt x="1070386" y="100304"/>
                  <a:pt x="1092597" y="62971"/>
                </a:cubicBezTo>
                <a:cubicBezTo>
                  <a:pt x="1106774" y="38869"/>
                  <a:pt x="1119061" y="33671"/>
                  <a:pt x="1145998" y="40760"/>
                </a:cubicBezTo>
                <a:cubicBezTo>
                  <a:pt x="1199872" y="54464"/>
                  <a:pt x="1206960" y="66279"/>
                  <a:pt x="1198927" y="126296"/>
                </a:cubicBezTo>
                <a:cubicBezTo>
                  <a:pt x="1194201" y="162212"/>
                  <a:pt x="1189947" y="198127"/>
                  <a:pt x="1185694" y="234044"/>
                </a:cubicBezTo>
                <a:cubicBezTo>
                  <a:pt x="1185221" y="237824"/>
                  <a:pt x="1185221" y="241604"/>
                  <a:pt x="1185694" y="245385"/>
                </a:cubicBezTo>
                <a:cubicBezTo>
                  <a:pt x="1191838" y="283664"/>
                  <a:pt x="1249964" y="310128"/>
                  <a:pt x="1281627" y="287917"/>
                </a:cubicBezTo>
                <a:cubicBezTo>
                  <a:pt x="1317543" y="262398"/>
                  <a:pt x="1352041" y="235461"/>
                  <a:pt x="1387012" y="208997"/>
                </a:cubicBezTo>
                <a:cubicBezTo>
                  <a:pt x="1412530" y="189621"/>
                  <a:pt x="1425290" y="190094"/>
                  <a:pt x="1450809" y="209942"/>
                </a:cubicBezTo>
                <a:cubicBezTo>
                  <a:pt x="1454118" y="212778"/>
                  <a:pt x="1457425" y="215140"/>
                  <a:pt x="1460733" y="218448"/>
                </a:cubicBezTo>
                <a:cubicBezTo>
                  <a:pt x="1490506" y="246803"/>
                  <a:pt x="1491924" y="255310"/>
                  <a:pt x="1471603" y="291225"/>
                </a:cubicBezTo>
                <a:cubicBezTo>
                  <a:pt x="1452228" y="325723"/>
                  <a:pt x="1433796" y="360693"/>
                  <a:pt x="1413476" y="394719"/>
                </a:cubicBezTo>
                <a:cubicBezTo>
                  <a:pt x="1398826" y="419766"/>
                  <a:pt x="1405442" y="440559"/>
                  <a:pt x="1421510" y="461825"/>
                </a:cubicBezTo>
                <a:cubicBezTo>
                  <a:pt x="1437578" y="483091"/>
                  <a:pt x="1456007" y="493488"/>
                  <a:pt x="1482945" y="486399"/>
                </a:cubicBezTo>
                <a:cubicBezTo>
                  <a:pt x="1524531" y="475530"/>
                  <a:pt x="1566118" y="465133"/>
                  <a:pt x="1607232" y="453791"/>
                </a:cubicBezTo>
                <a:cubicBezTo>
                  <a:pt x="1633696" y="446702"/>
                  <a:pt x="1645511" y="450956"/>
                  <a:pt x="1660161" y="474112"/>
                </a:cubicBezTo>
                <a:cubicBezTo>
                  <a:pt x="1666777" y="484037"/>
                  <a:pt x="1672447" y="494433"/>
                  <a:pt x="1676228" y="505775"/>
                </a:cubicBezTo>
                <a:cubicBezTo>
                  <a:pt x="1683317" y="526096"/>
                  <a:pt x="1680008" y="538855"/>
                  <a:pt x="1662996" y="552559"/>
                </a:cubicBezTo>
                <a:cubicBezTo>
                  <a:pt x="1627553" y="580914"/>
                  <a:pt x="1592582" y="609269"/>
                  <a:pt x="1556667" y="637151"/>
                </a:cubicBezTo>
                <a:cubicBezTo>
                  <a:pt x="1538708" y="650855"/>
                  <a:pt x="1533982" y="667869"/>
                  <a:pt x="1537763" y="688662"/>
                </a:cubicBezTo>
                <a:cubicBezTo>
                  <a:pt x="1539182" y="695750"/>
                  <a:pt x="1541545" y="702366"/>
                  <a:pt x="1543434" y="709455"/>
                </a:cubicBezTo>
                <a:cubicBezTo>
                  <a:pt x="1549578" y="731666"/>
                  <a:pt x="1564227" y="743953"/>
                  <a:pt x="1586911" y="746789"/>
                </a:cubicBezTo>
                <a:cubicBezTo>
                  <a:pt x="1629916" y="752460"/>
                  <a:pt x="1672920" y="758603"/>
                  <a:pt x="1715452" y="764274"/>
                </a:cubicBezTo>
                <a:cubicBezTo>
                  <a:pt x="1740971" y="767582"/>
                  <a:pt x="1754203" y="779869"/>
                  <a:pt x="1757039" y="805388"/>
                </a:cubicBezTo>
                <a:cubicBezTo>
                  <a:pt x="1758457" y="817675"/>
                  <a:pt x="1759874" y="829962"/>
                  <a:pt x="1758457" y="842249"/>
                </a:cubicBezTo>
                <a:cubicBezTo>
                  <a:pt x="1756093" y="861624"/>
                  <a:pt x="1746169" y="872494"/>
                  <a:pt x="1728212" y="877692"/>
                </a:cubicBezTo>
                <a:cubicBezTo>
                  <a:pt x="1688042" y="889034"/>
                  <a:pt x="1647401" y="900375"/>
                  <a:pt x="1607232" y="912190"/>
                </a:cubicBezTo>
                <a:cubicBezTo>
                  <a:pt x="1568008" y="923532"/>
                  <a:pt x="1550050" y="953304"/>
                  <a:pt x="1558085" y="993946"/>
                </a:cubicBezTo>
                <a:cubicBezTo>
                  <a:pt x="1560919" y="1009541"/>
                  <a:pt x="1569899" y="1019465"/>
                  <a:pt x="1583130" y="1027027"/>
                </a:cubicBezTo>
                <a:cubicBezTo>
                  <a:pt x="1619992" y="1048765"/>
                  <a:pt x="1656852" y="1070503"/>
                  <a:pt x="1694186" y="1092241"/>
                </a:cubicBezTo>
                <a:cubicBezTo>
                  <a:pt x="1721596" y="1108310"/>
                  <a:pt x="1725849" y="1117761"/>
                  <a:pt x="1718288" y="1148479"/>
                </a:cubicBezTo>
                <a:cubicBezTo>
                  <a:pt x="1717815" y="1150369"/>
                  <a:pt x="1717815" y="1152259"/>
                  <a:pt x="1717342" y="1154149"/>
                </a:cubicBezTo>
                <a:cubicBezTo>
                  <a:pt x="1706000" y="1191483"/>
                  <a:pt x="1693241" y="1209914"/>
                  <a:pt x="1650709" y="1201879"/>
                </a:cubicBezTo>
                <a:cubicBezTo>
                  <a:pt x="1612431" y="1194318"/>
                  <a:pt x="1573207" y="1192901"/>
                  <a:pt x="1534456" y="1187230"/>
                </a:cubicBezTo>
                <a:cubicBezTo>
                  <a:pt x="1507046" y="1183449"/>
                  <a:pt x="1489088" y="1194318"/>
                  <a:pt x="1475857" y="1217474"/>
                </a:cubicBezTo>
                <a:cubicBezTo>
                  <a:pt x="1462151" y="1241103"/>
                  <a:pt x="1456007" y="1263314"/>
                  <a:pt x="1474910" y="1287416"/>
                </a:cubicBezTo>
                <a:cubicBezTo>
                  <a:pt x="1500430" y="1320024"/>
                  <a:pt x="1525004" y="1353577"/>
                  <a:pt x="1550050" y="1386657"/>
                </a:cubicBezTo>
                <a:cubicBezTo>
                  <a:pt x="1570844" y="1413594"/>
                  <a:pt x="1570844" y="1424463"/>
                  <a:pt x="1550050" y="1451400"/>
                </a:cubicBezTo>
                <a:cubicBezTo>
                  <a:pt x="1549105" y="1452345"/>
                  <a:pt x="1548160" y="1453763"/>
                  <a:pt x="1547215" y="1454708"/>
                </a:cubicBezTo>
                <a:cubicBezTo>
                  <a:pt x="1519805" y="1484008"/>
                  <a:pt x="1508936" y="1496767"/>
                  <a:pt x="1465932" y="1470775"/>
                </a:cubicBezTo>
                <a:cubicBezTo>
                  <a:pt x="1432852" y="1450927"/>
                  <a:pt x="1397881" y="1433914"/>
                  <a:pt x="1365273" y="1414066"/>
                </a:cubicBezTo>
                <a:cubicBezTo>
                  <a:pt x="1338336" y="1397999"/>
                  <a:pt x="1317543" y="1407450"/>
                  <a:pt x="1296277" y="1423991"/>
                </a:cubicBezTo>
                <a:cubicBezTo>
                  <a:pt x="1275011" y="1440058"/>
                  <a:pt x="1266504" y="1459434"/>
                  <a:pt x="1274066" y="1486370"/>
                </a:cubicBezTo>
                <a:cubicBezTo>
                  <a:pt x="1285880" y="1527958"/>
                  <a:pt x="1296277" y="1570016"/>
                  <a:pt x="1306673" y="1612076"/>
                </a:cubicBezTo>
                <a:cubicBezTo>
                  <a:pt x="1312345" y="1634759"/>
                  <a:pt x="1307619" y="1647047"/>
                  <a:pt x="1288243" y="1659333"/>
                </a:cubicBezTo>
                <a:cubicBezTo>
                  <a:pt x="1277847" y="1665949"/>
                  <a:pt x="1266977" y="1672093"/>
                  <a:pt x="1255163" y="1676346"/>
                </a:cubicBezTo>
                <a:cubicBezTo>
                  <a:pt x="1234370" y="1683907"/>
                  <a:pt x="1219247" y="1680126"/>
                  <a:pt x="1205542" y="1662641"/>
                </a:cubicBezTo>
                <a:cubicBezTo>
                  <a:pt x="1179550" y="1630034"/>
                  <a:pt x="1153559" y="1596953"/>
                  <a:pt x="1127567" y="1563873"/>
                </a:cubicBezTo>
                <a:cubicBezTo>
                  <a:pt x="1102520" y="1532683"/>
                  <a:pt x="1057154" y="1528430"/>
                  <a:pt x="1026909" y="1555366"/>
                </a:cubicBezTo>
                <a:cubicBezTo>
                  <a:pt x="1018874" y="1562455"/>
                  <a:pt x="1015095" y="1571434"/>
                  <a:pt x="1013676" y="1581831"/>
                </a:cubicBezTo>
                <a:cubicBezTo>
                  <a:pt x="1007533" y="1625308"/>
                  <a:pt x="1000444" y="1668312"/>
                  <a:pt x="995719" y="1711790"/>
                </a:cubicBezTo>
                <a:cubicBezTo>
                  <a:pt x="992883" y="1734473"/>
                  <a:pt x="983904" y="1750541"/>
                  <a:pt x="961693" y="1757630"/>
                </a:cubicBezTo>
                <a:cubicBezTo>
                  <a:pt x="942790" y="1757630"/>
                  <a:pt x="923414" y="1757630"/>
                  <a:pt x="904511" y="1757630"/>
                </a:cubicBezTo>
                <a:cubicBezTo>
                  <a:pt x="891279" y="1749595"/>
                  <a:pt x="883718" y="1737781"/>
                  <a:pt x="879465" y="1722658"/>
                </a:cubicBezTo>
                <a:cubicBezTo>
                  <a:pt x="868123" y="1681072"/>
                  <a:pt x="855363" y="1639485"/>
                  <a:pt x="844021" y="1597426"/>
                </a:cubicBezTo>
                <a:cubicBezTo>
                  <a:pt x="837878" y="1575215"/>
                  <a:pt x="824174" y="1563401"/>
                  <a:pt x="801963" y="1560565"/>
                </a:cubicBezTo>
                <a:cubicBezTo>
                  <a:pt x="793456" y="1559620"/>
                  <a:pt x="784949" y="1558202"/>
                  <a:pt x="776443" y="1557729"/>
                </a:cubicBezTo>
                <a:cubicBezTo>
                  <a:pt x="756595" y="1556312"/>
                  <a:pt x="742891" y="1565291"/>
                  <a:pt x="732966" y="1581831"/>
                </a:cubicBezTo>
                <a:cubicBezTo>
                  <a:pt x="729185" y="1587975"/>
                  <a:pt x="725877" y="1594117"/>
                  <a:pt x="722097" y="1600261"/>
                </a:cubicBezTo>
                <a:cubicBezTo>
                  <a:pt x="702248" y="1633814"/>
                  <a:pt x="682873" y="1667840"/>
                  <a:pt x="662553" y="1700920"/>
                </a:cubicBezTo>
                <a:cubicBezTo>
                  <a:pt x="651683" y="1719350"/>
                  <a:pt x="638450" y="1724076"/>
                  <a:pt x="617658" y="1719350"/>
                </a:cubicBezTo>
                <a:cubicBezTo>
                  <a:pt x="604898" y="1716515"/>
                  <a:pt x="593084" y="1712262"/>
                  <a:pt x="581269" y="1707064"/>
                </a:cubicBezTo>
                <a:cubicBezTo>
                  <a:pt x="560476" y="1697139"/>
                  <a:pt x="553860" y="1684380"/>
                  <a:pt x="556696" y="1661224"/>
                </a:cubicBezTo>
                <a:cubicBezTo>
                  <a:pt x="561893" y="1618219"/>
                  <a:pt x="566147" y="1575215"/>
                  <a:pt x="572290" y="1532210"/>
                </a:cubicBezTo>
                <a:cubicBezTo>
                  <a:pt x="576543" y="1501966"/>
                  <a:pt x="560476" y="1485426"/>
                  <a:pt x="536847" y="1472193"/>
                </a:cubicBezTo>
                <a:cubicBezTo>
                  <a:pt x="513691" y="1459434"/>
                  <a:pt x="492898" y="1457543"/>
                  <a:pt x="471159" y="1475501"/>
                </a:cubicBezTo>
                <a:cubicBezTo>
                  <a:pt x="440914" y="1499603"/>
                  <a:pt x="409251" y="1521814"/>
                  <a:pt x="379007" y="1545443"/>
                </a:cubicBezTo>
                <a:cubicBezTo>
                  <a:pt x="348290" y="1569544"/>
                  <a:pt x="335057" y="1574742"/>
                  <a:pt x="297251" y="1540717"/>
                </a:cubicBezTo>
                <a:cubicBezTo>
                  <a:pt x="294888" y="1538354"/>
                  <a:pt x="292525" y="1535991"/>
                  <a:pt x="290162" y="1533628"/>
                </a:cubicBezTo>
                <a:cubicBezTo>
                  <a:pt x="271732" y="1514725"/>
                  <a:pt x="269841" y="1500075"/>
                  <a:pt x="283074" y="1476919"/>
                </a:cubicBezTo>
                <a:cubicBezTo>
                  <a:pt x="303395" y="1440531"/>
                  <a:pt x="324187" y="1403669"/>
                  <a:pt x="344509" y="1367281"/>
                </a:cubicBezTo>
                <a:cubicBezTo>
                  <a:pt x="350179" y="1356885"/>
                  <a:pt x="356323" y="1346488"/>
                  <a:pt x="354905" y="1333728"/>
                </a:cubicBezTo>
                <a:cubicBezTo>
                  <a:pt x="351597" y="1295450"/>
                  <a:pt x="309065" y="1265205"/>
                  <a:pt x="272204" y="1274657"/>
                </a:cubicBezTo>
                <a:cubicBezTo>
                  <a:pt x="229672" y="1285525"/>
                  <a:pt x="187140" y="1296395"/>
                  <a:pt x="145081" y="1307737"/>
                </a:cubicBezTo>
                <a:cubicBezTo>
                  <a:pt x="128069" y="1312462"/>
                  <a:pt x="115309" y="1307264"/>
                  <a:pt x="104440" y="1294032"/>
                </a:cubicBezTo>
                <a:cubicBezTo>
                  <a:pt x="95461" y="1283162"/>
                  <a:pt x="89790" y="1270876"/>
                  <a:pt x="84119" y="1258116"/>
                </a:cubicBezTo>
                <a:cubicBezTo>
                  <a:pt x="74668" y="1235905"/>
                  <a:pt x="78921" y="1219837"/>
                  <a:pt x="97824" y="1205188"/>
                </a:cubicBezTo>
                <a:cubicBezTo>
                  <a:pt x="129014" y="1180141"/>
                  <a:pt x="160676" y="1155567"/>
                  <a:pt x="191866" y="1130521"/>
                </a:cubicBezTo>
                <a:cubicBezTo>
                  <a:pt x="224946" y="1105002"/>
                  <a:pt x="227782" y="1094132"/>
                  <a:pt x="216913" y="1054436"/>
                </a:cubicBezTo>
                <a:cubicBezTo>
                  <a:pt x="209352" y="1028444"/>
                  <a:pt x="193757" y="1014739"/>
                  <a:pt x="166347" y="1011904"/>
                </a:cubicBezTo>
                <a:cubicBezTo>
                  <a:pt x="126651" y="1007650"/>
                  <a:pt x="87427" y="1000090"/>
                  <a:pt x="47731" y="995836"/>
                </a:cubicBezTo>
                <a:cubicBezTo>
                  <a:pt x="25047" y="993473"/>
                  <a:pt x="8980" y="984495"/>
                  <a:pt x="945" y="962756"/>
                </a:cubicBezTo>
                <a:cubicBezTo>
                  <a:pt x="0" y="942435"/>
                  <a:pt x="0" y="923532"/>
                  <a:pt x="0" y="904157"/>
                </a:cubicBezTo>
                <a:cubicBezTo>
                  <a:pt x="7562" y="889979"/>
                  <a:pt x="19376" y="882891"/>
                  <a:pt x="34499" y="879109"/>
                </a:cubicBezTo>
                <a:cubicBezTo>
                  <a:pt x="75140" y="868241"/>
                  <a:pt x="114837" y="855954"/>
                  <a:pt x="155478" y="845084"/>
                </a:cubicBezTo>
                <a:cubicBezTo>
                  <a:pt x="180051" y="838469"/>
                  <a:pt x="194702" y="824763"/>
                  <a:pt x="197065" y="798772"/>
                </a:cubicBezTo>
                <a:cubicBezTo>
                  <a:pt x="197538" y="792156"/>
                  <a:pt x="198482" y="785540"/>
                  <a:pt x="199428" y="778923"/>
                </a:cubicBezTo>
                <a:cubicBezTo>
                  <a:pt x="201791" y="756713"/>
                  <a:pt x="191866" y="741590"/>
                  <a:pt x="173436" y="730721"/>
                </a:cubicBezTo>
                <a:cubicBezTo>
                  <a:pt x="136575" y="709455"/>
                  <a:pt x="100187" y="687717"/>
                  <a:pt x="63798" y="666451"/>
                </a:cubicBezTo>
                <a:cubicBezTo>
                  <a:pt x="36861" y="650855"/>
                  <a:pt x="32136" y="639041"/>
                  <a:pt x="40169" y="608797"/>
                </a:cubicBezTo>
                <a:cubicBezTo>
                  <a:pt x="41114" y="605961"/>
                  <a:pt x="41587" y="603126"/>
                  <a:pt x="42532" y="600763"/>
                </a:cubicBezTo>
                <a:cubicBezTo>
                  <a:pt x="54346" y="561539"/>
                  <a:pt x="64743" y="553977"/>
                  <a:pt x="104912" y="557758"/>
                </a:cubicBezTo>
                <a:cubicBezTo>
                  <a:pt x="143663" y="561539"/>
                  <a:pt x="182414" y="565792"/>
                  <a:pt x="221166" y="570990"/>
                </a:cubicBezTo>
                <a:cubicBezTo>
                  <a:pt x="251883" y="574771"/>
                  <a:pt x="265115" y="569572"/>
                  <a:pt x="280711" y="543581"/>
                </a:cubicBezTo>
                <a:cubicBezTo>
                  <a:pt x="302921" y="507665"/>
                  <a:pt x="301977" y="496323"/>
                  <a:pt x="275985" y="462771"/>
                </a:cubicBezTo>
                <a:cubicBezTo>
                  <a:pt x="251411" y="431107"/>
                  <a:pt x="227309" y="398973"/>
                  <a:pt x="203680" y="366837"/>
                </a:cubicBezTo>
                <a:cubicBezTo>
                  <a:pt x="189503" y="347934"/>
                  <a:pt x="189503" y="332339"/>
                  <a:pt x="203680" y="313436"/>
                </a:cubicBezTo>
                <a:cubicBezTo>
                  <a:pt x="210769" y="303984"/>
                  <a:pt x="218331" y="294533"/>
                  <a:pt x="227309" y="286972"/>
                </a:cubicBezTo>
                <a:cubicBezTo>
                  <a:pt x="245267" y="271850"/>
                  <a:pt x="257555" y="269959"/>
                  <a:pt x="277875" y="281301"/>
                </a:cubicBezTo>
                <a:cubicBezTo>
                  <a:pt x="313791" y="301149"/>
                  <a:pt x="350653" y="319579"/>
                  <a:pt x="385150" y="341790"/>
                </a:cubicBezTo>
                <a:cubicBezTo>
                  <a:pt x="424847" y="367310"/>
                  <a:pt x="452256" y="350297"/>
                  <a:pt x="481083" y="314854"/>
                </a:cubicBezTo>
                <a:cubicBezTo>
                  <a:pt x="490535" y="303039"/>
                  <a:pt x="487227" y="287444"/>
                  <a:pt x="483446" y="273267"/>
                </a:cubicBezTo>
                <a:cubicBezTo>
                  <a:pt x="473049" y="233098"/>
                  <a:pt x="462653" y="192929"/>
                  <a:pt x="452256" y="152760"/>
                </a:cubicBezTo>
                <a:cubicBezTo>
                  <a:pt x="444695" y="123933"/>
                  <a:pt x="449420" y="112118"/>
                  <a:pt x="474939" y="96996"/>
                </a:cubicBezTo>
                <a:cubicBezTo>
                  <a:pt x="480610" y="93688"/>
                  <a:pt x="486281" y="90380"/>
                  <a:pt x="492425" y="87545"/>
                </a:cubicBezTo>
                <a:cubicBezTo>
                  <a:pt x="523142" y="73367"/>
                  <a:pt x="536847" y="76675"/>
                  <a:pt x="557640" y="103612"/>
                </a:cubicBezTo>
                <a:cubicBezTo>
                  <a:pt x="582687" y="135275"/>
                  <a:pt x="607733" y="167410"/>
                  <a:pt x="632780" y="199072"/>
                </a:cubicBezTo>
                <a:cubicBezTo>
                  <a:pt x="656409" y="228372"/>
                  <a:pt x="711700" y="228372"/>
                  <a:pt x="735329" y="198600"/>
                </a:cubicBezTo>
                <a:cubicBezTo>
                  <a:pt x="745254" y="185841"/>
                  <a:pt x="745254" y="169773"/>
                  <a:pt x="747617" y="155123"/>
                </a:cubicBezTo>
                <a:cubicBezTo>
                  <a:pt x="753287" y="118262"/>
                  <a:pt x="758013" y="81401"/>
                  <a:pt x="762739" y="44540"/>
                </a:cubicBezTo>
                <a:cubicBezTo>
                  <a:pt x="766520" y="15240"/>
                  <a:pt x="774553" y="7206"/>
                  <a:pt x="803852" y="2009"/>
                </a:cubicBezTo>
                <a:cubicBezTo>
                  <a:pt x="816140" y="-355"/>
                  <a:pt x="828427" y="-355"/>
                  <a:pt x="840714" y="591"/>
                </a:cubicBezTo>
                <a:close/>
              </a:path>
            </a:pathLst>
          </a:custGeom>
          <a:solidFill>
            <a:schemeClr val="accent4"/>
          </a:solidFill>
          <a:ln w="515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049" name="Freeform: Shape 17">
            <a:extLst>
              <a:ext uri="{FF2B5EF4-FFF2-40B4-BE49-F238E27FC236}">
                <a16:creationId xmlns:a16="http://schemas.microsoft.com/office/drawing/2014/main" id="{BD8FD3C0-F5D8-46DA-8C0A-2A22DBE44C4A}"/>
              </a:ext>
            </a:extLst>
          </p:cNvPr>
          <p:cNvSpPr/>
          <p:nvPr/>
        </p:nvSpPr>
        <p:spPr>
          <a:xfrm>
            <a:off x="6902280" y="4144994"/>
            <a:ext cx="1759043" cy="1757630"/>
          </a:xfrm>
          <a:custGeom>
            <a:avLst/>
            <a:gdLst>
              <a:gd name="connsiteX0" fmla="*/ 878992 w 1759043"/>
              <a:gd name="connsiteY0" fmla="*/ 397674 h 1757630"/>
              <a:gd name="connsiteX1" fmla="*/ 400037 w 1759043"/>
              <a:gd name="connsiteY1" fmla="*/ 876629 h 1757630"/>
              <a:gd name="connsiteX2" fmla="*/ 878992 w 1759043"/>
              <a:gd name="connsiteY2" fmla="*/ 1355584 h 1757630"/>
              <a:gd name="connsiteX3" fmla="*/ 1357947 w 1759043"/>
              <a:gd name="connsiteY3" fmla="*/ 876629 h 1757630"/>
              <a:gd name="connsiteX4" fmla="*/ 878992 w 1759043"/>
              <a:gd name="connsiteY4" fmla="*/ 397674 h 1757630"/>
              <a:gd name="connsiteX5" fmla="*/ 840714 w 1759043"/>
              <a:gd name="connsiteY5" fmla="*/ 591 h 1757630"/>
              <a:gd name="connsiteX6" fmla="*/ 875684 w 1759043"/>
              <a:gd name="connsiteY6" fmla="*/ 28945 h 1757630"/>
              <a:gd name="connsiteX7" fmla="*/ 910182 w 1759043"/>
              <a:gd name="connsiteY7" fmla="*/ 149924 h 1757630"/>
              <a:gd name="connsiteX8" fmla="*/ 998082 w 1759043"/>
              <a:gd name="connsiteY8" fmla="*/ 199545 h 1757630"/>
              <a:gd name="connsiteX9" fmla="*/ 1026436 w 1759043"/>
              <a:gd name="connsiteY9" fmla="*/ 174971 h 1757630"/>
              <a:gd name="connsiteX10" fmla="*/ 1092597 w 1759043"/>
              <a:gd name="connsiteY10" fmla="*/ 62971 h 1757630"/>
              <a:gd name="connsiteX11" fmla="*/ 1145998 w 1759043"/>
              <a:gd name="connsiteY11" fmla="*/ 40760 h 1757630"/>
              <a:gd name="connsiteX12" fmla="*/ 1198927 w 1759043"/>
              <a:gd name="connsiteY12" fmla="*/ 126296 h 1757630"/>
              <a:gd name="connsiteX13" fmla="*/ 1185694 w 1759043"/>
              <a:gd name="connsiteY13" fmla="*/ 234044 h 1757630"/>
              <a:gd name="connsiteX14" fmla="*/ 1185694 w 1759043"/>
              <a:gd name="connsiteY14" fmla="*/ 245385 h 1757630"/>
              <a:gd name="connsiteX15" fmla="*/ 1281627 w 1759043"/>
              <a:gd name="connsiteY15" fmla="*/ 287917 h 1757630"/>
              <a:gd name="connsiteX16" fmla="*/ 1387012 w 1759043"/>
              <a:gd name="connsiteY16" fmla="*/ 208997 h 1757630"/>
              <a:gd name="connsiteX17" fmla="*/ 1450809 w 1759043"/>
              <a:gd name="connsiteY17" fmla="*/ 209942 h 1757630"/>
              <a:gd name="connsiteX18" fmla="*/ 1460733 w 1759043"/>
              <a:gd name="connsiteY18" fmla="*/ 218448 h 1757630"/>
              <a:gd name="connsiteX19" fmla="*/ 1471603 w 1759043"/>
              <a:gd name="connsiteY19" fmla="*/ 291225 h 1757630"/>
              <a:gd name="connsiteX20" fmla="*/ 1413476 w 1759043"/>
              <a:gd name="connsiteY20" fmla="*/ 394719 h 1757630"/>
              <a:gd name="connsiteX21" fmla="*/ 1421510 w 1759043"/>
              <a:gd name="connsiteY21" fmla="*/ 461825 h 1757630"/>
              <a:gd name="connsiteX22" fmla="*/ 1482945 w 1759043"/>
              <a:gd name="connsiteY22" fmla="*/ 486399 h 1757630"/>
              <a:gd name="connsiteX23" fmla="*/ 1607232 w 1759043"/>
              <a:gd name="connsiteY23" fmla="*/ 453791 h 1757630"/>
              <a:gd name="connsiteX24" fmla="*/ 1660161 w 1759043"/>
              <a:gd name="connsiteY24" fmla="*/ 474112 h 1757630"/>
              <a:gd name="connsiteX25" fmla="*/ 1676228 w 1759043"/>
              <a:gd name="connsiteY25" fmla="*/ 505775 h 1757630"/>
              <a:gd name="connsiteX26" fmla="*/ 1662996 w 1759043"/>
              <a:gd name="connsiteY26" fmla="*/ 552559 h 1757630"/>
              <a:gd name="connsiteX27" fmla="*/ 1556667 w 1759043"/>
              <a:gd name="connsiteY27" fmla="*/ 637151 h 1757630"/>
              <a:gd name="connsiteX28" fmla="*/ 1537763 w 1759043"/>
              <a:gd name="connsiteY28" fmla="*/ 688662 h 1757630"/>
              <a:gd name="connsiteX29" fmla="*/ 1543434 w 1759043"/>
              <a:gd name="connsiteY29" fmla="*/ 709455 h 1757630"/>
              <a:gd name="connsiteX30" fmla="*/ 1586911 w 1759043"/>
              <a:gd name="connsiteY30" fmla="*/ 746789 h 1757630"/>
              <a:gd name="connsiteX31" fmla="*/ 1715452 w 1759043"/>
              <a:gd name="connsiteY31" fmla="*/ 764274 h 1757630"/>
              <a:gd name="connsiteX32" fmla="*/ 1757039 w 1759043"/>
              <a:gd name="connsiteY32" fmla="*/ 805388 h 1757630"/>
              <a:gd name="connsiteX33" fmla="*/ 1758457 w 1759043"/>
              <a:gd name="connsiteY33" fmla="*/ 842249 h 1757630"/>
              <a:gd name="connsiteX34" fmla="*/ 1728212 w 1759043"/>
              <a:gd name="connsiteY34" fmla="*/ 877692 h 1757630"/>
              <a:gd name="connsiteX35" fmla="*/ 1607232 w 1759043"/>
              <a:gd name="connsiteY35" fmla="*/ 912190 h 1757630"/>
              <a:gd name="connsiteX36" fmla="*/ 1558085 w 1759043"/>
              <a:gd name="connsiteY36" fmla="*/ 993946 h 1757630"/>
              <a:gd name="connsiteX37" fmla="*/ 1583130 w 1759043"/>
              <a:gd name="connsiteY37" fmla="*/ 1027027 h 1757630"/>
              <a:gd name="connsiteX38" fmla="*/ 1694186 w 1759043"/>
              <a:gd name="connsiteY38" fmla="*/ 1092241 h 1757630"/>
              <a:gd name="connsiteX39" fmla="*/ 1718288 w 1759043"/>
              <a:gd name="connsiteY39" fmla="*/ 1148479 h 1757630"/>
              <a:gd name="connsiteX40" fmla="*/ 1717342 w 1759043"/>
              <a:gd name="connsiteY40" fmla="*/ 1154149 h 1757630"/>
              <a:gd name="connsiteX41" fmla="*/ 1650709 w 1759043"/>
              <a:gd name="connsiteY41" fmla="*/ 1201879 h 1757630"/>
              <a:gd name="connsiteX42" fmla="*/ 1534456 w 1759043"/>
              <a:gd name="connsiteY42" fmla="*/ 1187230 h 1757630"/>
              <a:gd name="connsiteX43" fmla="*/ 1475857 w 1759043"/>
              <a:gd name="connsiteY43" fmla="*/ 1217474 h 1757630"/>
              <a:gd name="connsiteX44" fmla="*/ 1474910 w 1759043"/>
              <a:gd name="connsiteY44" fmla="*/ 1287416 h 1757630"/>
              <a:gd name="connsiteX45" fmla="*/ 1550050 w 1759043"/>
              <a:gd name="connsiteY45" fmla="*/ 1386657 h 1757630"/>
              <a:gd name="connsiteX46" fmla="*/ 1550050 w 1759043"/>
              <a:gd name="connsiteY46" fmla="*/ 1451400 h 1757630"/>
              <a:gd name="connsiteX47" fmla="*/ 1547215 w 1759043"/>
              <a:gd name="connsiteY47" fmla="*/ 1454708 h 1757630"/>
              <a:gd name="connsiteX48" fmla="*/ 1465932 w 1759043"/>
              <a:gd name="connsiteY48" fmla="*/ 1470775 h 1757630"/>
              <a:gd name="connsiteX49" fmla="*/ 1365273 w 1759043"/>
              <a:gd name="connsiteY49" fmla="*/ 1414066 h 1757630"/>
              <a:gd name="connsiteX50" fmla="*/ 1296277 w 1759043"/>
              <a:gd name="connsiteY50" fmla="*/ 1423991 h 1757630"/>
              <a:gd name="connsiteX51" fmla="*/ 1274066 w 1759043"/>
              <a:gd name="connsiteY51" fmla="*/ 1486370 h 1757630"/>
              <a:gd name="connsiteX52" fmla="*/ 1306673 w 1759043"/>
              <a:gd name="connsiteY52" fmla="*/ 1612076 h 1757630"/>
              <a:gd name="connsiteX53" fmla="*/ 1288243 w 1759043"/>
              <a:gd name="connsiteY53" fmla="*/ 1659333 h 1757630"/>
              <a:gd name="connsiteX54" fmla="*/ 1255163 w 1759043"/>
              <a:gd name="connsiteY54" fmla="*/ 1676346 h 1757630"/>
              <a:gd name="connsiteX55" fmla="*/ 1205542 w 1759043"/>
              <a:gd name="connsiteY55" fmla="*/ 1662641 h 1757630"/>
              <a:gd name="connsiteX56" fmla="*/ 1127567 w 1759043"/>
              <a:gd name="connsiteY56" fmla="*/ 1563873 h 1757630"/>
              <a:gd name="connsiteX57" fmla="*/ 1026909 w 1759043"/>
              <a:gd name="connsiteY57" fmla="*/ 1555366 h 1757630"/>
              <a:gd name="connsiteX58" fmla="*/ 1013676 w 1759043"/>
              <a:gd name="connsiteY58" fmla="*/ 1581831 h 1757630"/>
              <a:gd name="connsiteX59" fmla="*/ 995719 w 1759043"/>
              <a:gd name="connsiteY59" fmla="*/ 1711790 h 1757630"/>
              <a:gd name="connsiteX60" fmla="*/ 961693 w 1759043"/>
              <a:gd name="connsiteY60" fmla="*/ 1757630 h 1757630"/>
              <a:gd name="connsiteX61" fmla="*/ 904511 w 1759043"/>
              <a:gd name="connsiteY61" fmla="*/ 1757630 h 1757630"/>
              <a:gd name="connsiteX62" fmla="*/ 879465 w 1759043"/>
              <a:gd name="connsiteY62" fmla="*/ 1722658 h 1757630"/>
              <a:gd name="connsiteX63" fmla="*/ 844021 w 1759043"/>
              <a:gd name="connsiteY63" fmla="*/ 1597426 h 1757630"/>
              <a:gd name="connsiteX64" fmla="*/ 801963 w 1759043"/>
              <a:gd name="connsiteY64" fmla="*/ 1560565 h 1757630"/>
              <a:gd name="connsiteX65" fmla="*/ 776443 w 1759043"/>
              <a:gd name="connsiteY65" fmla="*/ 1557729 h 1757630"/>
              <a:gd name="connsiteX66" fmla="*/ 732966 w 1759043"/>
              <a:gd name="connsiteY66" fmla="*/ 1581831 h 1757630"/>
              <a:gd name="connsiteX67" fmla="*/ 722097 w 1759043"/>
              <a:gd name="connsiteY67" fmla="*/ 1600261 h 1757630"/>
              <a:gd name="connsiteX68" fmla="*/ 662553 w 1759043"/>
              <a:gd name="connsiteY68" fmla="*/ 1700920 h 1757630"/>
              <a:gd name="connsiteX69" fmla="*/ 617658 w 1759043"/>
              <a:gd name="connsiteY69" fmla="*/ 1719350 h 1757630"/>
              <a:gd name="connsiteX70" fmla="*/ 581269 w 1759043"/>
              <a:gd name="connsiteY70" fmla="*/ 1707064 h 1757630"/>
              <a:gd name="connsiteX71" fmla="*/ 556696 w 1759043"/>
              <a:gd name="connsiteY71" fmla="*/ 1661224 h 1757630"/>
              <a:gd name="connsiteX72" fmla="*/ 572290 w 1759043"/>
              <a:gd name="connsiteY72" fmla="*/ 1532210 h 1757630"/>
              <a:gd name="connsiteX73" fmla="*/ 536847 w 1759043"/>
              <a:gd name="connsiteY73" fmla="*/ 1472193 h 1757630"/>
              <a:gd name="connsiteX74" fmla="*/ 471159 w 1759043"/>
              <a:gd name="connsiteY74" fmla="*/ 1475501 h 1757630"/>
              <a:gd name="connsiteX75" fmla="*/ 379007 w 1759043"/>
              <a:gd name="connsiteY75" fmla="*/ 1545443 h 1757630"/>
              <a:gd name="connsiteX76" fmla="*/ 297251 w 1759043"/>
              <a:gd name="connsiteY76" fmla="*/ 1540717 h 1757630"/>
              <a:gd name="connsiteX77" fmla="*/ 290162 w 1759043"/>
              <a:gd name="connsiteY77" fmla="*/ 1533628 h 1757630"/>
              <a:gd name="connsiteX78" fmla="*/ 283074 w 1759043"/>
              <a:gd name="connsiteY78" fmla="*/ 1476919 h 1757630"/>
              <a:gd name="connsiteX79" fmla="*/ 344509 w 1759043"/>
              <a:gd name="connsiteY79" fmla="*/ 1367281 h 1757630"/>
              <a:gd name="connsiteX80" fmla="*/ 354905 w 1759043"/>
              <a:gd name="connsiteY80" fmla="*/ 1333728 h 1757630"/>
              <a:gd name="connsiteX81" fmla="*/ 272204 w 1759043"/>
              <a:gd name="connsiteY81" fmla="*/ 1274657 h 1757630"/>
              <a:gd name="connsiteX82" fmla="*/ 145081 w 1759043"/>
              <a:gd name="connsiteY82" fmla="*/ 1307737 h 1757630"/>
              <a:gd name="connsiteX83" fmla="*/ 104440 w 1759043"/>
              <a:gd name="connsiteY83" fmla="*/ 1294032 h 1757630"/>
              <a:gd name="connsiteX84" fmla="*/ 84119 w 1759043"/>
              <a:gd name="connsiteY84" fmla="*/ 1258116 h 1757630"/>
              <a:gd name="connsiteX85" fmla="*/ 97824 w 1759043"/>
              <a:gd name="connsiteY85" fmla="*/ 1205188 h 1757630"/>
              <a:gd name="connsiteX86" fmla="*/ 191866 w 1759043"/>
              <a:gd name="connsiteY86" fmla="*/ 1130521 h 1757630"/>
              <a:gd name="connsiteX87" fmla="*/ 216913 w 1759043"/>
              <a:gd name="connsiteY87" fmla="*/ 1054436 h 1757630"/>
              <a:gd name="connsiteX88" fmla="*/ 166347 w 1759043"/>
              <a:gd name="connsiteY88" fmla="*/ 1011904 h 1757630"/>
              <a:gd name="connsiteX89" fmla="*/ 47731 w 1759043"/>
              <a:gd name="connsiteY89" fmla="*/ 995836 h 1757630"/>
              <a:gd name="connsiteX90" fmla="*/ 945 w 1759043"/>
              <a:gd name="connsiteY90" fmla="*/ 962756 h 1757630"/>
              <a:gd name="connsiteX91" fmla="*/ 0 w 1759043"/>
              <a:gd name="connsiteY91" fmla="*/ 904157 h 1757630"/>
              <a:gd name="connsiteX92" fmla="*/ 34499 w 1759043"/>
              <a:gd name="connsiteY92" fmla="*/ 879109 h 1757630"/>
              <a:gd name="connsiteX93" fmla="*/ 155478 w 1759043"/>
              <a:gd name="connsiteY93" fmla="*/ 845084 h 1757630"/>
              <a:gd name="connsiteX94" fmla="*/ 197065 w 1759043"/>
              <a:gd name="connsiteY94" fmla="*/ 798772 h 1757630"/>
              <a:gd name="connsiteX95" fmla="*/ 199428 w 1759043"/>
              <a:gd name="connsiteY95" fmla="*/ 778923 h 1757630"/>
              <a:gd name="connsiteX96" fmla="*/ 173436 w 1759043"/>
              <a:gd name="connsiteY96" fmla="*/ 730721 h 1757630"/>
              <a:gd name="connsiteX97" fmla="*/ 63798 w 1759043"/>
              <a:gd name="connsiteY97" fmla="*/ 666451 h 1757630"/>
              <a:gd name="connsiteX98" fmla="*/ 40169 w 1759043"/>
              <a:gd name="connsiteY98" fmla="*/ 608797 h 1757630"/>
              <a:gd name="connsiteX99" fmla="*/ 42532 w 1759043"/>
              <a:gd name="connsiteY99" fmla="*/ 600763 h 1757630"/>
              <a:gd name="connsiteX100" fmla="*/ 104912 w 1759043"/>
              <a:gd name="connsiteY100" fmla="*/ 557758 h 1757630"/>
              <a:gd name="connsiteX101" fmla="*/ 221166 w 1759043"/>
              <a:gd name="connsiteY101" fmla="*/ 570990 h 1757630"/>
              <a:gd name="connsiteX102" fmla="*/ 280711 w 1759043"/>
              <a:gd name="connsiteY102" fmla="*/ 543581 h 1757630"/>
              <a:gd name="connsiteX103" fmla="*/ 275985 w 1759043"/>
              <a:gd name="connsiteY103" fmla="*/ 462771 h 1757630"/>
              <a:gd name="connsiteX104" fmla="*/ 203680 w 1759043"/>
              <a:gd name="connsiteY104" fmla="*/ 366837 h 1757630"/>
              <a:gd name="connsiteX105" fmla="*/ 203680 w 1759043"/>
              <a:gd name="connsiteY105" fmla="*/ 313436 h 1757630"/>
              <a:gd name="connsiteX106" fmla="*/ 227309 w 1759043"/>
              <a:gd name="connsiteY106" fmla="*/ 286972 h 1757630"/>
              <a:gd name="connsiteX107" fmla="*/ 277875 w 1759043"/>
              <a:gd name="connsiteY107" fmla="*/ 281301 h 1757630"/>
              <a:gd name="connsiteX108" fmla="*/ 385150 w 1759043"/>
              <a:gd name="connsiteY108" fmla="*/ 341790 h 1757630"/>
              <a:gd name="connsiteX109" fmla="*/ 481083 w 1759043"/>
              <a:gd name="connsiteY109" fmla="*/ 314854 h 1757630"/>
              <a:gd name="connsiteX110" fmla="*/ 483446 w 1759043"/>
              <a:gd name="connsiteY110" fmla="*/ 273267 h 1757630"/>
              <a:gd name="connsiteX111" fmla="*/ 452256 w 1759043"/>
              <a:gd name="connsiteY111" fmla="*/ 152760 h 1757630"/>
              <a:gd name="connsiteX112" fmla="*/ 474939 w 1759043"/>
              <a:gd name="connsiteY112" fmla="*/ 96996 h 1757630"/>
              <a:gd name="connsiteX113" fmla="*/ 492425 w 1759043"/>
              <a:gd name="connsiteY113" fmla="*/ 87545 h 1757630"/>
              <a:gd name="connsiteX114" fmla="*/ 557640 w 1759043"/>
              <a:gd name="connsiteY114" fmla="*/ 103612 h 1757630"/>
              <a:gd name="connsiteX115" fmla="*/ 632780 w 1759043"/>
              <a:gd name="connsiteY115" fmla="*/ 199072 h 1757630"/>
              <a:gd name="connsiteX116" fmla="*/ 735329 w 1759043"/>
              <a:gd name="connsiteY116" fmla="*/ 198600 h 1757630"/>
              <a:gd name="connsiteX117" fmla="*/ 747617 w 1759043"/>
              <a:gd name="connsiteY117" fmla="*/ 155123 h 1757630"/>
              <a:gd name="connsiteX118" fmla="*/ 762739 w 1759043"/>
              <a:gd name="connsiteY118" fmla="*/ 44540 h 1757630"/>
              <a:gd name="connsiteX119" fmla="*/ 803852 w 1759043"/>
              <a:gd name="connsiteY119" fmla="*/ 2009 h 1757630"/>
              <a:gd name="connsiteX120" fmla="*/ 840714 w 1759043"/>
              <a:gd name="connsiteY120" fmla="*/ 591 h 1757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1759043" h="1757630">
                <a:moveTo>
                  <a:pt x="878992" y="397674"/>
                </a:moveTo>
                <a:cubicBezTo>
                  <a:pt x="614472" y="397674"/>
                  <a:pt x="400037" y="612109"/>
                  <a:pt x="400037" y="876629"/>
                </a:cubicBezTo>
                <a:cubicBezTo>
                  <a:pt x="400037" y="1141149"/>
                  <a:pt x="614472" y="1355584"/>
                  <a:pt x="878992" y="1355584"/>
                </a:cubicBezTo>
                <a:cubicBezTo>
                  <a:pt x="1143512" y="1355584"/>
                  <a:pt x="1357947" y="1141149"/>
                  <a:pt x="1357947" y="876629"/>
                </a:cubicBezTo>
                <a:cubicBezTo>
                  <a:pt x="1357947" y="612109"/>
                  <a:pt x="1143512" y="397674"/>
                  <a:pt x="878992" y="397674"/>
                </a:cubicBezTo>
                <a:close/>
                <a:moveTo>
                  <a:pt x="840714" y="591"/>
                </a:moveTo>
                <a:cubicBezTo>
                  <a:pt x="858671" y="1536"/>
                  <a:pt x="870959" y="10987"/>
                  <a:pt x="875684" y="28945"/>
                </a:cubicBezTo>
                <a:cubicBezTo>
                  <a:pt x="887026" y="69114"/>
                  <a:pt x="898840" y="109755"/>
                  <a:pt x="910182" y="149924"/>
                </a:cubicBezTo>
                <a:cubicBezTo>
                  <a:pt x="921997" y="191039"/>
                  <a:pt x="956022" y="210415"/>
                  <a:pt x="998082" y="199545"/>
                </a:cubicBezTo>
                <a:cubicBezTo>
                  <a:pt x="1011786" y="196237"/>
                  <a:pt x="1019820" y="186313"/>
                  <a:pt x="1026436" y="174971"/>
                </a:cubicBezTo>
                <a:cubicBezTo>
                  <a:pt x="1048175" y="137638"/>
                  <a:pt x="1070386" y="100304"/>
                  <a:pt x="1092597" y="62971"/>
                </a:cubicBezTo>
                <a:cubicBezTo>
                  <a:pt x="1106774" y="38869"/>
                  <a:pt x="1119061" y="33671"/>
                  <a:pt x="1145998" y="40760"/>
                </a:cubicBezTo>
                <a:cubicBezTo>
                  <a:pt x="1199872" y="54464"/>
                  <a:pt x="1206960" y="66279"/>
                  <a:pt x="1198927" y="126296"/>
                </a:cubicBezTo>
                <a:cubicBezTo>
                  <a:pt x="1194201" y="162212"/>
                  <a:pt x="1189947" y="198127"/>
                  <a:pt x="1185694" y="234044"/>
                </a:cubicBezTo>
                <a:cubicBezTo>
                  <a:pt x="1185221" y="237824"/>
                  <a:pt x="1185221" y="241604"/>
                  <a:pt x="1185694" y="245385"/>
                </a:cubicBezTo>
                <a:cubicBezTo>
                  <a:pt x="1191838" y="283664"/>
                  <a:pt x="1249964" y="310128"/>
                  <a:pt x="1281627" y="287917"/>
                </a:cubicBezTo>
                <a:cubicBezTo>
                  <a:pt x="1317543" y="262398"/>
                  <a:pt x="1352041" y="235461"/>
                  <a:pt x="1387012" y="208997"/>
                </a:cubicBezTo>
                <a:cubicBezTo>
                  <a:pt x="1412530" y="189621"/>
                  <a:pt x="1425290" y="190094"/>
                  <a:pt x="1450809" y="209942"/>
                </a:cubicBezTo>
                <a:cubicBezTo>
                  <a:pt x="1454118" y="212778"/>
                  <a:pt x="1457425" y="215140"/>
                  <a:pt x="1460733" y="218448"/>
                </a:cubicBezTo>
                <a:cubicBezTo>
                  <a:pt x="1490506" y="246803"/>
                  <a:pt x="1491924" y="255310"/>
                  <a:pt x="1471603" y="291225"/>
                </a:cubicBezTo>
                <a:cubicBezTo>
                  <a:pt x="1452228" y="325723"/>
                  <a:pt x="1433796" y="360693"/>
                  <a:pt x="1413476" y="394719"/>
                </a:cubicBezTo>
                <a:cubicBezTo>
                  <a:pt x="1398826" y="419766"/>
                  <a:pt x="1405442" y="440559"/>
                  <a:pt x="1421510" y="461825"/>
                </a:cubicBezTo>
                <a:cubicBezTo>
                  <a:pt x="1437578" y="483091"/>
                  <a:pt x="1456007" y="493488"/>
                  <a:pt x="1482945" y="486399"/>
                </a:cubicBezTo>
                <a:cubicBezTo>
                  <a:pt x="1524531" y="475530"/>
                  <a:pt x="1566118" y="465133"/>
                  <a:pt x="1607232" y="453791"/>
                </a:cubicBezTo>
                <a:cubicBezTo>
                  <a:pt x="1633696" y="446702"/>
                  <a:pt x="1645511" y="450956"/>
                  <a:pt x="1660161" y="474112"/>
                </a:cubicBezTo>
                <a:cubicBezTo>
                  <a:pt x="1666777" y="484037"/>
                  <a:pt x="1672447" y="494433"/>
                  <a:pt x="1676228" y="505775"/>
                </a:cubicBezTo>
                <a:cubicBezTo>
                  <a:pt x="1683317" y="526096"/>
                  <a:pt x="1680008" y="538855"/>
                  <a:pt x="1662996" y="552559"/>
                </a:cubicBezTo>
                <a:cubicBezTo>
                  <a:pt x="1627553" y="580914"/>
                  <a:pt x="1592582" y="609269"/>
                  <a:pt x="1556667" y="637151"/>
                </a:cubicBezTo>
                <a:cubicBezTo>
                  <a:pt x="1538708" y="650855"/>
                  <a:pt x="1533982" y="667869"/>
                  <a:pt x="1537763" y="688662"/>
                </a:cubicBezTo>
                <a:cubicBezTo>
                  <a:pt x="1539182" y="695750"/>
                  <a:pt x="1541545" y="702366"/>
                  <a:pt x="1543434" y="709455"/>
                </a:cubicBezTo>
                <a:cubicBezTo>
                  <a:pt x="1549578" y="731666"/>
                  <a:pt x="1564227" y="743953"/>
                  <a:pt x="1586911" y="746789"/>
                </a:cubicBezTo>
                <a:cubicBezTo>
                  <a:pt x="1629916" y="752460"/>
                  <a:pt x="1672920" y="758603"/>
                  <a:pt x="1715452" y="764274"/>
                </a:cubicBezTo>
                <a:cubicBezTo>
                  <a:pt x="1740971" y="767582"/>
                  <a:pt x="1754203" y="779869"/>
                  <a:pt x="1757039" y="805388"/>
                </a:cubicBezTo>
                <a:cubicBezTo>
                  <a:pt x="1758457" y="817675"/>
                  <a:pt x="1759874" y="829962"/>
                  <a:pt x="1758457" y="842249"/>
                </a:cubicBezTo>
                <a:cubicBezTo>
                  <a:pt x="1756093" y="861624"/>
                  <a:pt x="1746169" y="872494"/>
                  <a:pt x="1728212" y="877692"/>
                </a:cubicBezTo>
                <a:cubicBezTo>
                  <a:pt x="1688042" y="889034"/>
                  <a:pt x="1647401" y="900375"/>
                  <a:pt x="1607232" y="912190"/>
                </a:cubicBezTo>
                <a:cubicBezTo>
                  <a:pt x="1568008" y="923532"/>
                  <a:pt x="1550050" y="953304"/>
                  <a:pt x="1558085" y="993946"/>
                </a:cubicBezTo>
                <a:cubicBezTo>
                  <a:pt x="1560919" y="1009541"/>
                  <a:pt x="1569899" y="1019465"/>
                  <a:pt x="1583130" y="1027027"/>
                </a:cubicBezTo>
                <a:cubicBezTo>
                  <a:pt x="1619992" y="1048765"/>
                  <a:pt x="1656852" y="1070503"/>
                  <a:pt x="1694186" y="1092241"/>
                </a:cubicBezTo>
                <a:cubicBezTo>
                  <a:pt x="1721596" y="1108310"/>
                  <a:pt x="1725849" y="1117761"/>
                  <a:pt x="1718288" y="1148479"/>
                </a:cubicBezTo>
                <a:cubicBezTo>
                  <a:pt x="1717815" y="1150369"/>
                  <a:pt x="1717815" y="1152259"/>
                  <a:pt x="1717342" y="1154149"/>
                </a:cubicBezTo>
                <a:cubicBezTo>
                  <a:pt x="1706000" y="1191483"/>
                  <a:pt x="1693241" y="1209914"/>
                  <a:pt x="1650709" y="1201879"/>
                </a:cubicBezTo>
                <a:cubicBezTo>
                  <a:pt x="1612431" y="1194318"/>
                  <a:pt x="1573207" y="1192901"/>
                  <a:pt x="1534456" y="1187230"/>
                </a:cubicBezTo>
                <a:cubicBezTo>
                  <a:pt x="1507046" y="1183449"/>
                  <a:pt x="1489088" y="1194318"/>
                  <a:pt x="1475857" y="1217474"/>
                </a:cubicBezTo>
                <a:cubicBezTo>
                  <a:pt x="1462151" y="1241103"/>
                  <a:pt x="1456007" y="1263314"/>
                  <a:pt x="1474910" y="1287416"/>
                </a:cubicBezTo>
                <a:cubicBezTo>
                  <a:pt x="1500430" y="1320024"/>
                  <a:pt x="1525004" y="1353577"/>
                  <a:pt x="1550050" y="1386657"/>
                </a:cubicBezTo>
                <a:cubicBezTo>
                  <a:pt x="1570844" y="1413594"/>
                  <a:pt x="1570844" y="1424463"/>
                  <a:pt x="1550050" y="1451400"/>
                </a:cubicBezTo>
                <a:cubicBezTo>
                  <a:pt x="1549105" y="1452345"/>
                  <a:pt x="1548160" y="1453763"/>
                  <a:pt x="1547215" y="1454708"/>
                </a:cubicBezTo>
                <a:cubicBezTo>
                  <a:pt x="1519805" y="1484008"/>
                  <a:pt x="1508936" y="1496767"/>
                  <a:pt x="1465932" y="1470775"/>
                </a:cubicBezTo>
                <a:cubicBezTo>
                  <a:pt x="1432852" y="1450927"/>
                  <a:pt x="1397881" y="1433914"/>
                  <a:pt x="1365273" y="1414066"/>
                </a:cubicBezTo>
                <a:cubicBezTo>
                  <a:pt x="1338336" y="1397999"/>
                  <a:pt x="1317543" y="1407450"/>
                  <a:pt x="1296277" y="1423991"/>
                </a:cubicBezTo>
                <a:cubicBezTo>
                  <a:pt x="1275011" y="1440058"/>
                  <a:pt x="1266504" y="1459434"/>
                  <a:pt x="1274066" y="1486370"/>
                </a:cubicBezTo>
                <a:cubicBezTo>
                  <a:pt x="1285880" y="1527958"/>
                  <a:pt x="1296277" y="1570016"/>
                  <a:pt x="1306673" y="1612076"/>
                </a:cubicBezTo>
                <a:cubicBezTo>
                  <a:pt x="1312345" y="1634759"/>
                  <a:pt x="1307619" y="1647047"/>
                  <a:pt x="1288243" y="1659333"/>
                </a:cubicBezTo>
                <a:cubicBezTo>
                  <a:pt x="1277847" y="1665949"/>
                  <a:pt x="1266977" y="1672093"/>
                  <a:pt x="1255163" y="1676346"/>
                </a:cubicBezTo>
                <a:cubicBezTo>
                  <a:pt x="1234370" y="1683907"/>
                  <a:pt x="1219247" y="1680126"/>
                  <a:pt x="1205542" y="1662641"/>
                </a:cubicBezTo>
                <a:cubicBezTo>
                  <a:pt x="1179550" y="1630034"/>
                  <a:pt x="1153559" y="1596953"/>
                  <a:pt x="1127567" y="1563873"/>
                </a:cubicBezTo>
                <a:cubicBezTo>
                  <a:pt x="1102520" y="1532683"/>
                  <a:pt x="1057154" y="1528430"/>
                  <a:pt x="1026909" y="1555366"/>
                </a:cubicBezTo>
                <a:cubicBezTo>
                  <a:pt x="1018874" y="1562455"/>
                  <a:pt x="1015095" y="1571434"/>
                  <a:pt x="1013676" y="1581831"/>
                </a:cubicBezTo>
                <a:cubicBezTo>
                  <a:pt x="1007533" y="1625308"/>
                  <a:pt x="1000444" y="1668312"/>
                  <a:pt x="995719" y="1711790"/>
                </a:cubicBezTo>
                <a:cubicBezTo>
                  <a:pt x="992883" y="1734473"/>
                  <a:pt x="983904" y="1750541"/>
                  <a:pt x="961693" y="1757630"/>
                </a:cubicBezTo>
                <a:cubicBezTo>
                  <a:pt x="942790" y="1757630"/>
                  <a:pt x="923414" y="1757630"/>
                  <a:pt x="904511" y="1757630"/>
                </a:cubicBezTo>
                <a:cubicBezTo>
                  <a:pt x="891279" y="1749595"/>
                  <a:pt x="883718" y="1737781"/>
                  <a:pt x="879465" y="1722658"/>
                </a:cubicBezTo>
                <a:cubicBezTo>
                  <a:pt x="868123" y="1681072"/>
                  <a:pt x="855363" y="1639485"/>
                  <a:pt x="844021" y="1597426"/>
                </a:cubicBezTo>
                <a:cubicBezTo>
                  <a:pt x="837878" y="1575215"/>
                  <a:pt x="824174" y="1563401"/>
                  <a:pt x="801963" y="1560565"/>
                </a:cubicBezTo>
                <a:cubicBezTo>
                  <a:pt x="793456" y="1559620"/>
                  <a:pt x="784949" y="1558202"/>
                  <a:pt x="776443" y="1557729"/>
                </a:cubicBezTo>
                <a:cubicBezTo>
                  <a:pt x="756595" y="1556312"/>
                  <a:pt x="742891" y="1565291"/>
                  <a:pt x="732966" y="1581831"/>
                </a:cubicBezTo>
                <a:cubicBezTo>
                  <a:pt x="729185" y="1587975"/>
                  <a:pt x="725877" y="1594117"/>
                  <a:pt x="722097" y="1600261"/>
                </a:cubicBezTo>
                <a:cubicBezTo>
                  <a:pt x="702248" y="1633814"/>
                  <a:pt x="682873" y="1667840"/>
                  <a:pt x="662553" y="1700920"/>
                </a:cubicBezTo>
                <a:cubicBezTo>
                  <a:pt x="651683" y="1719350"/>
                  <a:pt x="638450" y="1724076"/>
                  <a:pt x="617658" y="1719350"/>
                </a:cubicBezTo>
                <a:cubicBezTo>
                  <a:pt x="604898" y="1716515"/>
                  <a:pt x="593084" y="1712262"/>
                  <a:pt x="581269" y="1707064"/>
                </a:cubicBezTo>
                <a:cubicBezTo>
                  <a:pt x="560476" y="1697139"/>
                  <a:pt x="553860" y="1684380"/>
                  <a:pt x="556696" y="1661224"/>
                </a:cubicBezTo>
                <a:cubicBezTo>
                  <a:pt x="561893" y="1618219"/>
                  <a:pt x="566147" y="1575215"/>
                  <a:pt x="572290" y="1532210"/>
                </a:cubicBezTo>
                <a:cubicBezTo>
                  <a:pt x="576543" y="1501966"/>
                  <a:pt x="560476" y="1485426"/>
                  <a:pt x="536847" y="1472193"/>
                </a:cubicBezTo>
                <a:cubicBezTo>
                  <a:pt x="513691" y="1459434"/>
                  <a:pt x="492898" y="1457543"/>
                  <a:pt x="471159" y="1475501"/>
                </a:cubicBezTo>
                <a:cubicBezTo>
                  <a:pt x="440914" y="1499603"/>
                  <a:pt x="409251" y="1521814"/>
                  <a:pt x="379007" y="1545443"/>
                </a:cubicBezTo>
                <a:cubicBezTo>
                  <a:pt x="348290" y="1569544"/>
                  <a:pt x="335057" y="1574742"/>
                  <a:pt x="297251" y="1540717"/>
                </a:cubicBezTo>
                <a:cubicBezTo>
                  <a:pt x="294888" y="1538354"/>
                  <a:pt x="292525" y="1535991"/>
                  <a:pt x="290162" y="1533628"/>
                </a:cubicBezTo>
                <a:cubicBezTo>
                  <a:pt x="271732" y="1514725"/>
                  <a:pt x="269841" y="1500075"/>
                  <a:pt x="283074" y="1476919"/>
                </a:cubicBezTo>
                <a:cubicBezTo>
                  <a:pt x="303395" y="1440531"/>
                  <a:pt x="324187" y="1403669"/>
                  <a:pt x="344509" y="1367281"/>
                </a:cubicBezTo>
                <a:cubicBezTo>
                  <a:pt x="350179" y="1356885"/>
                  <a:pt x="356323" y="1346488"/>
                  <a:pt x="354905" y="1333728"/>
                </a:cubicBezTo>
                <a:cubicBezTo>
                  <a:pt x="351597" y="1295450"/>
                  <a:pt x="309065" y="1265205"/>
                  <a:pt x="272204" y="1274657"/>
                </a:cubicBezTo>
                <a:cubicBezTo>
                  <a:pt x="229672" y="1285525"/>
                  <a:pt x="187140" y="1296395"/>
                  <a:pt x="145081" y="1307737"/>
                </a:cubicBezTo>
                <a:cubicBezTo>
                  <a:pt x="128069" y="1312462"/>
                  <a:pt x="115309" y="1307264"/>
                  <a:pt x="104440" y="1294032"/>
                </a:cubicBezTo>
                <a:cubicBezTo>
                  <a:pt x="95461" y="1283162"/>
                  <a:pt x="89790" y="1270876"/>
                  <a:pt x="84119" y="1258116"/>
                </a:cubicBezTo>
                <a:cubicBezTo>
                  <a:pt x="74668" y="1235905"/>
                  <a:pt x="78921" y="1219837"/>
                  <a:pt x="97824" y="1205188"/>
                </a:cubicBezTo>
                <a:cubicBezTo>
                  <a:pt x="129014" y="1180141"/>
                  <a:pt x="160676" y="1155567"/>
                  <a:pt x="191866" y="1130521"/>
                </a:cubicBezTo>
                <a:cubicBezTo>
                  <a:pt x="224946" y="1105002"/>
                  <a:pt x="227782" y="1094132"/>
                  <a:pt x="216913" y="1054436"/>
                </a:cubicBezTo>
                <a:cubicBezTo>
                  <a:pt x="209352" y="1028444"/>
                  <a:pt x="193757" y="1014739"/>
                  <a:pt x="166347" y="1011904"/>
                </a:cubicBezTo>
                <a:cubicBezTo>
                  <a:pt x="126651" y="1007650"/>
                  <a:pt x="87427" y="1000090"/>
                  <a:pt x="47731" y="995836"/>
                </a:cubicBezTo>
                <a:cubicBezTo>
                  <a:pt x="25047" y="993473"/>
                  <a:pt x="8980" y="984495"/>
                  <a:pt x="945" y="962756"/>
                </a:cubicBezTo>
                <a:cubicBezTo>
                  <a:pt x="0" y="942435"/>
                  <a:pt x="0" y="923532"/>
                  <a:pt x="0" y="904157"/>
                </a:cubicBezTo>
                <a:cubicBezTo>
                  <a:pt x="7562" y="889979"/>
                  <a:pt x="19376" y="882891"/>
                  <a:pt x="34499" y="879109"/>
                </a:cubicBezTo>
                <a:cubicBezTo>
                  <a:pt x="75140" y="868241"/>
                  <a:pt x="114837" y="855954"/>
                  <a:pt x="155478" y="845084"/>
                </a:cubicBezTo>
                <a:cubicBezTo>
                  <a:pt x="180051" y="838469"/>
                  <a:pt x="194702" y="824763"/>
                  <a:pt x="197065" y="798772"/>
                </a:cubicBezTo>
                <a:cubicBezTo>
                  <a:pt x="197538" y="792156"/>
                  <a:pt x="198482" y="785540"/>
                  <a:pt x="199428" y="778923"/>
                </a:cubicBezTo>
                <a:cubicBezTo>
                  <a:pt x="201791" y="756713"/>
                  <a:pt x="191866" y="741590"/>
                  <a:pt x="173436" y="730721"/>
                </a:cubicBezTo>
                <a:cubicBezTo>
                  <a:pt x="136575" y="709455"/>
                  <a:pt x="100187" y="687717"/>
                  <a:pt x="63798" y="666451"/>
                </a:cubicBezTo>
                <a:cubicBezTo>
                  <a:pt x="36861" y="650855"/>
                  <a:pt x="32136" y="639041"/>
                  <a:pt x="40169" y="608797"/>
                </a:cubicBezTo>
                <a:cubicBezTo>
                  <a:pt x="41114" y="605961"/>
                  <a:pt x="41587" y="603126"/>
                  <a:pt x="42532" y="600763"/>
                </a:cubicBezTo>
                <a:cubicBezTo>
                  <a:pt x="54346" y="561539"/>
                  <a:pt x="64743" y="553977"/>
                  <a:pt x="104912" y="557758"/>
                </a:cubicBezTo>
                <a:cubicBezTo>
                  <a:pt x="143663" y="561539"/>
                  <a:pt x="182414" y="565792"/>
                  <a:pt x="221166" y="570990"/>
                </a:cubicBezTo>
                <a:cubicBezTo>
                  <a:pt x="251883" y="574771"/>
                  <a:pt x="265115" y="569572"/>
                  <a:pt x="280711" y="543581"/>
                </a:cubicBezTo>
                <a:cubicBezTo>
                  <a:pt x="302921" y="507665"/>
                  <a:pt x="301977" y="496323"/>
                  <a:pt x="275985" y="462771"/>
                </a:cubicBezTo>
                <a:cubicBezTo>
                  <a:pt x="251411" y="431107"/>
                  <a:pt x="227309" y="398973"/>
                  <a:pt x="203680" y="366837"/>
                </a:cubicBezTo>
                <a:cubicBezTo>
                  <a:pt x="189503" y="347934"/>
                  <a:pt x="189503" y="332339"/>
                  <a:pt x="203680" y="313436"/>
                </a:cubicBezTo>
                <a:cubicBezTo>
                  <a:pt x="210769" y="303984"/>
                  <a:pt x="218331" y="294533"/>
                  <a:pt x="227309" y="286972"/>
                </a:cubicBezTo>
                <a:cubicBezTo>
                  <a:pt x="245267" y="271850"/>
                  <a:pt x="257555" y="269959"/>
                  <a:pt x="277875" y="281301"/>
                </a:cubicBezTo>
                <a:cubicBezTo>
                  <a:pt x="313791" y="301149"/>
                  <a:pt x="350653" y="319579"/>
                  <a:pt x="385150" y="341790"/>
                </a:cubicBezTo>
                <a:cubicBezTo>
                  <a:pt x="424847" y="367310"/>
                  <a:pt x="452256" y="350297"/>
                  <a:pt x="481083" y="314854"/>
                </a:cubicBezTo>
                <a:cubicBezTo>
                  <a:pt x="490535" y="303039"/>
                  <a:pt x="487227" y="287444"/>
                  <a:pt x="483446" y="273267"/>
                </a:cubicBezTo>
                <a:cubicBezTo>
                  <a:pt x="473049" y="233098"/>
                  <a:pt x="462653" y="192929"/>
                  <a:pt x="452256" y="152760"/>
                </a:cubicBezTo>
                <a:cubicBezTo>
                  <a:pt x="444695" y="123933"/>
                  <a:pt x="449420" y="112118"/>
                  <a:pt x="474939" y="96996"/>
                </a:cubicBezTo>
                <a:cubicBezTo>
                  <a:pt x="480610" y="93688"/>
                  <a:pt x="486281" y="90380"/>
                  <a:pt x="492425" y="87545"/>
                </a:cubicBezTo>
                <a:cubicBezTo>
                  <a:pt x="523142" y="73367"/>
                  <a:pt x="536847" y="76675"/>
                  <a:pt x="557640" y="103612"/>
                </a:cubicBezTo>
                <a:cubicBezTo>
                  <a:pt x="582687" y="135275"/>
                  <a:pt x="607733" y="167410"/>
                  <a:pt x="632780" y="199072"/>
                </a:cubicBezTo>
                <a:cubicBezTo>
                  <a:pt x="656409" y="228372"/>
                  <a:pt x="711700" y="228372"/>
                  <a:pt x="735329" y="198600"/>
                </a:cubicBezTo>
                <a:cubicBezTo>
                  <a:pt x="745254" y="185841"/>
                  <a:pt x="745254" y="169773"/>
                  <a:pt x="747617" y="155123"/>
                </a:cubicBezTo>
                <a:cubicBezTo>
                  <a:pt x="753287" y="118262"/>
                  <a:pt x="758013" y="81401"/>
                  <a:pt x="762739" y="44540"/>
                </a:cubicBezTo>
                <a:cubicBezTo>
                  <a:pt x="766520" y="15240"/>
                  <a:pt x="774553" y="7206"/>
                  <a:pt x="803852" y="2009"/>
                </a:cubicBezTo>
                <a:cubicBezTo>
                  <a:pt x="816140" y="-355"/>
                  <a:pt x="828427" y="-355"/>
                  <a:pt x="840714" y="591"/>
                </a:cubicBezTo>
                <a:close/>
              </a:path>
            </a:pathLst>
          </a:custGeom>
          <a:solidFill>
            <a:schemeClr val="accent3"/>
          </a:solidFill>
          <a:ln w="515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050" name="Freeform: Shape 10">
            <a:extLst>
              <a:ext uri="{FF2B5EF4-FFF2-40B4-BE49-F238E27FC236}">
                <a16:creationId xmlns:a16="http://schemas.microsoft.com/office/drawing/2014/main" id="{57FE208F-D20F-40E7-9FA7-83D8AAA3A754}"/>
              </a:ext>
            </a:extLst>
          </p:cNvPr>
          <p:cNvSpPr/>
          <p:nvPr/>
        </p:nvSpPr>
        <p:spPr>
          <a:xfrm>
            <a:off x="7529538" y="2269827"/>
            <a:ext cx="483284" cy="581831"/>
          </a:xfrm>
          <a:custGeom>
            <a:avLst/>
            <a:gdLst>
              <a:gd name="connsiteX0" fmla="*/ 451864 w 901271"/>
              <a:gd name="connsiteY0" fmla="*/ 600810 h 1085050"/>
              <a:gd name="connsiteX1" fmla="*/ 479027 w 901271"/>
              <a:gd name="connsiteY1" fmla="*/ 629814 h 1085050"/>
              <a:gd name="connsiteX2" fmla="*/ 513096 w 901271"/>
              <a:gd name="connsiteY2" fmla="*/ 986617 h 1085050"/>
              <a:gd name="connsiteX3" fmla="*/ 520462 w 901271"/>
              <a:gd name="connsiteY3" fmla="*/ 1061661 h 1085050"/>
              <a:gd name="connsiteX4" fmla="*/ 506651 w 901271"/>
              <a:gd name="connsiteY4" fmla="*/ 1079616 h 1085050"/>
              <a:gd name="connsiteX5" fmla="*/ 450943 w 901271"/>
              <a:gd name="connsiteY5" fmla="*/ 1084680 h 1085050"/>
              <a:gd name="connsiteX6" fmla="*/ 396617 w 901271"/>
              <a:gd name="connsiteY6" fmla="*/ 1080997 h 1085050"/>
              <a:gd name="connsiteX7" fmla="*/ 380043 w 901271"/>
              <a:gd name="connsiteY7" fmla="*/ 1060280 h 1085050"/>
              <a:gd name="connsiteX8" fmla="*/ 399840 w 901271"/>
              <a:gd name="connsiteY8" fmla="*/ 852183 h 1085050"/>
              <a:gd name="connsiteX9" fmla="*/ 419176 w 901271"/>
              <a:gd name="connsiteY9" fmla="*/ 647309 h 1085050"/>
              <a:gd name="connsiteX10" fmla="*/ 421018 w 901271"/>
              <a:gd name="connsiteY10" fmla="*/ 627973 h 1085050"/>
              <a:gd name="connsiteX11" fmla="*/ 451864 w 901271"/>
              <a:gd name="connsiteY11" fmla="*/ 600810 h 1085050"/>
              <a:gd name="connsiteX12" fmla="*/ 528347 w 901271"/>
              <a:gd name="connsiteY12" fmla="*/ 520644 h 1085050"/>
              <a:gd name="connsiteX13" fmla="*/ 542101 w 901271"/>
              <a:gd name="connsiteY13" fmla="*/ 521622 h 1085050"/>
              <a:gd name="connsiteX14" fmla="*/ 694951 w 901271"/>
              <a:gd name="connsiteY14" fmla="*/ 596206 h 1085050"/>
              <a:gd name="connsiteX15" fmla="*/ 886474 w 901271"/>
              <a:gd name="connsiteY15" fmla="*/ 757344 h 1085050"/>
              <a:gd name="connsiteX16" fmla="*/ 897063 w 901271"/>
              <a:gd name="connsiteY16" fmla="*/ 771616 h 1085050"/>
              <a:gd name="connsiteX17" fmla="*/ 900286 w 901271"/>
              <a:gd name="connsiteY17" fmla="*/ 782665 h 1085050"/>
              <a:gd name="connsiteX18" fmla="*/ 890157 w 901271"/>
              <a:gd name="connsiteY18" fmla="*/ 784967 h 1085050"/>
              <a:gd name="connsiteX19" fmla="*/ 760327 w 901271"/>
              <a:gd name="connsiteY19" fmla="*/ 750438 h 1085050"/>
              <a:gd name="connsiteX20" fmla="*/ 518160 w 901271"/>
              <a:gd name="connsiteY20" fmla="*/ 616463 h 1085050"/>
              <a:gd name="connsiteX21" fmla="*/ 512636 w 901271"/>
              <a:gd name="connsiteY21" fmla="*/ 611859 h 1085050"/>
              <a:gd name="connsiteX22" fmla="*/ 490076 w 901271"/>
              <a:gd name="connsiteY22" fmla="*/ 587919 h 1085050"/>
              <a:gd name="connsiteX23" fmla="*/ 508032 w 901271"/>
              <a:gd name="connsiteY23" fmla="*/ 564899 h 1085050"/>
              <a:gd name="connsiteX24" fmla="*/ 521843 w 901271"/>
              <a:gd name="connsiteY24" fmla="*/ 533132 h 1085050"/>
              <a:gd name="connsiteX25" fmla="*/ 528347 w 901271"/>
              <a:gd name="connsiteY25" fmla="*/ 520644 h 1085050"/>
              <a:gd name="connsiteX26" fmla="*/ 371470 w 901271"/>
              <a:gd name="connsiteY26" fmla="*/ 520644 h 1085050"/>
              <a:gd name="connsiteX27" fmla="*/ 378663 w 901271"/>
              <a:gd name="connsiteY27" fmla="*/ 535894 h 1085050"/>
              <a:gd name="connsiteX28" fmla="*/ 402604 w 901271"/>
              <a:gd name="connsiteY28" fmla="*/ 575488 h 1085050"/>
              <a:gd name="connsiteX29" fmla="*/ 402143 w 901271"/>
              <a:gd name="connsiteY29" fmla="*/ 598968 h 1085050"/>
              <a:gd name="connsiteX30" fmla="*/ 303159 w 901271"/>
              <a:gd name="connsiteY30" fmla="*/ 671711 h 1085050"/>
              <a:gd name="connsiteX31" fmla="*/ 56389 w 901271"/>
              <a:gd name="connsiteY31" fmla="*/ 776680 h 1085050"/>
              <a:gd name="connsiteX32" fmla="*/ 15414 w 901271"/>
              <a:gd name="connsiteY32" fmla="*/ 784967 h 1085050"/>
              <a:gd name="connsiteX33" fmla="*/ 3904 w 901271"/>
              <a:gd name="connsiteY33" fmla="*/ 771615 h 1085050"/>
              <a:gd name="connsiteX34" fmla="*/ 80789 w 901271"/>
              <a:gd name="connsiteY34" fmla="*/ 689666 h 1085050"/>
              <a:gd name="connsiteX35" fmla="*/ 344134 w 901271"/>
              <a:gd name="connsiteY35" fmla="*/ 527147 h 1085050"/>
              <a:gd name="connsiteX36" fmla="*/ 355644 w 901271"/>
              <a:gd name="connsiteY36" fmla="*/ 523003 h 1085050"/>
              <a:gd name="connsiteX37" fmla="*/ 371470 w 901271"/>
              <a:gd name="connsiteY37" fmla="*/ 520644 h 1085050"/>
              <a:gd name="connsiteX38" fmla="*/ 450024 w 901271"/>
              <a:gd name="connsiteY38" fmla="*/ 466836 h 1085050"/>
              <a:gd name="connsiteX39" fmla="*/ 503429 w 901271"/>
              <a:gd name="connsiteY39" fmla="*/ 521163 h 1085050"/>
              <a:gd name="connsiteX40" fmla="*/ 450024 w 901271"/>
              <a:gd name="connsiteY40" fmla="*/ 574108 h 1085050"/>
              <a:gd name="connsiteX41" fmla="*/ 397538 w 901271"/>
              <a:gd name="connsiteY41" fmla="*/ 519321 h 1085050"/>
              <a:gd name="connsiteX42" fmla="*/ 450024 w 901271"/>
              <a:gd name="connsiteY42" fmla="*/ 466836 h 1085050"/>
              <a:gd name="connsiteX43" fmla="*/ 450484 w 901271"/>
              <a:gd name="connsiteY43" fmla="*/ 0 h 1085050"/>
              <a:gd name="connsiteX44" fmla="*/ 458311 w 901271"/>
              <a:gd name="connsiteY44" fmla="*/ 8287 h 1085050"/>
              <a:gd name="connsiteX45" fmla="*/ 485934 w 901271"/>
              <a:gd name="connsiteY45" fmla="*/ 95301 h 1085050"/>
              <a:gd name="connsiteX46" fmla="*/ 508033 w 901271"/>
              <a:gd name="connsiteY46" fmla="*/ 311225 h 1085050"/>
              <a:gd name="connsiteX47" fmla="*/ 494682 w 901271"/>
              <a:gd name="connsiteY47" fmla="*/ 440595 h 1085050"/>
              <a:gd name="connsiteX48" fmla="*/ 474885 w 901271"/>
              <a:gd name="connsiteY48" fmla="*/ 451644 h 1085050"/>
              <a:gd name="connsiteX49" fmla="*/ 425162 w 901271"/>
              <a:gd name="connsiteY49" fmla="*/ 452105 h 1085050"/>
              <a:gd name="connsiteX50" fmla="*/ 406746 w 901271"/>
              <a:gd name="connsiteY50" fmla="*/ 441055 h 1085050"/>
              <a:gd name="connsiteX51" fmla="*/ 392934 w 901271"/>
              <a:gd name="connsiteY51" fmla="*/ 296032 h 1085050"/>
              <a:gd name="connsiteX52" fmla="*/ 426083 w 901271"/>
              <a:gd name="connsiteY52" fmla="*/ 52945 h 1085050"/>
              <a:gd name="connsiteX53" fmla="*/ 442657 w 901271"/>
              <a:gd name="connsiteY53" fmla="*/ 8747 h 1085050"/>
              <a:gd name="connsiteX54" fmla="*/ 450484 w 901271"/>
              <a:gd name="connsiteY54" fmla="*/ 0 h 108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901271" h="1085050">
                <a:moveTo>
                  <a:pt x="451864" y="600810"/>
                </a:moveTo>
                <a:cubicBezTo>
                  <a:pt x="470740" y="601730"/>
                  <a:pt x="477186" y="608636"/>
                  <a:pt x="479027" y="629814"/>
                </a:cubicBezTo>
                <a:cubicBezTo>
                  <a:pt x="490077" y="748595"/>
                  <a:pt x="501586" y="867836"/>
                  <a:pt x="513096" y="986617"/>
                </a:cubicBezTo>
                <a:cubicBezTo>
                  <a:pt x="515398" y="1011478"/>
                  <a:pt x="517700" y="1036800"/>
                  <a:pt x="520462" y="1061661"/>
                </a:cubicBezTo>
                <a:cubicBezTo>
                  <a:pt x="521844" y="1072710"/>
                  <a:pt x="517240" y="1078235"/>
                  <a:pt x="506651" y="1079616"/>
                </a:cubicBezTo>
                <a:cubicBezTo>
                  <a:pt x="488695" y="1082839"/>
                  <a:pt x="469819" y="1085601"/>
                  <a:pt x="450943" y="1084680"/>
                </a:cubicBezTo>
                <a:cubicBezTo>
                  <a:pt x="432528" y="1086062"/>
                  <a:pt x="414572" y="1083299"/>
                  <a:pt x="396617" y="1080997"/>
                </a:cubicBezTo>
                <a:cubicBezTo>
                  <a:pt x="384187" y="1079616"/>
                  <a:pt x="378662" y="1074092"/>
                  <a:pt x="380043" y="1060280"/>
                </a:cubicBezTo>
                <a:cubicBezTo>
                  <a:pt x="387409" y="990761"/>
                  <a:pt x="393394" y="921702"/>
                  <a:pt x="399840" y="852183"/>
                </a:cubicBezTo>
                <a:cubicBezTo>
                  <a:pt x="406285" y="784045"/>
                  <a:pt x="412731" y="715907"/>
                  <a:pt x="419176" y="647309"/>
                </a:cubicBezTo>
                <a:cubicBezTo>
                  <a:pt x="419637" y="640864"/>
                  <a:pt x="420097" y="634418"/>
                  <a:pt x="421018" y="627973"/>
                </a:cubicBezTo>
                <a:cubicBezTo>
                  <a:pt x="423780" y="606795"/>
                  <a:pt x="431607" y="600349"/>
                  <a:pt x="451864" y="600810"/>
                </a:cubicBezTo>
                <a:close/>
                <a:moveTo>
                  <a:pt x="528347" y="520644"/>
                </a:moveTo>
                <a:cubicBezTo>
                  <a:pt x="531742" y="519090"/>
                  <a:pt x="536346" y="519781"/>
                  <a:pt x="542101" y="521622"/>
                </a:cubicBezTo>
                <a:cubicBezTo>
                  <a:pt x="596887" y="538657"/>
                  <a:pt x="647070" y="565360"/>
                  <a:pt x="694951" y="596206"/>
                </a:cubicBezTo>
                <a:cubicBezTo>
                  <a:pt x="765852" y="641785"/>
                  <a:pt x="832608" y="691968"/>
                  <a:pt x="886474" y="757344"/>
                </a:cubicBezTo>
                <a:cubicBezTo>
                  <a:pt x="890157" y="761947"/>
                  <a:pt x="893840" y="766551"/>
                  <a:pt x="897063" y="771616"/>
                </a:cubicBezTo>
                <a:cubicBezTo>
                  <a:pt x="899365" y="774838"/>
                  <a:pt x="903048" y="778522"/>
                  <a:pt x="900286" y="782665"/>
                </a:cubicBezTo>
                <a:cubicBezTo>
                  <a:pt x="897984" y="786809"/>
                  <a:pt x="892919" y="784507"/>
                  <a:pt x="890157" y="784967"/>
                </a:cubicBezTo>
                <a:cubicBezTo>
                  <a:pt x="844118" y="780363"/>
                  <a:pt x="801762" y="766551"/>
                  <a:pt x="760327" y="750438"/>
                </a:cubicBezTo>
                <a:cubicBezTo>
                  <a:pt x="673313" y="717289"/>
                  <a:pt x="591362" y="674934"/>
                  <a:pt x="518160" y="616463"/>
                </a:cubicBezTo>
                <a:cubicBezTo>
                  <a:pt x="516319" y="615082"/>
                  <a:pt x="514477" y="613701"/>
                  <a:pt x="512636" y="611859"/>
                </a:cubicBezTo>
                <a:cubicBezTo>
                  <a:pt x="504809" y="604032"/>
                  <a:pt x="493299" y="597587"/>
                  <a:pt x="490076" y="587919"/>
                </a:cubicBezTo>
                <a:cubicBezTo>
                  <a:pt x="486393" y="576869"/>
                  <a:pt x="502507" y="573647"/>
                  <a:pt x="508032" y="564899"/>
                </a:cubicBezTo>
                <a:cubicBezTo>
                  <a:pt x="514477" y="554771"/>
                  <a:pt x="520462" y="544642"/>
                  <a:pt x="521843" y="533132"/>
                </a:cubicBezTo>
                <a:cubicBezTo>
                  <a:pt x="522764" y="525996"/>
                  <a:pt x="524951" y="522198"/>
                  <a:pt x="528347" y="520644"/>
                </a:cubicBezTo>
                <a:close/>
                <a:moveTo>
                  <a:pt x="371470" y="520644"/>
                </a:moveTo>
                <a:cubicBezTo>
                  <a:pt x="375325" y="522313"/>
                  <a:pt x="377742" y="526917"/>
                  <a:pt x="378663" y="535894"/>
                </a:cubicBezTo>
                <a:cubicBezTo>
                  <a:pt x="380505" y="552008"/>
                  <a:pt x="389252" y="566741"/>
                  <a:pt x="402604" y="575488"/>
                </a:cubicBezTo>
                <a:cubicBezTo>
                  <a:pt x="416415" y="585156"/>
                  <a:pt x="411351" y="590681"/>
                  <a:pt x="402143" y="598968"/>
                </a:cubicBezTo>
                <a:cubicBezTo>
                  <a:pt x="371757" y="626592"/>
                  <a:pt x="338609" y="650533"/>
                  <a:pt x="303159" y="671711"/>
                </a:cubicBezTo>
                <a:cubicBezTo>
                  <a:pt x="225813" y="717750"/>
                  <a:pt x="144323" y="755041"/>
                  <a:pt x="56389" y="776680"/>
                </a:cubicBezTo>
                <a:cubicBezTo>
                  <a:pt x="41196" y="780823"/>
                  <a:pt x="25542" y="783125"/>
                  <a:pt x="15414" y="784967"/>
                </a:cubicBezTo>
                <a:cubicBezTo>
                  <a:pt x="-3923" y="785887"/>
                  <a:pt x="-1621" y="778982"/>
                  <a:pt x="3904" y="771615"/>
                </a:cubicBezTo>
                <a:cubicBezTo>
                  <a:pt x="25082" y="740309"/>
                  <a:pt x="51785" y="714067"/>
                  <a:pt x="80789" y="689666"/>
                </a:cubicBezTo>
                <a:cubicBezTo>
                  <a:pt x="160437" y="621988"/>
                  <a:pt x="245150" y="563518"/>
                  <a:pt x="344134" y="527147"/>
                </a:cubicBezTo>
                <a:cubicBezTo>
                  <a:pt x="347817" y="525766"/>
                  <a:pt x="351961" y="524845"/>
                  <a:pt x="355644" y="523003"/>
                </a:cubicBezTo>
                <a:cubicBezTo>
                  <a:pt x="362319" y="520241"/>
                  <a:pt x="367614" y="518975"/>
                  <a:pt x="371470" y="520644"/>
                </a:cubicBezTo>
                <a:close/>
                <a:moveTo>
                  <a:pt x="450024" y="466836"/>
                </a:moveTo>
                <a:cubicBezTo>
                  <a:pt x="479489" y="467296"/>
                  <a:pt x="503889" y="492157"/>
                  <a:pt x="503429" y="521163"/>
                </a:cubicBezTo>
                <a:cubicBezTo>
                  <a:pt x="502968" y="549707"/>
                  <a:pt x="478107" y="574108"/>
                  <a:pt x="450024" y="574108"/>
                </a:cubicBezTo>
                <a:cubicBezTo>
                  <a:pt x="420097" y="573647"/>
                  <a:pt x="397538" y="550167"/>
                  <a:pt x="397538" y="519321"/>
                </a:cubicBezTo>
                <a:cubicBezTo>
                  <a:pt x="397998" y="489855"/>
                  <a:pt x="421478" y="466375"/>
                  <a:pt x="450024" y="466836"/>
                </a:cubicBezTo>
                <a:close/>
                <a:moveTo>
                  <a:pt x="450484" y="0"/>
                </a:moveTo>
                <a:cubicBezTo>
                  <a:pt x="455549" y="0"/>
                  <a:pt x="456469" y="5064"/>
                  <a:pt x="458311" y="8287"/>
                </a:cubicBezTo>
                <a:cubicBezTo>
                  <a:pt x="471662" y="35910"/>
                  <a:pt x="479489" y="65375"/>
                  <a:pt x="485934" y="95301"/>
                </a:cubicBezTo>
                <a:cubicBezTo>
                  <a:pt x="500667" y="162978"/>
                  <a:pt x="508033" y="231577"/>
                  <a:pt x="508033" y="311225"/>
                </a:cubicBezTo>
                <a:cubicBezTo>
                  <a:pt x="508494" y="348056"/>
                  <a:pt x="504810" y="394556"/>
                  <a:pt x="494682" y="440595"/>
                </a:cubicBezTo>
                <a:cubicBezTo>
                  <a:pt x="491920" y="453486"/>
                  <a:pt x="487776" y="457169"/>
                  <a:pt x="474885" y="451644"/>
                </a:cubicBezTo>
                <a:cubicBezTo>
                  <a:pt x="458771" y="444739"/>
                  <a:pt x="441276" y="444739"/>
                  <a:pt x="425162" y="452105"/>
                </a:cubicBezTo>
                <a:cubicBezTo>
                  <a:pt x="411350" y="458090"/>
                  <a:pt x="409048" y="451644"/>
                  <a:pt x="406746" y="441055"/>
                </a:cubicBezTo>
                <a:cubicBezTo>
                  <a:pt x="395236" y="393175"/>
                  <a:pt x="392474" y="344834"/>
                  <a:pt x="392934" y="296032"/>
                </a:cubicBezTo>
                <a:cubicBezTo>
                  <a:pt x="394316" y="214082"/>
                  <a:pt x="402603" y="132132"/>
                  <a:pt x="426083" y="52945"/>
                </a:cubicBezTo>
                <a:cubicBezTo>
                  <a:pt x="430687" y="37752"/>
                  <a:pt x="437132" y="23480"/>
                  <a:pt x="442657" y="8747"/>
                </a:cubicBezTo>
                <a:cubicBezTo>
                  <a:pt x="444038" y="5064"/>
                  <a:pt x="445419" y="460"/>
                  <a:pt x="450484" y="0"/>
                </a:cubicBezTo>
                <a:close/>
              </a:path>
            </a:pathLst>
          </a:custGeom>
          <a:solidFill>
            <a:schemeClr val="accent2"/>
          </a:solidFill>
          <a:ln w="459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051" name="Freeform: Shape 12">
            <a:extLst>
              <a:ext uri="{FF2B5EF4-FFF2-40B4-BE49-F238E27FC236}">
                <a16:creationId xmlns:a16="http://schemas.microsoft.com/office/drawing/2014/main" id="{0252AC19-EC50-4E4D-9143-EA9A6BBFFBCC}"/>
              </a:ext>
            </a:extLst>
          </p:cNvPr>
          <p:cNvSpPr/>
          <p:nvPr/>
        </p:nvSpPr>
        <p:spPr>
          <a:xfrm>
            <a:off x="7696851" y="4761731"/>
            <a:ext cx="248123" cy="524693"/>
          </a:xfrm>
          <a:custGeom>
            <a:avLst/>
            <a:gdLst>
              <a:gd name="connsiteX0" fmla="*/ 426622 w 462722"/>
              <a:gd name="connsiteY0" fmla="*/ 343291 h 978493"/>
              <a:gd name="connsiteX1" fmla="*/ 451944 w 462722"/>
              <a:gd name="connsiteY1" fmla="*/ 376036 h 978493"/>
              <a:gd name="connsiteX2" fmla="*/ 461151 w 462722"/>
              <a:gd name="connsiteY2" fmla="*/ 435887 h 978493"/>
              <a:gd name="connsiteX3" fmla="*/ 422939 w 462722"/>
              <a:gd name="connsiteY3" fmla="*/ 480084 h 978493"/>
              <a:gd name="connsiteX4" fmla="*/ 198268 w 462722"/>
              <a:gd name="connsiteY4" fmla="*/ 562494 h 978493"/>
              <a:gd name="connsiteX5" fmla="*/ 192283 w 462722"/>
              <a:gd name="connsiteY5" fmla="*/ 584133 h 978493"/>
              <a:gd name="connsiteX6" fmla="*/ 238322 w 462722"/>
              <a:gd name="connsiteY6" fmla="*/ 706136 h 978493"/>
              <a:gd name="connsiteX7" fmla="*/ 246149 w 462722"/>
              <a:gd name="connsiteY7" fmla="*/ 722710 h 978493"/>
              <a:gd name="connsiteX8" fmla="*/ 258579 w 462722"/>
              <a:gd name="connsiteY8" fmla="*/ 708438 h 978493"/>
              <a:gd name="connsiteX9" fmla="*/ 301396 w 462722"/>
              <a:gd name="connsiteY9" fmla="*/ 578148 h 978493"/>
              <a:gd name="connsiteX10" fmla="*/ 337767 w 462722"/>
              <a:gd name="connsiteY10" fmla="*/ 543158 h 978493"/>
              <a:gd name="connsiteX11" fmla="*/ 380583 w 462722"/>
              <a:gd name="connsiteY11" fmla="*/ 527505 h 978493"/>
              <a:gd name="connsiteX12" fmla="*/ 405444 w 462722"/>
              <a:gd name="connsiteY12" fmla="*/ 538554 h 978493"/>
              <a:gd name="connsiteX13" fmla="*/ 397618 w 462722"/>
              <a:gd name="connsiteY13" fmla="*/ 629711 h 978493"/>
              <a:gd name="connsiteX14" fmla="*/ 364930 w 462722"/>
              <a:gd name="connsiteY14" fmla="*/ 705215 h 978493"/>
              <a:gd name="connsiteX15" fmla="*/ 369994 w 462722"/>
              <a:gd name="connsiteY15" fmla="*/ 724552 h 978493"/>
              <a:gd name="connsiteX16" fmla="*/ 374598 w 462722"/>
              <a:gd name="connsiteY16" fmla="*/ 740205 h 978493"/>
              <a:gd name="connsiteX17" fmla="*/ 374598 w 462722"/>
              <a:gd name="connsiteY17" fmla="*/ 881085 h 978493"/>
              <a:gd name="connsiteX18" fmla="*/ 364009 w 462722"/>
              <a:gd name="connsiteY18" fmla="*/ 903644 h 978493"/>
              <a:gd name="connsiteX19" fmla="*/ 278376 w 462722"/>
              <a:gd name="connsiteY19" fmla="*/ 961193 h 978493"/>
              <a:gd name="connsiteX20" fmla="*/ 235560 w 462722"/>
              <a:gd name="connsiteY20" fmla="*/ 977306 h 978493"/>
              <a:gd name="connsiteX21" fmla="*/ 225431 w 462722"/>
              <a:gd name="connsiteY21" fmla="*/ 975925 h 978493"/>
              <a:gd name="connsiteX22" fmla="*/ 128288 w 462722"/>
              <a:gd name="connsiteY22" fmla="*/ 911470 h 978493"/>
              <a:gd name="connsiteX23" fmla="*/ 113555 w 462722"/>
              <a:gd name="connsiteY23" fmla="*/ 880164 h 978493"/>
              <a:gd name="connsiteX24" fmla="*/ 114476 w 462722"/>
              <a:gd name="connsiteY24" fmla="*/ 812026 h 978493"/>
              <a:gd name="connsiteX25" fmla="*/ 114476 w 462722"/>
              <a:gd name="connsiteY25" fmla="*/ 748492 h 978493"/>
              <a:gd name="connsiteX26" fmla="*/ 122763 w 462722"/>
              <a:gd name="connsiteY26" fmla="*/ 720869 h 978493"/>
              <a:gd name="connsiteX27" fmla="*/ 123684 w 462722"/>
              <a:gd name="connsiteY27" fmla="*/ 714423 h 978493"/>
              <a:gd name="connsiteX28" fmla="*/ 81788 w 462722"/>
              <a:gd name="connsiteY28" fmla="*/ 627870 h 978493"/>
              <a:gd name="connsiteX29" fmla="*/ 53705 w 462722"/>
              <a:gd name="connsiteY29" fmla="*/ 613598 h 978493"/>
              <a:gd name="connsiteX30" fmla="*/ 45418 w 462722"/>
              <a:gd name="connsiteY30" fmla="*/ 611296 h 978493"/>
              <a:gd name="connsiteX31" fmla="*/ 299 w 462722"/>
              <a:gd name="connsiteY31" fmla="*/ 526584 h 978493"/>
              <a:gd name="connsiteX32" fmla="*/ 41274 w 462722"/>
              <a:gd name="connsiteY32" fmla="*/ 469495 h 978493"/>
              <a:gd name="connsiteX33" fmla="*/ 384727 w 462722"/>
              <a:gd name="connsiteY33" fmla="*/ 343348 h 978493"/>
              <a:gd name="connsiteX34" fmla="*/ 426622 w 462722"/>
              <a:gd name="connsiteY34" fmla="*/ 343291 h 978493"/>
              <a:gd name="connsiteX35" fmla="*/ 422422 w 462722"/>
              <a:gd name="connsiteY35" fmla="*/ 162011 h 978493"/>
              <a:gd name="connsiteX36" fmla="*/ 446419 w 462722"/>
              <a:gd name="connsiteY36" fmla="*/ 184052 h 978493"/>
              <a:gd name="connsiteX37" fmla="*/ 462533 w 462722"/>
              <a:gd name="connsiteY37" fmla="*/ 242062 h 978493"/>
              <a:gd name="connsiteX38" fmla="*/ 424320 w 462722"/>
              <a:gd name="connsiteY38" fmla="*/ 300532 h 978493"/>
              <a:gd name="connsiteX39" fmla="*/ 74883 w 462722"/>
              <a:gd name="connsiteY39" fmla="*/ 429442 h 978493"/>
              <a:gd name="connsiteX40" fmla="*/ 18255 w 462722"/>
              <a:gd name="connsiteY40" fmla="*/ 411026 h 978493"/>
              <a:gd name="connsiteX41" fmla="*/ 760 w 462722"/>
              <a:gd name="connsiteY41" fmla="*/ 343809 h 978493"/>
              <a:gd name="connsiteX42" fmla="*/ 38512 w 462722"/>
              <a:gd name="connsiteY42" fmla="*/ 291785 h 978493"/>
              <a:gd name="connsiteX43" fmla="*/ 389791 w 462722"/>
              <a:gd name="connsiteY43" fmla="*/ 162414 h 978493"/>
              <a:gd name="connsiteX44" fmla="*/ 422422 w 462722"/>
              <a:gd name="connsiteY44" fmla="*/ 162011 h 978493"/>
              <a:gd name="connsiteX45" fmla="*/ 373505 w 462722"/>
              <a:gd name="connsiteY45" fmla="*/ 1681 h 978493"/>
              <a:gd name="connsiteX46" fmla="*/ 394395 w 462722"/>
              <a:gd name="connsiteY46" fmla="*/ 17852 h 978493"/>
              <a:gd name="connsiteX47" fmla="*/ 414192 w 462722"/>
              <a:gd name="connsiteY47" fmla="*/ 101183 h 978493"/>
              <a:gd name="connsiteX48" fmla="*/ 379202 w 462722"/>
              <a:gd name="connsiteY48" fmla="*/ 142157 h 978493"/>
              <a:gd name="connsiteX49" fmla="*/ 128288 w 462722"/>
              <a:gd name="connsiteY49" fmla="*/ 234236 h 978493"/>
              <a:gd name="connsiteX50" fmla="*/ 71660 w 462722"/>
              <a:gd name="connsiteY50" fmla="*/ 212597 h 978493"/>
              <a:gd name="connsiteX51" fmla="*/ 55546 w 462722"/>
              <a:gd name="connsiteY51" fmla="*/ 155048 h 978493"/>
              <a:gd name="connsiteX52" fmla="*/ 91917 w 462722"/>
              <a:gd name="connsiteY52" fmla="*/ 96579 h 978493"/>
              <a:gd name="connsiteX53" fmla="*/ 346054 w 462722"/>
              <a:gd name="connsiteY53" fmla="*/ 3119 h 978493"/>
              <a:gd name="connsiteX54" fmla="*/ 373505 w 462722"/>
              <a:gd name="connsiteY54" fmla="*/ 1681 h 978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62722" h="978493">
                <a:moveTo>
                  <a:pt x="426622" y="343291"/>
                </a:moveTo>
                <a:cubicBezTo>
                  <a:pt x="438247" y="348873"/>
                  <a:pt x="447110" y="359923"/>
                  <a:pt x="451944" y="376036"/>
                </a:cubicBezTo>
                <a:cubicBezTo>
                  <a:pt x="457929" y="395372"/>
                  <a:pt x="466216" y="414709"/>
                  <a:pt x="461151" y="435887"/>
                </a:cubicBezTo>
                <a:cubicBezTo>
                  <a:pt x="456548" y="457525"/>
                  <a:pt x="444117" y="472258"/>
                  <a:pt x="422939" y="480084"/>
                </a:cubicBezTo>
                <a:cubicBezTo>
                  <a:pt x="347895" y="507247"/>
                  <a:pt x="273312" y="535331"/>
                  <a:pt x="198268" y="562494"/>
                </a:cubicBezTo>
                <a:cubicBezTo>
                  <a:pt x="183996" y="567558"/>
                  <a:pt x="181694" y="573544"/>
                  <a:pt x="192283" y="584133"/>
                </a:cubicBezTo>
                <a:cubicBezTo>
                  <a:pt x="226352" y="617741"/>
                  <a:pt x="235100" y="661018"/>
                  <a:pt x="238322" y="706136"/>
                </a:cubicBezTo>
                <a:cubicBezTo>
                  <a:pt x="238783" y="712582"/>
                  <a:pt x="235560" y="721789"/>
                  <a:pt x="246149" y="722710"/>
                </a:cubicBezTo>
                <a:cubicBezTo>
                  <a:pt x="255817" y="723631"/>
                  <a:pt x="256738" y="714884"/>
                  <a:pt x="258579" y="708438"/>
                </a:cubicBezTo>
                <a:cubicBezTo>
                  <a:pt x="270089" y="664241"/>
                  <a:pt x="284361" y="620964"/>
                  <a:pt x="301396" y="578148"/>
                </a:cubicBezTo>
                <a:cubicBezTo>
                  <a:pt x="308302" y="560653"/>
                  <a:pt x="319351" y="548683"/>
                  <a:pt x="337767" y="543158"/>
                </a:cubicBezTo>
                <a:cubicBezTo>
                  <a:pt x="352499" y="538554"/>
                  <a:pt x="366771" y="533029"/>
                  <a:pt x="380583" y="527505"/>
                </a:cubicBezTo>
                <a:cubicBezTo>
                  <a:pt x="393014" y="522440"/>
                  <a:pt x="400840" y="527044"/>
                  <a:pt x="405444" y="538554"/>
                </a:cubicBezTo>
                <a:cubicBezTo>
                  <a:pt x="417875" y="570321"/>
                  <a:pt x="415112" y="600707"/>
                  <a:pt x="397618" y="629711"/>
                </a:cubicBezTo>
                <a:cubicBezTo>
                  <a:pt x="383345" y="653191"/>
                  <a:pt x="370915" y="678052"/>
                  <a:pt x="364930" y="705215"/>
                </a:cubicBezTo>
                <a:cubicBezTo>
                  <a:pt x="363549" y="712582"/>
                  <a:pt x="359865" y="719948"/>
                  <a:pt x="369994" y="724552"/>
                </a:cubicBezTo>
                <a:cubicBezTo>
                  <a:pt x="376440" y="727774"/>
                  <a:pt x="374598" y="734680"/>
                  <a:pt x="374598" y="740205"/>
                </a:cubicBezTo>
                <a:cubicBezTo>
                  <a:pt x="374598" y="787165"/>
                  <a:pt x="374598" y="834125"/>
                  <a:pt x="374598" y="881085"/>
                </a:cubicBezTo>
                <a:cubicBezTo>
                  <a:pt x="374598" y="890753"/>
                  <a:pt x="371375" y="897659"/>
                  <a:pt x="364009" y="903644"/>
                </a:cubicBezTo>
                <a:cubicBezTo>
                  <a:pt x="337767" y="926663"/>
                  <a:pt x="309683" y="946000"/>
                  <a:pt x="278376" y="961193"/>
                </a:cubicBezTo>
                <a:cubicBezTo>
                  <a:pt x="264565" y="967638"/>
                  <a:pt x="254436" y="982831"/>
                  <a:pt x="235560" y="977306"/>
                </a:cubicBezTo>
                <a:cubicBezTo>
                  <a:pt x="232337" y="976385"/>
                  <a:pt x="227273" y="977767"/>
                  <a:pt x="225431" y="975925"/>
                </a:cubicBezTo>
                <a:cubicBezTo>
                  <a:pt x="195966" y="950143"/>
                  <a:pt x="157293" y="938173"/>
                  <a:pt x="128288" y="911470"/>
                </a:cubicBezTo>
                <a:cubicBezTo>
                  <a:pt x="118620" y="902263"/>
                  <a:pt x="112635" y="893976"/>
                  <a:pt x="113555" y="880164"/>
                </a:cubicBezTo>
                <a:cubicBezTo>
                  <a:pt x="114937" y="858065"/>
                  <a:pt x="114476" y="835046"/>
                  <a:pt x="114476" y="812026"/>
                </a:cubicBezTo>
                <a:cubicBezTo>
                  <a:pt x="114476" y="790848"/>
                  <a:pt x="114016" y="769670"/>
                  <a:pt x="114476" y="748492"/>
                </a:cubicBezTo>
                <a:cubicBezTo>
                  <a:pt x="114937" y="738824"/>
                  <a:pt x="109872" y="726854"/>
                  <a:pt x="122763" y="720869"/>
                </a:cubicBezTo>
                <a:cubicBezTo>
                  <a:pt x="123684" y="720408"/>
                  <a:pt x="124144" y="716265"/>
                  <a:pt x="123684" y="714423"/>
                </a:cubicBezTo>
                <a:cubicBezTo>
                  <a:pt x="116318" y="682196"/>
                  <a:pt x="109872" y="649969"/>
                  <a:pt x="81788" y="627870"/>
                </a:cubicBezTo>
                <a:cubicBezTo>
                  <a:pt x="73501" y="621424"/>
                  <a:pt x="64294" y="616360"/>
                  <a:pt x="53705" y="613598"/>
                </a:cubicBezTo>
                <a:cubicBezTo>
                  <a:pt x="50942" y="612677"/>
                  <a:pt x="48180" y="612216"/>
                  <a:pt x="45418" y="611296"/>
                </a:cubicBezTo>
                <a:cubicBezTo>
                  <a:pt x="15492" y="601627"/>
                  <a:pt x="4903" y="569860"/>
                  <a:pt x="299" y="526584"/>
                </a:cubicBezTo>
                <a:cubicBezTo>
                  <a:pt x="-2463" y="500342"/>
                  <a:pt x="14111" y="479624"/>
                  <a:pt x="41274" y="469495"/>
                </a:cubicBezTo>
                <a:cubicBezTo>
                  <a:pt x="155451" y="427139"/>
                  <a:pt x="270089" y="385244"/>
                  <a:pt x="384727" y="343348"/>
                </a:cubicBezTo>
                <a:cubicBezTo>
                  <a:pt x="400610" y="337593"/>
                  <a:pt x="414998" y="337708"/>
                  <a:pt x="426622" y="343291"/>
                </a:cubicBezTo>
                <a:close/>
                <a:moveTo>
                  <a:pt x="422422" y="162011"/>
                </a:moveTo>
                <a:cubicBezTo>
                  <a:pt x="432263" y="165752"/>
                  <a:pt x="440665" y="173233"/>
                  <a:pt x="446419" y="184052"/>
                </a:cubicBezTo>
                <a:cubicBezTo>
                  <a:pt x="456087" y="202928"/>
                  <a:pt x="459310" y="224106"/>
                  <a:pt x="462533" y="242062"/>
                </a:cubicBezTo>
                <a:cubicBezTo>
                  <a:pt x="462533" y="270606"/>
                  <a:pt x="448721" y="291785"/>
                  <a:pt x="424320" y="300532"/>
                </a:cubicBezTo>
                <a:cubicBezTo>
                  <a:pt x="307842" y="343809"/>
                  <a:pt x="191363" y="386625"/>
                  <a:pt x="74883" y="429442"/>
                </a:cubicBezTo>
                <a:cubicBezTo>
                  <a:pt x="51403" y="438189"/>
                  <a:pt x="29765" y="431744"/>
                  <a:pt x="18255" y="411026"/>
                </a:cubicBezTo>
                <a:cubicBezTo>
                  <a:pt x="6745" y="390308"/>
                  <a:pt x="-161" y="367289"/>
                  <a:pt x="760" y="343809"/>
                </a:cubicBezTo>
                <a:cubicBezTo>
                  <a:pt x="1220" y="319408"/>
                  <a:pt x="13651" y="300993"/>
                  <a:pt x="38512" y="291785"/>
                </a:cubicBezTo>
                <a:cubicBezTo>
                  <a:pt x="155451" y="248967"/>
                  <a:pt x="272852" y="205230"/>
                  <a:pt x="389791" y="162414"/>
                </a:cubicBezTo>
                <a:cubicBezTo>
                  <a:pt x="401301" y="158271"/>
                  <a:pt x="412581" y="158271"/>
                  <a:pt x="422422" y="162011"/>
                </a:cubicBezTo>
                <a:close/>
                <a:moveTo>
                  <a:pt x="373505" y="1681"/>
                </a:moveTo>
                <a:cubicBezTo>
                  <a:pt x="381734" y="4270"/>
                  <a:pt x="388870" y="9795"/>
                  <a:pt x="394395" y="17852"/>
                </a:cubicBezTo>
                <a:cubicBezTo>
                  <a:pt x="411429" y="42253"/>
                  <a:pt x="419716" y="70797"/>
                  <a:pt x="414192" y="101183"/>
                </a:cubicBezTo>
                <a:cubicBezTo>
                  <a:pt x="410969" y="120979"/>
                  <a:pt x="398538" y="134791"/>
                  <a:pt x="379202" y="142157"/>
                </a:cubicBezTo>
                <a:cubicBezTo>
                  <a:pt x="295411" y="173004"/>
                  <a:pt x="212080" y="203850"/>
                  <a:pt x="128288" y="234236"/>
                </a:cubicBezTo>
                <a:cubicBezTo>
                  <a:pt x="104808" y="242983"/>
                  <a:pt x="83169" y="234696"/>
                  <a:pt x="71660" y="212597"/>
                </a:cubicBezTo>
                <a:cubicBezTo>
                  <a:pt x="61992" y="193721"/>
                  <a:pt x="58308" y="172543"/>
                  <a:pt x="55546" y="155048"/>
                </a:cubicBezTo>
                <a:cubicBezTo>
                  <a:pt x="55546" y="126504"/>
                  <a:pt x="67977" y="105326"/>
                  <a:pt x="91917" y="96579"/>
                </a:cubicBezTo>
                <a:cubicBezTo>
                  <a:pt x="176629" y="64812"/>
                  <a:pt x="261342" y="33966"/>
                  <a:pt x="346054" y="3119"/>
                </a:cubicBezTo>
                <a:cubicBezTo>
                  <a:pt x="355953" y="-564"/>
                  <a:pt x="365275" y="-909"/>
                  <a:pt x="373505" y="1681"/>
                </a:cubicBezTo>
                <a:close/>
              </a:path>
            </a:pathLst>
          </a:custGeom>
          <a:solidFill>
            <a:schemeClr val="accent3"/>
          </a:solidFill>
          <a:ln w="459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52" name="Freeform: Shape 13">
            <a:extLst>
              <a:ext uri="{FF2B5EF4-FFF2-40B4-BE49-F238E27FC236}">
                <a16:creationId xmlns:a16="http://schemas.microsoft.com/office/drawing/2014/main" id="{904C9285-DA9B-4A6B-B74A-368B786B8CB8}"/>
              </a:ext>
            </a:extLst>
          </p:cNvPr>
          <p:cNvSpPr/>
          <p:nvPr/>
        </p:nvSpPr>
        <p:spPr>
          <a:xfrm>
            <a:off x="4187767" y="4939180"/>
            <a:ext cx="444866" cy="443880"/>
          </a:xfrm>
          <a:custGeom>
            <a:avLst/>
            <a:gdLst>
              <a:gd name="connsiteX0" fmla="*/ 536356 w 829624"/>
              <a:gd name="connsiteY0" fmla="*/ 416658 h 827786"/>
              <a:gd name="connsiteX1" fmla="*/ 638563 w 829624"/>
              <a:gd name="connsiteY1" fmla="*/ 416658 h 827786"/>
              <a:gd name="connsiteX2" fmla="*/ 637642 w 829624"/>
              <a:gd name="connsiteY2" fmla="*/ 418039 h 827786"/>
              <a:gd name="connsiteX3" fmla="*/ 736165 w 829624"/>
              <a:gd name="connsiteY3" fmla="*/ 417579 h 827786"/>
              <a:gd name="connsiteX4" fmla="*/ 750437 w 829624"/>
              <a:gd name="connsiteY4" fmla="*/ 432771 h 827786"/>
              <a:gd name="connsiteX5" fmla="*/ 593905 w 829624"/>
              <a:gd name="connsiteY5" fmla="*/ 700258 h 827786"/>
              <a:gd name="connsiteX6" fmla="*/ 574568 w 829624"/>
              <a:gd name="connsiteY6" fmla="*/ 695655 h 827786"/>
              <a:gd name="connsiteX7" fmla="*/ 473282 w 829624"/>
              <a:gd name="connsiteY7" fmla="*/ 518404 h 827786"/>
              <a:gd name="connsiteX8" fmla="*/ 477426 w 829624"/>
              <a:gd name="connsiteY8" fmla="*/ 498147 h 827786"/>
              <a:gd name="connsiteX9" fmla="*/ 518401 w 829624"/>
              <a:gd name="connsiteY9" fmla="*/ 430930 h 827786"/>
              <a:gd name="connsiteX10" fmla="*/ 536356 w 829624"/>
              <a:gd name="connsiteY10" fmla="*/ 416658 h 827786"/>
              <a:gd name="connsiteX11" fmla="*/ 90237 w 829624"/>
              <a:gd name="connsiteY11" fmla="*/ 415277 h 827786"/>
              <a:gd name="connsiteX12" fmla="*/ 190602 w 829624"/>
              <a:gd name="connsiteY12" fmla="*/ 415737 h 827786"/>
              <a:gd name="connsiteX13" fmla="*/ 289126 w 829624"/>
              <a:gd name="connsiteY13" fmla="*/ 415737 h 827786"/>
              <a:gd name="connsiteX14" fmla="*/ 308923 w 829624"/>
              <a:gd name="connsiteY14" fmla="*/ 431851 h 827786"/>
              <a:gd name="connsiteX15" fmla="*/ 350358 w 829624"/>
              <a:gd name="connsiteY15" fmla="*/ 498608 h 827786"/>
              <a:gd name="connsiteX16" fmla="*/ 354962 w 829624"/>
              <a:gd name="connsiteY16" fmla="*/ 518404 h 827786"/>
              <a:gd name="connsiteX17" fmla="*/ 251834 w 829624"/>
              <a:gd name="connsiteY17" fmla="*/ 696115 h 827786"/>
              <a:gd name="connsiteX18" fmla="*/ 233879 w 829624"/>
              <a:gd name="connsiteY18" fmla="*/ 700719 h 827786"/>
              <a:gd name="connsiteX19" fmla="*/ 75965 w 829624"/>
              <a:gd name="connsiteY19" fmla="*/ 429089 h 827786"/>
              <a:gd name="connsiteX20" fmla="*/ 90237 w 829624"/>
              <a:gd name="connsiteY20" fmla="*/ 415277 h 827786"/>
              <a:gd name="connsiteX21" fmla="*/ 413432 w 829624"/>
              <a:gd name="connsiteY21" fmla="*/ 333788 h 827786"/>
              <a:gd name="connsiteX22" fmla="*/ 493080 w 829624"/>
              <a:gd name="connsiteY22" fmla="*/ 413897 h 827786"/>
              <a:gd name="connsiteX23" fmla="*/ 412972 w 829624"/>
              <a:gd name="connsiteY23" fmla="*/ 493545 h 827786"/>
              <a:gd name="connsiteX24" fmla="*/ 333323 w 829624"/>
              <a:gd name="connsiteY24" fmla="*/ 413437 h 827786"/>
              <a:gd name="connsiteX25" fmla="*/ 413432 w 829624"/>
              <a:gd name="connsiteY25" fmla="*/ 333788 h 827786"/>
              <a:gd name="connsiteX26" fmla="*/ 409288 w 829624"/>
              <a:gd name="connsiteY26" fmla="*/ 76890 h 827786"/>
              <a:gd name="connsiteX27" fmla="*/ 569964 w 829624"/>
              <a:gd name="connsiteY27" fmla="*/ 114642 h 827786"/>
              <a:gd name="connsiteX28" fmla="*/ 576410 w 829624"/>
              <a:gd name="connsiteY28" fmla="*/ 137661 h 827786"/>
              <a:gd name="connsiteX29" fmla="*/ 476505 w 829624"/>
              <a:gd name="connsiteY29" fmla="*/ 309387 h 827786"/>
              <a:gd name="connsiteX30" fmla="*/ 455327 w 829624"/>
              <a:gd name="connsiteY30" fmla="*/ 316293 h 827786"/>
              <a:gd name="connsiteX31" fmla="*/ 371996 w 829624"/>
              <a:gd name="connsiteY31" fmla="*/ 315372 h 827786"/>
              <a:gd name="connsiteX32" fmla="*/ 352199 w 829624"/>
              <a:gd name="connsiteY32" fmla="*/ 308926 h 827786"/>
              <a:gd name="connsiteX33" fmla="*/ 251834 w 829624"/>
              <a:gd name="connsiteY33" fmla="*/ 133518 h 827786"/>
              <a:gd name="connsiteX34" fmla="*/ 258280 w 829624"/>
              <a:gd name="connsiteY34" fmla="*/ 113260 h 827786"/>
              <a:gd name="connsiteX35" fmla="*/ 409288 w 829624"/>
              <a:gd name="connsiteY35" fmla="*/ 76890 h 827786"/>
              <a:gd name="connsiteX36" fmla="*/ 415273 w 829624"/>
              <a:gd name="connsiteY36" fmla="*/ 46963 h 827786"/>
              <a:gd name="connsiteX37" fmla="*/ 48802 w 829624"/>
              <a:gd name="connsiteY37" fmla="*/ 412053 h 827786"/>
              <a:gd name="connsiteX38" fmla="*/ 413892 w 829624"/>
              <a:gd name="connsiteY38" fmla="*/ 778984 h 827786"/>
              <a:gd name="connsiteX39" fmla="*/ 781284 w 829624"/>
              <a:gd name="connsiteY39" fmla="*/ 415736 h 827786"/>
              <a:gd name="connsiteX40" fmla="*/ 415273 w 829624"/>
              <a:gd name="connsiteY40" fmla="*/ 46963 h 827786"/>
              <a:gd name="connsiteX41" fmla="*/ 416193 w 829624"/>
              <a:gd name="connsiteY41" fmla="*/ 3 h 827786"/>
              <a:gd name="connsiteX42" fmla="*/ 829624 w 829624"/>
              <a:gd name="connsiteY42" fmla="*/ 415276 h 827786"/>
              <a:gd name="connsiteX43" fmla="*/ 413431 w 829624"/>
              <a:gd name="connsiteY43" fmla="*/ 827786 h 827786"/>
              <a:gd name="connsiteX44" fmla="*/ 0 w 829624"/>
              <a:gd name="connsiteY44" fmla="*/ 412053 h 827786"/>
              <a:gd name="connsiteX45" fmla="*/ 416193 w 829624"/>
              <a:gd name="connsiteY45" fmla="*/ 3 h 82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829624" h="827786">
                <a:moveTo>
                  <a:pt x="536356" y="416658"/>
                </a:moveTo>
                <a:cubicBezTo>
                  <a:pt x="570425" y="417118"/>
                  <a:pt x="604494" y="416658"/>
                  <a:pt x="638563" y="416658"/>
                </a:cubicBezTo>
                <a:cubicBezTo>
                  <a:pt x="637642" y="417118"/>
                  <a:pt x="637642" y="417579"/>
                  <a:pt x="637642" y="418039"/>
                </a:cubicBezTo>
                <a:cubicBezTo>
                  <a:pt x="670330" y="418039"/>
                  <a:pt x="703478" y="418499"/>
                  <a:pt x="736165" y="417579"/>
                </a:cubicBezTo>
                <a:cubicBezTo>
                  <a:pt x="748596" y="417118"/>
                  <a:pt x="750898" y="421262"/>
                  <a:pt x="750437" y="432771"/>
                </a:cubicBezTo>
                <a:cubicBezTo>
                  <a:pt x="742611" y="547869"/>
                  <a:pt x="689206" y="636264"/>
                  <a:pt x="593905" y="700258"/>
                </a:cubicBezTo>
                <a:cubicBezTo>
                  <a:pt x="585157" y="706244"/>
                  <a:pt x="580093" y="705323"/>
                  <a:pt x="574568" y="695655"/>
                </a:cubicBezTo>
                <a:cubicBezTo>
                  <a:pt x="540960" y="636264"/>
                  <a:pt x="507351" y="577334"/>
                  <a:pt x="473282" y="518404"/>
                </a:cubicBezTo>
                <a:cubicBezTo>
                  <a:pt x="468218" y="509657"/>
                  <a:pt x="469139" y="504132"/>
                  <a:pt x="477426" y="498147"/>
                </a:cubicBezTo>
                <a:cubicBezTo>
                  <a:pt x="499985" y="481113"/>
                  <a:pt x="514257" y="459014"/>
                  <a:pt x="518401" y="430930"/>
                </a:cubicBezTo>
                <a:cubicBezTo>
                  <a:pt x="520242" y="419881"/>
                  <a:pt x="525767" y="416198"/>
                  <a:pt x="536356" y="416658"/>
                </a:cubicBezTo>
                <a:close/>
                <a:moveTo>
                  <a:pt x="90237" y="415277"/>
                </a:moveTo>
                <a:cubicBezTo>
                  <a:pt x="123846" y="415737"/>
                  <a:pt x="156994" y="415737"/>
                  <a:pt x="190602" y="415737"/>
                </a:cubicBezTo>
                <a:cubicBezTo>
                  <a:pt x="223290" y="415737"/>
                  <a:pt x="256438" y="416198"/>
                  <a:pt x="289126" y="415737"/>
                </a:cubicBezTo>
                <a:cubicBezTo>
                  <a:pt x="301096" y="415737"/>
                  <a:pt x="307081" y="419420"/>
                  <a:pt x="308923" y="431851"/>
                </a:cubicBezTo>
                <a:cubicBezTo>
                  <a:pt x="313066" y="459935"/>
                  <a:pt x="327799" y="482034"/>
                  <a:pt x="350358" y="498608"/>
                </a:cubicBezTo>
                <a:cubicBezTo>
                  <a:pt x="358645" y="504593"/>
                  <a:pt x="360486" y="509197"/>
                  <a:pt x="354962" y="518404"/>
                </a:cubicBezTo>
                <a:cubicBezTo>
                  <a:pt x="319972" y="577335"/>
                  <a:pt x="285903" y="636725"/>
                  <a:pt x="251834" y="696115"/>
                </a:cubicBezTo>
                <a:cubicBezTo>
                  <a:pt x="246770" y="704863"/>
                  <a:pt x="242166" y="706244"/>
                  <a:pt x="233879" y="700719"/>
                </a:cubicBezTo>
                <a:cubicBezTo>
                  <a:pt x="136736" y="635804"/>
                  <a:pt x="82871" y="546488"/>
                  <a:pt x="75965" y="429089"/>
                </a:cubicBezTo>
                <a:cubicBezTo>
                  <a:pt x="75505" y="417118"/>
                  <a:pt x="80569" y="415277"/>
                  <a:pt x="90237" y="415277"/>
                </a:cubicBezTo>
                <a:close/>
                <a:moveTo>
                  <a:pt x="413432" y="333788"/>
                </a:moveTo>
                <a:cubicBezTo>
                  <a:pt x="459011" y="333788"/>
                  <a:pt x="493540" y="368317"/>
                  <a:pt x="493080" y="413897"/>
                </a:cubicBezTo>
                <a:cubicBezTo>
                  <a:pt x="493080" y="459476"/>
                  <a:pt x="458550" y="493545"/>
                  <a:pt x="412972" y="493545"/>
                </a:cubicBezTo>
                <a:cubicBezTo>
                  <a:pt x="367392" y="493545"/>
                  <a:pt x="333323" y="459015"/>
                  <a:pt x="333323" y="413437"/>
                </a:cubicBezTo>
                <a:cubicBezTo>
                  <a:pt x="333323" y="367857"/>
                  <a:pt x="367852" y="333788"/>
                  <a:pt x="413432" y="333788"/>
                </a:cubicBezTo>
                <a:close/>
                <a:moveTo>
                  <a:pt x="409288" y="76890"/>
                </a:moveTo>
                <a:cubicBezTo>
                  <a:pt x="468218" y="75969"/>
                  <a:pt x="520703" y="89781"/>
                  <a:pt x="569964" y="114642"/>
                </a:cubicBezTo>
                <a:cubicBezTo>
                  <a:pt x="581935" y="120627"/>
                  <a:pt x="583316" y="126152"/>
                  <a:pt x="576410" y="137661"/>
                </a:cubicBezTo>
                <a:cubicBezTo>
                  <a:pt x="542801" y="194750"/>
                  <a:pt x="509653" y="251838"/>
                  <a:pt x="476505" y="309387"/>
                </a:cubicBezTo>
                <a:cubicBezTo>
                  <a:pt x="470980" y="319055"/>
                  <a:pt x="465456" y="321357"/>
                  <a:pt x="455327" y="316293"/>
                </a:cubicBezTo>
                <a:cubicBezTo>
                  <a:pt x="427704" y="303402"/>
                  <a:pt x="399620" y="303402"/>
                  <a:pt x="371996" y="315372"/>
                </a:cubicBezTo>
                <a:cubicBezTo>
                  <a:pt x="362328" y="319516"/>
                  <a:pt x="357264" y="317674"/>
                  <a:pt x="352199" y="308926"/>
                </a:cubicBezTo>
                <a:cubicBezTo>
                  <a:pt x="319051" y="250457"/>
                  <a:pt x="285443" y="191527"/>
                  <a:pt x="251834" y="133518"/>
                </a:cubicBezTo>
                <a:cubicBezTo>
                  <a:pt x="245389" y="122929"/>
                  <a:pt x="248612" y="118325"/>
                  <a:pt x="258280" y="113260"/>
                </a:cubicBezTo>
                <a:cubicBezTo>
                  <a:pt x="307542" y="89320"/>
                  <a:pt x="358185" y="75509"/>
                  <a:pt x="409288" y="76890"/>
                </a:cubicBezTo>
                <a:close/>
                <a:moveTo>
                  <a:pt x="415273" y="46963"/>
                </a:moveTo>
                <a:cubicBezTo>
                  <a:pt x="215003" y="46502"/>
                  <a:pt x="49262" y="211783"/>
                  <a:pt x="48802" y="412053"/>
                </a:cubicBezTo>
                <a:cubicBezTo>
                  <a:pt x="48802" y="615085"/>
                  <a:pt x="211320" y="778524"/>
                  <a:pt x="413892" y="778984"/>
                </a:cubicBezTo>
                <a:cubicBezTo>
                  <a:pt x="616464" y="778984"/>
                  <a:pt x="780824" y="616927"/>
                  <a:pt x="781284" y="415736"/>
                </a:cubicBezTo>
                <a:cubicBezTo>
                  <a:pt x="781744" y="212704"/>
                  <a:pt x="617845" y="47423"/>
                  <a:pt x="415273" y="46963"/>
                </a:cubicBezTo>
                <a:close/>
                <a:moveTo>
                  <a:pt x="416193" y="3"/>
                </a:moveTo>
                <a:cubicBezTo>
                  <a:pt x="644547" y="464"/>
                  <a:pt x="830084" y="186922"/>
                  <a:pt x="829624" y="415276"/>
                </a:cubicBezTo>
                <a:cubicBezTo>
                  <a:pt x="829164" y="642709"/>
                  <a:pt x="642245" y="828247"/>
                  <a:pt x="413431" y="827786"/>
                </a:cubicBezTo>
                <a:cubicBezTo>
                  <a:pt x="185537" y="827326"/>
                  <a:pt x="-460" y="640407"/>
                  <a:pt x="0" y="412053"/>
                </a:cubicBezTo>
                <a:cubicBezTo>
                  <a:pt x="921" y="183699"/>
                  <a:pt x="187379" y="-917"/>
                  <a:pt x="416193" y="3"/>
                </a:cubicBezTo>
                <a:close/>
              </a:path>
            </a:pathLst>
          </a:custGeom>
          <a:solidFill>
            <a:schemeClr val="accent4"/>
          </a:solidFill>
          <a:ln w="459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53" name="Freeform: Shape 18">
            <a:extLst>
              <a:ext uri="{FF2B5EF4-FFF2-40B4-BE49-F238E27FC236}">
                <a16:creationId xmlns:a16="http://schemas.microsoft.com/office/drawing/2014/main" id="{E48C6075-E063-4127-8984-325D44A3B77A}"/>
              </a:ext>
            </a:extLst>
          </p:cNvPr>
          <p:cNvSpPr/>
          <p:nvPr/>
        </p:nvSpPr>
        <p:spPr>
          <a:xfrm>
            <a:off x="3957126" y="2742791"/>
            <a:ext cx="513982" cy="426212"/>
          </a:xfrm>
          <a:custGeom>
            <a:avLst/>
            <a:gdLst>
              <a:gd name="connsiteX0" fmla="*/ 652747 w 958519"/>
              <a:gd name="connsiteY0" fmla="*/ 294854 h 794837"/>
              <a:gd name="connsiteX1" fmla="*/ 846112 w 958519"/>
              <a:gd name="connsiteY1" fmla="*/ 294854 h 794837"/>
              <a:gd name="connsiteX2" fmla="*/ 866369 w 958519"/>
              <a:gd name="connsiteY2" fmla="*/ 313270 h 794837"/>
              <a:gd name="connsiteX3" fmla="*/ 892151 w 958519"/>
              <a:gd name="connsiteY3" fmla="*/ 514000 h 794837"/>
              <a:gd name="connsiteX4" fmla="*/ 864527 w 958519"/>
              <a:gd name="connsiteY4" fmla="*/ 544846 h 794837"/>
              <a:gd name="connsiteX5" fmla="*/ 764623 w 958519"/>
              <a:gd name="connsiteY5" fmla="*/ 545307 h 794837"/>
              <a:gd name="connsiteX6" fmla="*/ 664256 w 958519"/>
              <a:gd name="connsiteY6" fmla="*/ 545307 h 794837"/>
              <a:gd name="connsiteX7" fmla="*/ 644920 w 958519"/>
              <a:gd name="connsiteY7" fmla="*/ 526431 h 794837"/>
              <a:gd name="connsiteX8" fmla="*/ 641880 w 958519"/>
              <a:gd name="connsiteY8" fmla="*/ 465357 h 794837"/>
              <a:gd name="connsiteX9" fmla="*/ 629441 w 958519"/>
              <a:gd name="connsiteY9" fmla="*/ 467387 h 794837"/>
              <a:gd name="connsiteX10" fmla="*/ 616525 w 958519"/>
              <a:gd name="connsiteY10" fmla="*/ 466971 h 794837"/>
              <a:gd name="connsiteX11" fmla="*/ 619140 w 958519"/>
              <a:gd name="connsiteY11" fmla="*/ 519985 h 794837"/>
              <a:gd name="connsiteX12" fmla="*/ 594278 w 958519"/>
              <a:gd name="connsiteY12" fmla="*/ 545767 h 794837"/>
              <a:gd name="connsiteX13" fmla="*/ 481942 w 958519"/>
              <a:gd name="connsiteY13" fmla="*/ 545306 h 794837"/>
              <a:gd name="connsiteX14" fmla="*/ 369607 w 958519"/>
              <a:gd name="connsiteY14" fmla="*/ 545306 h 794837"/>
              <a:gd name="connsiteX15" fmla="*/ 345666 w 958519"/>
              <a:gd name="connsiteY15" fmla="*/ 521826 h 794837"/>
              <a:gd name="connsiteX16" fmla="*/ 355795 w 958519"/>
              <a:gd name="connsiteY16" fmla="*/ 313269 h 794837"/>
              <a:gd name="connsiteX17" fmla="*/ 374211 w 958519"/>
              <a:gd name="connsiteY17" fmla="*/ 295775 h 794837"/>
              <a:gd name="connsiteX18" fmla="*/ 590135 w 958519"/>
              <a:gd name="connsiteY18" fmla="*/ 295775 h 794837"/>
              <a:gd name="connsiteX19" fmla="*/ 609011 w 958519"/>
              <a:gd name="connsiteY19" fmla="*/ 314651 h 794837"/>
              <a:gd name="connsiteX20" fmla="*/ 616342 w 958519"/>
              <a:gd name="connsiteY20" fmla="*/ 463262 h 794837"/>
              <a:gd name="connsiteX21" fmla="*/ 641779 w 958519"/>
              <a:gd name="connsiteY21" fmla="*/ 463326 h 794837"/>
              <a:gd name="connsiteX22" fmla="*/ 634331 w 958519"/>
              <a:gd name="connsiteY22" fmla="*/ 313730 h 794837"/>
              <a:gd name="connsiteX23" fmla="*/ 652747 w 958519"/>
              <a:gd name="connsiteY23" fmla="*/ 294854 h 794837"/>
              <a:gd name="connsiteX24" fmla="*/ 115471 w 958519"/>
              <a:gd name="connsiteY24" fmla="*/ 294854 h 794837"/>
              <a:gd name="connsiteX25" fmla="*/ 310677 w 958519"/>
              <a:gd name="connsiteY25" fmla="*/ 294854 h 794837"/>
              <a:gd name="connsiteX26" fmla="*/ 330474 w 958519"/>
              <a:gd name="connsiteY26" fmla="*/ 316032 h 794837"/>
              <a:gd name="connsiteX27" fmla="*/ 320346 w 958519"/>
              <a:gd name="connsiteY27" fmla="*/ 519985 h 794837"/>
              <a:gd name="connsiteX28" fmla="*/ 295024 w 958519"/>
              <a:gd name="connsiteY28" fmla="*/ 545307 h 794837"/>
              <a:gd name="connsiteX29" fmla="*/ 196499 w 958519"/>
              <a:gd name="connsiteY29" fmla="*/ 545307 h 794837"/>
              <a:gd name="connsiteX30" fmla="*/ 96134 w 958519"/>
              <a:gd name="connsiteY30" fmla="*/ 545307 h 794837"/>
              <a:gd name="connsiteX31" fmla="*/ 68050 w 958519"/>
              <a:gd name="connsiteY31" fmla="*/ 514460 h 794837"/>
              <a:gd name="connsiteX32" fmla="*/ 93832 w 958519"/>
              <a:gd name="connsiteY32" fmla="*/ 315572 h 794837"/>
              <a:gd name="connsiteX33" fmla="*/ 115471 w 958519"/>
              <a:gd name="connsiteY33" fmla="*/ 294854 h 794837"/>
              <a:gd name="connsiteX34" fmla="*/ 644460 w 958519"/>
              <a:gd name="connsiteY34" fmla="*/ 61896 h 794837"/>
              <a:gd name="connsiteX35" fmla="*/ 804215 w 958519"/>
              <a:gd name="connsiteY35" fmla="*/ 62357 h 794837"/>
              <a:gd name="connsiteX36" fmla="*/ 836443 w 958519"/>
              <a:gd name="connsiteY36" fmla="*/ 90901 h 794837"/>
              <a:gd name="connsiteX37" fmla="*/ 857621 w 958519"/>
              <a:gd name="connsiteY37" fmla="*/ 251118 h 794837"/>
              <a:gd name="connsiteX38" fmla="*/ 841968 w 958519"/>
              <a:gd name="connsiteY38" fmla="*/ 268153 h 794837"/>
              <a:gd name="connsiteX39" fmla="*/ 745746 w 958519"/>
              <a:gd name="connsiteY39" fmla="*/ 268153 h 794837"/>
              <a:gd name="connsiteX40" fmla="*/ 650905 w 958519"/>
              <a:gd name="connsiteY40" fmla="*/ 268153 h 794837"/>
              <a:gd name="connsiteX41" fmla="*/ 631109 w 958519"/>
              <a:gd name="connsiteY41" fmla="*/ 249737 h 794837"/>
              <a:gd name="connsiteX42" fmla="*/ 623282 w 958519"/>
              <a:gd name="connsiteY42" fmla="*/ 83074 h 794837"/>
              <a:gd name="connsiteX43" fmla="*/ 644460 w 958519"/>
              <a:gd name="connsiteY43" fmla="*/ 61896 h 794837"/>
              <a:gd name="connsiteX44" fmla="*/ 390324 w 958519"/>
              <a:gd name="connsiteY44" fmla="*/ 61896 h 794837"/>
              <a:gd name="connsiteX45" fmla="*/ 574941 w 958519"/>
              <a:gd name="connsiteY45" fmla="*/ 61896 h 794837"/>
              <a:gd name="connsiteX46" fmla="*/ 597500 w 958519"/>
              <a:gd name="connsiteY46" fmla="*/ 83074 h 794837"/>
              <a:gd name="connsiteX47" fmla="*/ 605327 w 958519"/>
              <a:gd name="connsiteY47" fmla="*/ 247895 h 794837"/>
              <a:gd name="connsiteX48" fmla="*/ 584609 w 958519"/>
              <a:gd name="connsiteY48" fmla="*/ 268152 h 794837"/>
              <a:gd name="connsiteX49" fmla="*/ 483323 w 958519"/>
              <a:gd name="connsiteY49" fmla="*/ 268152 h 794837"/>
              <a:gd name="connsiteX50" fmla="*/ 377894 w 958519"/>
              <a:gd name="connsiteY50" fmla="*/ 268152 h 794837"/>
              <a:gd name="connsiteX51" fmla="*/ 359478 w 958519"/>
              <a:gd name="connsiteY51" fmla="*/ 249276 h 794837"/>
              <a:gd name="connsiteX52" fmla="*/ 367305 w 958519"/>
              <a:gd name="connsiteY52" fmla="*/ 82614 h 794837"/>
              <a:gd name="connsiteX53" fmla="*/ 390324 w 958519"/>
              <a:gd name="connsiteY53" fmla="*/ 61896 h 794837"/>
              <a:gd name="connsiteX54" fmla="*/ 152302 w 958519"/>
              <a:gd name="connsiteY54" fmla="*/ 61896 h 794837"/>
              <a:gd name="connsiteX55" fmla="*/ 324488 w 958519"/>
              <a:gd name="connsiteY55" fmla="*/ 61896 h 794837"/>
              <a:gd name="connsiteX56" fmla="*/ 341522 w 958519"/>
              <a:gd name="connsiteY56" fmla="*/ 80312 h 794837"/>
              <a:gd name="connsiteX57" fmla="*/ 333696 w 958519"/>
              <a:gd name="connsiteY57" fmla="*/ 250197 h 794837"/>
              <a:gd name="connsiteX58" fmla="*/ 314820 w 958519"/>
              <a:gd name="connsiteY58" fmla="*/ 267692 h 794837"/>
              <a:gd name="connsiteX59" fmla="*/ 216757 w 958519"/>
              <a:gd name="connsiteY59" fmla="*/ 268152 h 794837"/>
              <a:gd name="connsiteX60" fmla="*/ 121916 w 958519"/>
              <a:gd name="connsiteY60" fmla="*/ 268152 h 794837"/>
              <a:gd name="connsiteX61" fmla="*/ 102580 w 958519"/>
              <a:gd name="connsiteY61" fmla="*/ 247435 h 794837"/>
              <a:gd name="connsiteX62" fmla="*/ 123758 w 958519"/>
              <a:gd name="connsiteY62" fmla="*/ 87217 h 794837"/>
              <a:gd name="connsiteX63" fmla="*/ 152302 w 958519"/>
              <a:gd name="connsiteY63" fmla="*/ 61896 h 794837"/>
              <a:gd name="connsiteX64" fmla="*/ 136187 w 958519"/>
              <a:gd name="connsiteY64" fmla="*/ 41639 h 794837"/>
              <a:gd name="connsiteX65" fmla="*/ 101198 w 958519"/>
              <a:gd name="connsiteY65" fmla="*/ 71564 h 794837"/>
              <a:gd name="connsiteX66" fmla="*/ 86465 w 958519"/>
              <a:gd name="connsiteY66" fmla="*/ 182979 h 794837"/>
              <a:gd name="connsiteX67" fmla="*/ 43188 w 958519"/>
              <a:gd name="connsiteY67" fmla="*/ 523209 h 794837"/>
              <a:gd name="connsiteX68" fmla="*/ 80020 w 958519"/>
              <a:gd name="connsiteY68" fmla="*/ 563723 h 794837"/>
              <a:gd name="connsiteX69" fmla="*/ 479180 w 958519"/>
              <a:gd name="connsiteY69" fmla="*/ 563723 h 794837"/>
              <a:gd name="connsiteX70" fmla="*/ 887546 w 958519"/>
              <a:gd name="connsiteY70" fmla="*/ 563263 h 794837"/>
              <a:gd name="connsiteX71" fmla="*/ 917932 w 958519"/>
              <a:gd name="connsiteY71" fmla="*/ 530115 h 794837"/>
              <a:gd name="connsiteX72" fmla="*/ 859462 w 958519"/>
              <a:gd name="connsiteY72" fmla="*/ 73406 h 794837"/>
              <a:gd name="connsiteX73" fmla="*/ 824012 w 958519"/>
              <a:gd name="connsiteY73" fmla="*/ 41639 h 794837"/>
              <a:gd name="connsiteX74" fmla="*/ 136187 w 958519"/>
              <a:gd name="connsiteY74" fmla="*/ 41639 h 794837"/>
              <a:gd name="connsiteX75" fmla="*/ 130202 w 958519"/>
              <a:gd name="connsiteY75" fmla="*/ 204 h 794837"/>
              <a:gd name="connsiteX76" fmla="*/ 342903 w 958519"/>
              <a:gd name="connsiteY76" fmla="*/ 204 h 794837"/>
              <a:gd name="connsiteX77" fmla="*/ 819408 w 958519"/>
              <a:gd name="connsiteY77" fmla="*/ 204 h 794837"/>
              <a:gd name="connsiteX78" fmla="*/ 899976 w 958519"/>
              <a:gd name="connsiteY78" fmla="*/ 71564 h 794837"/>
              <a:gd name="connsiteX79" fmla="*/ 957986 w 958519"/>
              <a:gd name="connsiteY79" fmla="*/ 528272 h 794837"/>
              <a:gd name="connsiteX80" fmla="*/ 904120 w 958519"/>
              <a:gd name="connsiteY80" fmla="*/ 636003 h 794837"/>
              <a:gd name="connsiteX81" fmla="*/ 870051 w 958519"/>
              <a:gd name="connsiteY81" fmla="*/ 643369 h 794837"/>
              <a:gd name="connsiteX82" fmla="*/ 707533 w 958519"/>
              <a:gd name="connsiteY82" fmla="*/ 643369 h 794837"/>
              <a:gd name="connsiteX83" fmla="*/ 536728 w 958519"/>
              <a:gd name="connsiteY83" fmla="*/ 642909 h 794837"/>
              <a:gd name="connsiteX84" fmla="*/ 521995 w 958519"/>
              <a:gd name="connsiteY84" fmla="*/ 661325 h 794837"/>
              <a:gd name="connsiteX85" fmla="*/ 547317 w 958519"/>
              <a:gd name="connsiteY85" fmla="*/ 770898 h 794837"/>
              <a:gd name="connsiteX86" fmla="*/ 531203 w 958519"/>
              <a:gd name="connsiteY86" fmla="*/ 792996 h 794837"/>
              <a:gd name="connsiteX87" fmla="*/ 423932 w 958519"/>
              <a:gd name="connsiteY87" fmla="*/ 792536 h 794837"/>
              <a:gd name="connsiteX88" fmla="*/ 411962 w 958519"/>
              <a:gd name="connsiteY88" fmla="*/ 775502 h 794837"/>
              <a:gd name="connsiteX89" fmla="*/ 436823 w 958519"/>
              <a:gd name="connsiteY89" fmla="*/ 664087 h 794837"/>
              <a:gd name="connsiteX90" fmla="*/ 419789 w 958519"/>
              <a:gd name="connsiteY90" fmla="*/ 643369 h 794837"/>
              <a:gd name="connsiteX91" fmla="*/ 103039 w 958519"/>
              <a:gd name="connsiteY91" fmla="*/ 643369 h 794837"/>
              <a:gd name="connsiteX92" fmla="*/ 832 w 958519"/>
              <a:gd name="connsiteY92" fmla="*/ 528732 h 794837"/>
              <a:gd name="connsiteX93" fmla="*/ 60683 w 958519"/>
              <a:gd name="connsiteY93" fmla="*/ 59594 h 794837"/>
              <a:gd name="connsiteX94" fmla="*/ 130202 w 958519"/>
              <a:gd name="connsiteY94" fmla="*/ 204 h 794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958519" h="794837">
                <a:moveTo>
                  <a:pt x="652747" y="294854"/>
                </a:moveTo>
                <a:cubicBezTo>
                  <a:pt x="717201" y="295314"/>
                  <a:pt x="781657" y="295314"/>
                  <a:pt x="846112" y="294854"/>
                </a:cubicBezTo>
                <a:cubicBezTo>
                  <a:pt x="859463" y="294854"/>
                  <a:pt x="864527" y="300379"/>
                  <a:pt x="866369" y="313270"/>
                </a:cubicBezTo>
                <a:cubicBezTo>
                  <a:pt x="874656" y="380026"/>
                  <a:pt x="883864" y="446783"/>
                  <a:pt x="892151" y="514000"/>
                </a:cubicBezTo>
                <a:cubicBezTo>
                  <a:pt x="894913" y="534257"/>
                  <a:pt x="885705" y="544846"/>
                  <a:pt x="864527" y="544846"/>
                </a:cubicBezTo>
                <a:cubicBezTo>
                  <a:pt x="831379" y="545767"/>
                  <a:pt x="797771" y="545307"/>
                  <a:pt x="764623" y="545307"/>
                </a:cubicBezTo>
                <a:cubicBezTo>
                  <a:pt x="731014" y="545307"/>
                  <a:pt x="697865" y="544846"/>
                  <a:pt x="664256" y="545307"/>
                </a:cubicBezTo>
                <a:cubicBezTo>
                  <a:pt x="650445" y="545307"/>
                  <a:pt x="645380" y="539782"/>
                  <a:pt x="644920" y="526431"/>
                </a:cubicBezTo>
                <a:lnTo>
                  <a:pt x="641880" y="465357"/>
                </a:lnTo>
                <a:lnTo>
                  <a:pt x="629441" y="467387"/>
                </a:lnTo>
                <a:lnTo>
                  <a:pt x="616525" y="466971"/>
                </a:lnTo>
                <a:lnTo>
                  <a:pt x="619140" y="519985"/>
                </a:lnTo>
                <a:cubicBezTo>
                  <a:pt x="620521" y="544386"/>
                  <a:pt x="618679" y="545767"/>
                  <a:pt x="594278" y="545767"/>
                </a:cubicBezTo>
                <a:cubicBezTo>
                  <a:pt x="556987" y="545306"/>
                  <a:pt x="519235" y="545306"/>
                  <a:pt x="481942" y="545306"/>
                </a:cubicBezTo>
                <a:cubicBezTo>
                  <a:pt x="444650" y="545306"/>
                  <a:pt x="406898" y="545306"/>
                  <a:pt x="369607" y="545306"/>
                </a:cubicBezTo>
                <a:cubicBezTo>
                  <a:pt x="346587" y="545306"/>
                  <a:pt x="344746" y="543925"/>
                  <a:pt x="345666" y="521826"/>
                </a:cubicBezTo>
                <a:cubicBezTo>
                  <a:pt x="348889" y="452307"/>
                  <a:pt x="352572" y="382788"/>
                  <a:pt x="355795" y="313269"/>
                </a:cubicBezTo>
                <a:cubicBezTo>
                  <a:pt x="356255" y="300839"/>
                  <a:pt x="361320" y="295314"/>
                  <a:pt x="374211" y="295775"/>
                </a:cubicBezTo>
                <a:cubicBezTo>
                  <a:pt x="446031" y="296235"/>
                  <a:pt x="518314" y="296235"/>
                  <a:pt x="590135" y="295775"/>
                </a:cubicBezTo>
                <a:cubicBezTo>
                  <a:pt x="603946" y="295775"/>
                  <a:pt x="608550" y="301760"/>
                  <a:pt x="609011" y="314651"/>
                </a:cubicBezTo>
                <a:lnTo>
                  <a:pt x="616342" y="463262"/>
                </a:lnTo>
                <a:lnTo>
                  <a:pt x="641779" y="463326"/>
                </a:lnTo>
                <a:lnTo>
                  <a:pt x="634331" y="313730"/>
                </a:lnTo>
                <a:cubicBezTo>
                  <a:pt x="633410" y="299918"/>
                  <a:pt x="638935" y="294854"/>
                  <a:pt x="652747" y="294854"/>
                </a:cubicBezTo>
                <a:close/>
                <a:moveTo>
                  <a:pt x="115471" y="294854"/>
                </a:moveTo>
                <a:cubicBezTo>
                  <a:pt x="180386" y="295314"/>
                  <a:pt x="245762" y="295314"/>
                  <a:pt x="310677" y="294854"/>
                </a:cubicBezTo>
                <a:cubicBezTo>
                  <a:pt x="326331" y="294854"/>
                  <a:pt x="330934" y="300839"/>
                  <a:pt x="330474" y="316032"/>
                </a:cubicBezTo>
                <a:cubicBezTo>
                  <a:pt x="326791" y="383710"/>
                  <a:pt x="323568" y="451847"/>
                  <a:pt x="320346" y="519985"/>
                </a:cubicBezTo>
                <a:cubicBezTo>
                  <a:pt x="319425" y="543005"/>
                  <a:pt x="317583" y="545307"/>
                  <a:pt x="295024" y="545307"/>
                </a:cubicBezTo>
                <a:cubicBezTo>
                  <a:pt x="261876" y="545767"/>
                  <a:pt x="229187" y="545307"/>
                  <a:pt x="196499" y="545307"/>
                </a:cubicBezTo>
                <a:cubicBezTo>
                  <a:pt x="162891" y="545307"/>
                  <a:pt x="129743" y="545767"/>
                  <a:pt x="96134" y="545307"/>
                </a:cubicBezTo>
                <a:cubicBezTo>
                  <a:pt x="74496" y="545307"/>
                  <a:pt x="65288" y="535638"/>
                  <a:pt x="68050" y="514460"/>
                </a:cubicBezTo>
                <a:cubicBezTo>
                  <a:pt x="76337" y="448164"/>
                  <a:pt x="85545" y="381868"/>
                  <a:pt x="93832" y="315572"/>
                </a:cubicBezTo>
                <a:cubicBezTo>
                  <a:pt x="95674" y="301760"/>
                  <a:pt x="100278" y="294854"/>
                  <a:pt x="115471" y="294854"/>
                </a:cubicBezTo>
                <a:close/>
                <a:moveTo>
                  <a:pt x="644460" y="61896"/>
                </a:moveTo>
                <a:cubicBezTo>
                  <a:pt x="697865" y="62357"/>
                  <a:pt x="750810" y="61896"/>
                  <a:pt x="804215" y="62357"/>
                </a:cubicBezTo>
                <a:cubicBezTo>
                  <a:pt x="826314" y="62357"/>
                  <a:pt x="833681" y="68802"/>
                  <a:pt x="836443" y="90901"/>
                </a:cubicBezTo>
                <a:cubicBezTo>
                  <a:pt x="843809" y="144306"/>
                  <a:pt x="850255" y="197713"/>
                  <a:pt x="857621" y="251118"/>
                </a:cubicBezTo>
                <a:cubicBezTo>
                  <a:pt x="859462" y="264009"/>
                  <a:pt x="853938" y="268153"/>
                  <a:pt x="841968" y="268153"/>
                </a:cubicBezTo>
                <a:cubicBezTo>
                  <a:pt x="810201" y="268153"/>
                  <a:pt x="777973" y="268153"/>
                  <a:pt x="745746" y="268153"/>
                </a:cubicBezTo>
                <a:cubicBezTo>
                  <a:pt x="713979" y="268153"/>
                  <a:pt x="682672" y="267692"/>
                  <a:pt x="650905" y="268153"/>
                </a:cubicBezTo>
                <a:cubicBezTo>
                  <a:pt x="637554" y="268153"/>
                  <a:pt x="631569" y="263088"/>
                  <a:pt x="631109" y="249737"/>
                </a:cubicBezTo>
                <a:cubicBezTo>
                  <a:pt x="628807" y="194030"/>
                  <a:pt x="626505" y="138782"/>
                  <a:pt x="623282" y="83074"/>
                </a:cubicBezTo>
                <a:cubicBezTo>
                  <a:pt x="622361" y="66500"/>
                  <a:pt x="628807" y="61436"/>
                  <a:pt x="644460" y="61896"/>
                </a:cubicBezTo>
                <a:close/>
                <a:moveTo>
                  <a:pt x="390324" y="61896"/>
                </a:moveTo>
                <a:cubicBezTo>
                  <a:pt x="452016" y="62817"/>
                  <a:pt x="513249" y="62817"/>
                  <a:pt x="574941" y="61896"/>
                </a:cubicBezTo>
                <a:cubicBezTo>
                  <a:pt x="591055" y="61896"/>
                  <a:pt x="597040" y="67881"/>
                  <a:pt x="597500" y="83074"/>
                </a:cubicBezTo>
                <a:cubicBezTo>
                  <a:pt x="599802" y="137861"/>
                  <a:pt x="602564" y="193109"/>
                  <a:pt x="605327" y="247895"/>
                </a:cubicBezTo>
                <a:cubicBezTo>
                  <a:pt x="606247" y="263549"/>
                  <a:pt x="599802" y="268152"/>
                  <a:pt x="584609" y="268152"/>
                </a:cubicBezTo>
                <a:cubicBezTo>
                  <a:pt x="551461" y="267692"/>
                  <a:pt x="517392" y="268152"/>
                  <a:pt x="483323" y="268152"/>
                </a:cubicBezTo>
                <a:cubicBezTo>
                  <a:pt x="448333" y="268152"/>
                  <a:pt x="412883" y="267692"/>
                  <a:pt x="377894" y="268152"/>
                </a:cubicBezTo>
                <a:cubicBezTo>
                  <a:pt x="364082" y="268152"/>
                  <a:pt x="358557" y="263088"/>
                  <a:pt x="359478" y="249276"/>
                </a:cubicBezTo>
                <a:cubicBezTo>
                  <a:pt x="362240" y="193569"/>
                  <a:pt x="365003" y="138321"/>
                  <a:pt x="367305" y="82614"/>
                </a:cubicBezTo>
                <a:cubicBezTo>
                  <a:pt x="367765" y="66961"/>
                  <a:pt x="374671" y="61436"/>
                  <a:pt x="390324" y="61896"/>
                </a:cubicBezTo>
                <a:close/>
                <a:moveTo>
                  <a:pt x="152302" y="61896"/>
                </a:moveTo>
                <a:cubicBezTo>
                  <a:pt x="209851" y="61896"/>
                  <a:pt x="266939" y="61896"/>
                  <a:pt x="324488" y="61896"/>
                </a:cubicBezTo>
                <a:cubicBezTo>
                  <a:pt x="337379" y="61896"/>
                  <a:pt x="342443" y="67881"/>
                  <a:pt x="341522" y="80312"/>
                </a:cubicBezTo>
                <a:cubicBezTo>
                  <a:pt x="338760" y="136940"/>
                  <a:pt x="335998" y="193569"/>
                  <a:pt x="333696" y="250197"/>
                </a:cubicBezTo>
                <a:cubicBezTo>
                  <a:pt x="333235" y="262627"/>
                  <a:pt x="327711" y="267692"/>
                  <a:pt x="314820" y="267692"/>
                </a:cubicBezTo>
                <a:cubicBezTo>
                  <a:pt x="282592" y="268152"/>
                  <a:pt x="249905" y="268152"/>
                  <a:pt x="216757" y="268152"/>
                </a:cubicBezTo>
                <a:cubicBezTo>
                  <a:pt x="184990" y="268152"/>
                  <a:pt x="153683" y="267692"/>
                  <a:pt x="121916" y="268152"/>
                </a:cubicBezTo>
                <a:cubicBezTo>
                  <a:pt x="106723" y="268613"/>
                  <a:pt x="100738" y="263088"/>
                  <a:pt x="102580" y="247435"/>
                </a:cubicBezTo>
                <a:cubicBezTo>
                  <a:pt x="109946" y="194029"/>
                  <a:pt x="116852" y="140623"/>
                  <a:pt x="123758" y="87217"/>
                </a:cubicBezTo>
                <a:cubicBezTo>
                  <a:pt x="126060" y="71104"/>
                  <a:pt x="135267" y="61896"/>
                  <a:pt x="152302" y="61896"/>
                </a:cubicBezTo>
                <a:close/>
                <a:moveTo>
                  <a:pt x="136187" y="41639"/>
                </a:moveTo>
                <a:cubicBezTo>
                  <a:pt x="112247" y="41639"/>
                  <a:pt x="104420" y="48084"/>
                  <a:pt x="101198" y="71564"/>
                </a:cubicBezTo>
                <a:cubicBezTo>
                  <a:pt x="95673" y="108396"/>
                  <a:pt x="91069" y="145687"/>
                  <a:pt x="86465" y="182979"/>
                </a:cubicBezTo>
                <a:cubicBezTo>
                  <a:pt x="72193" y="296696"/>
                  <a:pt x="57461" y="409953"/>
                  <a:pt x="43188" y="523209"/>
                </a:cubicBezTo>
                <a:cubicBezTo>
                  <a:pt x="38584" y="556817"/>
                  <a:pt x="45951" y="563723"/>
                  <a:pt x="80020" y="563723"/>
                </a:cubicBezTo>
                <a:cubicBezTo>
                  <a:pt x="213073" y="563723"/>
                  <a:pt x="346125" y="563723"/>
                  <a:pt x="479180" y="563723"/>
                </a:cubicBezTo>
                <a:cubicBezTo>
                  <a:pt x="615455" y="563723"/>
                  <a:pt x="751270" y="563723"/>
                  <a:pt x="887546" y="563263"/>
                </a:cubicBezTo>
                <a:cubicBezTo>
                  <a:pt x="912407" y="563263"/>
                  <a:pt x="921155" y="554055"/>
                  <a:pt x="917932" y="530115"/>
                </a:cubicBezTo>
                <a:cubicBezTo>
                  <a:pt x="898595" y="377725"/>
                  <a:pt x="878799" y="225795"/>
                  <a:pt x="859462" y="73406"/>
                </a:cubicBezTo>
                <a:cubicBezTo>
                  <a:pt x="856240" y="49005"/>
                  <a:pt x="848413" y="41639"/>
                  <a:pt x="824012" y="41639"/>
                </a:cubicBezTo>
                <a:cubicBezTo>
                  <a:pt x="594738" y="41639"/>
                  <a:pt x="365463" y="41639"/>
                  <a:pt x="136187" y="41639"/>
                </a:cubicBezTo>
                <a:close/>
                <a:moveTo>
                  <a:pt x="130202" y="204"/>
                </a:moveTo>
                <a:cubicBezTo>
                  <a:pt x="201102" y="-257"/>
                  <a:pt x="272002" y="204"/>
                  <a:pt x="342903" y="204"/>
                </a:cubicBezTo>
                <a:cubicBezTo>
                  <a:pt x="501738" y="204"/>
                  <a:pt x="660573" y="204"/>
                  <a:pt x="819408" y="204"/>
                </a:cubicBezTo>
                <a:cubicBezTo>
                  <a:pt x="869130" y="204"/>
                  <a:pt x="893991" y="22302"/>
                  <a:pt x="899976" y="71564"/>
                </a:cubicBezTo>
                <a:cubicBezTo>
                  <a:pt x="919313" y="223954"/>
                  <a:pt x="938649" y="376343"/>
                  <a:pt x="957986" y="528272"/>
                </a:cubicBezTo>
                <a:cubicBezTo>
                  <a:pt x="962590" y="566024"/>
                  <a:pt x="936808" y="617588"/>
                  <a:pt x="904120" y="636003"/>
                </a:cubicBezTo>
                <a:cubicBezTo>
                  <a:pt x="893531" y="641988"/>
                  <a:pt x="882021" y="643369"/>
                  <a:pt x="870051" y="643369"/>
                </a:cubicBezTo>
                <a:cubicBezTo>
                  <a:pt x="816646" y="643369"/>
                  <a:pt x="761859" y="643369"/>
                  <a:pt x="707533" y="643369"/>
                </a:cubicBezTo>
                <a:cubicBezTo>
                  <a:pt x="650445" y="643369"/>
                  <a:pt x="593817" y="643830"/>
                  <a:pt x="536728" y="642909"/>
                </a:cubicBezTo>
                <a:cubicBezTo>
                  <a:pt x="521995" y="642909"/>
                  <a:pt x="518312" y="647053"/>
                  <a:pt x="521995" y="661325"/>
                </a:cubicBezTo>
                <a:cubicBezTo>
                  <a:pt x="530743" y="697696"/>
                  <a:pt x="538109" y="734527"/>
                  <a:pt x="547317" y="770898"/>
                </a:cubicBezTo>
                <a:cubicBezTo>
                  <a:pt x="551461" y="786551"/>
                  <a:pt x="546857" y="792076"/>
                  <a:pt x="531203" y="792996"/>
                </a:cubicBezTo>
                <a:cubicBezTo>
                  <a:pt x="495293" y="795298"/>
                  <a:pt x="459843" y="795759"/>
                  <a:pt x="423932" y="792536"/>
                </a:cubicBezTo>
                <a:cubicBezTo>
                  <a:pt x="411502" y="791615"/>
                  <a:pt x="409200" y="786551"/>
                  <a:pt x="411962" y="775502"/>
                </a:cubicBezTo>
                <a:cubicBezTo>
                  <a:pt x="420709" y="738210"/>
                  <a:pt x="428536" y="701379"/>
                  <a:pt x="436823" y="664087"/>
                </a:cubicBezTo>
                <a:cubicBezTo>
                  <a:pt x="441427" y="644290"/>
                  <a:pt x="440506" y="643369"/>
                  <a:pt x="419789" y="643369"/>
                </a:cubicBezTo>
                <a:cubicBezTo>
                  <a:pt x="314358" y="643369"/>
                  <a:pt x="208929" y="643369"/>
                  <a:pt x="103039" y="643369"/>
                </a:cubicBezTo>
                <a:cubicBezTo>
                  <a:pt x="41347" y="643369"/>
                  <a:pt x="-6994" y="589964"/>
                  <a:pt x="832" y="528732"/>
                </a:cubicBezTo>
                <a:cubicBezTo>
                  <a:pt x="20168" y="372199"/>
                  <a:pt x="40426" y="216127"/>
                  <a:pt x="60683" y="59594"/>
                </a:cubicBezTo>
                <a:cubicBezTo>
                  <a:pt x="65287" y="24144"/>
                  <a:pt x="93371" y="664"/>
                  <a:pt x="130202" y="204"/>
                </a:cubicBezTo>
                <a:close/>
              </a:path>
            </a:pathLst>
          </a:custGeom>
          <a:solidFill>
            <a:schemeClr val="accent1"/>
          </a:solidFill>
          <a:ln w="459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054" name="Group 19">
            <a:extLst>
              <a:ext uri="{FF2B5EF4-FFF2-40B4-BE49-F238E27FC236}">
                <a16:creationId xmlns:a16="http://schemas.microsoft.com/office/drawing/2014/main" id="{EE34ED68-EF10-4837-ACC7-F6B44E5421AD}"/>
              </a:ext>
            </a:extLst>
          </p:cNvPr>
          <p:cNvGrpSpPr/>
          <p:nvPr/>
        </p:nvGrpSpPr>
        <p:grpSpPr>
          <a:xfrm>
            <a:off x="833465" y="4461154"/>
            <a:ext cx="2381142" cy="1829072"/>
            <a:chOff x="3937346" y="4320643"/>
            <a:chExt cx="2381142" cy="1829072"/>
          </a:xfrm>
        </p:grpSpPr>
        <p:grpSp>
          <p:nvGrpSpPr>
            <p:cNvPr id="2055" name="Group 20">
              <a:extLst>
                <a:ext uri="{FF2B5EF4-FFF2-40B4-BE49-F238E27FC236}">
                  <a16:creationId xmlns:a16="http://schemas.microsoft.com/office/drawing/2014/main" id="{81D875C4-B39E-4436-B595-6662BA2F8144}"/>
                </a:ext>
              </a:extLst>
            </p:cNvPr>
            <p:cNvGrpSpPr/>
            <p:nvPr/>
          </p:nvGrpSpPr>
          <p:grpSpPr>
            <a:xfrm>
              <a:off x="3937346" y="4320643"/>
              <a:ext cx="2372919" cy="358073"/>
              <a:chOff x="8082213" y="4706509"/>
              <a:chExt cx="3183338" cy="358073"/>
            </a:xfrm>
          </p:grpSpPr>
          <p:sp>
            <p:nvSpPr>
              <p:cNvPr id="2057" name="TextBox 2056">
                <a:extLst>
                  <a:ext uri="{FF2B5EF4-FFF2-40B4-BE49-F238E27FC236}">
                    <a16:creationId xmlns:a16="http://schemas.microsoft.com/office/drawing/2014/main" id="{AC544813-70ED-48E7-AB85-6E369CB40326}"/>
                  </a:ext>
                </a:extLst>
              </p:cNvPr>
              <p:cNvSpPr txBox="1"/>
              <p:nvPr/>
            </p:nvSpPr>
            <p:spPr>
              <a:xfrm>
                <a:off x="8114506" y="4758115"/>
                <a:ext cx="3151045" cy="306467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2058" name="TextBox 2057">
                <a:extLst>
                  <a:ext uri="{FF2B5EF4-FFF2-40B4-BE49-F238E27FC236}">
                    <a16:creationId xmlns:a16="http://schemas.microsoft.com/office/drawing/2014/main" id="{E5136694-1453-486F-BB01-0716698A437E}"/>
                  </a:ext>
                </a:extLst>
              </p:cNvPr>
              <p:cNvSpPr txBox="1"/>
              <p:nvPr/>
            </p:nvSpPr>
            <p:spPr>
              <a:xfrm>
                <a:off x="8082213" y="4706509"/>
                <a:ext cx="3151045" cy="30646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accent4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4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2056" name="TextBox 2055">
              <a:extLst>
                <a:ext uri="{FF2B5EF4-FFF2-40B4-BE49-F238E27FC236}">
                  <a16:creationId xmlns:a16="http://schemas.microsoft.com/office/drawing/2014/main" id="{263924AE-8B11-4C3C-AFF9-6F3111857004}"/>
                </a:ext>
              </a:extLst>
            </p:cNvPr>
            <p:cNvSpPr txBox="1"/>
            <p:nvPr/>
          </p:nvSpPr>
          <p:spPr>
            <a:xfrm>
              <a:off x="3969640" y="4764720"/>
              <a:ext cx="23488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59" name="Group 24">
            <a:extLst>
              <a:ext uri="{FF2B5EF4-FFF2-40B4-BE49-F238E27FC236}">
                <a16:creationId xmlns:a16="http://schemas.microsoft.com/office/drawing/2014/main" id="{5941B115-966E-4623-9DD2-40A422FD3B2B}"/>
              </a:ext>
            </a:extLst>
          </p:cNvPr>
          <p:cNvGrpSpPr/>
          <p:nvPr/>
        </p:nvGrpSpPr>
        <p:grpSpPr>
          <a:xfrm>
            <a:off x="8996443" y="4419513"/>
            <a:ext cx="2381142" cy="1829072"/>
            <a:chOff x="3937346" y="1720430"/>
            <a:chExt cx="2381142" cy="1829072"/>
          </a:xfrm>
        </p:grpSpPr>
        <p:grpSp>
          <p:nvGrpSpPr>
            <p:cNvPr id="2060" name="Group 25">
              <a:extLst>
                <a:ext uri="{FF2B5EF4-FFF2-40B4-BE49-F238E27FC236}">
                  <a16:creationId xmlns:a16="http://schemas.microsoft.com/office/drawing/2014/main" id="{A005815D-6E1B-44AC-BA82-F41218B6C335}"/>
                </a:ext>
              </a:extLst>
            </p:cNvPr>
            <p:cNvGrpSpPr/>
            <p:nvPr/>
          </p:nvGrpSpPr>
          <p:grpSpPr>
            <a:xfrm>
              <a:off x="3937346" y="1720430"/>
              <a:ext cx="2372919" cy="358073"/>
              <a:chOff x="8082213" y="1735109"/>
              <a:chExt cx="3183338" cy="358073"/>
            </a:xfrm>
          </p:grpSpPr>
          <p:sp>
            <p:nvSpPr>
              <p:cNvPr id="2062" name="TextBox 2061">
                <a:extLst>
                  <a:ext uri="{FF2B5EF4-FFF2-40B4-BE49-F238E27FC236}">
                    <a16:creationId xmlns:a16="http://schemas.microsoft.com/office/drawing/2014/main" id="{9E33400C-DA18-4963-A6FA-1A654D87F4A9}"/>
                  </a:ext>
                </a:extLst>
              </p:cNvPr>
              <p:cNvSpPr txBox="1"/>
              <p:nvPr/>
            </p:nvSpPr>
            <p:spPr>
              <a:xfrm>
                <a:off x="8114506" y="1786715"/>
                <a:ext cx="3151045" cy="306467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2063" name="TextBox 2062">
                <a:extLst>
                  <a:ext uri="{FF2B5EF4-FFF2-40B4-BE49-F238E27FC236}">
                    <a16:creationId xmlns:a16="http://schemas.microsoft.com/office/drawing/2014/main" id="{1A164026-0685-42C3-980C-90554B0F7580}"/>
                  </a:ext>
                </a:extLst>
              </p:cNvPr>
              <p:cNvSpPr txBox="1"/>
              <p:nvPr/>
            </p:nvSpPr>
            <p:spPr>
              <a:xfrm>
                <a:off x="8082213" y="1735109"/>
                <a:ext cx="3151045" cy="30646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accent3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3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2061" name="TextBox 2060">
              <a:extLst>
                <a:ext uri="{FF2B5EF4-FFF2-40B4-BE49-F238E27FC236}">
                  <a16:creationId xmlns:a16="http://schemas.microsoft.com/office/drawing/2014/main" id="{4396A210-E412-4596-BAEF-698FF0EC83E6}"/>
                </a:ext>
              </a:extLst>
            </p:cNvPr>
            <p:cNvSpPr txBox="1"/>
            <p:nvPr/>
          </p:nvSpPr>
          <p:spPr>
            <a:xfrm>
              <a:off x="3969640" y="2164507"/>
              <a:ext cx="23488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64" name="Group 29">
            <a:extLst>
              <a:ext uri="{FF2B5EF4-FFF2-40B4-BE49-F238E27FC236}">
                <a16:creationId xmlns:a16="http://schemas.microsoft.com/office/drawing/2014/main" id="{066AFCCF-E1A0-4336-9989-FDD60549C9D9}"/>
              </a:ext>
            </a:extLst>
          </p:cNvPr>
          <p:cNvGrpSpPr/>
          <p:nvPr/>
        </p:nvGrpSpPr>
        <p:grpSpPr>
          <a:xfrm>
            <a:off x="8996443" y="1748162"/>
            <a:ext cx="2381142" cy="1829072"/>
            <a:chOff x="862040" y="4320645"/>
            <a:chExt cx="2381142" cy="1829072"/>
          </a:xfrm>
        </p:grpSpPr>
        <p:grpSp>
          <p:nvGrpSpPr>
            <p:cNvPr id="2065" name="Group 30">
              <a:extLst>
                <a:ext uri="{FF2B5EF4-FFF2-40B4-BE49-F238E27FC236}">
                  <a16:creationId xmlns:a16="http://schemas.microsoft.com/office/drawing/2014/main" id="{1738DAB8-142E-466D-B73C-9B12913A45E4}"/>
                </a:ext>
              </a:extLst>
            </p:cNvPr>
            <p:cNvGrpSpPr/>
            <p:nvPr/>
          </p:nvGrpSpPr>
          <p:grpSpPr>
            <a:xfrm>
              <a:off x="862040" y="4320645"/>
              <a:ext cx="2372919" cy="358073"/>
              <a:chOff x="869475" y="4706511"/>
              <a:chExt cx="3183338" cy="358073"/>
            </a:xfrm>
          </p:grpSpPr>
          <p:sp>
            <p:nvSpPr>
              <p:cNvPr id="2067" name="TextBox 2066">
                <a:extLst>
                  <a:ext uri="{FF2B5EF4-FFF2-40B4-BE49-F238E27FC236}">
                    <a16:creationId xmlns:a16="http://schemas.microsoft.com/office/drawing/2014/main" id="{FA909070-3EE7-4AE6-ACAC-1673ED48ED73}"/>
                  </a:ext>
                </a:extLst>
              </p:cNvPr>
              <p:cNvSpPr txBox="1"/>
              <p:nvPr/>
            </p:nvSpPr>
            <p:spPr>
              <a:xfrm>
                <a:off x="901768" y="4758117"/>
                <a:ext cx="3151045" cy="306467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2068" name="TextBox 2067">
                <a:extLst>
                  <a:ext uri="{FF2B5EF4-FFF2-40B4-BE49-F238E27FC236}">
                    <a16:creationId xmlns:a16="http://schemas.microsoft.com/office/drawing/2014/main" id="{B801EF79-4B19-43A9-BA33-FF57DFF8D6C0}"/>
                  </a:ext>
                </a:extLst>
              </p:cNvPr>
              <p:cNvSpPr txBox="1"/>
              <p:nvPr/>
            </p:nvSpPr>
            <p:spPr>
              <a:xfrm>
                <a:off x="869475" y="4706511"/>
                <a:ext cx="3151045" cy="30646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2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2066" name="TextBox 2065">
              <a:extLst>
                <a:ext uri="{FF2B5EF4-FFF2-40B4-BE49-F238E27FC236}">
                  <a16:creationId xmlns:a16="http://schemas.microsoft.com/office/drawing/2014/main" id="{D7124287-8B77-47FB-B472-A0F85F80A2A1}"/>
                </a:ext>
              </a:extLst>
            </p:cNvPr>
            <p:cNvSpPr txBox="1"/>
            <p:nvPr/>
          </p:nvSpPr>
          <p:spPr>
            <a:xfrm>
              <a:off x="894334" y="4764722"/>
              <a:ext cx="23488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69" name="Group 34">
            <a:extLst>
              <a:ext uri="{FF2B5EF4-FFF2-40B4-BE49-F238E27FC236}">
                <a16:creationId xmlns:a16="http://schemas.microsoft.com/office/drawing/2014/main" id="{E61D94B2-7D60-403A-BF31-3E71D1F32F59}"/>
              </a:ext>
            </a:extLst>
          </p:cNvPr>
          <p:cNvGrpSpPr/>
          <p:nvPr/>
        </p:nvGrpSpPr>
        <p:grpSpPr>
          <a:xfrm>
            <a:off x="833465" y="1802893"/>
            <a:ext cx="2381142" cy="1829072"/>
            <a:chOff x="862040" y="1720432"/>
            <a:chExt cx="2381142" cy="1829072"/>
          </a:xfrm>
        </p:grpSpPr>
        <p:grpSp>
          <p:nvGrpSpPr>
            <p:cNvPr id="2070" name="Group 35">
              <a:extLst>
                <a:ext uri="{FF2B5EF4-FFF2-40B4-BE49-F238E27FC236}">
                  <a16:creationId xmlns:a16="http://schemas.microsoft.com/office/drawing/2014/main" id="{1B7EDA48-CD87-4206-BE2B-9F2C6702AA3E}"/>
                </a:ext>
              </a:extLst>
            </p:cNvPr>
            <p:cNvGrpSpPr/>
            <p:nvPr/>
          </p:nvGrpSpPr>
          <p:grpSpPr>
            <a:xfrm>
              <a:off x="862040" y="1720432"/>
              <a:ext cx="2372919" cy="358073"/>
              <a:chOff x="869475" y="1735111"/>
              <a:chExt cx="3183338" cy="358073"/>
            </a:xfrm>
          </p:grpSpPr>
          <p:sp>
            <p:nvSpPr>
              <p:cNvPr id="2072" name="TextBox 2071">
                <a:extLst>
                  <a:ext uri="{FF2B5EF4-FFF2-40B4-BE49-F238E27FC236}">
                    <a16:creationId xmlns:a16="http://schemas.microsoft.com/office/drawing/2014/main" id="{F91721AA-C57A-4835-8F2D-12EFCD39C371}"/>
                  </a:ext>
                </a:extLst>
              </p:cNvPr>
              <p:cNvSpPr txBox="1"/>
              <p:nvPr/>
            </p:nvSpPr>
            <p:spPr>
              <a:xfrm>
                <a:off x="901768" y="1786717"/>
                <a:ext cx="3151045" cy="306467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2073" name="TextBox 2072">
                <a:extLst>
                  <a:ext uri="{FF2B5EF4-FFF2-40B4-BE49-F238E27FC236}">
                    <a16:creationId xmlns:a16="http://schemas.microsoft.com/office/drawing/2014/main" id="{812F521E-BF9A-4AB9-AA93-BAF0F212BD2B}"/>
                  </a:ext>
                </a:extLst>
              </p:cNvPr>
              <p:cNvSpPr txBox="1"/>
              <p:nvPr/>
            </p:nvSpPr>
            <p:spPr>
              <a:xfrm>
                <a:off x="869475" y="1735111"/>
                <a:ext cx="3151045" cy="30646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1"/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2071" name="TextBox 2070">
              <a:extLst>
                <a:ext uri="{FF2B5EF4-FFF2-40B4-BE49-F238E27FC236}">
                  <a16:creationId xmlns:a16="http://schemas.microsoft.com/office/drawing/2014/main" id="{4B9D32EB-89E7-48FE-806C-A9F411067F7C}"/>
                </a:ext>
              </a:extLst>
            </p:cNvPr>
            <p:cNvSpPr txBox="1"/>
            <p:nvPr/>
          </p:nvSpPr>
          <p:spPr>
            <a:xfrm>
              <a:off x="894334" y="2164509"/>
              <a:ext cx="234884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5">
      <a:dk1>
        <a:sysClr val="windowText" lastClr="000000"/>
      </a:dk1>
      <a:lt1>
        <a:sysClr val="window" lastClr="FFFFFF"/>
      </a:lt1>
      <a:dk2>
        <a:srgbClr val="44546A"/>
      </a:dk2>
      <a:lt2>
        <a:srgbClr val="CBCBCB"/>
      </a:lt2>
      <a:accent1>
        <a:srgbClr val="B1D9C7"/>
      </a:accent1>
      <a:accent2>
        <a:srgbClr val="62C1C5"/>
      </a:accent2>
      <a:accent3>
        <a:srgbClr val="FDD247"/>
      </a:accent3>
      <a:accent4>
        <a:srgbClr val="F7A60B"/>
      </a:accent4>
      <a:accent5>
        <a:srgbClr val="576868"/>
      </a:accent5>
      <a:accent6>
        <a:srgbClr val="CBCBCB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12514</TotalTime>
  <Words>164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115</cp:revision>
  <dcterms:created xsi:type="dcterms:W3CDTF">2018-02-18T19:39:47Z</dcterms:created>
  <dcterms:modified xsi:type="dcterms:W3CDTF">2022-10-25T04:13:13Z</dcterms:modified>
</cp:coreProperties>
</file>