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51" name="자유형: 도형 2150">
            <a:extLst>
              <a:ext uri="{FF2B5EF4-FFF2-40B4-BE49-F238E27FC236}">
                <a16:creationId xmlns:a16="http://schemas.microsoft.com/office/drawing/2014/main" id="{B8A3E6A6-8F9E-4678-AADF-D3031366CB0E}"/>
              </a:ext>
            </a:extLst>
          </p:cNvPr>
          <p:cNvSpPr/>
          <p:nvPr/>
        </p:nvSpPr>
        <p:spPr>
          <a:xfrm>
            <a:off x="9198830" y="1895357"/>
            <a:ext cx="1989634" cy="1593077"/>
          </a:xfrm>
          <a:custGeom>
            <a:avLst/>
            <a:gdLst>
              <a:gd name="connsiteX0" fmla="*/ 9809 w 1989634"/>
              <a:gd name="connsiteY0" fmla="*/ 0 h 1593077"/>
              <a:gd name="connsiteX1" fmla="*/ 151641 w 1989634"/>
              <a:gd name="connsiteY1" fmla="*/ 7162 h 1593077"/>
              <a:gd name="connsiteX2" fmla="*/ 1595440 w 1989634"/>
              <a:gd name="connsiteY2" fmla="*/ 849137 h 1593077"/>
              <a:gd name="connsiteX3" fmla="*/ 1694750 w 1989634"/>
              <a:gd name="connsiteY3" fmla="*/ 1008263 h 1593077"/>
              <a:gd name="connsiteX4" fmla="*/ 1989634 w 1989634"/>
              <a:gd name="connsiteY4" fmla="*/ 912449 h 1593077"/>
              <a:gd name="connsiteX5" fmla="*/ 1658536 w 1989634"/>
              <a:gd name="connsiteY5" fmla="*/ 1593077 h 1593077"/>
              <a:gd name="connsiteX6" fmla="*/ 990610 w 1989634"/>
              <a:gd name="connsiteY6" fmla="*/ 1237052 h 1593077"/>
              <a:gd name="connsiteX7" fmla="*/ 1144818 w 1989634"/>
              <a:gd name="connsiteY7" fmla="*/ 1186946 h 1593077"/>
              <a:gd name="connsiteX8" fmla="*/ 1061802 w 1989634"/>
              <a:gd name="connsiteY8" fmla="*/ 1077303 h 1593077"/>
              <a:gd name="connsiteX9" fmla="*/ 94188 w 1989634"/>
              <a:gd name="connsiteY9" fmla="*/ 566185 h 1593077"/>
              <a:gd name="connsiteX10" fmla="*/ 0 w 1989634"/>
              <a:gd name="connsiteY10" fmla="*/ 561429 h 1593077"/>
              <a:gd name="connsiteX11" fmla="*/ 296192 w 1989634"/>
              <a:gd name="connsiteY11" fmla="*/ 275988 h 159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9634" h="1593077">
                <a:moveTo>
                  <a:pt x="9809" y="0"/>
                </a:moveTo>
                <a:lnTo>
                  <a:pt x="151641" y="7162"/>
                </a:lnTo>
                <a:cubicBezTo>
                  <a:pt x="747065" y="67631"/>
                  <a:pt x="1266200" y="386158"/>
                  <a:pt x="1595440" y="849137"/>
                </a:cubicBezTo>
                <a:lnTo>
                  <a:pt x="1694750" y="1008263"/>
                </a:lnTo>
                <a:lnTo>
                  <a:pt x="1989634" y="912449"/>
                </a:lnTo>
                <a:lnTo>
                  <a:pt x="1658536" y="1593077"/>
                </a:lnTo>
                <a:lnTo>
                  <a:pt x="990610" y="1237052"/>
                </a:lnTo>
                <a:lnTo>
                  <a:pt x="1144818" y="1186946"/>
                </a:lnTo>
                <a:lnTo>
                  <a:pt x="1061802" y="1077303"/>
                </a:lnTo>
                <a:cubicBezTo>
                  <a:pt x="823789" y="795815"/>
                  <a:pt x="481308" y="605499"/>
                  <a:pt x="94188" y="566185"/>
                </a:cubicBezTo>
                <a:lnTo>
                  <a:pt x="0" y="561429"/>
                </a:lnTo>
                <a:lnTo>
                  <a:pt x="296192" y="27598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2" name="자유형: 도형 2151">
            <a:extLst>
              <a:ext uri="{FF2B5EF4-FFF2-40B4-BE49-F238E27FC236}">
                <a16:creationId xmlns:a16="http://schemas.microsoft.com/office/drawing/2014/main" id="{3CB8185A-CA62-485C-96D6-6B4C73432570}"/>
              </a:ext>
            </a:extLst>
          </p:cNvPr>
          <p:cNvSpPr/>
          <p:nvPr/>
        </p:nvSpPr>
        <p:spPr>
          <a:xfrm>
            <a:off x="7232683" y="1646125"/>
            <a:ext cx="2107820" cy="1737654"/>
          </a:xfrm>
          <a:custGeom>
            <a:avLst/>
            <a:gdLst>
              <a:gd name="connsiteX0" fmla="*/ 1562820 w 2107820"/>
              <a:gd name="connsiteY0" fmla="*/ 0 h 1737654"/>
              <a:gd name="connsiteX1" fmla="*/ 2107820 w 2107820"/>
              <a:gd name="connsiteY1" fmla="*/ 525219 h 1737654"/>
              <a:gd name="connsiteX2" fmla="*/ 1562820 w 2107820"/>
              <a:gd name="connsiteY2" fmla="*/ 1050437 h 1737654"/>
              <a:gd name="connsiteX3" fmla="*/ 1562820 w 2107820"/>
              <a:gd name="connsiteY3" fmla="*/ 851985 h 1737654"/>
              <a:gd name="connsiteX4" fmla="*/ 1441822 w 2107820"/>
              <a:gd name="connsiteY4" fmla="*/ 884699 h 1737654"/>
              <a:gd name="connsiteX5" fmla="*/ 563439 w 2107820"/>
              <a:gd name="connsiteY5" fmla="*/ 1700972 h 1737654"/>
              <a:gd name="connsiteX6" fmla="*/ 550013 w 2107820"/>
              <a:gd name="connsiteY6" fmla="*/ 1737654 h 1737654"/>
              <a:gd name="connsiteX7" fmla="*/ 386305 w 2107820"/>
              <a:gd name="connsiteY7" fmla="*/ 1401123 h 1737654"/>
              <a:gd name="connsiteX8" fmla="*/ 0 w 2107820"/>
              <a:gd name="connsiteY8" fmla="*/ 1607036 h 1737654"/>
              <a:gd name="connsiteX9" fmla="*/ 45674 w 2107820"/>
              <a:gd name="connsiteY9" fmla="*/ 1482246 h 1737654"/>
              <a:gd name="connsiteX10" fmla="*/ 1429251 w 2107820"/>
              <a:gd name="connsiteY10" fmla="*/ 303576 h 1737654"/>
              <a:gd name="connsiteX11" fmla="*/ 1562820 w 2107820"/>
              <a:gd name="connsiteY11" fmla="*/ 275819 h 1737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07820" h="1737654">
                <a:moveTo>
                  <a:pt x="1562820" y="0"/>
                </a:moveTo>
                <a:lnTo>
                  <a:pt x="2107820" y="525219"/>
                </a:lnTo>
                <a:lnTo>
                  <a:pt x="1562820" y="1050437"/>
                </a:lnTo>
                <a:lnTo>
                  <a:pt x="1562820" y="851985"/>
                </a:lnTo>
                <a:lnTo>
                  <a:pt x="1441822" y="884699"/>
                </a:lnTo>
                <a:cubicBezTo>
                  <a:pt x="1045457" y="1018829"/>
                  <a:pt x="725306" y="1318276"/>
                  <a:pt x="563439" y="1700972"/>
                </a:cubicBezTo>
                <a:lnTo>
                  <a:pt x="550013" y="1737654"/>
                </a:lnTo>
                <a:lnTo>
                  <a:pt x="386305" y="1401123"/>
                </a:lnTo>
                <a:lnTo>
                  <a:pt x="0" y="1607036"/>
                </a:lnTo>
                <a:lnTo>
                  <a:pt x="45674" y="1482246"/>
                </a:lnTo>
                <a:cubicBezTo>
                  <a:pt x="292150" y="899514"/>
                  <a:pt x="803745" y="456221"/>
                  <a:pt x="1429251" y="303576"/>
                </a:cubicBezTo>
                <a:lnTo>
                  <a:pt x="1562820" y="27581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3" name="자유형: 도형 2152">
            <a:extLst>
              <a:ext uri="{FF2B5EF4-FFF2-40B4-BE49-F238E27FC236}">
                <a16:creationId xmlns:a16="http://schemas.microsoft.com/office/drawing/2014/main" id="{04F48352-996E-4253-A360-0FD1D04F7F46}"/>
              </a:ext>
            </a:extLst>
          </p:cNvPr>
          <p:cNvSpPr/>
          <p:nvPr/>
        </p:nvSpPr>
        <p:spPr>
          <a:xfrm>
            <a:off x="10055426" y="3296238"/>
            <a:ext cx="1112303" cy="2234569"/>
          </a:xfrm>
          <a:custGeom>
            <a:avLst/>
            <a:gdLst>
              <a:gd name="connsiteX0" fmla="*/ 1014669 w 1112303"/>
              <a:gd name="connsiteY0" fmla="*/ 0 h 2234569"/>
              <a:gd name="connsiteX1" fmla="*/ 1021298 w 1112303"/>
              <a:gd name="connsiteY1" fmla="*/ 18110 h 2234569"/>
              <a:gd name="connsiteX2" fmla="*/ 1112303 w 1112303"/>
              <a:gd name="connsiteY2" fmla="*/ 620052 h 2234569"/>
              <a:gd name="connsiteX3" fmla="*/ 650069 w 1112303"/>
              <a:gd name="connsiteY3" fmla="*/ 1907646 h 2234569"/>
              <a:gd name="connsiteX4" fmla="*/ 568645 w 1112303"/>
              <a:gd name="connsiteY4" fmla="*/ 1997235 h 2234569"/>
              <a:gd name="connsiteX5" fmla="*/ 741079 w 1112303"/>
              <a:gd name="connsiteY5" fmla="*/ 2234569 h 2234569"/>
              <a:gd name="connsiteX6" fmla="*/ 0 w 1112303"/>
              <a:gd name="connsiteY6" fmla="*/ 2141772 h 2234569"/>
              <a:gd name="connsiteX7" fmla="*/ 140751 w 1112303"/>
              <a:gd name="connsiteY7" fmla="*/ 1408289 h 2234569"/>
              <a:gd name="connsiteX8" fmla="*/ 230445 w 1112303"/>
              <a:gd name="connsiteY8" fmla="*/ 1531742 h 2234569"/>
              <a:gd name="connsiteX9" fmla="*/ 290702 w 1112303"/>
              <a:gd name="connsiteY9" fmla="*/ 1452162 h 2234569"/>
              <a:gd name="connsiteX10" fmla="*/ 550379 w 1112303"/>
              <a:gd name="connsiteY10" fmla="*/ 620052 h 2234569"/>
              <a:gd name="connsiteX11" fmla="*/ 484637 w 1112303"/>
              <a:gd name="connsiteY11" fmla="*/ 185209 h 2234569"/>
              <a:gd name="connsiteX12" fmla="*/ 466157 w 1112303"/>
              <a:gd name="connsiteY12" fmla="*/ 134718 h 2234569"/>
              <a:gd name="connsiteX13" fmla="*/ 849686 w 1112303"/>
              <a:gd name="connsiteY13" fmla="*/ 339151 h 223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12303" h="2234569">
                <a:moveTo>
                  <a:pt x="1014669" y="0"/>
                </a:moveTo>
                <a:lnTo>
                  <a:pt x="1021298" y="18110"/>
                </a:lnTo>
                <a:cubicBezTo>
                  <a:pt x="1080442" y="208264"/>
                  <a:pt x="1112303" y="410437"/>
                  <a:pt x="1112303" y="620052"/>
                </a:cubicBezTo>
                <a:cubicBezTo>
                  <a:pt x="1112303" y="1109154"/>
                  <a:pt x="938836" y="1557741"/>
                  <a:pt x="650069" y="1907646"/>
                </a:cubicBezTo>
                <a:lnTo>
                  <a:pt x="568645" y="1997235"/>
                </a:lnTo>
                <a:lnTo>
                  <a:pt x="741079" y="2234569"/>
                </a:lnTo>
                <a:lnTo>
                  <a:pt x="0" y="2141772"/>
                </a:lnTo>
                <a:lnTo>
                  <a:pt x="140751" y="1408289"/>
                </a:lnTo>
                <a:lnTo>
                  <a:pt x="230445" y="1531742"/>
                </a:lnTo>
                <a:lnTo>
                  <a:pt x="290702" y="1452162"/>
                </a:lnTo>
                <a:cubicBezTo>
                  <a:pt x="454436" y="1215967"/>
                  <a:pt x="550379" y="929213"/>
                  <a:pt x="550379" y="620052"/>
                </a:cubicBezTo>
                <a:cubicBezTo>
                  <a:pt x="550379" y="468626"/>
                  <a:pt x="527362" y="322576"/>
                  <a:pt x="484637" y="185209"/>
                </a:cubicBezTo>
                <a:lnTo>
                  <a:pt x="466157" y="134718"/>
                </a:lnTo>
                <a:lnTo>
                  <a:pt x="849686" y="3391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4" name="자유형: 도형 2153">
            <a:extLst>
              <a:ext uri="{FF2B5EF4-FFF2-40B4-BE49-F238E27FC236}">
                <a16:creationId xmlns:a16="http://schemas.microsoft.com/office/drawing/2014/main" id="{8524889E-2D81-452F-87E0-AF4E55B10232}"/>
              </a:ext>
            </a:extLst>
          </p:cNvPr>
          <p:cNvSpPr/>
          <p:nvPr/>
        </p:nvSpPr>
        <p:spPr>
          <a:xfrm>
            <a:off x="6903312" y="3194203"/>
            <a:ext cx="1298025" cy="2343098"/>
          </a:xfrm>
          <a:custGeom>
            <a:avLst/>
            <a:gdLst>
              <a:gd name="connsiteX0" fmla="*/ 667928 w 1298025"/>
              <a:gd name="connsiteY0" fmla="*/ 0 h 2343098"/>
              <a:gd name="connsiteX1" fmla="*/ 999025 w 1298025"/>
              <a:gd name="connsiteY1" fmla="*/ 680628 h 2343098"/>
              <a:gd name="connsiteX2" fmla="*/ 783525 w 1298025"/>
              <a:gd name="connsiteY2" fmla="*/ 610608 h 2343098"/>
              <a:gd name="connsiteX3" fmla="*/ 777895 w 1298025"/>
              <a:gd name="connsiteY3" fmla="*/ 722087 h 2343098"/>
              <a:gd name="connsiteX4" fmla="*/ 1206193 w 1298025"/>
              <a:gd name="connsiteY4" fmla="*/ 1756088 h 2343098"/>
              <a:gd name="connsiteX5" fmla="*/ 1298025 w 1298025"/>
              <a:gd name="connsiteY5" fmla="*/ 1839551 h 2343098"/>
              <a:gd name="connsiteX6" fmla="*/ 950798 w 1298025"/>
              <a:gd name="connsiteY6" fmla="*/ 1887986 h 2343098"/>
              <a:gd name="connsiteX7" fmla="*/ 1031530 w 1298025"/>
              <a:gd name="connsiteY7" fmla="*/ 2343098 h 2343098"/>
              <a:gd name="connsiteX8" fmla="*/ 952600 w 1298025"/>
              <a:gd name="connsiteY8" fmla="*/ 2284076 h 2343098"/>
              <a:gd name="connsiteX9" fmla="*/ 215971 w 1298025"/>
              <a:gd name="connsiteY9" fmla="*/ 722087 h 2343098"/>
              <a:gd name="connsiteX10" fmla="*/ 226422 w 1298025"/>
              <a:gd name="connsiteY10" fmla="*/ 515123 h 2343098"/>
              <a:gd name="connsiteX11" fmla="*/ 238859 w 1298025"/>
              <a:gd name="connsiteY11" fmla="*/ 433635 h 2343098"/>
              <a:gd name="connsiteX12" fmla="*/ 0 w 1298025"/>
              <a:gd name="connsiteY12" fmla="*/ 356026 h 234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8025" h="2343098">
                <a:moveTo>
                  <a:pt x="667928" y="0"/>
                </a:moveTo>
                <a:lnTo>
                  <a:pt x="999025" y="680628"/>
                </a:lnTo>
                <a:lnTo>
                  <a:pt x="783525" y="610608"/>
                </a:lnTo>
                <a:lnTo>
                  <a:pt x="777895" y="722087"/>
                </a:lnTo>
                <a:cubicBezTo>
                  <a:pt x="777895" y="1125890"/>
                  <a:pt x="941569" y="1491464"/>
                  <a:pt x="1206193" y="1756088"/>
                </a:cubicBezTo>
                <a:lnTo>
                  <a:pt x="1298025" y="1839551"/>
                </a:lnTo>
                <a:lnTo>
                  <a:pt x="950798" y="1887986"/>
                </a:lnTo>
                <a:lnTo>
                  <a:pt x="1031530" y="2343098"/>
                </a:lnTo>
                <a:lnTo>
                  <a:pt x="952600" y="2284076"/>
                </a:lnTo>
                <a:cubicBezTo>
                  <a:pt x="502723" y="1912804"/>
                  <a:pt x="215971" y="1350932"/>
                  <a:pt x="215971" y="722087"/>
                </a:cubicBezTo>
                <a:cubicBezTo>
                  <a:pt x="215971" y="652216"/>
                  <a:pt x="219512" y="583171"/>
                  <a:pt x="226422" y="515123"/>
                </a:cubicBezTo>
                <a:lnTo>
                  <a:pt x="238859" y="433635"/>
                </a:lnTo>
                <a:lnTo>
                  <a:pt x="0" y="3560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5" name="자유형: 도형 2154">
            <a:extLst>
              <a:ext uri="{FF2B5EF4-FFF2-40B4-BE49-F238E27FC236}">
                <a16:creationId xmlns:a16="http://schemas.microsoft.com/office/drawing/2014/main" id="{E8EF9E54-5531-4DCE-A497-58B2DFA4AC6C}"/>
              </a:ext>
            </a:extLst>
          </p:cNvPr>
          <p:cNvSpPr/>
          <p:nvPr/>
        </p:nvSpPr>
        <p:spPr>
          <a:xfrm rot="18360000">
            <a:off x="8157066" y="4437857"/>
            <a:ext cx="1790093" cy="2115197"/>
          </a:xfrm>
          <a:custGeom>
            <a:avLst/>
            <a:gdLst>
              <a:gd name="connsiteX0" fmla="*/ 1050436 w 1790093"/>
              <a:gd name="connsiteY0" fmla="*/ 545001 h 2115197"/>
              <a:gd name="connsiteX1" fmla="*/ 805466 w 1790093"/>
              <a:gd name="connsiteY1" fmla="*/ 545001 h 2115197"/>
              <a:gd name="connsiteX2" fmla="*/ 810209 w 1790093"/>
              <a:gd name="connsiteY2" fmla="*/ 569442 h 2115197"/>
              <a:gd name="connsiteX3" fmla="*/ 1043313 w 1790093"/>
              <a:gd name="connsiteY3" fmla="*/ 1062846 h 2115197"/>
              <a:gd name="connsiteX4" fmla="*/ 1725920 w 1790093"/>
              <a:gd name="connsiteY4" fmla="*/ 1577494 h 2115197"/>
              <a:gd name="connsiteX5" fmla="*/ 1790093 w 1790093"/>
              <a:gd name="connsiteY5" fmla="*/ 1597374 h 2115197"/>
              <a:gd name="connsiteX6" fmla="*/ 1384299 w 1790093"/>
              <a:gd name="connsiteY6" fmla="*/ 1787784 h 2115197"/>
              <a:gd name="connsiteX7" fmla="*/ 1564761 w 1790093"/>
              <a:gd name="connsiteY7" fmla="*/ 2115197 h 2115197"/>
              <a:gd name="connsiteX8" fmla="*/ 1533622 w 1790093"/>
              <a:gd name="connsiteY8" fmla="*/ 2105551 h 2115197"/>
              <a:gd name="connsiteX9" fmla="*/ 588707 w 1790093"/>
              <a:gd name="connsiteY9" fmla="*/ 1393137 h 2115197"/>
              <a:gd name="connsiteX10" fmla="*/ 266026 w 1790093"/>
              <a:gd name="connsiteY10" fmla="*/ 710130 h 2115197"/>
              <a:gd name="connsiteX11" fmla="*/ 233986 w 1790093"/>
              <a:gd name="connsiteY11" fmla="*/ 545001 h 2115197"/>
              <a:gd name="connsiteX12" fmla="*/ 0 w 1790093"/>
              <a:gd name="connsiteY12" fmla="*/ 545001 h 2115197"/>
              <a:gd name="connsiteX13" fmla="*/ 525218 w 1790093"/>
              <a:gd name="connsiteY13" fmla="*/ 0 h 2115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0093" h="2115197">
                <a:moveTo>
                  <a:pt x="1050436" y="545001"/>
                </a:moveTo>
                <a:lnTo>
                  <a:pt x="805466" y="545001"/>
                </a:lnTo>
                <a:lnTo>
                  <a:pt x="810209" y="569442"/>
                </a:lnTo>
                <a:cubicBezTo>
                  <a:pt x="854831" y="742238"/>
                  <a:pt x="932056" y="909714"/>
                  <a:pt x="1043313" y="1062846"/>
                </a:cubicBezTo>
                <a:cubicBezTo>
                  <a:pt x="1221325" y="1307859"/>
                  <a:pt x="1461181" y="1481360"/>
                  <a:pt x="1725920" y="1577494"/>
                </a:cubicBezTo>
                <a:lnTo>
                  <a:pt x="1790093" y="1597374"/>
                </a:lnTo>
                <a:lnTo>
                  <a:pt x="1384299" y="1787784"/>
                </a:lnTo>
                <a:lnTo>
                  <a:pt x="1564761" y="2115197"/>
                </a:lnTo>
                <a:lnTo>
                  <a:pt x="1533622" y="2105551"/>
                </a:lnTo>
                <a:cubicBezTo>
                  <a:pt x="1167151" y="1972474"/>
                  <a:pt x="835125" y="1732301"/>
                  <a:pt x="588707" y="1393137"/>
                </a:cubicBezTo>
                <a:cubicBezTo>
                  <a:pt x="434697" y="1181159"/>
                  <a:pt x="327796" y="949327"/>
                  <a:pt x="266026" y="710130"/>
                </a:cubicBezTo>
                <a:lnTo>
                  <a:pt x="233986" y="545001"/>
                </a:lnTo>
                <a:lnTo>
                  <a:pt x="0" y="545001"/>
                </a:lnTo>
                <a:lnTo>
                  <a:pt x="52521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56" name="Oval 10">
            <a:extLst>
              <a:ext uri="{FF2B5EF4-FFF2-40B4-BE49-F238E27FC236}">
                <a16:creationId xmlns:a16="http://schemas.microsoft.com/office/drawing/2014/main" id="{5C09F90F-B90B-44D3-A812-82BE6980A841}"/>
              </a:ext>
            </a:extLst>
          </p:cNvPr>
          <p:cNvSpPr/>
          <p:nvPr/>
        </p:nvSpPr>
        <p:spPr>
          <a:xfrm>
            <a:off x="7606188" y="1967677"/>
            <a:ext cx="1011162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7" name="Oval 18">
            <a:extLst>
              <a:ext uri="{FF2B5EF4-FFF2-40B4-BE49-F238E27FC236}">
                <a16:creationId xmlns:a16="http://schemas.microsoft.com/office/drawing/2014/main" id="{3502F4AD-E1DE-4093-9019-0D7F4FC4998E}"/>
              </a:ext>
            </a:extLst>
          </p:cNvPr>
          <p:cNvSpPr/>
          <p:nvPr/>
        </p:nvSpPr>
        <p:spPr>
          <a:xfrm>
            <a:off x="9624184" y="1967677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8" name="Oval 16">
            <a:extLst>
              <a:ext uri="{FF2B5EF4-FFF2-40B4-BE49-F238E27FC236}">
                <a16:creationId xmlns:a16="http://schemas.microsoft.com/office/drawing/2014/main" id="{EAAEAB86-AC43-48B1-A87C-537A8740A739}"/>
              </a:ext>
            </a:extLst>
          </p:cNvPr>
          <p:cNvSpPr/>
          <p:nvPr/>
        </p:nvSpPr>
        <p:spPr>
          <a:xfrm>
            <a:off x="10351759" y="3945670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9" name="Oval 14">
            <a:extLst>
              <a:ext uri="{FF2B5EF4-FFF2-40B4-BE49-F238E27FC236}">
                <a16:creationId xmlns:a16="http://schemas.microsoft.com/office/drawing/2014/main" id="{1E0E42DA-F72F-4D28-B667-126D4F012007}"/>
              </a:ext>
            </a:extLst>
          </p:cNvPr>
          <p:cNvSpPr/>
          <p:nvPr/>
        </p:nvSpPr>
        <p:spPr>
          <a:xfrm>
            <a:off x="8686803" y="5123490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0" name="Oval 12">
            <a:extLst>
              <a:ext uri="{FF2B5EF4-FFF2-40B4-BE49-F238E27FC236}">
                <a16:creationId xmlns:a16="http://schemas.microsoft.com/office/drawing/2014/main" id="{9A2490F9-30A6-457C-84A7-B3C6BC57BECB}"/>
              </a:ext>
            </a:extLst>
          </p:cNvPr>
          <p:cNvSpPr/>
          <p:nvPr/>
        </p:nvSpPr>
        <p:spPr>
          <a:xfrm>
            <a:off x="7060708" y="3945670"/>
            <a:ext cx="1011161" cy="101116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1" name="Isosceles Triangle 51">
            <a:extLst>
              <a:ext uri="{FF2B5EF4-FFF2-40B4-BE49-F238E27FC236}">
                <a16:creationId xmlns:a16="http://schemas.microsoft.com/office/drawing/2014/main" id="{3D9448D4-4783-4D3D-BA53-9FB7D6EF8FAB}"/>
              </a:ext>
            </a:extLst>
          </p:cNvPr>
          <p:cNvSpPr/>
          <p:nvPr/>
        </p:nvSpPr>
        <p:spPr>
          <a:xfrm>
            <a:off x="9949243" y="2340881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62" name="Rounded Rectangle 6">
            <a:extLst>
              <a:ext uri="{FF2B5EF4-FFF2-40B4-BE49-F238E27FC236}">
                <a16:creationId xmlns:a16="http://schemas.microsoft.com/office/drawing/2014/main" id="{31F48CE9-5DE8-42BB-A0D1-CED5202E591E}"/>
              </a:ext>
            </a:extLst>
          </p:cNvPr>
          <p:cNvSpPr/>
          <p:nvPr/>
        </p:nvSpPr>
        <p:spPr>
          <a:xfrm>
            <a:off x="10669795" y="4260576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63" name="Rounded Rectangle 7">
            <a:extLst>
              <a:ext uri="{FF2B5EF4-FFF2-40B4-BE49-F238E27FC236}">
                <a16:creationId xmlns:a16="http://schemas.microsoft.com/office/drawing/2014/main" id="{BA973A52-EEBB-4621-85EC-3864FDA46BA2}"/>
              </a:ext>
            </a:extLst>
          </p:cNvPr>
          <p:cNvSpPr/>
          <p:nvPr/>
        </p:nvSpPr>
        <p:spPr>
          <a:xfrm>
            <a:off x="7375396" y="4286512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64" name="Teardrop 1">
            <a:extLst>
              <a:ext uri="{FF2B5EF4-FFF2-40B4-BE49-F238E27FC236}">
                <a16:creationId xmlns:a16="http://schemas.microsoft.com/office/drawing/2014/main" id="{317ED0EF-88B8-478F-9748-905B51AC1B46}"/>
              </a:ext>
            </a:extLst>
          </p:cNvPr>
          <p:cNvSpPr/>
          <p:nvPr/>
        </p:nvSpPr>
        <p:spPr>
          <a:xfrm rot="18805991">
            <a:off x="7911159" y="2271115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65" name="TextBox 2164">
            <a:extLst>
              <a:ext uri="{FF2B5EF4-FFF2-40B4-BE49-F238E27FC236}">
                <a16:creationId xmlns:a16="http://schemas.microsoft.com/office/drawing/2014/main" id="{283A6E85-EC15-4236-9A8F-1171843ED1E3}"/>
              </a:ext>
            </a:extLst>
          </p:cNvPr>
          <p:cNvSpPr txBox="1"/>
          <p:nvPr/>
        </p:nvSpPr>
        <p:spPr>
          <a:xfrm>
            <a:off x="7981167" y="3893149"/>
            <a:ext cx="233848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</a:t>
            </a: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rPr>
              <a:t>Diagrams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2166" name="Block Arc 14">
            <a:extLst>
              <a:ext uri="{FF2B5EF4-FFF2-40B4-BE49-F238E27FC236}">
                <a16:creationId xmlns:a16="http://schemas.microsoft.com/office/drawing/2014/main" id="{22A6C020-2547-4A51-9749-0482882B202F}"/>
              </a:ext>
            </a:extLst>
          </p:cNvPr>
          <p:cNvSpPr/>
          <p:nvPr/>
        </p:nvSpPr>
        <p:spPr>
          <a:xfrm rot="16200000">
            <a:off x="8739542" y="3000330"/>
            <a:ext cx="821732" cy="8222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67" name="Oval 10">
            <a:extLst>
              <a:ext uri="{FF2B5EF4-FFF2-40B4-BE49-F238E27FC236}">
                <a16:creationId xmlns:a16="http://schemas.microsoft.com/office/drawing/2014/main" id="{03DD80F1-A4E3-4DD6-AB9B-686DECD90C3A}"/>
              </a:ext>
            </a:extLst>
          </p:cNvPr>
          <p:cNvSpPr/>
          <p:nvPr/>
        </p:nvSpPr>
        <p:spPr>
          <a:xfrm>
            <a:off x="829080" y="5419525"/>
            <a:ext cx="765866" cy="7658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8" name="Oval 18">
            <a:extLst>
              <a:ext uri="{FF2B5EF4-FFF2-40B4-BE49-F238E27FC236}">
                <a16:creationId xmlns:a16="http://schemas.microsoft.com/office/drawing/2014/main" id="{B06BA336-DB1E-4BCB-97AA-E67BB3614129}"/>
              </a:ext>
            </a:extLst>
          </p:cNvPr>
          <p:cNvSpPr/>
          <p:nvPr/>
        </p:nvSpPr>
        <p:spPr>
          <a:xfrm>
            <a:off x="829080" y="1685813"/>
            <a:ext cx="765866" cy="7658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9" name="Oval 16">
            <a:extLst>
              <a:ext uri="{FF2B5EF4-FFF2-40B4-BE49-F238E27FC236}">
                <a16:creationId xmlns:a16="http://schemas.microsoft.com/office/drawing/2014/main" id="{A3AE5A72-3C9C-460C-B05B-3B6E196178DA}"/>
              </a:ext>
            </a:extLst>
          </p:cNvPr>
          <p:cNvSpPr/>
          <p:nvPr/>
        </p:nvSpPr>
        <p:spPr>
          <a:xfrm>
            <a:off x="829080" y="2619241"/>
            <a:ext cx="765866" cy="7658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0" name="Oval 14">
            <a:extLst>
              <a:ext uri="{FF2B5EF4-FFF2-40B4-BE49-F238E27FC236}">
                <a16:creationId xmlns:a16="http://schemas.microsoft.com/office/drawing/2014/main" id="{7E0541F7-EA6B-43A5-99CA-6219BC16E1AA}"/>
              </a:ext>
            </a:extLst>
          </p:cNvPr>
          <p:cNvSpPr/>
          <p:nvPr/>
        </p:nvSpPr>
        <p:spPr>
          <a:xfrm>
            <a:off x="829080" y="3552669"/>
            <a:ext cx="765866" cy="7658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1" name="Oval 12">
            <a:extLst>
              <a:ext uri="{FF2B5EF4-FFF2-40B4-BE49-F238E27FC236}">
                <a16:creationId xmlns:a16="http://schemas.microsoft.com/office/drawing/2014/main" id="{17E09C2C-CAAF-4E33-A6C5-4CDA347137FC}"/>
              </a:ext>
            </a:extLst>
          </p:cNvPr>
          <p:cNvSpPr/>
          <p:nvPr/>
        </p:nvSpPr>
        <p:spPr>
          <a:xfrm>
            <a:off x="829080" y="4486097"/>
            <a:ext cx="765866" cy="76586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2" name="Isosceles Triangle 51">
            <a:extLst>
              <a:ext uri="{FF2B5EF4-FFF2-40B4-BE49-F238E27FC236}">
                <a16:creationId xmlns:a16="http://schemas.microsoft.com/office/drawing/2014/main" id="{31DB4E53-368B-40EF-B35F-ED9E3A5F191E}"/>
              </a:ext>
            </a:extLst>
          </p:cNvPr>
          <p:cNvSpPr/>
          <p:nvPr/>
        </p:nvSpPr>
        <p:spPr>
          <a:xfrm>
            <a:off x="1032069" y="1936370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3" name="Rounded Rectangle 6">
            <a:extLst>
              <a:ext uri="{FF2B5EF4-FFF2-40B4-BE49-F238E27FC236}">
                <a16:creationId xmlns:a16="http://schemas.microsoft.com/office/drawing/2014/main" id="{0A891BCD-8E33-4744-8C13-17090579EBD6}"/>
              </a:ext>
            </a:extLst>
          </p:cNvPr>
          <p:cNvSpPr/>
          <p:nvPr/>
        </p:nvSpPr>
        <p:spPr>
          <a:xfrm>
            <a:off x="1025046" y="2788166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4" name="Teardrop 1">
            <a:extLst>
              <a:ext uri="{FF2B5EF4-FFF2-40B4-BE49-F238E27FC236}">
                <a16:creationId xmlns:a16="http://schemas.microsoft.com/office/drawing/2014/main" id="{DAB8D84C-D3AB-4ED6-BB7C-E283CC6264A6}"/>
              </a:ext>
            </a:extLst>
          </p:cNvPr>
          <p:cNvSpPr/>
          <p:nvPr/>
        </p:nvSpPr>
        <p:spPr>
          <a:xfrm rot="18805991">
            <a:off x="1013168" y="3734858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75" name="Rounded Rectangle 7">
            <a:extLst>
              <a:ext uri="{FF2B5EF4-FFF2-40B4-BE49-F238E27FC236}">
                <a16:creationId xmlns:a16="http://schemas.microsoft.com/office/drawing/2014/main" id="{91476CDC-CECA-4200-85DA-959908101B95}"/>
              </a:ext>
            </a:extLst>
          </p:cNvPr>
          <p:cNvSpPr/>
          <p:nvPr/>
        </p:nvSpPr>
        <p:spPr>
          <a:xfrm>
            <a:off x="1032638" y="4665205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6" name="Teardrop 1">
            <a:extLst>
              <a:ext uri="{FF2B5EF4-FFF2-40B4-BE49-F238E27FC236}">
                <a16:creationId xmlns:a16="http://schemas.microsoft.com/office/drawing/2014/main" id="{D7C9C54B-747C-459F-B1B2-98CEB8A098F2}"/>
              </a:ext>
            </a:extLst>
          </p:cNvPr>
          <p:cNvSpPr/>
          <p:nvPr/>
        </p:nvSpPr>
        <p:spPr>
          <a:xfrm rot="18805991">
            <a:off x="1001522" y="5580627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2177" name="그룹 4">
            <a:extLst>
              <a:ext uri="{FF2B5EF4-FFF2-40B4-BE49-F238E27FC236}">
                <a16:creationId xmlns:a16="http://schemas.microsoft.com/office/drawing/2014/main" id="{3F2C3B9C-6C4B-488E-B6DC-24E77E6C9DF1}"/>
              </a:ext>
            </a:extLst>
          </p:cNvPr>
          <p:cNvGrpSpPr/>
          <p:nvPr/>
        </p:nvGrpSpPr>
        <p:grpSpPr>
          <a:xfrm>
            <a:off x="1884485" y="1696485"/>
            <a:ext cx="4261379" cy="754955"/>
            <a:chOff x="1201728" y="1756072"/>
            <a:chExt cx="4738195" cy="754955"/>
          </a:xfrm>
        </p:grpSpPr>
        <p:sp>
          <p:nvSpPr>
            <p:cNvPr id="2191" name="TextBox 2190">
              <a:extLst>
                <a:ext uri="{FF2B5EF4-FFF2-40B4-BE49-F238E27FC236}">
                  <a16:creationId xmlns:a16="http://schemas.microsoft.com/office/drawing/2014/main" id="{037431D3-6A09-451B-9321-28292E0F72D6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2" name="TextBox 2191">
              <a:extLst>
                <a:ext uri="{FF2B5EF4-FFF2-40B4-BE49-F238E27FC236}">
                  <a16:creationId xmlns:a16="http://schemas.microsoft.com/office/drawing/2014/main" id="{DD8AEEE4-251D-4F33-AD25-E772276200A1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178" name="그룹 4">
            <a:extLst>
              <a:ext uri="{FF2B5EF4-FFF2-40B4-BE49-F238E27FC236}">
                <a16:creationId xmlns:a16="http://schemas.microsoft.com/office/drawing/2014/main" id="{4C9174CF-7E1C-464F-9B40-4B348F659E51}"/>
              </a:ext>
            </a:extLst>
          </p:cNvPr>
          <p:cNvGrpSpPr/>
          <p:nvPr/>
        </p:nvGrpSpPr>
        <p:grpSpPr>
          <a:xfrm>
            <a:off x="1884485" y="2623687"/>
            <a:ext cx="4261379" cy="754955"/>
            <a:chOff x="1201728" y="1756072"/>
            <a:chExt cx="4738195" cy="754955"/>
          </a:xfrm>
        </p:grpSpPr>
        <p:sp>
          <p:nvSpPr>
            <p:cNvPr id="2189" name="TextBox 2188">
              <a:extLst>
                <a:ext uri="{FF2B5EF4-FFF2-40B4-BE49-F238E27FC236}">
                  <a16:creationId xmlns:a16="http://schemas.microsoft.com/office/drawing/2014/main" id="{71090924-4801-49FA-84A9-A12DEDA39F89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0" name="TextBox 2189">
              <a:extLst>
                <a:ext uri="{FF2B5EF4-FFF2-40B4-BE49-F238E27FC236}">
                  <a16:creationId xmlns:a16="http://schemas.microsoft.com/office/drawing/2014/main" id="{CA3AE34A-BF1F-4BD1-8602-B14F4F08B333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179" name="그룹 4">
            <a:extLst>
              <a:ext uri="{FF2B5EF4-FFF2-40B4-BE49-F238E27FC236}">
                <a16:creationId xmlns:a16="http://schemas.microsoft.com/office/drawing/2014/main" id="{302E2A36-91FE-4C4E-843B-AA7317F5B69D}"/>
              </a:ext>
            </a:extLst>
          </p:cNvPr>
          <p:cNvGrpSpPr/>
          <p:nvPr/>
        </p:nvGrpSpPr>
        <p:grpSpPr>
          <a:xfrm>
            <a:off x="1884485" y="3550889"/>
            <a:ext cx="4261379" cy="754955"/>
            <a:chOff x="1201728" y="1756072"/>
            <a:chExt cx="4738195" cy="754955"/>
          </a:xfrm>
        </p:grpSpPr>
        <p:sp>
          <p:nvSpPr>
            <p:cNvPr id="2187" name="TextBox 2186">
              <a:extLst>
                <a:ext uri="{FF2B5EF4-FFF2-40B4-BE49-F238E27FC236}">
                  <a16:creationId xmlns:a16="http://schemas.microsoft.com/office/drawing/2014/main" id="{31606C2B-BE2D-45E6-8159-9ED7BF2C7F61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8" name="TextBox 2187">
              <a:extLst>
                <a:ext uri="{FF2B5EF4-FFF2-40B4-BE49-F238E27FC236}">
                  <a16:creationId xmlns:a16="http://schemas.microsoft.com/office/drawing/2014/main" id="{E75CCA3A-980F-4EE5-A372-047BE835DF1A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180" name="그룹 4">
            <a:extLst>
              <a:ext uri="{FF2B5EF4-FFF2-40B4-BE49-F238E27FC236}">
                <a16:creationId xmlns:a16="http://schemas.microsoft.com/office/drawing/2014/main" id="{A509D433-A813-456C-B343-02F6728C1207}"/>
              </a:ext>
            </a:extLst>
          </p:cNvPr>
          <p:cNvGrpSpPr/>
          <p:nvPr/>
        </p:nvGrpSpPr>
        <p:grpSpPr>
          <a:xfrm>
            <a:off x="1884485" y="4478091"/>
            <a:ext cx="4261379" cy="754955"/>
            <a:chOff x="1201728" y="1756072"/>
            <a:chExt cx="4738195" cy="754955"/>
          </a:xfrm>
        </p:grpSpPr>
        <p:sp>
          <p:nvSpPr>
            <p:cNvPr id="2185" name="TextBox 2184">
              <a:extLst>
                <a:ext uri="{FF2B5EF4-FFF2-40B4-BE49-F238E27FC236}">
                  <a16:creationId xmlns:a16="http://schemas.microsoft.com/office/drawing/2014/main" id="{B8C67366-1EEC-4E9F-9944-7ED5F281E27D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6" name="TextBox 2185">
              <a:extLst>
                <a:ext uri="{FF2B5EF4-FFF2-40B4-BE49-F238E27FC236}">
                  <a16:creationId xmlns:a16="http://schemas.microsoft.com/office/drawing/2014/main" id="{4EC28EBA-EDFB-4F02-ABBC-8C3BE8FFDBC2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181" name="그룹 4">
            <a:extLst>
              <a:ext uri="{FF2B5EF4-FFF2-40B4-BE49-F238E27FC236}">
                <a16:creationId xmlns:a16="http://schemas.microsoft.com/office/drawing/2014/main" id="{A4307C8E-10A8-486C-98CF-7DA24AF3EB32}"/>
              </a:ext>
            </a:extLst>
          </p:cNvPr>
          <p:cNvGrpSpPr/>
          <p:nvPr/>
        </p:nvGrpSpPr>
        <p:grpSpPr>
          <a:xfrm>
            <a:off x="1884485" y="5405291"/>
            <a:ext cx="4261379" cy="754955"/>
            <a:chOff x="1201728" y="1756072"/>
            <a:chExt cx="4738195" cy="754955"/>
          </a:xfrm>
        </p:grpSpPr>
        <p:sp>
          <p:nvSpPr>
            <p:cNvPr id="2183" name="TextBox 2182">
              <a:extLst>
                <a:ext uri="{FF2B5EF4-FFF2-40B4-BE49-F238E27FC236}">
                  <a16:creationId xmlns:a16="http://schemas.microsoft.com/office/drawing/2014/main" id="{09B9BBAB-5371-4437-A056-7FFFBB73B3BB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4" name="TextBox 2183">
              <a:extLst>
                <a:ext uri="{FF2B5EF4-FFF2-40B4-BE49-F238E27FC236}">
                  <a16:creationId xmlns:a16="http://schemas.microsoft.com/office/drawing/2014/main" id="{E7FA4505-F862-4A8E-9488-3D98AF3D9248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2182" name="Rounded Rectangle 27">
            <a:extLst>
              <a:ext uri="{FF2B5EF4-FFF2-40B4-BE49-F238E27FC236}">
                <a16:creationId xmlns:a16="http://schemas.microsoft.com/office/drawing/2014/main" id="{E8884388-E2C0-46CF-BDB6-162F6AA18894}"/>
              </a:ext>
            </a:extLst>
          </p:cNvPr>
          <p:cNvSpPr/>
          <p:nvPr/>
        </p:nvSpPr>
        <p:spPr>
          <a:xfrm>
            <a:off x="9004623" y="5484846"/>
            <a:ext cx="375520" cy="2884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11288</TotalTime>
  <Words>117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71</cp:revision>
  <dcterms:created xsi:type="dcterms:W3CDTF">2018-02-18T19:39:47Z</dcterms:created>
  <dcterms:modified xsi:type="dcterms:W3CDTF">2022-10-27T06:55:18Z</dcterms:modified>
</cp:coreProperties>
</file>