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37" name="직사각형 936">
            <a:extLst>
              <a:ext uri="{FF2B5EF4-FFF2-40B4-BE49-F238E27FC236}">
                <a16:creationId xmlns:a16="http://schemas.microsoft.com/office/drawing/2014/main" id="{4A279DD9-188A-465E-A9AC-3332BD05B437}"/>
              </a:ext>
            </a:extLst>
          </p:cNvPr>
          <p:cNvSpPr/>
          <p:nvPr/>
        </p:nvSpPr>
        <p:spPr>
          <a:xfrm>
            <a:off x="0" y="2400300"/>
            <a:ext cx="12192000" cy="11196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8" name="직사각형 937">
            <a:extLst>
              <a:ext uri="{FF2B5EF4-FFF2-40B4-BE49-F238E27FC236}">
                <a16:creationId xmlns:a16="http://schemas.microsoft.com/office/drawing/2014/main" id="{1C706127-6F15-4578-9A46-77B823EFBC93}"/>
              </a:ext>
            </a:extLst>
          </p:cNvPr>
          <p:cNvSpPr/>
          <p:nvPr/>
        </p:nvSpPr>
        <p:spPr>
          <a:xfrm>
            <a:off x="14127" y="3680169"/>
            <a:ext cx="12192000" cy="11196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9" name="직사각형 938">
            <a:extLst>
              <a:ext uri="{FF2B5EF4-FFF2-40B4-BE49-F238E27FC236}">
                <a16:creationId xmlns:a16="http://schemas.microsoft.com/office/drawing/2014/main" id="{58509E93-78BF-4F50-B917-79471878EDAB}"/>
              </a:ext>
            </a:extLst>
          </p:cNvPr>
          <p:cNvSpPr/>
          <p:nvPr/>
        </p:nvSpPr>
        <p:spPr>
          <a:xfrm>
            <a:off x="0" y="4960037"/>
            <a:ext cx="12192000" cy="11196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0" name="Arrow: Up 28">
            <a:extLst>
              <a:ext uri="{FF2B5EF4-FFF2-40B4-BE49-F238E27FC236}">
                <a16:creationId xmlns:a16="http://schemas.microsoft.com/office/drawing/2014/main" id="{E437BA6F-2706-4621-9DFA-53BFC308E70A}"/>
              </a:ext>
            </a:extLst>
          </p:cNvPr>
          <p:cNvSpPr/>
          <p:nvPr/>
        </p:nvSpPr>
        <p:spPr>
          <a:xfrm rot="120000">
            <a:off x="2815686" y="1596255"/>
            <a:ext cx="2824323" cy="5006565"/>
          </a:xfrm>
          <a:prstGeom prst="upArrow">
            <a:avLst>
              <a:gd name="adj1" fmla="val 65018"/>
              <a:gd name="adj2" fmla="val 26348"/>
            </a:avLst>
          </a:prstGeom>
          <a:solidFill>
            <a:schemeClr val="accent1"/>
          </a:solidFill>
          <a:ln>
            <a:noFill/>
          </a:ln>
          <a:scene3d>
            <a:camera prst="isometricOffAxis1Left">
              <a:rot lat="0" lon="19200000" rev="120000"/>
            </a:camera>
            <a:lightRig rig="balanced" dir="t"/>
          </a:scene3d>
          <a:sp3d extrusionH="381000" prstMaterial="matte"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941" name="TextBox 940">
            <a:extLst>
              <a:ext uri="{FF2B5EF4-FFF2-40B4-BE49-F238E27FC236}">
                <a16:creationId xmlns:a16="http://schemas.microsoft.com/office/drawing/2014/main" id="{815F61AA-DD38-4CC6-A6A3-E1141909FEB3}"/>
              </a:ext>
            </a:extLst>
          </p:cNvPr>
          <p:cNvSpPr txBox="1"/>
          <p:nvPr/>
        </p:nvSpPr>
        <p:spPr>
          <a:xfrm>
            <a:off x="720752" y="2606197"/>
            <a:ext cx="1022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42" name="TextBox 941">
            <a:extLst>
              <a:ext uri="{FF2B5EF4-FFF2-40B4-BE49-F238E27FC236}">
                <a16:creationId xmlns:a16="http://schemas.microsoft.com/office/drawing/2014/main" id="{DFB4FA9D-AA9F-4E43-9CE2-DAD96A85977B}"/>
              </a:ext>
            </a:extLst>
          </p:cNvPr>
          <p:cNvSpPr txBox="1"/>
          <p:nvPr/>
        </p:nvSpPr>
        <p:spPr>
          <a:xfrm>
            <a:off x="720752" y="3886065"/>
            <a:ext cx="1022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43" name="TextBox 942">
            <a:extLst>
              <a:ext uri="{FF2B5EF4-FFF2-40B4-BE49-F238E27FC236}">
                <a16:creationId xmlns:a16="http://schemas.microsoft.com/office/drawing/2014/main" id="{AD4D8E93-54E0-4E03-A7B4-C3AD3236028E}"/>
              </a:ext>
            </a:extLst>
          </p:cNvPr>
          <p:cNvSpPr txBox="1"/>
          <p:nvPr/>
        </p:nvSpPr>
        <p:spPr>
          <a:xfrm>
            <a:off x="720752" y="5165934"/>
            <a:ext cx="1022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944" name="TextBox 943">
            <a:extLst>
              <a:ext uri="{FF2B5EF4-FFF2-40B4-BE49-F238E27FC236}">
                <a16:creationId xmlns:a16="http://schemas.microsoft.com/office/drawing/2014/main" id="{1E2509E8-39EA-4A0D-855D-58AFB8B1F908}"/>
              </a:ext>
            </a:extLst>
          </p:cNvPr>
          <p:cNvSpPr txBox="1"/>
          <p:nvPr/>
        </p:nvSpPr>
        <p:spPr>
          <a:xfrm flipH="1">
            <a:off x="1665426" y="2636975"/>
            <a:ext cx="174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945" name="TextBox 944">
            <a:extLst>
              <a:ext uri="{FF2B5EF4-FFF2-40B4-BE49-F238E27FC236}">
                <a16:creationId xmlns:a16="http://schemas.microsoft.com/office/drawing/2014/main" id="{30231F21-2F33-4A5F-B8AF-6CD8DD849435}"/>
              </a:ext>
            </a:extLst>
          </p:cNvPr>
          <p:cNvSpPr txBox="1"/>
          <p:nvPr/>
        </p:nvSpPr>
        <p:spPr>
          <a:xfrm flipH="1">
            <a:off x="1665426" y="3916844"/>
            <a:ext cx="174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en-US" altLang="ko-K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6" name="TextBox 945">
            <a:extLst>
              <a:ext uri="{FF2B5EF4-FFF2-40B4-BE49-F238E27FC236}">
                <a16:creationId xmlns:a16="http://schemas.microsoft.com/office/drawing/2014/main" id="{AA9A66BE-BB15-4DCF-BF15-8EC7D1F8C9ED}"/>
              </a:ext>
            </a:extLst>
          </p:cNvPr>
          <p:cNvSpPr txBox="1"/>
          <p:nvPr/>
        </p:nvSpPr>
        <p:spPr>
          <a:xfrm flipH="1">
            <a:off x="1665426" y="5196712"/>
            <a:ext cx="1744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chemeClr val="bg1"/>
                </a:solidFill>
              </a:rPr>
              <a:t>Modern </a:t>
            </a:r>
            <a:r>
              <a:rPr lang="en-US" altLang="ko-KR" sz="1800" dirty="0" err="1">
                <a:solidFill>
                  <a:schemeClr val="bg1"/>
                </a:solidFill>
              </a:rPr>
              <a:t>Powerpoint</a:t>
            </a:r>
            <a:endParaRPr lang="en-US" altLang="ko-KR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7" name="타원 946">
            <a:extLst>
              <a:ext uri="{FF2B5EF4-FFF2-40B4-BE49-F238E27FC236}">
                <a16:creationId xmlns:a16="http://schemas.microsoft.com/office/drawing/2014/main" id="{4BF2BD80-4186-4BDB-97EB-14CC0CD6FCFA}"/>
              </a:ext>
            </a:extLst>
          </p:cNvPr>
          <p:cNvSpPr/>
          <p:nvPr/>
        </p:nvSpPr>
        <p:spPr>
          <a:xfrm>
            <a:off x="3845743" y="2578036"/>
            <a:ext cx="764208" cy="7642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8" name="타원 947">
            <a:extLst>
              <a:ext uri="{FF2B5EF4-FFF2-40B4-BE49-F238E27FC236}">
                <a16:creationId xmlns:a16="http://schemas.microsoft.com/office/drawing/2014/main" id="{5FCCA628-1FFE-4F86-B33B-951628186A53}"/>
              </a:ext>
            </a:extLst>
          </p:cNvPr>
          <p:cNvSpPr/>
          <p:nvPr/>
        </p:nvSpPr>
        <p:spPr>
          <a:xfrm>
            <a:off x="3845743" y="3857904"/>
            <a:ext cx="764208" cy="764208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9" name="타원 948">
            <a:extLst>
              <a:ext uri="{FF2B5EF4-FFF2-40B4-BE49-F238E27FC236}">
                <a16:creationId xmlns:a16="http://schemas.microsoft.com/office/drawing/2014/main" id="{37F875E0-9A0B-419C-B3EE-1821716A4265}"/>
              </a:ext>
            </a:extLst>
          </p:cNvPr>
          <p:cNvSpPr/>
          <p:nvPr/>
        </p:nvSpPr>
        <p:spPr>
          <a:xfrm>
            <a:off x="3845743" y="5137773"/>
            <a:ext cx="764208" cy="76420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0" name="Rounded Rectangle 5">
            <a:extLst>
              <a:ext uri="{FF2B5EF4-FFF2-40B4-BE49-F238E27FC236}">
                <a16:creationId xmlns:a16="http://schemas.microsoft.com/office/drawing/2014/main" id="{2FE549B6-44E9-442A-AA90-E5FF792D284E}"/>
              </a:ext>
            </a:extLst>
          </p:cNvPr>
          <p:cNvSpPr/>
          <p:nvPr/>
        </p:nvSpPr>
        <p:spPr>
          <a:xfrm flipH="1">
            <a:off x="4021705" y="2808686"/>
            <a:ext cx="412284" cy="34010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951" name="Teardrop 1">
            <a:extLst>
              <a:ext uri="{FF2B5EF4-FFF2-40B4-BE49-F238E27FC236}">
                <a16:creationId xmlns:a16="http://schemas.microsoft.com/office/drawing/2014/main" id="{F98527CD-E297-452A-88C0-2DE9E2E64BB6}"/>
              </a:ext>
            </a:extLst>
          </p:cNvPr>
          <p:cNvSpPr/>
          <p:nvPr/>
        </p:nvSpPr>
        <p:spPr>
          <a:xfrm rot="18805991">
            <a:off x="4024818" y="5318965"/>
            <a:ext cx="406060" cy="40182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52" name="Round Same Side Corner Rectangle 11">
            <a:extLst>
              <a:ext uri="{FF2B5EF4-FFF2-40B4-BE49-F238E27FC236}">
                <a16:creationId xmlns:a16="http://schemas.microsoft.com/office/drawing/2014/main" id="{B3970740-D239-45B3-B7A9-2271C6646151}"/>
              </a:ext>
            </a:extLst>
          </p:cNvPr>
          <p:cNvSpPr>
            <a:spLocks noChangeAspect="1"/>
          </p:cNvSpPr>
          <p:nvPr/>
        </p:nvSpPr>
        <p:spPr>
          <a:xfrm rot="9900000">
            <a:off x="4059249" y="4098288"/>
            <a:ext cx="404251" cy="34333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53" name="그룹 952">
            <a:extLst>
              <a:ext uri="{FF2B5EF4-FFF2-40B4-BE49-F238E27FC236}">
                <a16:creationId xmlns:a16="http://schemas.microsoft.com/office/drawing/2014/main" id="{F357BB65-1D53-49F1-A9F5-074826650B72}"/>
              </a:ext>
            </a:extLst>
          </p:cNvPr>
          <p:cNvGrpSpPr/>
          <p:nvPr/>
        </p:nvGrpSpPr>
        <p:grpSpPr>
          <a:xfrm>
            <a:off x="5585920" y="2544642"/>
            <a:ext cx="5987923" cy="830997"/>
            <a:chOff x="5585920" y="2544642"/>
            <a:chExt cx="5987923" cy="830997"/>
          </a:xfrm>
        </p:grpSpPr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D531FF24-E90D-4943-8F85-DF155B70883A}"/>
                </a:ext>
              </a:extLst>
            </p:cNvPr>
            <p:cNvSpPr txBox="1"/>
            <p:nvPr/>
          </p:nvSpPr>
          <p:spPr>
            <a:xfrm>
              <a:off x="5585920" y="2544642"/>
              <a:ext cx="25010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955" name="직선 연결선 954">
              <a:extLst>
                <a:ext uri="{FF2B5EF4-FFF2-40B4-BE49-F238E27FC236}">
                  <a16:creationId xmlns:a16="http://schemas.microsoft.com/office/drawing/2014/main" id="{DEC8CFAF-741A-4710-AA0E-432C20765C36}"/>
                </a:ext>
              </a:extLst>
            </p:cNvPr>
            <p:cNvCxnSpPr>
              <a:cxnSpLocks/>
            </p:cNvCxnSpPr>
            <p:nvPr/>
          </p:nvCxnSpPr>
          <p:spPr>
            <a:xfrm>
              <a:off x="8763001" y="2578036"/>
              <a:ext cx="0" cy="76420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77133B40-0DE9-4AEB-8D68-31F9C735E0D5}"/>
                </a:ext>
              </a:extLst>
            </p:cNvPr>
            <p:cNvSpPr txBox="1"/>
            <p:nvPr/>
          </p:nvSpPr>
          <p:spPr>
            <a:xfrm>
              <a:off x="9439034" y="2544642"/>
              <a:ext cx="21348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57" name="그룹 956">
            <a:extLst>
              <a:ext uri="{FF2B5EF4-FFF2-40B4-BE49-F238E27FC236}">
                <a16:creationId xmlns:a16="http://schemas.microsoft.com/office/drawing/2014/main" id="{15663E44-EAC4-4015-8648-915272CCB28F}"/>
              </a:ext>
            </a:extLst>
          </p:cNvPr>
          <p:cNvGrpSpPr/>
          <p:nvPr/>
        </p:nvGrpSpPr>
        <p:grpSpPr>
          <a:xfrm>
            <a:off x="5585920" y="3824510"/>
            <a:ext cx="5987923" cy="830997"/>
            <a:chOff x="5585920" y="2544642"/>
            <a:chExt cx="5987923" cy="830997"/>
          </a:xfrm>
        </p:grpSpPr>
        <p:sp>
          <p:nvSpPr>
            <p:cNvPr id="958" name="TextBox 957">
              <a:extLst>
                <a:ext uri="{FF2B5EF4-FFF2-40B4-BE49-F238E27FC236}">
                  <a16:creationId xmlns:a16="http://schemas.microsoft.com/office/drawing/2014/main" id="{AC373424-8CC5-4BAC-89F7-9AB69EA965CF}"/>
                </a:ext>
              </a:extLst>
            </p:cNvPr>
            <p:cNvSpPr txBox="1"/>
            <p:nvPr/>
          </p:nvSpPr>
          <p:spPr>
            <a:xfrm>
              <a:off x="5585920" y="2544642"/>
              <a:ext cx="25010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959" name="직선 연결선 958">
              <a:extLst>
                <a:ext uri="{FF2B5EF4-FFF2-40B4-BE49-F238E27FC236}">
                  <a16:creationId xmlns:a16="http://schemas.microsoft.com/office/drawing/2014/main" id="{533A6CE6-AB4B-40EE-A76D-D56BB5A3A3E5}"/>
                </a:ext>
              </a:extLst>
            </p:cNvPr>
            <p:cNvCxnSpPr>
              <a:cxnSpLocks/>
            </p:cNvCxnSpPr>
            <p:nvPr/>
          </p:nvCxnSpPr>
          <p:spPr>
            <a:xfrm>
              <a:off x="8763001" y="2578036"/>
              <a:ext cx="0" cy="76420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0" name="TextBox 959">
              <a:extLst>
                <a:ext uri="{FF2B5EF4-FFF2-40B4-BE49-F238E27FC236}">
                  <a16:creationId xmlns:a16="http://schemas.microsoft.com/office/drawing/2014/main" id="{352F4DE9-6E21-4D36-89B6-C0A15B090F9F}"/>
                </a:ext>
              </a:extLst>
            </p:cNvPr>
            <p:cNvSpPr txBox="1"/>
            <p:nvPr/>
          </p:nvSpPr>
          <p:spPr>
            <a:xfrm>
              <a:off x="9439034" y="2544642"/>
              <a:ext cx="21348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61" name="그룹 960">
            <a:extLst>
              <a:ext uri="{FF2B5EF4-FFF2-40B4-BE49-F238E27FC236}">
                <a16:creationId xmlns:a16="http://schemas.microsoft.com/office/drawing/2014/main" id="{4156420E-61B9-4DA2-99C0-5BB72730C5B8}"/>
              </a:ext>
            </a:extLst>
          </p:cNvPr>
          <p:cNvGrpSpPr/>
          <p:nvPr/>
        </p:nvGrpSpPr>
        <p:grpSpPr>
          <a:xfrm>
            <a:off x="5585920" y="5104379"/>
            <a:ext cx="5987923" cy="830997"/>
            <a:chOff x="5585920" y="2544642"/>
            <a:chExt cx="5987923" cy="830997"/>
          </a:xfrm>
        </p:grpSpPr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87F13DEA-B2D2-49D7-91F4-38C2F0BD9FE9}"/>
                </a:ext>
              </a:extLst>
            </p:cNvPr>
            <p:cNvSpPr txBox="1"/>
            <p:nvPr/>
          </p:nvSpPr>
          <p:spPr>
            <a:xfrm>
              <a:off x="5585920" y="2544642"/>
              <a:ext cx="25010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cxnSp>
          <p:nvCxnSpPr>
            <p:cNvPr id="963" name="직선 연결선 962">
              <a:extLst>
                <a:ext uri="{FF2B5EF4-FFF2-40B4-BE49-F238E27FC236}">
                  <a16:creationId xmlns:a16="http://schemas.microsoft.com/office/drawing/2014/main" id="{2FEF6ADA-24B6-4E68-AB2C-FE3F71E57CDB}"/>
                </a:ext>
              </a:extLst>
            </p:cNvPr>
            <p:cNvCxnSpPr>
              <a:cxnSpLocks/>
            </p:cNvCxnSpPr>
            <p:nvPr/>
          </p:nvCxnSpPr>
          <p:spPr>
            <a:xfrm>
              <a:off x="8763001" y="2578036"/>
              <a:ext cx="0" cy="764208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4" name="TextBox 963">
              <a:extLst>
                <a:ext uri="{FF2B5EF4-FFF2-40B4-BE49-F238E27FC236}">
                  <a16:creationId xmlns:a16="http://schemas.microsoft.com/office/drawing/2014/main" id="{424352BF-7330-4F5D-9D85-01FF5D540A9E}"/>
                </a:ext>
              </a:extLst>
            </p:cNvPr>
            <p:cNvSpPr txBox="1"/>
            <p:nvPr/>
          </p:nvSpPr>
          <p:spPr>
            <a:xfrm>
              <a:off x="9439034" y="2544642"/>
              <a:ext cx="21348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11390</TotalTime>
  <Words>137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2022-10-31T05:52:39Z</dcterms:modified>
</cp:coreProperties>
</file>