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90" name="그룹 89">
            <a:extLst>
              <a:ext uri="{FF2B5EF4-FFF2-40B4-BE49-F238E27FC236}">
                <a16:creationId xmlns:a16="http://schemas.microsoft.com/office/drawing/2014/main" id="{5015A10D-EE33-4BFF-BE80-4C6254A79D3F}"/>
              </a:ext>
            </a:extLst>
          </p:cNvPr>
          <p:cNvGrpSpPr/>
          <p:nvPr/>
        </p:nvGrpSpPr>
        <p:grpSpPr>
          <a:xfrm>
            <a:off x="814489" y="2220479"/>
            <a:ext cx="1822739" cy="1405354"/>
            <a:chOff x="1080776" y="2726323"/>
            <a:chExt cx="1822739" cy="1405354"/>
          </a:xfrm>
        </p:grpSpPr>
        <p:sp>
          <p:nvSpPr>
            <p:cNvPr id="91" name="Freeform: Shape 24">
              <a:extLst>
                <a:ext uri="{FF2B5EF4-FFF2-40B4-BE49-F238E27FC236}">
                  <a16:creationId xmlns:a16="http://schemas.microsoft.com/office/drawing/2014/main" id="{85F49F7F-EBCB-4404-95D4-866D035317B1}"/>
                </a:ext>
              </a:extLst>
            </p:cNvPr>
            <p:cNvSpPr>
              <a:spLocks noChangeAspect="1"/>
            </p:cNvSpPr>
            <p:nvPr/>
          </p:nvSpPr>
          <p:spPr>
            <a:xfrm rot="708685">
              <a:off x="1080776" y="2726323"/>
              <a:ext cx="1382254" cy="1405354"/>
            </a:xfrm>
            <a:custGeom>
              <a:avLst/>
              <a:gdLst>
                <a:gd name="connsiteX0" fmla="*/ 1632503 w 2337564"/>
                <a:gd name="connsiteY0" fmla="*/ 0 h 2376629"/>
                <a:gd name="connsiteX1" fmla="*/ 1973743 w 2337564"/>
                <a:gd name="connsiteY1" fmla="*/ 536479 h 2376629"/>
                <a:gd name="connsiteX2" fmla="*/ 1338632 w 2337564"/>
                <a:gd name="connsiteY2" fmla="*/ 566281 h 2376629"/>
                <a:gd name="connsiteX3" fmla="*/ 1411376 w 2337564"/>
                <a:gd name="connsiteY3" fmla="*/ 426106 h 2376629"/>
                <a:gd name="connsiteX4" fmla="*/ 1336049 w 2337564"/>
                <a:gd name="connsiteY4" fmla="*/ 414609 h 2376629"/>
                <a:gd name="connsiteX5" fmla="*/ 1241029 w 2337564"/>
                <a:gd name="connsiteY5" fmla="*/ 409812 h 2376629"/>
                <a:gd name="connsiteX6" fmla="*/ 311684 w 2337564"/>
                <a:gd name="connsiteY6" fmla="*/ 1339156 h 2376629"/>
                <a:gd name="connsiteX7" fmla="*/ 1241029 w 2337564"/>
                <a:gd name="connsiteY7" fmla="*/ 2268501 h 2376629"/>
                <a:gd name="connsiteX8" fmla="*/ 1276800 w 2337564"/>
                <a:gd name="connsiteY8" fmla="*/ 2266695 h 2376629"/>
                <a:gd name="connsiteX9" fmla="*/ 1283069 w 2337564"/>
                <a:gd name="connsiteY9" fmla="*/ 2267289 h 2376629"/>
                <a:gd name="connsiteX10" fmla="*/ 2146453 w 2337564"/>
                <a:gd name="connsiteY10" fmla="*/ 1724859 h 2376629"/>
                <a:gd name="connsiteX11" fmla="*/ 2329590 w 2337564"/>
                <a:gd name="connsiteY11" fmla="*/ 1186157 h 2376629"/>
                <a:gd name="connsiteX12" fmla="*/ 2331676 w 2337564"/>
                <a:gd name="connsiteY12" fmla="*/ 1091239 h 2376629"/>
                <a:gd name="connsiteX13" fmla="*/ 2337564 w 2337564"/>
                <a:gd name="connsiteY13" fmla="*/ 1207847 h 2376629"/>
                <a:gd name="connsiteX14" fmla="*/ 1168782 w 2337564"/>
                <a:gd name="connsiteY14" fmla="*/ 2376629 h 2376629"/>
                <a:gd name="connsiteX15" fmla="*/ 0 w 2337564"/>
                <a:gd name="connsiteY15" fmla="*/ 1207847 h 2376629"/>
                <a:gd name="connsiteX16" fmla="*/ 1168782 w 2337564"/>
                <a:gd name="connsiteY16" fmla="*/ 39065 h 2376629"/>
                <a:gd name="connsiteX17" fmla="*/ 1516342 w 2337564"/>
                <a:gd name="connsiteY17" fmla="*/ 91611 h 2376629"/>
                <a:gd name="connsiteX18" fmla="*/ 1574009 w 2337564"/>
                <a:gd name="connsiteY18" fmla="*/ 112718 h 2376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337564" h="2376629">
                  <a:moveTo>
                    <a:pt x="1632503" y="0"/>
                  </a:moveTo>
                  <a:lnTo>
                    <a:pt x="1973743" y="536479"/>
                  </a:lnTo>
                  <a:lnTo>
                    <a:pt x="1338632" y="566281"/>
                  </a:lnTo>
                  <a:lnTo>
                    <a:pt x="1411376" y="426106"/>
                  </a:lnTo>
                  <a:lnTo>
                    <a:pt x="1336049" y="414609"/>
                  </a:lnTo>
                  <a:cubicBezTo>
                    <a:pt x="1304807" y="411437"/>
                    <a:pt x="1273108" y="409812"/>
                    <a:pt x="1241029" y="409812"/>
                  </a:cubicBezTo>
                  <a:cubicBezTo>
                    <a:pt x="727767" y="409811"/>
                    <a:pt x="311684" y="825893"/>
                    <a:pt x="311684" y="1339156"/>
                  </a:cubicBezTo>
                  <a:cubicBezTo>
                    <a:pt x="311685" y="1852419"/>
                    <a:pt x="727767" y="2268501"/>
                    <a:pt x="1241029" y="2268501"/>
                  </a:cubicBezTo>
                  <a:lnTo>
                    <a:pt x="1276800" y="2266695"/>
                  </a:lnTo>
                  <a:lnTo>
                    <a:pt x="1283069" y="2267289"/>
                  </a:lnTo>
                  <a:cubicBezTo>
                    <a:pt x="1587888" y="2277898"/>
                    <a:pt x="1931140" y="2074979"/>
                    <a:pt x="2146453" y="1724859"/>
                  </a:cubicBezTo>
                  <a:cubicBezTo>
                    <a:pt x="2254110" y="1549799"/>
                    <a:pt x="2314494" y="1362798"/>
                    <a:pt x="2329590" y="1186157"/>
                  </a:cubicBezTo>
                  <a:lnTo>
                    <a:pt x="2331676" y="1091239"/>
                  </a:lnTo>
                  <a:lnTo>
                    <a:pt x="2337564" y="1207847"/>
                  </a:lnTo>
                  <a:cubicBezTo>
                    <a:pt x="2337564" y="1853347"/>
                    <a:pt x="1814282" y="2376629"/>
                    <a:pt x="1168782" y="2376629"/>
                  </a:cubicBezTo>
                  <a:cubicBezTo>
                    <a:pt x="523282" y="2376629"/>
                    <a:pt x="0" y="1853347"/>
                    <a:pt x="0" y="1207847"/>
                  </a:cubicBezTo>
                  <a:cubicBezTo>
                    <a:pt x="0" y="562347"/>
                    <a:pt x="523282" y="39065"/>
                    <a:pt x="1168782" y="39065"/>
                  </a:cubicBezTo>
                  <a:cubicBezTo>
                    <a:pt x="1289813" y="39065"/>
                    <a:pt x="1406548" y="57462"/>
                    <a:pt x="1516342" y="91611"/>
                  </a:cubicBezTo>
                  <a:lnTo>
                    <a:pt x="1574009" y="112718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92" name="그룹 91">
              <a:extLst>
                <a:ext uri="{FF2B5EF4-FFF2-40B4-BE49-F238E27FC236}">
                  <a16:creationId xmlns:a16="http://schemas.microsoft.com/office/drawing/2014/main" id="{AF6B6198-DFF3-4249-94D4-E90AFCE8D0ED}"/>
                </a:ext>
              </a:extLst>
            </p:cNvPr>
            <p:cNvGrpSpPr/>
            <p:nvPr/>
          </p:nvGrpSpPr>
          <p:grpSpPr>
            <a:xfrm>
              <a:off x="1625195" y="3304405"/>
              <a:ext cx="1278320" cy="634908"/>
              <a:chOff x="1537646" y="3207519"/>
              <a:chExt cx="1278320" cy="634908"/>
            </a:xfrm>
          </p:grpSpPr>
          <p:sp>
            <p:nvSpPr>
              <p:cNvPr id="93" name="사각형: 둥근 모서리 92">
                <a:extLst>
                  <a:ext uri="{FF2B5EF4-FFF2-40B4-BE49-F238E27FC236}">
                    <a16:creationId xmlns:a16="http://schemas.microsoft.com/office/drawing/2014/main" id="{F95E8E76-A5FB-4DDF-B0AE-39A18A205EFC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537646" y="3207519"/>
                <a:ext cx="1278320" cy="634908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bg1">
                      <a:lumMod val="87000"/>
                    </a:schemeClr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 w="63500"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soft" dir="t"/>
              </a:scene3d>
              <a:sp3d prstMaterial="plastic">
                <a:bevelT w="95250" h="38100"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sz="28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97FBDBA5-A209-4F55-AA91-4DB6849783FD}"/>
                  </a:ext>
                </a:extLst>
              </p:cNvPr>
              <p:cNvSpPr txBox="1"/>
              <p:nvPr/>
            </p:nvSpPr>
            <p:spPr>
              <a:xfrm>
                <a:off x="1647178" y="3263363"/>
                <a:ext cx="105925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2800" b="1" dirty="0">
                    <a:solidFill>
                      <a:schemeClr val="accent5"/>
                    </a:solidFill>
                    <a:cs typeface="Arial" pitchFamily="34" charset="0"/>
                  </a:rPr>
                  <a:t>2020</a:t>
                </a:r>
                <a:endParaRPr lang="ko-KR" altLang="en-US" sz="2800" b="1" dirty="0">
                  <a:solidFill>
                    <a:schemeClr val="accent5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95" name="그룹 94">
            <a:extLst>
              <a:ext uri="{FF2B5EF4-FFF2-40B4-BE49-F238E27FC236}">
                <a16:creationId xmlns:a16="http://schemas.microsoft.com/office/drawing/2014/main" id="{6944024D-FD2F-4DED-9099-DFB3CCA05A56}"/>
              </a:ext>
            </a:extLst>
          </p:cNvPr>
          <p:cNvGrpSpPr/>
          <p:nvPr/>
        </p:nvGrpSpPr>
        <p:grpSpPr>
          <a:xfrm>
            <a:off x="2999560" y="2220479"/>
            <a:ext cx="1822739" cy="1405354"/>
            <a:chOff x="1080776" y="2726323"/>
            <a:chExt cx="1822739" cy="1405354"/>
          </a:xfrm>
        </p:grpSpPr>
        <p:sp>
          <p:nvSpPr>
            <p:cNvPr id="96" name="Freeform: Shape 24">
              <a:extLst>
                <a:ext uri="{FF2B5EF4-FFF2-40B4-BE49-F238E27FC236}">
                  <a16:creationId xmlns:a16="http://schemas.microsoft.com/office/drawing/2014/main" id="{75FB1ECE-767C-40D5-B09D-FFFBB06B753C}"/>
                </a:ext>
              </a:extLst>
            </p:cNvPr>
            <p:cNvSpPr>
              <a:spLocks noChangeAspect="1"/>
            </p:cNvSpPr>
            <p:nvPr/>
          </p:nvSpPr>
          <p:spPr>
            <a:xfrm rot="708685">
              <a:off x="1080776" y="2726323"/>
              <a:ext cx="1382254" cy="1405354"/>
            </a:xfrm>
            <a:custGeom>
              <a:avLst/>
              <a:gdLst>
                <a:gd name="connsiteX0" fmla="*/ 1632503 w 2337564"/>
                <a:gd name="connsiteY0" fmla="*/ 0 h 2376629"/>
                <a:gd name="connsiteX1" fmla="*/ 1973743 w 2337564"/>
                <a:gd name="connsiteY1" fmla="*/ 536479 h 2376629"/>
                <a:gd name="connsiteX2" fmla="*/ 1338632 w 2337564"/>
                <a:gd name="connsiteY2" fmla="*/ 566281 h 2376629"/>
                <a:gd name="connsiteX3" fmla="*/ 1411376 w 2337564"/>
                <a:gd name="connsiteY3" fmla="*/ 426106 h 2376629"/>
                <a:gd name="connsiteX4" fmla="*/ 1336049 w 2337564"/>
                <a:gd name="connsiteY4" fmla="*/ 414609 h 2376629"/>
                <a:gd name="connsiteX5" fmla="*/ 1241029 w 2337564"/>
                <a:gd name="connsiteY5" fmla="*/ 409812 h 2376629"/>
                <a:gd name="connsiteX6" fmla="*/ 311684 w 2337564"/>
                <a:gd name="connsiteY6" fmla="*/ 1339156 h 2376629"/>
                <a:gd name="connsiteX7" fmla="*/ 1241029 w 2337564"/>
                <a:gd name="connsiteY7" fmla="*/ 2268501 h 2376629"/>
                <a:gd name="connsiteX8" fmla="*/ 1276800 w 2337564"/>
                <a:gd name="connsiteY8" fmla="*/ 2266695 h 2376629"/>
                <a:gd name="connsiteX9" fmla="*/ 1283069 w 2337564"/>
                <a:gd name="connsiteY9" fmla="*/ 2267289 h 2376629"/>
                <a:gd name="connsiteX10" fmla="*/ 2146453 w 2337564"/>
                <a:gd name="connsiteY10" fmla="*/ 1724859 h 2376629"/>
                <a:gd name="connsiteX11" fmla="*/ 2329590 w 2337564"/>
                <a:gd name="connsiteY11" fmla="*/ 1186157 h 2376629"/>
                <a:gd name="connsiteX12" fmla="*/ 2331676 w 2337564"/>
                <a:gd name="connsiteY12" fmla="*/ 1091239 h 2376629"/>
                <a:gd name="connsiteX13" fmla="*/ 2337564 w 2337564"/>
                <a:gd name="connsiteY13" fmla="*/ 1207847 h 2376629"/>
                <a:gd name="connsiteX14" fmla="*/ 1168782 w 2337564"/>
                <a:gd name="connsiteY14" fmla="*/ 2376629 h 2376629"/>
                <a:gd name="connsiteX15" fmla="*/ 0 w 2337564"/>
                <a:gd name="connsiteY15" fmla="*/ 1207847 h 2376629"/>
                <a:gd name="connsiteX16" fmla="*/ 1168782 w 2337564"/>
                <a:gd name="connsiteY16" fmla="*/ 39065 h 2376629"/>
                <a:gd name="connsiteX17" fmla="*/ 1516342 w 2337564"/>
                <a:gd name="connsiteY17" fmla="*/ 91611 h 2376629"/>
                <a:gd name="connsiteX18" fmla="*/ 1574009 w 2337564"/>
                <a:gd name="connsiteY18" fmla="*/ 112718 h 2376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337564" h="2376629">
                  <a:moveTo>
                    <a:pt x="1632503" y="0"/>
                  </a:moveTo>
                  <a:lnTo>
                    <a:pt x="1973743" y="536479"/>
                  </a:lnTo>
                  <a:lnTo>
                    <a:pt x="1338632" y="566281"/>
                  </a:lnTo>
                  <a:lnTo>
                    <a:pt x="1411376" y="426106"/>
                  </a:lnTo>
                  <a:lnTo>
                    <a:pt x="1336049" y="414609"/>
                  </a:lnTo>
                  <a:cubicBezTo>
                    <a:pt x="1304807" y="411437"/>
                    <a:pt x="1273108" y="409812"/>
                    <a:pt x="1241029" y="409812"/>
                  </a:cubicBezTo>
                  <a:cubicBezTo>
                    <a:pt x="727767" y="409811"/>
                    <a:pt x="311684" y="825893"/>
                    <a:pt x="311684" y="1339156"/>
                  </a:cubicBezTo>
                  <a:cubicBezTo>
                    <a:pt x="311685" y="1852419"/>
                    <a:pt x="727767" y="2268501"/>
                    <a:pt x="1241029" y="2268501"/>
                  </a:cubicBezTo>
                  <a:lnTo>
                    <a:pt x="1276800" y="2266695"/>
                  </a:lnTo>
                  <a:lnTo>
                    <a:pt x="1283069" y="2267289"/>
                  </a:lnTo>
                  <a:cubicBezTo>
                    <a:pt x="1587888" y="2277898"/>
                    <a:pt x="1931140" y="2074979"/>
                    <a:pt x="2146453" y="1724859"/>
                  </a:cubicBezTo>
                  <a:cubicBezTo>
                    <a:pt x="2254110" y="1549799"/>
                    <a:pt x="2314494" y="1362798"/>
                    <a:pt x="2329590" y="1186157"/>
                  </a:cubicBezTo>
                  <a:lnTo>
                    <a:pt x="2331676" y="1091239"/>
                  </a:lnTo>
                  <a:lnTo>
                    <a:pt x="2337564" y="1207847"/>
                  </a:lnTo>
                  <a:cubicBezTo>
                    <a:pt x="2337564" y="1853347"/>
                    <a:pt x="1814282" y="2376629"/>
                    <a:pt x="1168782" y="2376629"/>
                  </a:cubicBezTo>
                  <a:cubicBezTo>
                    <a:pt x="523282" y="2376629"/>
                    <a:pt x="0" y="1853347"/>
                    <a:pt x="0" y="1207847"/>
                  </a:cubicBezTo>
                  <a:cubicBezTo>
                    <a:pt x="0" y="562347"/>
                    <a:pt x="523282" y="39065"/>
                    <a:pt x="1168782" y="39065"/>
                  </a:cubicBezTo>
                  <a:cubicBezTo>
                    <a:pt x="1289813" y="39065"/>
                    <a:pt x="1406548" y="57462"/>
                    <a:pt x="1516342" y="91611"/>
                  </a:cubicBezTo>
                  <a:lnTo>
                    <a:pt x="1574009" y="11271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97" name="그룹 96">
              <a:extLst>
                <a:ext uri="{FF2B5EF4-FFF2-40B4-BE49-F238E27FC236}">
                  <a16:creationId xmlns:a16="http://schemas.microsoft.com/office/drawing/2014/main" id="{3E8C0ED5-4876-447D-9156-E8D9F1197D7D}"/>
                </a:ext>
              </a:extLst>
            </p:cNvPr>
            <p:cNvGrpSpPr/>
            <p:nvPr/>
          </p:nvGrpSpPr>
          <p:grpSpPr>
            <a:xfrm>
              <a:off x="1625195" y="3304405"/>
              <a:ext cx="1278320" cy="634908"/>
              <a:chOff x="1537646" y="3207519"/>
              <a:chExt cx="1278320" cy="634908"/>
            </a:xfrm>
          </p:grpSpPr>
          <p:sp>
            <p:nvSpPr>
              <p:cNvPr id="98" name="사각형: 둥근 모서리 97">
                <a:extLst>
                  <a:ext uri="{FF2B5EF4-FFF2-40B4-BE49-F238E27FC236}">
                    <a16:creationId xmlns:a16="http://schemas.microsoft.com/office/drawing/2014/main" id="{89DB69FD-7926-4221-A436-AF85A9F94944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537646" y="3207519"/>
                <a:ext cx="1278320" cy="634908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bg1">
                      <a:lumMod val="87000"/>
                    </a:schemeClr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 w="63500"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soft" dir="t"/>
              </a:scene3d>
              <a:sp3d prstMaterial="plastic">
                <a:bevelT w="95250" h="38100"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sz="28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7C03A731-AB32-4BD0-BF25-244DFF9486F3}"/>
                  </a:ext>
                </a:extLst>
              </p:cNvPr>
              <p:cNvSpPr txBox="1"/>
              <p:nvPr/>
            </p:nvSpPr>
            <p:spPr>
              <a:xfrm>
                <a:off x="1647178" y="3263363"/>
                <a:ext cx="105925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2800" b="1" dirty="0">
                    <a:solidFill>
                      <a:schemeClr val="accent4"/>
                    </a:solidFill>
                    <a:cs typeface="Arial" pitchFamily="34" charset="0"/>
                  </a:rPr>
                  <a:t>2021</a:t>
                </a:r>
                <a:endParaRPr lang="ko-KR" altLang="en-US" sz="2800" b="1" dirty="0">
                  <a:solidFill>
                    <a:schemeClr val="accent4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00" name="그룹 99">
            <a:extLst>
              <a:ext uri="{FF2B5EF4-FFF2-40B4-BE49-F238E27FC236}">
                <a16:creationId xmlns:a16="http://schemas.microsoft.com/office/drawing/2014/main" id="{38F2614C-4BC7-45BA-A99D-2575FD346911}"/>
              </a:ext>
            </a:extLst>
          </p:cNvPr>
          <p:cNvGrpSpPr/>
          <p:nvPr/>
        </p:nvGrpSpPr>
        <p:grpSpPr>
          <a:xfrm>
            <a:off x="5184631" y="2220479"/>
            <a:ext cx="1822739" cy="1405354"/>
            <a:chOff x="1080776" y="2726323"/>
            <a:chExt cx="1822739" cy="1405354"/>
          </a:xfrm>
        </p:grpSpPr>
        <p:sp>
          <p:nvSpPr>
            <p:cNvPr id="101" name="Freeform: Shape 24">
              <a:extLst>
                <a:ext uri="{FF2B5EF4-FFF2-40B4-BE49-F238E27FC236}">
                  <a16:creationId xmlns:a16="http://schemas.microsoft.com/office/drawing/2014/main" id="{ED1ACC7D-CB58-4A0B-A023-21A4203B14BA}"/>
                </a:ext>
              </a:extLst>
            </p:cNvPr>
            <p:cNvSpPr>
              <a:spLocks noChangeAspect="1"/>
            </p:cNvSpPr>
            <p:nvPr/>
          </p:nvSpPr>
          <p:spPr>
            <a:xfrm rot="708685">
              <a:off x="1080776" y="2726323"/>
              <a:ext cx="1382254" cy="1405354"/>
            </a:xfrm>
            <a:custGeom>
              <a:avLst/>
              <a:gdLst>
                <a:gd name="connsiteX0" fmla="*/ 1632503 w 2337564"/>
                <a:gd name="connsiteY0" fmla="*/ 0 h 2376629"/>
                <a:gd name="connsiteX1" fmla="*/ 1973743 w 2337564"/>
                <a:gd name="connsiteY1" fmla="*/ 536479 h 2376629"/>
                <a:gd name="connsiteX2" fmla="*/ 1338632 w 2337564"/>
                <a:gd name="connsiteY2" fmla="*/ 566281 h 2376629"/>
                <a:gd name="connsiteX3" fmla="*/ 1411376 w 2337564"/>
                <a:gd name="connsiteY3" fmla="*/ 426106 h 2376629"/>
                <a:gd name="connsiteX4" fmla="*/ 1336049 w 2337564"/>
                <a:gd name="connsiteY4" fmla="*/ 414609 h 2376629"/>
                <a:gd name="connsiteX5" fmla="*/ 1241029 w 2337564"/>
                <a:gd name="connsiteY5" fmla="*/ 409812 h 2376629"/>
                <a:gd name="connsiteX6" fmla="*/ 311684 w 2337564"/>
                <a:gd name="connsiteY6" fmla="*/ 1339156 h 2376629"/>
                <a:gd name="connsiteX7" fmla="*/ 1241029 w 2337564"/>
                <a:gd name="connsiteY7" fmla="*/ 2268501 h 2376629"/>
                <a:gd name="connsiteX8" fmla="*/ 1276800 w 2337564"/>
                <a:gd name="connsiteY8" fmla="*/ 2266695 h 2376629"/>
                <a:gd name="connsiteX9" fmla="*/ 1283069 w 2337564"/>
                <a:gd name="connsiteY9" fmla="*/ 2267289 h 2376629"/>
                <a:gd name="connsiteX10" fmla="*/ 2146453 w 2337564"/>
                <a:gd name="connsiteY10" fmla="*/ 1724859 h 2376629"/>
                <a:gd name="connsiteX11" fmla="*/ 2329590 w 2337564"/>
                <a:gd name="connsiteY11" fmla="*/ 1186157 h 2376629"/>
                <a:gd name="connsiteX12" fmla="*/ 2331676 w 2337564"/>
                <a:gd name="connsiteY12" fmla="*/ 1091239 h 2376629"/>
                <a:gd name="connsiteX13" fmla="*/ 2337564 w 2337564"/>
                <a:gd name="connsiteY13" fmla="*/ 1207847 h 2376629"/>
                <a:gd name="connsiteX14" fmla="*/ 1168782 w 2337564"/>
                <a:gd name="connsiteY14" fmla="*/ 2376629 h 2376629"/>
                <a:gd name="connsiteX15" fmla="*/ 0 w 2337564"/>
                <a:gd name="connsiteY15" fmla="*/ 1207847 h 2376629"/>
                <a:gd name="connsiteX16" fmla="*/ 1168782 w 2337564"/>
                <a:gd name="connsiteY16" fmla="*/ 39065 h 2376629"/>
                <a:gd name="connsiteX17" fmla="*/ 1516342 w 2337564"/>
                <a:gd name="connsiteY17" fmla="*/ 91611 h 2376629"/>
                <a:gd name="connsiteX18" fmla="*/ 1574009 w 2337564"/>
                <a:gd name="connsiteY18" fmla="*/ 112718 h 2376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337564" h="2376629">
                  <a:moveTo>
                    <a:pt x="1632503" y="0"/>
                  </a:moveTo>
                  <a:lnTo>
                    <a:pt x="1973743" y="536479"/>
                  </a:lnTo>
                  <a:lnTo>
                    <a:pt x="1338632" y="566281"/>
                  </a:lnTo>
                  <a:lnTo>
                    <a:pt x="1411376" y="426106"/>
                  </a:lnTo>
                  <a:lnTo>
                    <a:pt x="1336049" y="414609"/>
                  </a:lnTo>
                  <a:cubicBezTo>
                    <a:pt x="1304807" y="411437"/>
                    <a:pt x="1273108" y="409812"/>
                    <a:pt x="1241029" y="409812"/>
                  </a:cubicBezTo>
                  <a:cubicBezTo>
                    <a:pt x="727767" y="409811"/>
                    <a:pt x="311684" y="825893"/>
                    <a:pt x="311684" y="1339156"/>
                  </a:cubicBezTo>
                  <a:cubicBezTo>
                    <a:pt x="311685" y="1852419"/>
                    <a:pt x="727767" y="2268501"/>
                    <a:pt x="1241029" y="2268501"/>
                  </a:cubicBezTo>
                  <a:lnTo>
                    <a:pt x="1276800" y="2266695"/>
                  </a:lnTo>
                  <a:lnTo>
                    <a:pt x="1283069" y="2267289"/>
                  </a:lnTo>
                  <a:cubicBezTo>
                    <a:pt x="1587888" y="2277898"/>
                    <a:pt x="1931140" y="2074979"/>
                    <a:pt x="2146453" y="1724859"/>
                  </a:cubicBezTo>
                  <a:cubicBezTo>
                    <a:pt x="2254110" y="1549799"/>
                    <a:pt x="2314494" y="1362798"/>
                    <a:pt x="2329590" y="1186157"/>
                  </a:cubicBezTo>
                  <a:lnTo>
                    <a:pt x="2331676" y="1091239"/>
                  </a:lnTo>
                  <a:lnTo>
                    <a:pt x="2337564" y="1207847"/>
                  </a:lnTo>
                  <a:cubicBezTo>
                    <a:pt x="2337564" y="1853347"/>
                    <a:pt x="1814282" y="2376629"/>
                    <a:pt x="1168782" y="2376629"/>
                  </a:cubicBezTo>
                  <a:cubicBezTo>
                    <a:pt x="523282" y="2376629"/>
                    <a:pt x="0" y="1853347"/>
                    <a:pt x="0" y="1207847"/>
                  </a:cubicBezTo>
                  <a:cubicBezTo>
                    <a:pt x="0" y="562347"/>
                    <a:pt x="523282" y="39065"/>
                    <a:pt x="1168782" y="39065"/>
                  </a:cubicBezTo>
                  <a:cubicBezTo>
                    <a:pt x="1289813" y="39065"/>
                    <a:pt x="1406548" y="57462"/>
                    <a:pt x="1516342" y="91611"/>
                  </a:cubicBezTo>
                  <a:lnTo>
                    <a:pt x="1574009" y="11271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102" name="그룹 101">
              <a:extLst>
                <a:ext uri="{FF2B5EF4-FFF2-40B4-BE49-F238E27FC236}">
                  <a16:creationId xmlns:a16="http://schemas.microsoft.com/office/drawing/2014/main" id="{8FF3FCED-0BC8-4D6E-A0DE-6B32830E4C08}"/>
                </a:ext>
              </a:extLst>
            </p:cNvPr>
            <p:cNvGrpSpPr/>
            <p:nvPr/>
          </p:nvGrpSpPr>
          <p:grpSpPr>
            <a:xfrm>
              <a:off x="1625195" y="3304405"/>
              <a:ext cx="1278320" cy="634908"/>
              <a:chOff x="1537646" y="3207519"/>
              <a:chExt cx="1278320" cy="634908"/>
            </a:xfrm>
          </p:grpSpPr>
          <p:sp>
            <p:nvSpPr>
              <p:cNvPr id="103" name="사각형: 둥근 모서리 102">
                <a:extLst>
                  <a:ext uri="{FF2B5EF4-FFF2-40B4-BE49-F238E27FC236}">
                    <a16:creationId xmlns:a16="http://schemas.microsoft.com/office/drawing/2014/main" id="{BDCD3324-8A18-4AD2-BE5C-D53CCC743EF7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537646" y="3207519"/>
                <a:ext cx="1278320" cy="634908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bg1">
                      <a:lumMod val="87000"/>
                    </a:schemeClr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 w="63500"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soft" dir="t"/>
              </a:scene3d>
              <a:sp3d prstMaterial="plastic">
                <a:bevelT w="95250" h="38100"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sz="28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B74B1F2D-B303-478E-B929-BED7821AEA57}"/>
                  </a:ext>
                </a:extLst>
              </p:cNvPr>
              <p:cNvSpPr txBox="1"/>
              <p:nvPr/>
            </p:nvSpPr>
            <p:spPr>
              <a:xfrm>
                <a:off x="1647178" y="3263363"/>
                <a:ext cx="105925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2800" b="1" dirty="0">
                    <a:solidFill>
                      <a:schemeClr val="accent3"/>
                    </a:solidFill>
                    <a:cs typeface="Arial" pitchFamily="34" charset="0"/>
                  </a:rPr>
                  <a:t>2022</a:t>
                </a:r>
                <a:endParaRPr lang="ko-KR" altLang="en-US" sz="2800" b="1" dirty="0">
                  <a:solidFill>
                    <a:schemeClr val="accent3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05" name="그룹 104">
            <a:extLst>
              <a:ext uri="{FF2B5EF4-FFF2-40B4-BE49-F238E27FC236}">
                <a16:creationId xmlns:a16="http://schemas.microsoft.com/office/drawing/2014/main" id="{1693DDFF-252C-43BB-B071-6324C12611AA}"/>
              </a:ext>
            </a:extLst>
          </p:cNvPr>
          <p:cNvGrpSpPr/>
          <p:nvPr/>
        </p:nvGrpSpPr>
        <p:grpSpPr>
          <a:xfrm>
            <a:off x="7369702" y="2220479"/>
            <a:ext cx="1822739" cy="1405354"/>
            <a:chOff x="1080776" y="2726323"/>
            <a:chExt cx="1822739" cy="1405354"/>
          </a:xfrm>
        </p:grpSpPr>
        <p:sp>
          <p:nvSpPr>
            <p:cNvPr id="106" name="Freeform: Shape 24">
              <a:extLst>
                <a:ext uri="{FF2B5EF4-FFF2-40B4-BE49-F238E27FC236}">
                  <a16:creationId xmlns:a16="http://schemas.microsoft.com/office/drawing/2014/main" id="{EA7E0D3D-1A45-4E17-9AD8-517903889118}"/>
                </a:ext>
              </a:extLst>
            </p:cNvPr>
            <p:cNvSpPr>
              <a:spLocks noChangeAspect="1"/>
            </p:cNvSpPr>
            <p:nvPr/>
          </p:nvSpPr>
          <p:spPr>
            <a:xfrm rot="708685">
              <a:off x="1080776" y="2726323"/>
              <a:ext cx="1382254" cy="1405354"/>
            </a:xfrm>
            <a:custGeom>
              <a:avLst/>
              <a:gdLst>
                <a:gd name="connsiteX0" fmla="*/ 1632503 w 2337564"/>
                <a:gd name="connsiteY0" fmla="*/ 0 h 2376629"/>
                <a:gd name="connsiteX1" fmla="*/ 1973743 w 2337564"/>
                <a:gd name="connsiteY1" fmla="*/ 536479 h 2376629"/>
                <a:gd name="connsiteX2" fmla="*/ 1338632 w 2337564"/>
                <a:gd name="connsiteY2" fmla="*/ 566281 h 2376629"/>
                <a:gd name="connsiteX3" fmla="*/ 1411376 w 2337564"/>
                <a:gd name="connsiteY3" fmla="*/ 426106 h 2376629"/>
                <a:gd name="connsiteX4" fmla="*/ 1336049 w 2337564"/>
                <a:gd name="connsiteY4" fmla="*/ 414609 h 2376629"/>
                <a:gd name="connsiteX5" fmla="*/ 1241029 w 2337564"/>
                <a:gd name="connsiteY5" fmla="*/ 409812 h 2376629"/>
                <a:gd name="connsiteX6" fmla="*/ 311684 w 2337564"/>
                <a:gd name="connsiteY6" fmla="*/ 1339156 h 2376629"/>
                <a:gd name="connsiteX7" fmla="*/ 1241029 w 2337564"/>
                <a:gd name="connsiteY7" fmla="*/ 2268501 h 2376629"/>
                <a:gd name="connsiteX8" fmla="*/ 1276800 w 2337564"/>
                <a:gd name="connsiteY8" fmla="*/ 2266695 h 2376629"/>
                <a:gd name="connsiteX9" fmla="*/ 1283069 w 2337564"/>
                <a:gd name="connsiteY9" fmla="*/ 2267289 h 2376629"/>
                <a:gd name="connsiteX10" fmla="*/ 2146453 w 2337564"/>
                <a:gd name="connsiteY10" fmla="*/ 1724859 h 2376629"/>
                <a:gd name="connsiteX11" fmla="*/ 2329590 w 2337564"/>
                <a:gd name="connsiteY11" fmla="*/ 1186157 h 2376629"/>
                <a:gd name="connsiteX12" fmla="*/ 2331676 w 2337564"/>
                <a:gd name="connsiteY12" fmla="*/ 1091239 h 2376629"/>
                <a:gd name="connsiteX13" fmla="*/ 2337564 w 2337564"/>
                <a:gd name="connsiteY13" fmla="*/ 1207847 h 2376629"/>
                <a:gd name="connsiteX14" fmla="*/ 1168782 w 2337564"/>
                <a:gd name="connsiteY14" fmla="*/ 2376629 h 2376629"/>
                <a:gd name="connsiteX15" fmla="*/ 0 w 2337564"/>
                <a:gd name="connsiteY15" fmla="*/ 1207847 h 2376629"/>
                <a:gd name="connsiteX16" fmla="*/ 1168782 w 2337564"/>
                <a:gd name="connsiteY16" fmla="*/ 39065 h 2376629"/>
                <a:gd name="connsiteX17" fmla="*/ 1516342 w 2337564"/>
                <a:gd name="connsiteY17" fmla="*/ 91611 h 2376629"/>
                <a:gd name="connsiteX18" fmla="*/ 1574009 w 2337564"/>
                <a:gd name="connsiteY18" fmla="*/ 112718 h 2376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337564" h="2376629">
                  <a:moveTo>
                    <a:pt x="1632503" y="0"/>
                  </a:moveTo>
                  <a:lnTo>
                    <a:pt x="1973743" y="536479"/>
                  </a:lnTo>
                  <a:lnTo>
                    <a:pt x="1338632" y="566281"/>
                  </a:lnTo>
                  <a:lnTo>
                    <a:pt x="1411376" y="426106"/>
                  </a:lnTo>
                  <a:lnTo>
                    <a:pt x="1336049" y="414609"/>
                  </a:lnTo>
                  <a:cubicBezTo>
                    <a:pt x="1304807" y="411437"/>
                    <a:pt x="1273108" y="409812"/>
                    <a:pt x="1241029" y="409812"/>
                  </a:cubicBezTo>
                  <a:cubicBezTo>
                    <a:pt x="727767" y="409811"/>
                    <a:pt x="311684" y="825893"/>
                    <a:pt x="311684" y="1339156"/>
                  </a:cubicBezTo>
                  <a:cubicBezTo>
                    <a:pt x="311685" y="1852419"/>
                    <a:pt x="727767" y="2268501"/>
                    <a:pt x="1241029" y="2268501"/>
                  </a:cubicBezTo>
                  <a:lnTo>
                    <a:pt x="1276800" y="2266695"/>
                  </a:lnTo>
                  <a:lnTo>
                    <a:pt x="1283069" y="2267289"/>
                  </a:lnTo>
                  <a:cubicBezTo>
                    <a:pt x="1587888" y="2277898"/>
                    <a:pt x="1931140" y="2074979"/>
                    <a:pt x="2146453" y="1724859"/>
                  </a:cubicBezTo>
                  <a:cubicBezTo>
                    <a:pt x="2254110" y="1549799"/>
                    <a:pt x="2314494" y="1362798"/>
                    <a:pt x="2329590" y="1186157"/>
                  </a:cubicBezTo>
                  <a:lnTo>
                    <a:pt x="2331676" y="1091239"/>
                  </a:lnTo>
                  <a:lnTo>
                    <a:pt x="2337564" y="1207847"/>
                  </a:lnTo>
                  <a:cubicBezTo>
                    <a:pt x="2337564" y="1853347"/>
                    <a:pt x="1814282" y="2376629"/>
                    <a:pt x="1168782" y="2376629"/>
                  </a:cubicBezTo>
                  <a:cubicBezTo>
                    <a:pt x="523282" y="2376629"/>
                    <a:pt x="0" y="1853347"/>
                    <a:pt x="0" y="1207847"/>
                  </a:cubicBezTo>
                  <a:cubicBezTo>
                    <a:pt x="0" y="562347"/>
                    <a:pt x="523282" y="39065"/>
                    <a:pt x="1168782" y="39065"/>
                  </a:cubicBezTo>
                  <a:cubicBezTo>
                    <a:pt x="1289813" y="39065"/>
                    <a:pt x="1406548" y="57462"/>
                    <a:pt x="1516342" y="91611"/>
                  </a:cubicBezTo>
                  <a:lnTo>
                    <a:pt x="1574009" y="11271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107" name="그룹 106">
              <a:extLst>
                <a:ext uri="{FF2B5EF4-FFF2-40B4-BE49-F238E27FC236}">
                  <a16:creationId xmlns:a16="http://schemas.microsoft.com/office/drawing/2014/main" id="{065CB96F-CCB4-48F4-BF0C-00BD3E410A78}"/>
                </a:ext>
              </a:extLst>
            </p:cNvPr>
            <p:cNvGrpSpPr/>
            <p:nvPr/>
          </p:nvGrpSpPr>
          <p:grpSpPr>
            <a:xfrm>
              <a:off x="1625195" y="3304405"/>
              <a:ext cx="1278320" cy="634908"/>
              <a:chOff x="1537646" y="3207519"/>
              <a:chExt cx="1278320" cy="634908"/>
            </a:xfrm>
          </p:grpSpPr>
          <p:sp>
            <p:nvSpPr>
              <p:cNvPr id="108" name="사각형: 둥근 모서리 107">
                <a:extLst>
                  <a:ext uri="{FF2B5EF4-FFF2-40B4-BE49-F238E27FC236}">
                    <a16:creationId xmlns:a16="http://schemas.microsoft.com/office/drawing/2014/main" id="{0EF81C1D-5442-4844-A6B0-0413EEA4C9B3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537646" y="3207519"/>
                <a:ext cx="1278320" cy="634908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bg1">
                      <a:lumMod val="87000"/>
                    </a:schemeClr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 w="63500"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soft" dir="t"/>
              </a:scene3d>
              <a:sp3d prstMaterial="plastic">
                <a:bevelT w="95250" h="38100"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sz="28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09" name="TextBox 108">
                <a:extLst>
                  <a:ext uri="{FF2B5EF4-FFF2-40B4-BE49-F238E27FC236}">
                    <a16:creationId xmlns:a16="http://schemas.microsoft.com/office/drawing/2014/main" id="{B1780599-B6CF-49E8-88C5-7FAA29C2F055}"/>
                  </a:ext>
                </a:extLst>
              </p:cNvPr>
              <p:cNvSpPr txBox="1"/>
              <p:nvPr/>
            </p:nvSpPr>
            <p:spPr>
              <a:xfrm>
                <a:off x="1647178" y="3263363"/>
                <a:ext cx="105925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2800" b="1" dirty="0">
                    <a:solidFill>
                      <a:schemeClr val="accent2"/>
                    </a:solidFill>
                    <a:cs typeface="Arial" pitchFamily="34" charset="0"/>
                  </a:rPr>
                  <a:t>2023</a:t>
                </a:r>
                <a:endParaRPr lang="ko-KR" altLang="en-US" sz="2800" b="1" dirty="0">
                  <a:solidFill>
                    <a:schemeClr val="accent2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10" name="그룹 109">
            <a:extLst>
              <a:ext uri="{FF2B5EF4-FFF2-40B4-BE49-F238E27FC236}">
                <a16:creationId xmlns:a16="http://schemas.microsoft.com/office/drawing/2014/main" id="{B5F99FB3-A7B7-4B7D-B472-619B3F1C8753}"/>
              </a:ext>
            </a:extLst>
          </p:cNvPr>
          <p:cNvGrpSpPr/>
          <p:nvPr/>
        </p:nvGrpSpPr>
        <p:grpSpPr>
          <a:xfrm>
            <a:off x="9554773" y="2220479"/>
            <a:ext cx="1822739" cy="1405354"/>
            <a:chOff x="1080776" y="2726323"/>
            <a:chExt cx="1822739" cy="1405354"/>
          </a:xfrm>
        </p:grpSpPr>
        <p:sp>
          <p:nvSpPr>
            <p:cNvPr id="111" name="Freeform: Shape 24">
              <a:extLst>
                <a:ext uri="{FF2B5EF4-FFF2-40B4-BE49-F238E27FC236}">
                  <a16:creationId xmlns:a16="http://schemas.microsoft.com/office/drawing/2014/main" id="{5F5441E3-7B7A-46FE-A416-22BC89E49A37}"/>
                </a:ext>
              </a:extLst>
            </p:cNvPr>
            <p:cNvSpPr>
              <a:spLocks noChangeAspect="1"/>
            </p:cNvSpPr>
            <p:nvPr/>
          </p:nvSpPr>
          <p:spPr>
            <a:xfrm rot="708685">
              <a:off x="1080776" y="2726323"/>
              <a:ext cx="1382254" cy="1405354"/>
            </a:xfrm>
            <a:custGeom>
              <a:avLst/>
              <a:gdLst>
                <a:gd name="connsiteX0" fmla="*/ 1632503 w 2337564"/>
                <a:gd name="connsiteY0" fmla="*/ 0 h 2376629"/>
                <a:gd name="connsiteX1" fmla="*/ 1973743 w 2337564"/>
                <a:gd name="connsiteY1" fmla="*/ 536479 h 2376629"/>
                <a:gd name="connsiteX2" fmla="*/ 1338632 w 2337564"/>
                <a:gd name="connsiteY2" fmla="*/ 566281 h 2376629"/>
                <a:gd name="connsiteX3" fmla="*/ 1411376 w 2337564"/>
                <a:gd name="connsiteY3" fmla="*/ 426106 h 2376629"/>
                <a:gd name="connsiteX4" fmla="*/ 1336049 w 2337564"/>
                <a:gd name="connsiteY4" fmla="*/ 414609 h 2376629"/>
                <a:gd name="connsiteX5" fmla="*/ 1241029 w 2337564"/>
                <a:gd name="connsiteY5" fmla="*/ 409812 h 2376629"/>
                <a:gd name="connsiteX6" fmla="*/ 311684 w 2337564"/>
                <a:gd name="connsiteY6" fmla="*/ 1339156 h 2376629"/>
                <a:gd name="connsiteX7" fmla="*/ 1241029 w 2337564"/>
                <a:gd name="connsiteY7" fmla="*/ 2268501 h 2376629"/>
                <a:gd name="connsiteX8" fmla="*/ 1276800 w 2337564"/>
                <a:gd name="connsiteY8" fmla="*/ 2266695 h 2376629"/>
                <a:gd name="connsiteX9" fmla="*/ 1283069 w 2337564"/>
                <a:gd name="connsiteY9" fmla="*/ 2267289 h 2376629"/>
                <a:gd name="connsiteX10" fmla="*/ 2146453 w 2337564"/>
                <a:gd name="connsiteY10" fmla="*/ 1724859 h 2376629"/>
                <a:gd name="connsiteX11" fmla="*/ 2329590 w 2337564"/>
                <a:gd name="connsiteY11" fmla="*/ 1186157 h 2376629"/>
                <a:gd name="connsiteX12" fmla="*/ 2331676 w 2337564"/>
                <a:gd name="connsiteY12" fmla="*/ 1091239 h 2376629"/>
                <a:gd name="connsiteX13" fmla="*/ 2337564 w 2337564"/>
                <a:gd name="connsiteY13" fmla="*/ 1207847 h 2376629"/>
                <a:gd name="connsiteX14" fmla="*/ 1168782 w 2337564"/>
                <a:gd name="connsiteY14" fmla="*/ 2376629 h 2376629"/>
                <a:gd name="connsiteX15" fmla="*/ 0 w 2337564"/>
                <a:gd name="connsiteY15" fmla="*/ 1207847 h 2376629"/>
                <a:gd name="connsiteX16" fmla="*/ 1168782 w 2337564"/>
                <a:gd name="connsiteY16" fmla="*/ 39065 h 2376629"/>
                <a:gd name="connsiteX17" fmla="*/ 1516342 w 2337564"/>
                <a:gd name="connsiteY17" fmla="*/ 91611 h 2376629"/>
                <a:gd name="connsiteX18" fmla="*/ 1574009 w 2337564"/>
                <a:gd name="connsiteY18" fmla="*/ 112718 h 2376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337564" h="2376629">
                  <a:moveTo>
                    <a:pt x="1632503" y="0"/>
                  </a:moveTo>
                  <a:lnTo>
                    <a:pt x="1973743" y="536479"/>
                  </a:lnTo>
                  <a:lnTo>
                    <a:pt x="1338632" y="566281"/>
                  </a:lnTo>
                  <a:lnTo>
                    <a:pt x="1411376" y="426106"/>
                  </a:lnTo>
                  <a:lnTo>
                    <a:pt x="1336049" y="414609"/>
                  </a:lnTo>
                  <a:cubicBezTo>
                    <a:pt x="1304807" y="411437"/>
                    <a:pt x="1273108" y="409812"/>
                    <a:pt x="1241029" y="409812"/>
                  </a:cubicBezTo>
                  <a:cubicBezTo>
                    <a:pt x="727767" y="409811"/>
                    <a:pt x="311684" y="825893"/>
                    <a:pt x="311684" y="1339156"/>
                  </a:cubicBezTo>
                  <a:cubicBezTo>
                    <a:pt x="311685" y="1852419"/>
                    <a:pt x="727767" y="2268501"/>
                    <a:pt x="1241029" y="2268501"/>
                  </a:cubicBezTo>
                  <a:lnTo>
                    <a:pt x="1276800" y="2266695"/>
                  </a:lnTo>
                  <a:lnTo>
                    <a:pt x="1283069" y="2267289"/>
                  </a:lnTo>
                  <a:cubicBezTo>
                    <a:pt x="1587888" y="2277898"/>
                    <a:pt x="1931140" y="2074979"/>
                    <a:pt x="2146453" y="1724859"/>
                  </a:cubicBezTo>
                  <a:cubicBezTo>
                    <a:pt x="2254110" y="1549799"/>
                    <a:pt x="2314494" y="1362798"/>
                    <a:pt x="2329590" y="1186157"/>
                  </a:cubicBezTo>
                  <a:lnTo>
                    <a:pt x="2331676" y="1091239"/>
                  </a:lnTo>
                  <a:lnTo>
                    <a:pt x="2337564" y="1207847"/>
                  </a:lnTo>
                  <a:cubicBezTo>
                    <a:pt x="2337564" y="1853347"/>
                    <a:pt x="1814282" y="2376629"/>
                    <a:pt x="1168782" y="2376629"/>
                  </a:cubicBezTo>
                  <a:cubicBezTo>
                    <a:pt x="523282" y="2376629"/>
                    <a:pt x="0" y="1853347"/>
                    <a:pt x="0" y="1207847"/>
                  </a:cubicBezTo>
                  <a:cubicBezTo>
                    <a:pt x="0" y="562347"/>
                    <a:pt x="523282" y="39065"/>
                    <a:pt x="1168782" y="39065"/>
                  </a:cubicBezTo>
                  <a:cubicBezTo>
                    <a:pt x="1289813" y="39065"/>
                    <a:pt x="1406548" y="57462"/>
                    <a:pt x="1516342" y="91611"/>
                  </a:cubicBezTo>
                  <a:lnTo>
                    <a:pt x="1574009" y="11271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112" name="그룹 111">
              <a:extLst>
                <a:ext uri="{FF2B5EF4-FFF2-40B4-BE49-F238E27FC236}">
                  <a16:creationId xmlns:a16="http://schemas.microsoft.com/office/drawing/2014/main" id="{395F8386-4C57-4259-9C97-DB82228E0CBF}"/>
                </a:ext>
              </a:extLst>
            </p:cNvPr>
            <p:cNvGrpSpPr/>
            <p:nvPr/>
          </p:nvGrpSpPr>
          <p:grpSpPr>
            <a:xfrm>
              <a:off x="1625195" y="3304405"/>
              <a:ext cx="1278320" cy="634908"/>
              <a:chOff x="1537646" y="3207519"/>
              <a:chExt cx="1278320" cy="634908"/>
            </a:xfrm>
          </p:grpSpPr>
          <p:sp>
            <p:nvSpPr>
              <p:cNvPr id="113" name="사각형: 둥근 모서리 112">
                <a:extLst>
                  <a:ext uri="{FF2B5EF4-FFF2-40B4-BE49-F238E27FC236}">
                    <a16:creationId xmlns:a16="http://schemas.microsoft.com/office/drawing/2014/main" id="{53C2813F-FA81-4054-8757-4127085BCA2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537646" y="3207519"/>
                <a:ext cx="1278320" cy="634908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bg1">
                      <a:lumMod val="87000"/>
                    </a:schemeClr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 w="63500"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soft" dir="t"/>
              </a:scene3d>
              <a:sp3d prstMaterial="plastic">
                <a:bevelT w="95250" h="38100"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sz="28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628BD7A1-C793-4CB8-9812-FAEF7F46BBDC}"/>
                  </a:ext>
                </a:extLst>
              </p:cNvPr>
              <p:cNvSpPr txBox="1"/>
              <p:nvPr/>
            </p:nvSpPr>
            <p:spPr>
              <a:xfrm>
                <a:off x="1647178" y="3263363"/>
                <a:ext cx="105925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2800" b="1" dirty="0">
                    <a:solidFill>
                      <a:schemeClr val="accent1"/>
                    </a:solidFill>
                    <a:cs typeface="Arial" pitchFamily="34" charset="0"/>
                  </a:rPr>
                  <a:t>2024</a:t>
                </a:r>
                <a:endParaRPr lang="ko-KR" altLang="en-US" sz="28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</p:grpSp>
      </p:grpSp>
      <p:sp>
        <p:nvSpPr>
          <p:cNvPr id="115" name="L 도형 93">
            <a:extLst>
              <a:ext uri="{FF2B5EF4-FFF2-40B4-BE49-F238E27FC236}">
                <a16:creationId xmlns:a16="http://schemas.microsoft.com/office/drawing/2014/main" id="{C3F27976-9938-44A6-8D51-0EA26562270E}"/>
              </a:ext>
            </a:extLst>
          </p:cNvPr>
          <p:cNvSpPr/>
          <p:nvPr/>
        </p:nvSpPr>
        <p:spPr>
          <a:xfrm rot="13500000">
            <a:off x="2718053" y="3014470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6" name="L 도형 93">
            <a:extLst>
              <a:ext uri="{FF2B5EF4-FFF2-40B4-BE49-F238E27FC236}">
                <a16:creationId xmlns:a16="http://schemas.microsoft.com/office/drawing/2014/main" id="{236AB366-8AA2-4C15-BFE3-8216B8C728CF}"/>
              </a:ext>
            </a:extLst>
          </p:cNvPr>
          <p:cNvSpPr/>
          <p:nvPr/>
        </p:nvSpPr>
        <p:spPr>
          <a:xfrm rot="13500000">
            <a:off x="4903124" y="3014470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7" name="L 도형 93">
            <a:extLst>
              <a:ext uri="{FF2B5EF4-FFF2-40B4-BE49-F238E27FC236}">
                <a16:creationId xmlns:a16="http://schemas.microsoft.com/office/drawing/2014/main" id="{B1EC1E30-0053-480A-9ABF-F78358009585}"/>
              </a:ext>
            </a:extLst>
          </p:cNvPr>
          <p:cNvSpPr/>
          <p:nvPr/>
        </p:nvSpPr>
        <p:spPr>
          <a:xfrm rot="13500000">
            <a:off x="7088195" y="3014470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8" name="L 도형 93">
            <a:extLst>
              <a:ext uri="{FF2B5EF4-FFF2-40B4-BE49-F238E27FC236}">
                <a16:creationId xmlns:a16="http://schemas.microsoft.com/office/drawing/2014/main" id="{D1BDC107-94F9-43C8-A780-D495E922B7C6}"/>
              </a:ext>
            </a:extLst>
          </p:cNvPr>
          <p:cNvSpPr/>
          <p:nvPr/>
        </p:nvSpPr>
        <p:spPr>
          <a:xfrm rot="13500000">
            <a:off x="9273266" y="3014470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9" name="그룹 118">
            <a:extLst>
              <a:ext uri="{FF2B5EF4-FFF2-40B4-BE49-F238E27FC236}">
                <a16:creationId xmlns:a16="http://schemas.microsoft.com/office/drawing/2014/main" id="{D539FC18-F25A-4B09-99C9-930760A10B97}"/>
              </a:ext>
            </a:extLst>
          </p:cNvPr>
          <p:cNvGrpSpPr/>
          <p:nvPr/>
        </p:nvGrpSpPr>
        <p:grpSpPr>
          <a:xfrm>
            <a:off x="893881" y="5261775"/>
            <a:ext cx="1663954" cy="561226"/>
            <a:chOff x="913336" y="5576666"/>
            <a:chExt cx="1663954" cy="561226"/>
          </a:xfrm>
        </p:grpSpPr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FBAE86CB-5C83-43C1-BE54-DBF777716A81}"/>
                </a:ext>
              </a:extLst>
            </p:cNvPr>
            <p:cNvSpPr txBox="1"/>
            <p:nvPr/>
          </p:nvSpPr>
          <p:spPr>
            <a:xfrm>
              <a:off x="913336" y="5576666"/>
              <a:ext cx="1663954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Modern Portfolio</a:t>
              </a:r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37F8EE88-297A-40DE-9898-54047BA52DF4}"/>
                </a:ext>
              </a:extLst>
            </p:cNvPr>
            <p:cNvSpPr txBox="1"/>
            <p:nvPr/>
          </p:nvSpPr>
          <p:spPr>
            <a:xfrm>
              <a:off x="913336" y="5897826"/>
              <a:ext cx="1663954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</p:grpSp>
      <p:grpSp>
        <p:nvGrpSpPr>
          <p:cNvPr id="122" name="Group 66">
            <a:extLst>
              <a:ext uri="{FF2B5EF4-FFF2-40B4-BE49-F238E27FC236}">
                <a16:creationId xmlns:a16="http://schemas.microsoft.com/office/drawing/2014/main" id="{5B29B4C4-864E-4A61-B848-0DF1737E0A13}"/>
              </a:ext>
            </a:extLst>
          </p:cNvPr>
          <p:cNvGrpSpPr/>
          <p:nvPr/>
        </p:nvGrpSpPr>
        <p:grpSpPr>
          <a:xfrm>
            <a:off x="9583508" y="3795799"/>
            <a:ext cx="1765268" cy="1292662"/>
            <a:chOff x="3017861" y="4283314"/>
            <a:chExt cx="1917633" cy="1292662"/>
          </a:xfrm>
        </p:grpSpPr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7E8C54F2-DD5F-49F1-BEF3-4F2779B79D6A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E26DE4B0-C961-4BFC-AEC4-F744A5701D75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25" name="Group 66">
            <a:extLst>
              <a:ext uri="{FF2B5EF4-FFF2-40B4-BE49-F238E27FC236}">
                <a16:creationId xmlns:a16="http://schemas.microsoft.com/office/drawing/2014/main" id="{DEC8AE5C-865D-448D-A93E-FACB7E18C251}"/>
              </a:ext>
            </a:extLst>
          </p:cNvPr>
          <p:cNvGrpSpPr/>
          <p:nvPr/>
        </p:nvGrpSpPr>
        <p:grpSpPr>
          <a:xfrm>
            <a:off x="7398437" y="3795799"/>
            <a:ext cx="1765268" cy="1292662"/>
            <a:chOff x="3017861" y="4283314"/>
            <a:chExt cx="1917633" cy="1292662"/>
          </a:xfrm>
        </p:grpSpPr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5B07B506-E55E-43C8-B2C0-22238518BC73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35DC0C65-F791-45FC-A80E-6B5D0AAE392B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28" name="Group 66">
            <a:extLst>
              <a:ext uri="{FF2B5EF4-FFF2-40B4-BE49-F238E27FC236}">
                <a16:creationId xmlns:a16="http://schemas.microsoft.com/office/drawing/2014/main" id="{8AE2F4FB-73A7-4E90-8E21-2D30E13FD4D4}"/>
              </a:ext>
            </a:extLst>
          </p:cNvPr>
          <p:cNvGrpSpPr/>
          <p:nvPr/>
        </p:nvGrpSpPr>
        <p:grpSpPr>
          <a:xfrm>
            <a:off x="5213366" y="3795799"/>
            <a:ext cx="1765268" cy="1292662"/>
            <a:chOff x="3017861" y="4283314"/>
            <a:chExt cx="1917633" cy="1292662"/>
          </a:xfrm>
        </p:grpSpPr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540DEB54-B67D-433D-AEBF-4C562311B5A4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79C0EAE4-EC62-4DA9-AFA8-48A172148B38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31" name="Group 66">
            <a:extLst>
              <a:ext uri="{FF2B5EF4-FFF2-40B4-BE49-F238E27FC236}">
                <a16:creationId xmlns:a16="http://schemas.microsoft.com/office/drawing/2014/main" id="{3C5A39AC-6A71-43ED-AEE4-DC412701CEC5}"/>
              </a:ext>
            </a:extLst>
          </p:cNvPr>
          <p:cNvGrpSpPr/>
          <p:nvPr/>
        </p:nvGrpSpPr>
        <p:grpSpPr>
          <a:xfrm>
            <a:off x="3028295" y="3795799"/>
            <a:ext cx="1765268" cy="1292662"/>
            <a:chOff x="3017861" y="4283314"/>
            <a:chExt cx="1917633" cy="1292662"/>
          </a:xfrm>
        </p:grpSpPr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79388515-FEA0-4B86-855E-5718F0413BAF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3D69728C-7197-41F1-993B-77E5702EBC79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34" name="Group 66">
            <a:extLst>
              <a:ext uri="{FF2B5EF4-FFF2-40B4-BE49-F238E27FC236}">
                <a16:creationId xmlns:a16="http://schemas.microsoft.com/office/drawing/2014/main" id="{7FF883D8-0D43-4289-A631-DE49AF166966}"/>
              </a:ext>
            </a:extLst>
          </p:cNvPr>
          <p:cNvGrpSpPr/>
          <p:nvPr/>
        </p:nvGrpSpPr>
        <p:grpSpPr>
          <a:xfrm>
            <a:off x="843224" y="3795799"/>
            <a:ext cx="1765268" cy="1292662"/>
            <a:chOff x="3017861" y="4283314"/>
            <a:chExt cx="1917633" cy="1292662"/>
          </a:xfrm>
        </p:grpSpPr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A65F5FBC-DBE3-4DD7-A15A-D6CB3989F8C0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50AC057D-3513-4D97-BEC1-20AC206F9176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137" name="그룹 136">
            <a:extLst>
              <a:ext uri="{FF2B5EF4-FFF2-40B4-BE49-F238E27FC236}">
                <a16:creationId xmlns:a16="http://schemas.microsoft.com/office/drawing/2014/main" id="{5153D0F6-B2A5-49BC-AEF1-6E7A58276105}"/>
              </a:ext>
            </a:extLst>
          </p:cNvPr>
          <p:cNvGrpSpPr/>
          <p:nvPr/>
        </p:nvGrpSpPr>
        <p:grpSpPr>
          <a:xfrm>
            <a:off x="3078952" y="5261775"/>
            <a:ext cx="1663954" cy="561226"/>
            <a:chOff x="913336" y="5576666"/>
            <a:chExt cx="1663954" cy="561226"/>
          </a:xfrm>
        </p:grpSpPr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9D569112-7EEE-4F9F-8E59-0F1AA5BECA91}"/>
                </a:ext>
              </a:extLst>
            </p:cNvPr>
            <p:cNvSpPr txBox="1"/>
            <p:nvPr/>
          </p:nvSpPr>
          <p:spPr>
            <a:xfrm>
              <a:off x="913336" y="5576666"/>
              <a:ext cx="1663954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Modern Portfolio</a:t>
              </a:r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8F8269EE-5812-4D03-9E3A-40A88287ABC0}"/>
                </a:ext>
              </a:extLst>
            </p:cNvPr>
            <p:cNvSpPr txBox="1"/>
            <p:nvPr/>
          </p:nvSpPr>
          <p:spPr>
            <a:xfrm>
              <a:off x="913336" y="5897826"/>
              <a:ext cx="1663954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</p:grpSp>
      <p:grpSp>
        <p:nvGrpSpPr>
          <p:cNvPr id="140" name="그룹 139">
            <a:extLst>
              <a:ext uri="{FF2B5EF4-FFF2-40B4-BE49-F238E27FC236}">
                <a16:creationId xmlns:a16="http://schemas.microsoft.com/office/drawing/2014/main" id="{430FB495-2EBD-419D-B013-DB07F6AAF6B7}"/>
              </a:ext>
            </a:extLst>
          </p:cNvPr>
          <p:cNvGrpSpPr/>
          <p:nvPr/>
        </p:nvGrpSpPr>
        <p:grpSpPr>
          <a:xfrm>
            <a:off x="5264023" y="5261775"/>
            <a:ext cx="1663954" cy="561226"/>
            <a:chOff x="913336" y="5576666"/>
            <a:chExt cx="1663954" cy="561226"/>
          </a:xfrm>
        </p:grpSpPr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13234BFB-4C46-4A02-BCD2-37B0A2FDD901}"/>
                </a:ext>
              </a:extLst>
            </p:cNvPr>
            <p:cNvSpPr txBox="1"/>
            <p:nvPr/>
          </p:nvSpPr>
          <p:spPr>
            <a:xfrm>
              <a:off x="913336" y="5576666"/>
              <a:ext cx="1663954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Modern Portfolio</a:t>
              </a: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25B4A35B-8474-449E-B4EE-FAB5866821DC}"/>
                </a:ext>
              </a:extLst>
            </p:cNvPr>
            <p:cNvSpPr txBox="1"/>
            <p:nvPr/>
          </p:nvSpPr>
          <p:spPr>
            <a:xfrm>
              <a:off x="913336" y="5897826"/>
              <a:ext cx="1663954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</p:grpSp>
      <p:grpSp>
        <p:nvGrpSpPr>
          <p:cNvPr id="143" name="그룹 142">
            <a:extLst>
              <a:ext uri="{FF2B5EF4-FFF2-40B4-BE49-F238E27FC236}">
                <a16:creationId xmlns:a16="http://schemas.microsoft.com/office/drawing/2014/main" id="{D5221CA9-325D-42B7-8F45-82AE84969BF4}"/>
              </a:ext>
            </a:extLst>
          </p:cNvPr>
          <p:cNvGrpSpPr/>
          <p:nvPr/>
        </p:nvGrpSpPr>
        <p:grpSpPr>
          <a:xfrm>
            <a:off x="7449094" y="5261775"/>
            <a:ext cx="1663954" cy="561226"/>
            <a:chOff x="913336" y="5576666"/>
            <a:chExt cx="1663954" cy="561226"/>
          </a:xfrm>
        </p:grpSpPr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A24ED587-D492-4C79-A401-B6784C72660A}"/>
                </a:ext>
              </a:extLst>
            </p:cNvPr>
            <p:cNvSpPr txBox="1"/>
            <p:nvPr/>
          </p:nvSpPr>
          <p:spPr>
            <a:xfrm>
              <a:off x="913336" y="5576666"/>
              <a:ext cx="1663954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Modern Portfolio</a:t>
              </a:r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CA414AD0-C9DB-4CAE-919B-11A0C5800A16}"/>
                </a:ext>
              </a:extLst>
            </p:cNvPr>
            <p:cNvSpPr txBox="1"/>
            <p:nvPr/>
          </p:nvSpPr>
          <p:spPr>
            <a:xfrm>
              <a:off x="913336" y="5897826"/>
              <a:ext cx="1663954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</p:grpSp>
      <p:grpSp>
        <p:nvGrpSpPr>
          <p:cNvPr id="146" name="그룹 145">
            <a:extLst>
              <a:ext uri="{FF2B5EF4-FFF2-40B4-BE49-F238E27FC236}">
                <a16:creationId xmlns:a16="http://schemas.microsoft.com/office/drawing/2014/main" id="{9D1547BF-7562-4A06-8E19-56B3E41C162A}"/>
              </a:ext>
            </a:extLst>
          </p:cNvPr>
          <p:cNvGrpSpPr/>
          <p:nvPr/>
        </p:nvGrpSpPr>
        <p:grpSpPr>
          <a:xfrm>
            <a:off x="9634165" y="5261775"/>
            <a:ext cx="1663954" cy="561226"/>
            <a:chOff x="913336" y="5576666"/>
            <a:chExt cx="1663954" cy="561226"/>
          </a:xfrm>
        </p:grpSpPr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B1CE59CA-38B5-4271-B299-5263BBF9924A}"/>
                </a:ext>
              </a:extLst>
            </p:cNvPr>
            <p:cNvSpPr txBox="1"/>
            <p:nvPr/>
          </p:nvSpPr>
          <p:spPr>
            <a:xfrm>
              <a:off x="913336" y="5576666"/>
              <a:ext cx="1663954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Modern Portfolio</a:t>
              </a:r>
            </a:p>
          </p:txBody>
        </p:sp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D537AD10-453C-479B-8533-7852A498168B}"/>
                </a:ext>
              </a:extLst>
            </p:cNvPr>
            <p:cNvSpPr txBox="1"/>
            <p:nvPr/>
          </p:nvSpPr>
          <p:spPr>
            <a:xfrm>
              <a:off x="913336" y="5897826"/>
              <a:ext cx="1663954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0D66C"/>
      </a:accent1>
      <a:accent2>
        <a:srgbClr val="FBE034"/>
      </a:accent2>
      <a:accent3>
        <a:srgbClr val="96C8E9"/>
      </a:accent3>
      <a:accent4>
        <a:srgbClr val="FFA246"/>
      </a:accent4>
      <a:accent5>
        <a:srgbClr val="A5A5A5"/>
      </a:accent5>
      <a:accent6>
        <a:srgbClr val="5C5C5C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11150</TotalTime>
  <Words>140</Words>
  <Application>Microsoft Office PowerPoint</Application>
  <PresentationFormat>와이드스크린</PresentationFormat>
  <Paragraphs>28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13</cp:revision>
  <dcterms:created xsi:type="dcterms:W3CDTF">2018-02-18T19:39:47Z</dcterms:created>
  <dcterms:modified xsi:type="dcterms:W3CDTF">2022-11-03T04:37:32Z</dcterms:modified>
</cp:coreProperties>
</file>