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52" name="Arrow: U-Turn 2">
            <a:extLst>
              <a:ext uri="{FF2B5EF4-FFF2-40B4-BE49-F238E27FC236}">
                <a16:creationId xmlns:a16="http://schemas.microsoft.com/office/drawing/2014/main" id="{D049E4FB-1CB6-4619-803E-D49247D8BB79}"/>
              </a:ext>
            </a:extLst>
          </p:cNvPr>
          <p:cNvSpPr/>
          <p:nvPr/>
        </p:nvSpPr>
        <p:spPr>
          <a:xfrm rot="5400000">
            <a:off x="4611137" y="-1609417"/>
            <a:ext cx="2436200" cy="10244081"/>
          </a:xfrm>
          <a:prstGeom prst="uturnArrow">
            <a:avLst>
              <a:gd name="adj1" fmla="val 1618"/>
              <a:gd name="adj2" fmla="val 3798"/>
              <a:gd name="adj3" fmla="val 6374"/>
              <a:gd name="adj4" fmla="val 48506"/>
              <a:gd name="adj5" fmla="val 9611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53" name="Rounded Rectangle 13">
            <a:extLst>
              <a:ext uri="{FF2B5EF4-FFF2-40B4-BE49-F238E27FC236}">
                <a16:creationId xmlns:a16="http://schemas.microsoft.com/office/drawing/2014/main" id="{CFB3BE32-9F7A-479F-8765-6CF681E2D885}"/>
              </a:ext>
            </a:extLst>
          </p:cNvPr>
          <p:cNvSpPr/>
          <p:nvPr/>
        </p:nvSpPr>
        <p:spPr>
          <a:xfrm>
            <a:off x="5303057" y="4229714"/>
            <a:ext cx="1798550" cy="79350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4" name="Rounded Rectangle 14">
            <a:extLst>
              <a:ext uri="{FF2B5EF4-FFF2-40B4-BE49-F238E27FC236}">
                <a16:creationId xmlns:a16="http://schemas.microsoft.com/office/drawing/2014/main" id="{A4EB9C21-4AAE-486B-B5B3-325C62426EE3}"/>
              </a:ext>
            </a:extLst>
          </p:cNvPr>
          <p:cNvSpPr/>
          <p:nvPr/>
        </p:nvSpPr>
        <p:spPr>
          <a:xfrm>
            <a:off x="5236333" y="455369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5" name="Rounded Rectangle 31">
            <a:extLst>
              <a:ext uri="{FF2B5EF4-FFF2-40B4-BE49-F238E27FC236}">
                <a16:creationId xmlns:a16="http://schemas.microsoft.com/office/drawing/2014/main" id="{F3849868-50D3-4241-AA35-E59DE6044C15}"/>
              </a:ext>
            </a:extLst>
          </p:cNvPr>
          <p:cNvSpPr/>
          <p:nvPr/>
        </p:nvSpPr>
        <p:spPr>
          <a:xfrm>
            <a:off x="4312407" y="1870339"/>
            <a:ext cx="1798550" cy="793506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6" name="Rounded Rectangle 32">
            <a:extLst>
              <a:ext uri="{FF2B5EF4-FFF2-40B4-BE49-F238E27FC236}">
                <a16:creationId xmlns:a16="http://schemas.microsoft.com/office/drawing/2014/main" id="{EE2B3D2B-B6B3-424B-B699-7A4C92FC81A3}"/>
              </a:ext>
            </a:extLst>
          </p:cNvPr>
          <p:cNvSpPr/>
          <p:nvPr/>
        </p:nvSpPr>
        <p:spPr>
          <a:xfrm>
            <a:off x="4245683" y="2194316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7" name="Rounded Rectangle 22">
            <a:extLst>
              <a:ext uri="{FF2B5EF4-FFF2-40B4-BE49-F238E27FC236}">
                <a16:creationId xmlns:a16="http://schemas.microsoft.com/office/drawing/2014/main" id="{DC1CB3B8-D764-4062-B572-AE7CDE555D9E}"/>
              </a:ext>
            </a:extLst>
          </p:cNvPr>
          <p:cNvSpPr/>
          <p:nvPr/>
        </p:nvSpPr>
        <p:spPr>
          <a:xfrm>
            <a:off x="1307446" y="1870339"/>
            <a:ext cx="1798550" cy="79350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8" name="Rounded Rectangle 23">
            <a:extLst>
              <a:ext uri="{FF2B5EF4-FFF2-40B4-BE49-F238E27FC236}">
                <a16:creationId xmlns:a16="http://schemas.microsoft.com/office/drawing/2014/main" id="{2BFBAA9B-CD69-42F8-A1B9-6720C0F5E304}"/>
              </a:ext>
            </a:extLst>
          </p:cNvPr>
          <p:cNvSpPr/>
          <p:nvPr/>
        </p:nvSpPr>
        <p:spPr>
          <a:xfrm>
            <a:off x="1240722" y="2194316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59" name="TextBox 2558">
            <a:extLst>
              <a:ext uri="{FF2B5EF4-FFF2-40B4-BE49-F238E27FC236}">
                <a16:creationId xmlns:a16="http://schemas.microsoft.com/office/drawing/2014/main" id="{6C0DCF5E-A06B-4702-B4B4-6EBA5E3B404B}"/>
              </a:ext>
            </a:extLst>
          </p:cNvPr>
          <p:cNvSpPr txBox="1"/>
          <p:nvPr/>
        </p:nvSpPr>
        <p:spPr>
          <a:xfrm>
            <a:off x="1304959" y="1899874"/>
            <a:ext cx="180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60" name="TextBox 2559">
            <a:extLst>
              <a:ext uri="{FF2B5EF4-FFF2-40B4-BE49-F238E27FC236}">
                <a16:creationId xmlns:a16="http://schemas.microsoft.com/office/drawing/2014/main" id="{3F9B3065-1F60-4099-A144-F5599FFEFF44}"/>
              </a:ext>
            </a:extLst>
          </p:cNvPr>
          <p:cNvSpPr txBox="1"/>
          <p:nvPr/>
        </p:nvSpPr>
        <p:spPr>
          <a:xfrm>
            <a:off x="4309921" y="1899874"/>
            <a:ext cx="180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61" name="TextBox 2560">
            <a:extLst>
              <a:ext uri="{FF2B5EF4-FFF2-40B4-BE49-F238E27FC236}">
                <a16:creationId xmlns:a16="http://schemas.microsoft.com/office/drawing/2014/main" id="{00FC8B36-A5EC-44C9-8A3B-589192F057DD}"/>
              </a:ext>
            </a:extLst>
          </p:cNvPr>
          <p:cNvSpPr txBox="1"/>
          <p:nvPr/>
        </p:nvSpPr>
        <p:spPr>
          <a:xfrm>
            <a:off x="5308356" y="4238259"/>
            <a:ext cx="180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62" name="Rounded Rectangle 40">
            <a:extLst>
              <a:ext uri="{FF2B5EF4-FFF2-40B4-BE49-F238E27FC236}">
                <a16:creationId xmlns:a16="http://schemas.microsoft.com/office/drawing/2014/main" id="{57951BF7-6EA5-48AB-84A0-C38174C767E8}"/>
              </a:ext>
            </a:extLst>
          </p:cNvPr>
          <p:cNvSpPr/>
          <p:nvPr/>
        </p:nvSpPr>
        <p:spPr>
          <a:xfrm>
            <a:off x="8291735" y="4229714"/>
            <a:ext cx="1798550" cy="79350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563" name="Rounded Rectangle 41">
            <a:extLst>
              <a:ext uri="{FF2B5EF4-FFF2-40B4-BE49-F238E27FC236}">
                <a16:creationId xmlns:a16="http://schemas.microsoft.com/office/drawing/2014/main" id="{4ADF0AC1-5CB6-4C7A-93A3-A09BEA8AE591}"/>
              </a:ext>
            </a:extLst>
          </p:cNvPr>
          <p:cNvSpPr/>
          <p:nvPr/>
        </p:nvSpPr>
        <p:spPr>
          <a:xfrm>
            <a:off x="8225011" y="455369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2564" name="Group 12">
            <a:extLst>
              <a:ext uri="{FF2B5EF4-FFF2-40B4-BE49-F238E27FC236}">
                <a16:creationId xmlns:a16="http://schemas.microsoft.com/office/drawing/2014/main" id="{7D3085F2-5988-4F26-8D73-221826B51EF9}"/>
              </a:ext>
            </a:extLst>
          </p:cNvPr>
          <p:cNvGrpSpPr/>
          <p:nvPr/>
        </p:nvGrpSpPr>
        <p:grpSpPr>
          <a:xfrm>
            <a:off x="5317735" y="4653827"/>
            <a:ext cx="1717148" cy="497531"/>
            <a:chOff x="3130993" y="4208708"/>
            <a:chExt cx="1715538" cy="829165"/>
          </a:xfrm>
        </p:grpSpPr>
        <p:sp>
          <p:nvSpPr>
            <p:cNvPr id="2565" name="TextBox 2564">
              <a:extLst>
                <a:ext uri="{FF2B5EF4-FFF2-40B4-BE49-F238E27FC236}">
                  <a16:creationId xmlns:a16="http://schemas.microsoft.com/office/drawing/2014/main" id="{B2E8D606-A721-4982-847E-783AD48666B4}"/>
                </a:ext>
              </a:extLst>
            </p:cNvPr>
            <p:cNvSpPr txBox="1"/>
            <p:nvPr/>
          </p:nvSpPr>
          <p:spPr>
            <a:xfrm>
              <a:off x="3134992" y="4576236"/>
              <a:ext cx="1711539" cy="4616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66" name="TextBox 2565">
              <a:extLst>
                <a:ext uri="{FF2B5EF4-FFF2-40B4-BE49-F238E27FC236}">
                  <a16:creationId xmlns:a16="http://schemas.microsoft.com/office/drawing/2014/main" id="{C2021CAB-1D92-47DE-88C6-2727A5F1BA58}"/>
                </a:ext>
              </a:extLst>
            </p:cNvPr>
            <p:cNvSpPr txBox="1"/>
            <p:nvPr/>
          </p:nvSpPr>
          <p:spPr>
            <a:xfrm>
              <a:off x="3130993" y="4208708"/>
              <a:ext cx="1715537" cy="46163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67" name="Group 18">
            <a:extLst>
              <a:ext uri="{FF2B5EF4-FFF2-40B4-BE49-F238E27FC236}">
                <a16:creationId xmlns:a16="http://schemas.microsoft.com/office/drawing/2014/main" id="{C9FFD92B-83ED-4961-AE70-10D05C270157}"/>
              </a:ext>
            </a:extLst>
          </p:cNvPr>
          <p:cNvGrpSpPr/>
          <p:nvPr/>
        </p:nvGrpSpPr>
        <p:grpSpPr>
          <a:xfrm>
            <a:off x="4327085" y="2294452"/>
            <a:ext cx="1717148" cy="497531"/>
            <a:chOff x="3130993" y="4208708"/>
            <a:chExt cx="1715538" cy="829165"/>
          </a:xfrm>
        </p:grpSpPr>
        <p:sp>
          <p:nvSpPr>
            <p:cNvPr id="2568" name="TextBox 2567">
              <a:extLst>
                <a:ext uri="{FF2B5EF4-FFF2-40B4-BE49-F238E27FC236}">
                  <a16:creationId xmlns:a16="http://schemas.microsoft.com/office/drawing/2014/main" id="{E49E4D67-455E-4DE7-BA2E-92484ED250EA}"/>
                </a:ext>
              </a:extLst>
            </p:cNvPr>
            <p:cNvSpPr txBox="1"/>
            <p:nvPr/>
          </p:nvSpPr>
          <p:spPr>
            <a:xfrm>
              <a:off x="3134992" y="4576236"/>
              <a:ext cx="1711539" cy="4616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69" name="TextBox 2568">
              <a:extLst>
                <a:ext uri="{FF2B5EF4-FFF2-40B4-BE49-F238E27FC236}">
                  <a16:creationId xmlns:a16="http://schemas.microsoft.com/office/drawing/2014/main" id="{7CD22C9F-5274-4162-BF94-6DC1807C5CB6}"/>
                </a:ext>
              </a:extLst>
            </p:cNvPr>
            <p:cNvSpPr txBox="1"/>
            <p:nvPr/>
          </p:nvSpPr>
          <p:spPr>
            <a:xfrm>
              <a:off x="3130993" y="4208708"/>
              <a:ext cx="1715536" cy="46163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70" name="Group 30">
            <a:extLst>
              <a:ext uri="{FF2B5EF4-FFF2-40B4-BE49-F238E27FC236}">
                <a16:creationId xmlns:a16="http://schemas.microsoft.com/office/drawing/2014/main" id="{DC4FE05C-D6B2-4552-BC67-D31247867193}"/>
              </a:ext>
            </a:extLst>
          </p:cNvPr>
          <p:cNvGrpSpPr/>
          <p:nvPr/>
        </p:nvGrpSpPr>
        <p:grpSpPr>
          <a:xfrm>
            <a:off x="1322124" y="2294452"/>
            <a:ext cx="1717148" cy="497531"/>
            <a:chOff x="3130993" y="4208708"/>
            <a:chExt cx="1715538" cy="829165"/>
          </a:xfrm>
        </p:grpSpPr>
        <p:sp>
          <p:nvSpPr>
            <p:cNvPr id="2571" name="TextBox 2570">
              <a:extLst>
                <a:ext uri="{FF2B5EF4-FFF2-40B4-BE49-F238E27FC236}">
                  <a16:creationId xmlns:a16="http://schemas.microsoft.com/office/drawing/2014/main" id="{A574ACCE-A475-4FA0-A0F6-A56AF6A8DD86}"/>
                </a:ext>
              </a:extLst>
            </p:cNvPr>
            <p:cNvSpPr txBox="1"/>
            <p:nvPr/>
          </p:nvSpPr>
          <p:spPr>
            <a:xfrm>
              <a:off x="3134992" y="4576236"/>
              <a:ext cx="1711539" cy="4616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72" name="TextBox 2571">
              <a:extLst>
                <a:ext uri="{FF2B5EF4-FFF2-40B4-BE49-F238E27FC236}">
                  <a16:creationId xmlns:a16="http://schemas.microsoft.com/office/drawing/2014/main" id="{441276A7-5116-4483-8102-6DAEB804E81E}"/>
                </a:ext>
              </a:extLst>
            </p:cNvPr>
            <p:cNvSpPr txBox="1"/>
            <p:nvPr/>
          </p:nvSpPr>
          <p:spPr>
            <a:xfrm>
              <a:off x="3130993" y="4208708"/>
              <a:ext cx="1715537" cy="46163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573" name="Group 41">
            <a:extLst>
              <a:ext uri="{FF2B5EF4-FFF2-40B4-BE49-F238E27FC236}">
                <a16:creationId xmlns:a16="http://schemas.microsoft.com/office/drawing/2014/main" id="{7CD2CCAF-DB5A-4F9C-A03F-97FE6DD2810D}"/>
              </a:ext>
            </a:extLst>
          </p:cNvPr>
          <p:cNvGrpSpPr/>
          <p:nvPr/>
        </p:nvGrpSpPr>
        <p:grpSpPr>
          <a:xfrm>
            <a:off x="8306413" y="4653827"/>
            <a:ext cx="1717148" cy="497531"/>
            <a:chOff x="3130993" y="4208708"/>
            <a:chExt cx="1715538" cy="829165"/>
          </a:xfrm>
        </p:grpSpPr>
        <p:sp>
          <p:nvSpPr>
            <p:cNvPr id="2574" name="TextBox 2573">
              <a:extLst>
                <a:ext uri="{FF2B5EF4-FFF2-40B4-BE49-F238E27FC236}">
                  <a16:creationId xmlns:a16="http://schemas.microsoft.com/office/drawing/2014/main" id="{787F87DF-A48F-47FB-8180-7A236313F5D9}"/>
                </a:ext>
              </a:extLst>
            </p:cNvPr>
            <p:cNvSpPr txBox="1"/>
            <p:nvPr/>
          </p:nvSpPr>
          <p:spPr>
            <a:xfrm>
              <a:off x="3134992" y="4576236"/>
              <a:ext cx="1711539" cy="4616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75" name="TextBox 2574">
              <a:extLst>
                <a:ext uri="{FF2B5EF4-FFF2-40B4-BE49-F238E27FC236}">
                  <a16:creationId xmlns:a16="http://schemas.microsoft.com/office/drawing/2014/main" id="{FB52A78C-BF47-470D-849D-462E783B47ED}"/>
                </a:ext>
              </a:extLst>
            </p:cNvPr>
            <p:cNvSpPr txBox="1"/>
            <p:nvPr/>
          </p:nvSpPr>
          <p:spPr>
            <a:xfrm>
              <a:off x="3130993" y="4208708"/>
              <a:ext cx="1715537" cy="46163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2576" name="TextBox 2575">
            <a:extLst>
              <a:ext uri="{FF2B5EF4-FFF2-40B4-BE49-F238E27FC236}">
                <a16:creationId xmlns:a16="http://schemas.microsoft.com/office/drawing/2014/main" id="{ECBFE87D-3906-477B-8C3F-DDE1E5E017FD}"/>
              </a:ext>
            </a:extLst>
          </p:cNvPr>
          <p:cNvSpPr txBox="1"/>
          <p:nvPr/>
        </p:nvSpPr>
        <p:spPr>
          <a:xfrm>
            <a:off x="8313318" y="4238259"/>
            <a:ext cx="180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577" name="Group 53">
            <a:extLst>
              <a:ext uri="{FF2B5EF4-FFF2-40B4-BE49-F238E27FC236}">
                <a16:creationId xmlns:a16="http://schemas.microsoft.com/office/drawing/2014/main" id="{8AB0694A-A77D-4B69-9A1F-5588A44E707F}"/>
              </a:ext>
            </a:extLst>
          </p:cNvPr>
          <p:cNvGrpSpPr/>
          <p:nvPr/>
        </p:nvGrpSpPr>
        <p:grpSpPr>
          <a:xfrm>
            <a:off x="2031944" y="4246263"/>
            <a:ext cx="2709411" cy="1732333"/>
            <a:chOff x="1296842" y="1881831"/>
            <a:chExt cx="2709411" cy="1732333"/>
          </a:xfrm>
        </p:grpSpPr>
        <p:sp>
          <p:nvSpPr>
            <p:cNvPr id="2578" name="Rounded Rectangle 4">
              <a:extLst>
                <a:ext uri="{FF2B5EF4-FFF2-40B4-BE49-F238E27FC236}">
                  <a16:creationId xmlns:a16="http://schemas.microsoft.com/office/drawing/2014/main" id="{6FAFE212-81FA-424B-A77B-1C6C59F8F8CA}"/>
                </a:ext>
              </a:extLst>
            </p:cNvPr>
            <p:cNvSpPr/>
            <p:nvPr/>
          </p:nvSpPr>
          <p:spPr>
            <a:xfrm>
              <a:off x="1363566" y="1881831"/>
              <a:ext cx="1798550" cy="79350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579" name="Rounded Rectangle 5">
              <a:extLst>
                <a:ext uri="{FF2B5EF4-FFF2-40B4-BE49-F238E27FC236}">
                  <a16:creationId xmlns:a16="http://schemas.microsoft.com/office/drawing/2014/main" id="{5A3BAA08-A153-402C-B0BD-A1270FD4C826}"/>
                </a:ext>
              </a:extLst>
            </p:cNvPr>
            <p:cNvSpPr/>
            <p:nvPr/>
          </p:nvSpPr>
          <p:spPr>
            <a:xfrm>
              <a:off x="1296842" y="2205808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580" name="TextBox 2579">
              <a:extLst>
                <a:ext uri="{FF2B5EF4-FFF2-40B4-BE49-F238E27FC236}">
                  <a16:creationId xmlns:a16="http://schemas.microsoft.com/office/drawing/2014/main" id="{66258BB1-7E38-4C44-9F27-B99DF994F4D9}"/>
                </a:ext>
              </a:extLst>
            </p:cNvPr>
            <p:cNvSpPr txBox="1"/>
            <p:nvPr/>
          </p:nvSpPr>
          <p:spPr>
            <a:xfrm>
              <a:off x="1361078" y="1911366"/>
              <a:ext cx="18010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81" name="Group 6">
              <a:extLst>
                <a:ext uri="{FF2B5EF4-FFF2-40B4-BE49-F238E27FC236}">
                  <a16:creationId xmlns:a16="http://schemas.microsoft.com/office/drawing/2014/main" id="{239D55B4-115E-4432-A0F3-EE1A019AC379}"/>
                </a:ext>
              </a:extLst>
            </p:cNvPr>
            <p:cNvGrpSpPr/>
            <p:nvPr/>
          </p:nvGrpSpPr>
          <p:grpSpPr>
            <a:xfrm>
              <a:off x="1378244" y="2305944"/>
              <a:ext cx="1717148" cy="497531"/>
              <a:chOff x="3130993" y="4208708"/>
              <a:chExt cx="1715538" cy="829165"/>
            </a:xfrm>
          </p:grpSpPr>
          <p:sp>
            <p:nvSpPr>
              <p:cNvPr id="2583" name="TextBox 2582">
                <a:extLst>
                  <a:ext uri="{FF2B5EF4-FFF2-40B4-BE49-F238E27FC236}">
                    <a16:creationId xmlns:a16="http://schemas.microsoft.com/office/drawing/2014/main" id="{A4D2EE11-185C-4DB6-BAEF-10B50E1C18F9}"/>
                  </a:ext>
                </a:extLst>
              </p:cNvPr>
              <p:cNvSpPr txBox="1"/>
              <p:nvPr/>
            </p:nvSpPr>
            <p:spPr>
              <a:xfrm>
                <a:off x="3134992" y="4576236"/>
                <a:ext cx="1711539" cy="46163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2584" name="TextBox 2583">
                <a:extLst>
                  <a:ext uri="{FF2B5EF4-FFF2-40B4-BE49-F238E27FC236}">
                    <a16:creationId xmlns:a16="http://schemas.microsoft.com/office/drawing/2014/main" id="{2E800F7E-2992-49A3-9D68-A994425F01CA}"/>
                  </a:ext>
                </a:extLst>
              </p:cNvPr>
              <p:cNvSpPr txBox="1"/>
              <p:nvPr/>
            </p:nvSpPr>
            <p:spPr>
              <a:xfrm>
                <a:off x="3130993" y="4208708"/>
                <a:ext cx="1715537" cy="46163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  <p:sp>
          <p:nvSpPr>
            <p:cNvPr id="2582" name="TextBox 2581">
              <a:extLst>
                <a:ext uri="{FF2B5EF4-FFF2-40B4-BE49-F238E27FC236}">
                  <a16:creationId xmlns:a16="http://schemas.microsoft.com/office/drawing/2014/main" id="{19456A8D-260F-4DF6-9D80-23899D217323}"/>
                </a:ext>
              </a:extLst>
            </p:cNvPr>
            <p:cNvSpPr txBox="1"/>
            <p:nvPr/>
          </p:nvSpPr>
          <p:spPr>
            <a:xfrm>
              <a:off x="1559389" y="2967833"/>
              <a:ext cx="24468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2585" name="TextBox 2584">
            <a:extLst>
              <a:ext uri="{FF2B5EF4-FFF2-40B4-BE49-F238E27FC236}">
                <a16:creationId xmlns:a16="http://schemas.microsoft.com/office/drawing/2014/main" id="{5922A729-65E1-4284-B6A1-1FD52C08DCCE}"/>
              </a:ext>
            </a:extLst>
          </p:cNvPr>
          <p:cNvSpPr txBox="1"/>
          <p:nvPr/>
        </p:nvSpPr>
        <p:spPr>
          <a:xfrm>
            <a:off x="1503269" y="2956341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586" name="TextBox 2585">
            <a:extLst>
              <a:ext uri="{FF2B5EF4-FFF2-40B4-BE49-F238E27FC236}">
                <a16:creationId xmlns:a16="http://schemas.microsoft.com/office/drawing/2014/main" id="{44BB957E-EF3A-45C2-8856-063CA44AC989}"/>
              </a:ext>
            </a:extLst>
          </p:cNvPr>
          <p:cNvSpPr txBox="1"/>
          <p:nvPr/>
        </p:nvSpPr>
        <p:spPr>
          <a:xfrm>
            <a:off x="4508229" y="2956341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587" name="TextBox 2586">
            <a:extLst>
              <a:ext uri="{FF2B5EF4-FFF2-40B4-BE49-F238E27FC236}">
                <a16:creationId xmlns:a16="http://schemas.microsoft.com/office/drawing/2014/main" id="{C8AAA44E-A4D7-42AE-AC9D-9BCD7844E446}"/>
              </a:ext>
            </a:extLst>
          </p:cNvPr>
          <p:cNvSpPr txBox="1"/>
          <p:nvPr/>
        </p:nvSpPr>
        <p:spPr>
          <a:xfrm>
            <a:off x="5403815" y="5332265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588" name="TextBox 2587">
            <a:extLst>
              <a:ext uri="{FF2B5EF4-FFF2-40B4-BE49-F238E27FC236}">
                <a16:creationId xmlns:a16="http://schemas.microsoft.com/office/drawing/2014/main" id="{428EAD8D-792F-43CA-93C4-E11E210741C9}"/>
              </a:ext>
            </a:extLst>
          </p:cNvPr>
          <p:cNvSpPr txBox="1"/>
          <p:nvPr/>
        </p:nvSpPr>
        <p:spPr>
          <a:xfrm>
            <a:off x="8408775" y="5332265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grpSp>
        <p:nvGrpSpPr>
          <p:cNvPr id="2589" name="Group 54">
            <a:extLst>
              <a:ext uri="{FF2B5EF4-FFF2-40B4-BE49-F238E27FC236}">
                <a16:creationId xmlns:a16="http://schemas.microsoft.com/office/drawing/2014/main" id="{AA232AB7-1FC3-435B-B122-62AE59B32642}"/>
              </a:ext>
            </a:extLst>
          </p:cNvPr>
          <p:cNvGrpSpPr/>
          <p:nvPr/>
        </p:nvGrpSpPr>
        <p:grpSpPr>
          <a:xfrm>
            <a:off x="7248158" y="1853790"/>
            <a:ext cx="2646910" cy="1748882"/>
            <a:chOff x="8008762" y="4244371"/>
            <a:chExt cx="2646910" cy="1748882"/>
          </a:xfrm>
        </p:grpSpPr>
        <p:sp>
          <p:nvSpPr>
            <p:cNvPr id="2590" name="Rounded Rectangle 40">
              <a:extLst>
                <a:ext uri="{FF2B5EF4-FFF2-40B4-BE49-F238E27FC236}">
                  <a16:creationId xmlns:a16="http://schemas.microsoft.com/office/drawing/2014/main" id="{AB6D11FF-D92D-4484-A9AA-4AC3FDEFBF4C}"/>
                </a:ext>
              </a:extLst>
            </p:cNvPr>
            <p:cNvSpPr/>
            <p:nvPr/>
          </p:nvSpPr>
          <p:spPr>
            <a:xfrm>
              <a:off x="8075486" y="4244371"/>
              <a:ext cx="1798550" cy="79350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591" name="Rounded Rectangle 41">
              <a:extLst>
                <a:ext uri="{FF2B5EF4-FFF2-40B4-BE49-F238E27FC236}">
                  <a16:creationId xmlns:a16="http://schemas.microsoft.com/office/drawing/2014/main" id="{0B8E161F-4B57-45BC-BDF6-46B1282F0DE6}"/>
                </a:ext>
              </a:extLst>
            </p:cNvPr>
            <p:cNvSpPr/>
            <p:nvPr/>
          </p:nvSpPr>
          <p:spPr>
            <a:xfrm>
              <a:off x="8008762" y="4568348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592" name="TextBox 2591">
              <a:extLst>
                <a:ext uri="{FF2B5EF4-FFF2-40B4-BE49-F238E27FC236}">
                  <a16:creationId xmlns:a16="http://schemas.microsoft.com/office/drawing/2014/main" id="{9C4EB711-F1DB-42CE-8B76-5F2A5CBA6B99}"/>
                </a:ext>
              </a:extLst>
            </p:cNvPr>
            <p:cNvSpPr txBox="1"/>
            <p:nvPr/>
          </p:nvSpPr>
          <p:spPr>
            <a:xfrm>
              <a:off x="8113352" y="4252916"/>
              <a:ext cx="18010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93" name="Group 24">
              <a:extLst>
                <a:ext uri="{FF2B5EF4-FFF2-40B4-BE49-F238E27FC236}">
                  <a16:creationId xmlns:a16="http://schemas.microsoft.com/office/drawing/2014/main" id="{8BAB2E13-96EF-4C2E-8F48-14A6EF587F05}"/>
                </a:ext>
              </a:extLst>
            </p:cNvPr>
            <p:cNvGrpSpPr/>
            <p:nvPr/>
          </p:nvGrpSpPr>
          <p:grpSpPr>
            <a:xfrm>
              <a:off x="8090164" y="4668484"/>
              <a:ext cx="1717148" cy="497531"/>
              <a:chOff x="3130993" y="4208708"/>
              <a:chExt cx="1715538" cy="829165"/>
            </a:xfrm>
          </p:grpSpPr>
          <p:sp>
            <p:nvSpPr>
              <p:cNvPr id="2595" name="TextBox 2594">
                <a:extLst>
                  <a:ext uri="{FF2B5EF4-FFF2-40B4-BE49-F238E27FC236}">
                    <a16:creationId xmlns:a16="http://schemas.microsoft.com/office/drawing/2014/main" id="{4815E487-3B60-4F85-B139-1E66A1EE3EC2}"/>
                  </a:ext>
                </a:extLst>
              </p:cNvPr>
              <p:cNvSpPr txBox="1"/>
              <p:nvPr/>
            </p:nvSpPr>
            <p:spPr>
              <a:xfrm>
                <a:off x="3134992" y="4576236"/>
                <a:ext cx="1711539" cy="46163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2596" name="TextBox 2595">
                <a:extLst>
                  <a:ext uri="{FF2B5EF4-FFF2-40B4-BE49-F238E27FC236}">
                    <a16:creationId xmlns:a16="http://schemas.microsoft.com/office/drawing/2014/main" id="{CCCB7F01-7680-4441-95C0-CE7C57086134}"/>
                  </a:ext>
                </a:extLst>
              </p:cNvPr>
              <p:cNvSpPr txBox="1"/>
              <p:nvPr/>
            </p:nvSpPr>
            <p:spPr>
              <a:xfrm>
                <a:off x="3130993" y="4208708"/>
                <a:ext cx="1715537" cy="46163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  <p:sp>
          <p:nvSpPr>
            <p:cNvPr id="2594" name="TextBox 2593">
              <a:extLst>
                <a:ext uri="{FF2B5EF4-FFF2-40B4-BE49-F238E27FC236}">
                  <a16:creationId xmlns:a16="http://schemas.microsoft.com/office/drawing/2014/main" id="{D8EB6D0E-0DD8-4326-B21B-FF7DF2D45D74}"/>
                </a:ext>
              </a:extLst>
            </p:cNvPr>
            <p:cNvSpPr txBox="1"/>
            <p:nvPr/>
          </p:nvSpPr>
          <p:spPr>
            <a:xfrm>
              <a:off x="8208808" y="5346922"/>
              <a:ext cx="24468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164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84</cp:revision>
  <dcterms:created xsi:type="dcterms:W3CDTF">2018-02-18T19:39:47Z</dcterms:created>
  <dcterms:modified xsi:type="dcterms:W3CDTF">2022-10-27T07:20:34Z</dcterms:modified>
</cp:coreProperties>
</file>