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22" name="그룹 1421">
            <a:extLst>
              <a:ext uri="{FF2B5EF4-FFF2-40B4-BE49-F238E27FC236}">
                <a16:creationId xmlns:a16="http://schemas.microsoft.com/office/drawing/2014/main" id="{D88845F8-E028-4104-81EA-16D4820E72C2}"/>
              </a:ext>
            </a:extLst>
          </p:cNvPr>
          <p:cNvGrpSpPr/>
          <p:nvPr/>
        </p:nvGrpSpPr>
        <p:grpSpPr>
          <a:xfrm>
            <a:off x="7229154" y="2659024"/>
            <a:ext cx="3907868" cy="3548390"/>
            <a:chOff x="6711655" y="2286077"/>
            <a:chExt cx="4324882" cy="3927044"/>
          </a:xfrm>
        </p:grpSpPr>
        <p:grpSp>
          <p:nvGrpSpPr>
            <p:cNvPr id="1423" name="Group 2">
              <a:extLst>
                <a:ext uri="{FF2B5EF4-FFF2-40B4-BE49-F238E27FC236}">
                  <a16:creationId xmlns:a16="http://schemas.microsoft.com/office/drawing/2014/main" id="{0A952262-CCB5-4DFB-A7B0-372A162C3E8D}"/>
                </a:ext>
              </a:extLst>
            </p:cNvPr>
            <p:cNvGrpSpPr/>
            <p:nvPr/>
          </p:nvGrpSpPr>
          <p:grpSpPr>
            <a:xfrm>
              <a:off x="8376333" y="2959112"/>
              <a:ext cx="2660204" cy="3254009"/>
              <a:chOff x="6446339" y="1280897"/>
              <a:chExt cx="4320717" cy="5285178"/>
            </a:xfrm>
          </p:grpSpPr>
          <p:sp>
            <p:nvSpPr>
              <p:cNvPr id="1431" name="Freeform: Shape 4">
                <a:extLst>
                  <a:ext uri="{FF2B5EF4-FFF2-40B4-BE49-F238E27FC236}">
                    <a16:creationId xmlns:a16="http://schemas.microsoft.com/office/drawing/2014/main" id="{84267F12-4CFD-4B71-A6F4-CB840A8242DD}"/>
                  </a:ext>
                </a:extLst>
              </p:cNvPr>
              <p:cNvSpPr/>
              <p:nvPr/>
            </p:nvSpPr>
            <p:spPr>
              <a:xfrm>
                <a:off x="7360122" y="5629227"/>
                <a:ext cx="2033648" cy="936848"/>
              </a:xfrm>
              <a:custGeom>
                <a:avLst/>
                <a:gdLst>
                  <a:gd name="connsiteX0" fmla="*/ 448273 w 847725"/>
                  <a:gd name="connsiteY0" fmla="*/ 7144 h 390525"/>
                  <a:gd name="connsiteX1" fmla="*/ 464466 w 847725"/>
                  <a:gd name="connsiteY1" fmla="*/ 184309 h 390525"/>
                  <a:gd name="connsiteX2" fmla="*/ 452083 w 847725"/>
                  <a:gd name="connsiteY2" fmla="*/ 224314 h 390525"/>
                  <a:gd name="connsiteX3" fmla="*/ 352071 w 847725"/>
                  <a:gd name="connsiteY3" fmla="*/ 269081 h 390525"/>
                  <a:gd name="connsiteX4" fmla="*/ 30126 w 847725"/>
                  <a:gd name="connsiteY4" fmla="*/ 283369 h 390525"/>
                  <a:gd name="connsiteX5" fmla="*/ 7266 w 847725"/>
                  <a:gd name="connsiteY5" fmla="*/ 285274 h 390525"/>
                  <a:gd name="connsiteX6" fmla="*/ 12981 w 847725"/>
                  <a:gd name="connsiteY6" fmla="*/ 292894 h 390525"/>
                  <a:gd name="connsiteX7" fmla="*/ 439701 w 847725"/>
                  <a:gd name="connsiteY7" fmla="*/ 384334 h 390525"/>
                  <a:gd name="connsiteX8" fmla="*/ 455893 w 847725"/>
                  <a:gd name="connsiteY8" fmla="*/ 385286 h 390525"/>
                  <a:gd name="connsiteX9" fmla="*/ 829273 w 847725"/>
                  <a:gd name="connsiteY9" fmla="*/ 321469 h 390525"/>
                  <a:gd name="connsiteX10" fmla="*/ 797841 w 847725"/>
                  <a:gd name="connsiteY10" fmla="*/ 52864 h 390525"/>
                  <a:gd name="connsiteX11" fmla="*/ 448273 w 847725"/>
                  <a:gd name="connsiteY11" fmla="*/ 7144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725" h="390525">
                    <a:moveTo>
                      <a:pt x="448273" y="7144"/>
                    </a:moveTo>
                    <a:cubicBezTo>
                      <a:pt x="460656" y="89059"/>
                      <a:pt x="469228" y="136684"/>
                      <a:pt x="464466" y="184309"/>
                    </a:cubicBezTo>
                    <a:cubicBezTo>
                      <a:pt x="463513" y="196691"/>
                      <a:pt x="460656" y="208121"/>
                      <a:pt x="452083" y="224314"/>
                    </a:cubicBezTo>
                    <a:cubicBezTo>
                      <a:pt x="433033" y="261461"/>
                      <a:pt x="379693" y="268129"/>
                      <a:pt x="352071" y="269081"/>
                    </a:cubicBezTo>
                    <a:cubicBezTo>
                      <a:pt x="256821" y="270986"/>
                      <a:pt x="63463" y="282416"/>
                      <a:pt x="30126" y="283369"/>
                    </a:cubicBezTo>
                    <a:cubicBezTo>
                      <a:pt x="26316" y="283369"/>
                      <a:pt x="5361" y="283369"/>
                      <a:pt x="7266" y="285274"/>
                    </a:cubicBezTo>
                    <a:cubicBezTo>
                      <a:pt x="8218" y="286226"/>
                      <a:pt x="12981" y="292894"/>
                      <a:pt x="12981" y="292894"/>
                    </a:cubicBezTo>
                    <a:cubicBezTo>
                      <a:pt x="24411" y="308134"/>
                      <a:pt x="381598" y="373856"/>
                      <a:pt x="439701" y="384334"/>
                    </a:cubicBezTo>
                    <a:cubicBezTo>
                      <a:pt x="445416" y="385286"/>
                      <a:pt x="450178" y="385286"/>
                      <a:pt x="455893" y="385286"/>
                    </a:cubicBezTo>
                    <a:cubicBezTo>
                      <a:pt x="508281" y="381476"/>
                      <a:pt x="794983" y="355759"/>
                      <a:pt x="829273" y="321469"/>
                    </a:cubicBezTo>
                    <a:cubicBezTo>
                      <a:pt x="870231" y="279559"/>
                      <a:pt x="827368" y="142399"/>
                      <a:pt x="797841" y="52864"/>
                    </a:cubicBezTo>
                    <a:cubicBezTo>
                      <a:pt x="810223" y="42386"/>
                      <a:pt x="634963" y="21431"/>
                      <a:pt x="448273" y="7144"/>
                    </a:cubicBezTo>
                    <a:close/>
                  </a:path>
                </a:pathLst>
              </a:custGeom>
              <a:solidFill>
                <a:srgbClr val="B3B3B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2" name="Freeform: Shape 5">
                <a:extLst>
                  <a:ext uri="{FF2B5EF4-FFF2-40B4-BE49-F238E27FC236}">
                    <a16:creationId xmlns:a16="http://schemas.microsoft.com/office/drawing/2014/main" id="{07E7016A-DAB3-43F0-BE42-0F4948A05DD3}"/>
                  </a:ext>
                </a:extLst>
              </p:cNvPr>
              <p:cNvSpPr/>
              <p:nvPr/>
            </p:nvSpPr>
            <p:spPr>
              <a:xfrm>
                <a:off x="7358820" y="5629227"/>
                <a:ext cx="1987948" cy="913998"/>
              </a:xfrm>
              <a:custGeom>
                <a:avLst/>
                <a:gdLst>
                  <a:gd name="connsiteX0" fmla="*/ 436434 w 828675"/>
                  <a:gd name="connsiteY0" fmla="*/ 7144 h 381000"/>
                  <a:gd name="connsiteX1" fmla="*/ 452626 w 828675"/>
                  <a:gd name="connsiteY1" fmla="*/ 178594 h 381000"/>
                  <a:gd name="connsiteX2" fmla="*/ 440244 w 828675"/>
                  <a:gd name="connsiteY2" fmla="*/ 217646 h 381000"/>
                  <a:gd name="connsiteX3" fmla="*/ 342136 w 828675"/>
                  <a:gd name="connsiteY3" fmla="*/ 260509 h 381000"/>
                  <a:gd name="connsiteX4" fmla="*/ 11619 w 828675"/>
                  <a:gd name="connsiteY4" fmla="*/ 281464 h 381000"/>
                  <a:gd name="connsiteX5" fmla="*/ 428814 w 828675"/>
                  <a:gd name="connsiteY5" fmla="*/ 372904 h 381000"/>
                  <a:gd name="connsiteX6" fmla="*/ 444054 w 828675"/>
                  <a:gd name="connsiteY6" fmla="*/ 373856 h 381000"/>
                  <a:gd name="connsiteX7" fmla="*/ 813624 w 828675"/>
                  <a:gd name="connsiteY7" fmla="*/ 311944 h 381000"/>
                  <a:gd name="connsiteX8" fmla="*/ 782191 w 828675"/>
                  <a:gd name="connsiteY8" fmla="*/ 52864 h 381000"/>
                  <a:gd name="connsiteX9" fmla="*/ 436434 w 828675"/>
                  <a:gd name="connsiteY9" fmla="*/ 7144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28675" h="381000">
                    <a:moveTo>
                      <a:pt x="436434" y="7144"/>
                    </a:moveTo>
                    <a:cubicBezTo>
                      <a:pt x="448816" y="86201"/>
                      <a:pt x="457389" y="131921"/>
                      <a:pt x="452626" y="178594"/>
                    </a:cubicBezTo>
                    <a:cubicBezTo>
                      <a:pt x="451674" y="190976"/>
                      <a:pt x="448816" y="201454"/>
                      <a:pt x="440244" y="217646"/>
                    </a:cubicBezTo>
                    <a:cubicBezTo>
                      <a:pt x="421194" y="252889"/>
                      <a:pt x="367854" y="260509"/>
                      <a:pt x="342136" y="260509"/>
                    </a:cubicBezTo>
                    <a:cubicBezTo>
                      <a:pt x="269746" y="262414"/>
                      <a:pt x="43051" y="274796"/>
                      <a:pt x="11619" y="281464"/>
                    </a:cubicBezTo>
                    <a:cubicBezTo>
                      <a:pt x="-39816" y="292894"/>
                      <a:pt x="367854" y="362426"/>
                      <a:pt x="428814" y="372904"/>
                    </a:cubicBezTo>
                    <a:cubicBezTo>
                      <a:pt x="433576" y="373856"/>
                      <a:pt x="439291" y="373856"/>
                      <a:pt x="444054" y="373856"/>
                    </a:cubicBezTo>
                    <a:cubicBezTo>
                      <a:pt x="494536" y="370046"/>
                      <a:pt x="779334" y="346234"/>
                      <a:pt x="813624" y="311944"/>
                    </a:cubicBezTo>
                    <a:cubicBezTo>
                      <a:pt x="853629" y="271939"/>
                      <a:pt x="811719" y="139541"/>
                      <a:pt x="782191" y="52864"/>
                    </a:cubicBezTo>
                    <a:cubicBezTo>
                      <a:pt x="793621" y="41434"/>
                      <a:pt x="620266" y="20479"/>
                      <a:pt x="436434" y="7144"/>
                    </a:cubicBezTo>
                    <a:close/>
                  </a:path>
                </a:pathLst>
              </a:custGeom>
              <a:solidFill>
                <a:srgbClr val="CC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3" name="Freeform: Shape 6">
                <a:extLst>
                  <a:ext uri="{FF2B5EF4-FFF2-40B4-BE49-F238E27FC236}">
                    <a16:creationId xmlns:a16="http://schemas.microsoft.com/office/drawing/2014/main" id="{A37E0012-3A3B-4B4A-9278-01D459034B7F}"/>
                  </a:ext>
                </a:extLst>
              </p:cNvPr>
              <p:cNvSpPr/>
              <p:nvPr/>
            </p:nvSpPr>
            <p:spPr>
              <a:xfrm>
                <a:off x="6448412" y="1280897"/>
                <a:ext cx="4318644" cy="4592842"/>
              </a:xfrm>
              <a:custGeom>
                <a:avLst/>
                <a:gdLst>
                  <a:gd name="connsiteX0" fmla="*/ 1610322 w 1800225"/>
                  <a:gd name="connsiteY0" fmla="*/ 1912136 h 1914525"/>
                  <a:gd name="connsiteX1" fmla="*/ 53937 w 1800225"/>
                  <a:gd name="connsiteY1" fmla="*/ 1736876 h 1914525"/>
                  <a:gd name="connsiteX2" fmla="*/ 7264 w 1800225"/>
                  <a:gd name="connsiteY2" fmla="*/ 1681631 h 1914525"/>
                  <a:gd name="connsiteX3" fmla="*/ 66319 w 1800225"/>
                  <a:gd name="connsiteY3" fmla="*/ 529106 h 1914525"/>
                  <a:gd name="connsiteX4" fmla="*/ 107277 w 1800225"/>
                  <a:gd name="connsiteY4" fmla="*/ 432903 h 1914525"/>
                  <a:gd name="connsiteX5" fmla="*/ 1729384 w 1800225"/>
                  <a:gd name="connsiteY5" fmla="*/ 9041 h 1914525"/>
                  <a:gd name="connsiteX6" fmla="*/ 1797012 w 1800225"/>
                  <a:gd name="connsiteY6" fmla="*/ 63333 h 1914525"/>
                  <a:gd name="connsiteX7" fmla="*/ 1691284 w 1800225"/>
                  <a:gd name="connsiteY7" fmla="*/ 1844508 h 1914525"/>
                  <a:gd name="connsiteX8" fmla="*/ 1610322 w 1800225"/>
                  <a:gd name="connsiteY8" fmla="*/ 1912136 h 1914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00225" h="1914525">
                    <a:moveTo>
                      <a:pt x="1610322" y="1912136"/>
                    </a:moveTo>
                    <a:lnTo>
                      <a:pt x="53937" y="1736876"/>
                    </a:lnTo>
                    <a:cubicBezTo>
                      <a:pt x="26314" y="1734018"/>
                      <a:pt x="5359" y="1709253"/>
                      <a:pt x="7264" y="1681631"/>
                    </a:cubicBezTo>
                    <a:lnTo>
                      <a:pt x="66319" y="529106"/>
                    </a:lnTo>
                    <a:cubicBezTo>
                      <a:pt x="68224" y="458621"/>
                      <a:pt x="84417" y="438618"/>
                      <a:pt x="107277" y="432903"/>
                    </a:cubicBezTo>
                    <a:lnTo>
                      <a:pt x="1729384" y="9041"/>
                    </a:lnTo>
                    <a:cubicBezTo>
                      <a:pt x="1764627" y="-484"/>
                      <a:pt x="1798917" y="27138"/>
                      <a:pt x="1797012" y="63333"/>
                    </a:cubicBezTo>
                    <a:lnTo>
                      <a:pt x="1691284" y="1844508"/>
                    </a:lnTo>
                    <a:cubicBezTo>
                      <a:pt x="1687474" y="1885466"/>
                      <a:pt x="1651279" y="1915946"/>
                      <a:pt x="1610322" y="1912136"/>
                    </a:cubicBezTo>
                    <a:close/>
                  </a:path>
                </a:pathLst>
              </a:custGeom>
              <a:solidFill>
                <a:srgbClr val="CC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4" name="Freeform: Shape 7">
                <a:extLst>
                  <a:ext uri="{FF2B5EF4-FFF2-40B4-BE49-F238E27FC236}">
                    <a16:creationId xmlns:a16="http://schemas.microsoft.com/office/drawing/2014/main" id="{23D0D74E-D98D-4839-A6C6-3B5A6C3A91EF}"/>
                  </a:ext>
                </a:extLst>
              </p:cNvPr>
              <p:cNvSpPr/>
              <p:nvPr/>
            </p:nvSpPr>
            <p:spPr>
              <a:xfrm>
                <a:off x="6464696" y="1280897"/>
                <a:ext cx="4250094" cy="3998744"/>
              </a:xfrm>
              <a:custGeom>
                <a:avLst/>
                <a:gdLst>
                  <a:gd name="connsiteX0" fmla="*/ 1678781 w 1771650"/>
                  <a:gd name="connsiteY0" fmla="*/ 1664486 h 1666875"/>
                  <a:gd name="connsiteX1" fmla="*/ 7144 w 1771650"/>
                  <a:gd name="connsiteY1" fmla="*/ 1552091 h 1666875"/>
                  <a:gd name="connsiteX2" fmla="*/ 58579 w 1771650"/>
                  <a:gd name="connsiteY2" fmla="*/ 482433 h 1666875"/>
                  <a:gd name="connsiteX3" fmla="*/ 98584 w 1771650"/>
                  <a:gd name="connsiteY3" fmla="*/ 432903 h 1666875"/>
                  <a:gd name="connsiteX4" fmla="*/ 1705451 w 1771650"/>
                  <a:gd name="connsiteY4" fmla="*/ 9041 h 1666875"/>
                  <a:gd name="connsiteX5" fmla="*/ 1772126 w 1771650"/>
                  <a:gd name="connsiteY5" fmla="*/ 63333 h 1666875"/>
                  <a:gd name="connsiteX6" fmla="*/ 1678781 w 1771650"/>
                  <a:gd name="connsiteY6" fmla="*/ 1664486 h 1666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71650" h="1666875">
                    <a:moveTo>
                      <a:pt x="1678781" y="1664486"/>
                    </a:moveTo>
                    <a:lnTo>
                      <a:pt x="7144" y="1552091"/>
                    </a:lnTo>
                    <a:lnTo>
                      <a:pt x="58579" y="482433"/>
                    </a:lnTo>
                    <a:cubicBezTo>
                      <a:pt x="59531" y="459573"/>
                      <a:pt x="75724" y="439571"/>
                      <a:pt x="98584" y="432903"/>
                    </a:cubicBezTo>
                    <a:lnTo>
                      <a:pt x="1705451" y="9041"/>
                    </a:lnTo>
                    <a:cubicBezTo>
                      <a:pt x="1740694" y="-484"/>
                      <a:pt x="1774984" y="27138"/>
                      <a:pt x="1772126" y="63333"/>
                    </a:cubicBezTo>
                    <a:lnTo>
                      <a:pt x="1678781" y="1664486"/>
                    </a:ln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5" name="Freeform: Shape 8">
                <a:extLst>
                  <a:ext uri="{FF2B5EF4-FFF2-40B4-BE49-F238E27FC236}">
                    <a16:creationId xmlns:a16="http://schemas.microsoft.com/office/drawing/2014/main" id="{B0B8CE6A-0DE8-4651-BD58-6A0115B08FF9}"/>
                  </a:ext>
                </a:extLst>
              </p:cNvPr>
              <p:cNvSpPr/>
              <p:nvPr/>
            </p:nvSpPr>
            <p:spPr>
              <a:xfrm>
                <a:off x="6572092" y="1577928"/>
                <a:ext cx="3907345" cy="3404644"/>
              </a:xfrm>
              <a:custGeom>
                <a:avLst/>
                <a:gdLst>
                  <a:gd name="connsiteX0" fmla="*/ 1539716 w 1628775"/>
                  <a:gd name="connsiteY0" fmla="*/ 1416844 h 1419225"/>
                  <a:gd name="connsiteX1" fmla="*/ 7144 w 1628775"/>
                  <a:gd name="connsiteY1" fmla="*/ 1357789 h 1419225"/>
                  <a:gd name="connsiteX2" fmla="*/ 57626 w 1628775"/>
                  <a:gd name="connsiteY2" fmla="*/ 363379 h 1419225"/>
                  <a:gd name="connsiteX3" fmla="*/ 1628299 w 1628775"/>
                  <a:gd name="connsiteY3" fmla="*/ 7144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8775" h="1419225">
                    <a:moveTo>
                      <a:pt x="1539716" y="1416844"/>
                    </a:moveTo>
                    <a:lnTo>
                      <a:pt x="7144" y="1357789"/>
                    </a:lnTo>
                    <a:lnTo>
                      <a:pt x="57626" y="363379"/>
                    </a:lnTo>
                    <a:lnTo>
                      <a:pt x="1628299" y="7144"/>
                    </a:lnTo>
                    <a:close/>
                  </a:path>
                </a:pathLst>
              </a:custGeom>
              <a:solidFill>
                <a:srgbClr val="E6E6E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6" name="Freeform: Shape 9">
                <a:extLst>
                  <a:ext uri="{FF2B5EF4-FFF2-40B4-BE49-F238E27FC236}">
                    <a16:creationId xmlns:a16="http://schemas.microsoft.com/office/drawing/2014/main" id="{8840D0A7-3BBC-4010-8263-8BD9E739E4CB}"/>
                  </a:ext>
                </a:extLst>
              </p:cNvPr>
              <p:cNvSpPr/>
              <p:nvPr/>
            </p:nvSpPr>
            <p:spPr>
              <a:xfrm>
                <a:off x="6446339" y="4996281"/>
                <a:ext cx="4044444" cy="868298"/>
              </a:xfrm>
              <a:custGeom>
                <a:avLst/>
                <a:gdLst>
                  <a:gd name="connsiteX0" fmla="*/ 13844 w 1685925"/>
                  <a:gd name="connsiteY0" fmla="*/ 7144 h 361950"/>
                  <a:gd name="connsiteX1" fmla="*/ 7176 w 1685925"/>
                  <a:gd name="connsiteY1" fmla="*/ 133826 h 361950"/>
                  <a:gd name="connsiteX2" fmla="*/ 53849 w 1685925"/>
                  <a:gd name="connsiteY2" fmla="*/ 189071 h 361950"/>
                  <a:gd name="connsiteX3" fmla="*/ 1597851 w 1685925"/>
                  <a:gd name="connsiteY3" fmla="*/ 363379 h 361950"/>
                  <a:gd name="connsiteX4" fmla="*/ 1675956 w 1685925"/>
                  <a:gd name="connsiteY4" fmla="*/ 296704 h 361950"/>
                  <a:gd name="connsiteX5" fmla="*/ 1686434 w 1685925"/>
                  <a:gd name="connsiteY5" fmla="*/ 111919 h 361950"/>
                  <a:gd name="connsiteX6" fmla="*/ 13844 w 1685925"/>
                  <a:gd name="connsiteY6" fmla="*/ 7144 h 361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925" h="361950">
                    <a:moveTo>
                      <a:pt x="13844" y="7144"/>
                    </a:moveTo>
                    <a:lnTo>
                      <a:pt x="7176" y="133826"/>
                    </a:lnTo>
                    <a:cubicBezTo>
                      <a:pt x="6224" y="161449"/>
                      <a:pt x="26226" y="186214"/>
                      <a:pt x="53849" y="189071"/>
                    </a:cubicBezTo>
                    <a:lnTo>
                      <a:pt x="1597851" y="363379"/>
                    </a:lnTo>
                    <a:cubicBezTo>
                      <a:pt x="1637856" y="368141"/>
                      <a:pt x="1674051" y="337661"/>
                      <a:pt x="1675956" y="296704"/>
                    </a:cubicBezTo>
                    <a:lnTo>
                      <a:pt x="1686434" y="111919"/>
                    </a:lnTo>
                    <a:lnTo>
                      <a:pt x="13844" y="7144"/>
                    </a:lnTo>
                    <a:close/>
                  </a:path>
                </a:pathLst>
              </a:custGeom>
              <a:solidFill>
                <a:srgbClr val="B3B3B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7" name="Freeform: Shape 10">
                <a:extLst>
                  <a:ext uri="{FF2B5EF4-FFF2-40B4-BE49-F238E27FC236}">
                    <a16:creationId xmlns:a16="http://schemas.microsoft.com/office/drawing/2014/main" id="{CFCBF945-DFA9-48BB-A2DF-0D434D7A5F2E}"/>
                  </a:ext>
                </a:extLst>
              </p:cNvPr>
              <p:cNvSpPr/>
              <p:nvPr/>
            </p:nvSpPr>
            <p:spPr>
              <a:xfrm>
                <a:off x="7715310" y="1593115"/>
                <a:ext cx="2775473" cy="3394037"/>
              </a:xfrm>
              <a:custGeom>
                <a:avLst/>
                <a:gdLst>
                  <a:gd name="connsiteX0" fmla="*/ 1425389 w 2775473"/>
                  <a:gd name="connsiteY0" fmla="*/ 306593 h 3394037"/>
                  <a:gd name="connsiteX1" fmla="*/ 2775473 w 2775473"/>
                  <a:gd name="connsiteY1" fmla="*/ 0 h 3394037"/>
                  <a:gd name="connsiteX2" fmla="*/ 2565699 w 2775473"/>
                  <a:gd name="connsiteY2" fmla="*/ 3394037 h 3394037"/>
                  <a:gd name="connsiteX3" fmla="*/ 0 w 2775473"/>
                  <a:gd name="connsiteY3" fmla="*/ 3281082 h 3394037"/>
                  <a:gd name="connsiteX4" fmla="*/ 1425389 w 2775473"/>
                  <a:gd name="connsiteY4" fmla="*/ 306593 h 3394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5473" h="3394037">
                    <a:moveTo>
                      <a:pt x="1425389" y="306593"/>
                    </a:moveTo>
                    <a:lnTo>
                      <a:pt x="2775473" y="0"/>
                    </a:lnTo>
                    <a:lnTo>
                      <a:pt x="2565699" y="3394037"/>
                    </a:lnTo>
                    <a:lnTo>
                      <a:pt x="0" y="3281082"/>
                    </a:lnTo>
                    <a:lnTo>
                      <a:pt x="1425389" y="306593"/>
                    </a:lnTo>
                    <a:close/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24" name="Group 19">
              <a:extLst>
                <a:ext uri="{FF2B5EF4-FFF2-40B4-BE49-F238E27FC236}">
                  <a16:creationId xmlns:a16="http://schemas.microsoft.com/office/drawing/2014/main" id="{7F1875EE-3C06-4C30-836D-9C1E1077E7FB}"/>
                </a:ext>
              </a:extLst>
            </p:cNvPr>
            <p:cNvGrpSpPr/>
            <p:nvPr/>
          </p:nvGrpSpPr>
          <p:grpSpPr>
            <a:xfrm>
              <a:off x="6711655" y="2286077"/>
              <a:ext cx="4054773" cy="2965678"/>
              <a:chOff x="8221527" y="2543775"/>
              <a:chExt cx="5669302" cy="4146551"/>
            </a:xfrm>
          </p:grpSpPr>
          <p:sp>
            <p:nvSpPr>
              <p:cNvPr id="1425" name="Freeform: Shape 20">
                <a:extLst>
                  <a:ext uri="{FF2B5EF4-FFF2-40B4-BE49-F238E27FC236}">
                    <a16:creationId xmlns:a16="http://schemas.microsoft.com/office/drawing/2014/main" id="{846C0942-A723-4E48-921C-C04895488DB8}"/>
                  </a:ext>
                </a:extLst>
              </p:cNvPr>
              <p:cNvSpPr/>
              <p:nvPr/>
            </p:nvSpPr>
            <p:spPr>
              <a:xfrm>
                <a:off x="8221527" y="2543775"/>
                <a:ext cx="2313503" cy="2033534"/>
              </a:xfrm>
              <a:custGeom>
                <a:avLst/>
                <a:gdLst>
                  <a:gd name="connsiteX0" fmla="*/ 1669828 w 2579663"/>
                  <a:gd name="connsiteY0" fmla="*/ 1588710 h 2267484"/>
                  <a:gd name="connsiteX1" fmla="*/ 1669828 w 2579663"/>
                  <a:gd name="connsiteY1" fmla="*/ 1762636 h 2267484"/>
                  <a:gd name="connsiteX2" fmla="*/ 1936057 w 2579663"/>
                  <a:gd name="connsiteY2" fmla="*/ 1762636 h 2267484"/>
                  <a:gd name="connsiteX3" fmla="*/ 1936058 w 2579663"/>
                  <a:gd name="connsiteY3" fmla="*/ 1762636 h 2267484"/>
                  <a:gd name="connsiteX4" fmla="*/ 1936058 w 2579663"/>
                  <a:gd name="connsiteY4" fmla="*/ 1588710 h 2267484"/>
                  <a:gd name="connsiteX5" fmla="*/ 1936057 w 2579663"/>
                  <a:gd name="connsiteY5" fmla="*/ 1588710 h 2267484"/>
                  <a:gd name="connsiteX6" fmla="*/ 1669828 w 2579663"/>
                  <a:gd name="connsiteY6" fmla="*/ 1588710 h 2267484"/>
                  <a:gd name="connsiteX7" fmla="*/ 325582 w 2579663"/>
                  <a:gd name="connsiteY7" fmla="*/ 1588710 h 2267484"/>
                  <a:gd name="connsiteX8" fmla="*/ 325582 w 2579663"/>
                  <a:gd name="connsiteY8" fmla="*/ 1763039 h 2267484"/>
                  <a:gd name="connsiteX9" fmla="*/ 592012 w 2579663"/>
                  <a:gd name="connsiteY9" fmla="*/ 1763039 h 2267484"/>
                  <a:gd name="connsiteX10" fmla="*/ 592013 w 2579663"/>
                  <a:gd name="connsiteY10" fmla="*/ 1763039 h 2267484"/>
                  <a:gd name="connsiteX11" fmla="*/ 592013 w 2579663"/>
                  <a:gd name="connsiteY11" fmla="*/ 1588710 h 2267484"/>
                  <a:gd name="connsiteX12" fmla="*/ 592012 w 2579663"/>
                  <a:gd name="connsiteY12" fmla="*/ 1588710 h 2267484"/>
                  <a:gd name="connsiteX13" fmla="*/ 325582 w 2579663"/>
                  <a:gd name="connsiteY13" fmla="*/ 1588710 h 2267484"/>
                  <a:gd name="connsiteX14" fmla="*/ 627684 w 2579663"/>
                  <a:gd name="connsiteY14" fmla="*/ 1588508 h 2267484"/>
                  <a:gd name="connsiteX15" fmla="*/ 627684 w 2579663"/>
                  <a:gd name="connsiteY15" fmla="*/ 1588509 h 2267484"/>
                  <a:gd name="connsiteX16" fmla="*/ 627684 w 2579663"/>
                  <a:gd name="connsiteY16" fmla="*/ 1763038 h 2267484"/>
                  <a:gd name="connsiteX17" fmla="*/ 627684 w 2579663"/>
                  <a:gd name="connsiteY17" fmla="*/ 1763039 h 2267484"/>
                  <a:gd name="connsiteX18" fmla="*/ 920718 w 2579663"/>
                  <a:gd name="connsiteY18" fmla="*/ 1763039 h 2267484"/>
                  <a:gd name="connsiteX19" fmla="*/ 920718 w 2579663"/>
                  <a:gd name="connsiteY19" fmla="*/ 1588509 h 2267484"/>
                  <a:gd name="connsiteX20" fmla="*/ 920717 w 2579663"/>
                  <a:gd name="connsiteY20" fmla="*/ 1588509 h 2267484"/>
                  <a:gd name="connsiteX21" fmla="*/ 920717 w 2579663"/>
                  <a:gd name="connsiteY21" fmla="*/ 1588508 h 2267484"/>
                  <a:gd name="connsiteX22" fmla="*/ 627684 w 2579663"/>
                  <a:gd name="connsiteY22" fmla="*/ 1588508 h 2267484"/>
                  <a:gd name="connsiteX23" fmla="*/ 1971528 w 2579663"/>
                  <a:gd name="connsiteY23" fmla="*/ 1588306 h 2267484"/>
                  <a:gd name="connsiteX24" fmla="*/ 1971528 w 2579663"/>
                  <a:gd name="connsiteY24" fmla="*/ 1588307 h 2267484"/>
                  <a:gd name="connsiteX25" fmla="*/ 1971527 w 2579663"/>
                  <a:gd name="connsiteY25" fmla="*/ 1588307 h 2267484"/>
                  <a:gd name="connsiteX26" fmla="*/ 1971527 w 2579663"/>
                  <a:gd name="connsiteY26" fmla="*/ 1762636 h 2267484"/>
                  <a:gd name="connsiteX27" fmla="*/ 2264359 w 2579663"/>
                  <a:gd name="connsiteY27" fmla="*/ 1762636 h 2267484"/>
                  <a:gd name="connsiteX28" fmla="*/ 2264359 w 2579663"/>
                  <a:gd name="connsiteY28" fmla="*/ 1762635 h 2267484"/>
                  <a:gd name="connsiteX29" fmla="*/ 2264360 w 2579663"/>
                  <a:gd name="connsiteY29" fmla="*/ 1762635 h 2267484"/>
                  <a:gd name="connsiteX30" fmla="*/ 2264360 w 2579663"/>
                  <a:gd name="connsiteY30" fmla="*/ 1588306 h 2267484"/>
                  <a:gd name="connsiteX31" fmla="*/ 1971528 w 2579663"/>
                  <a:gd name="connsiteY31" fmla="*/ 1588306 h 2267484"/>
                  <a:gd name="connsiteX32" fmla="*/ 1971326 w 2579663"/>
                  <a:gd name="connsiteY32" fmla="*/ 1379112 h 2267484"/>
                  <a:gd name="connsiteX33" fmla="*/ 1971326 w 2579663"/>
                  <a:gd name="connsiteY33" fmla="*/ 1553038 h 2267484"/>
                  <a:gd name="connsiteX34" fmla="*/ 2264561 w 2579663"/>
                  <a:gd name="connsiteY34" fmla="*/ 1553038 h 2267484"/>
                  <a:gd name="connsiteX35" fmla="*/ 2264561 w 2579663"/>
                  <a:gd name="connsiteY35" fmla="*/ 1379112 h 2267484"/>
                  <a:gd name="connsiteX36" fmla="*/ 1971326 w 2579663"/>
                  <a:gd name="connsiteY36" fmla="*/ 1379112 h 2267484"/>
                  <a:gd name="connsiteX37" fmla="*/ 627483 w 2579663"/>
                  <a:gd name="connsiteY37" fmla="*/ 1379112 h 2267484"/>
                  <a:gd name="connsiteX38" fmla="*/ 627483 w 2579663"/>
                  <a:gd name="connsiteY38" fmla="*/ 1552836 h 2267484"/>
                  <a:gd name="connsiteX39" fmla="*/ 627483 w 2579663"/>
                  <a:gd name="connsiteY39" fmla="*/ 1552837 h 2267484"/>
                  <a:gd name="connsiteX40" fmla="*/ 920919 w 2579663"/>
                  <a:gd name="connsiteY40" fmla="*/ 1552837 h 2267484"/>
                  <a:gd name="connsiteX41" fmla="*/ 920919 w 2579663"/>
                  <a:gd name="connsiteY41" fmla="*/ 1552836 h 2267484"/>
                  <a:gd name="connsiteX42" fmla="*/ 920919 w 2579663"/>
                  <a:gd name="connsiteY42" fmla="*/ 1379112 h 2267484"/>
                  <a:gd name="connsiteX43" fmla="*/ 627483 w 2579663"/>
                  <a:gd name="connsiteY43" fmla="*/ 1379112 h 2267484"/>
                  <a:gd name="connsiteX44" fmla="*/ 1669828 w 2579663"/>
                  <a:gd name="connsiteY44" fmla="*/ 1378910 h 2267484"/>
                  <a:gd name="connsiteX45" fmla="*/ 1669828 w 2579663"/>
                  <a:gd name="connsiteY45" fmla="*/ 1378911 h 2267484"/>
                  <a:gd name="connsiteX46" fmla="*/ 1669828 w 2579663"/>
                  <a:gd name="connsiteY46" fmla="*/ 1553037 h 2267484"/>
                  <a:gd name="connsiteX47" fmla="*/ 1669828 w 2579663"/>
                  <a:gd name="connsiteY47" fmla="*/ 1553038 h 2267484"/>
                  <a:gd name="connsiteX48" fmla="*/ 1935453 w 2579663"/>
                  <a:gd name="connsiteY48" fmla="*/ 1553038 h 2267484"/>
                  <a:gd name="connsiteX49" fmla="*/ 1935453 w 2579663"/>
                  <a:gd name="connsiteY49" fmla="*/ 1378911 h 2267484"/>
                  <a:gd name="connsiteX50" fmla="*/ 1935452 w 2579663"/>
                  <a:gd name="connsiteY50" fmla="*/ 1378911 h 2267484"/>
                  <a:gd name="connsiteX51" fmla="*/ 1935452 w 2579663"/>
                  <a:gd name="connsiteY51" fmla="*/ 1378910 h 2267484"/>
                  <a:gd name="connsiteX52" fmla="*/ 1669828 w 2579663"/>
                  <a:gd name="connsiteY52" fmla="*/ 1378910 h 2267484"/>
                  <a:gd name="connsiteX53" fmla="*/ 325985 w 2579663"/>
                  <a:gd name="connsiteY53" fmla="*/ 1378910 h 2267484"/>
                  <a:gd name="connsiteX54" fmla="*/ 325985 w 2579663"/>
                  <a:gd name="connsiteY54" fmla="*/ 1378911 h 2267484"/>
                  <a:gd name="connsiteX55" fmla="*/ 325985 w 2579663"/>
                  <a:gd name="connsiteY55" fmla="*/ 1552836 h 2267484"/>
                  <a:gd name="connsiteX56" fmla="*/ 325985 w 2579663"/>
                  <a:gd name="connsiteY56" fmla="*/ 1552837 h 2267484"/>
                  <a:gd name="connsiteX57" fmla="*/ 592012 w 2579663"/>
                  <a:gd name="connsiteY57" fmla="*/ 1552837 h 2267484"/>
                  <a:gd name="connsiteX58" fmla="*/ 592012 w 2579663"/>
                  <a:gd name="connsiteY58" fmla="*/ 1552836 h 2267484"/>
                  <a:gd name="connsiteX59" fmla="*/ 592012 w 2579663"/>
                  <a:gd name="connsiteY59" fmla="*/ 1378911 h 2267484"/>
                  <a:gd name="connsiteX60" fmla="*/ 592012 w 2579663"/>
                  <a:gd name="connsiteY60" fmla="*/ 1378910 h 2267484"/>
                  <a:gd name="connsiteX61" fmla="*/ 325985 w 2579663"/>
                  <a:gd name="connsiteY61" fmla="*/ 1378910 h 2267484"/>
                  <a:gd name="connsiteX62" fmla="*/ 1301017 w 2579663"/>
                  <a:gd name="connsiteY62" fmla="*/ 1256377 h 2267484"/>
                  <a:gd name="connsiteX63" fmla="*/ 2414504 w 2579663"/>
                  <a:gd name="connsiteY63" fmla="*/ 1256377 h 2267484"/>
                  <a:gd name="connsiteX64" fmla="*/ 2435061 w 2579663"/>
                  <a:gd name="connsiteY64" fmla="*/ 1276934 h 2267484"/>
                  <a:gd name="connsiteX65" fmla="*/ 2434456 w 2579663"/>
                  <a:gd name="connsiteY65" fmla="*/ 2267283 h 2267484"/>
                  <a:gd name="connsiteX66" fmla="*/ 1527543 w 2579663"/>
                  <a:gd name="connsiteY66" fmla="*/ 2267283 h 2267484"/>
                  <a:gd name="connsiteX67" fmla="*/ 1527947 w 2579663"/>
                  <a:gd name="connsiteY67" fmla="*/ 2260229 h 2267484"/>
                  <a:gd name="connsiteX68" fmla="*/ 1527947 w 2579663"/>
                  <a:gd name="connsiteY68" fmla="*/ 1558278 h 2267484"/>
                  <a:gd name="connsiteX69" fmla="*/ 1527946 w 2579663"/>
                  <a:gd name="connsiteY69" fmla="*/ 1558255 h 2267484"/>
                  <a:gd name="connsiteX70" fmla="*/ 1527946 w 2579663"/>
                  <a:gd name="connsiteY70" fmla="*/ 1558076 h 2267484"/>
                  <a:gd name="connsiteX71" fmla="*/ 1527543 w 2579663"/>
                  <a:gd name="connsiteY71" fmla="*/ 1548604 h 2267484"/>
                  <a:gd name="connsiteX72" fmla="*/ 1092426 w 2579663"/>
                  <a:gd name="connsiteY72" fmla="*/ 1548604 h 2267484"/>
                  <a:gd name="connsiteX73" fmla="*/ 1092426 w 2579663"/>
                  <a:gd name="connsiteY73" fmla="*/ 1560092 h 2267484"/>
                  <a:gd name="connsiteX74" fmla="*/ 1092426 w 2579663"/>
                  <a:gd name="connsiteY74" fmla="*/ 1711244 h 2267484"/>
                  <a:gd name="connsiteX75" fmla="*/ 1092225 w 2579663"/>
                  <a:gd name="connsiteY75" fmla="*/ 2267283 h 2267484"/>
                  <a:gd name="connsiteX76" fmla="*/ 1092225 w 2579663"/>
                  <a:gd name="connsiteY76" fmla="*/ 2267484 h 2267484"/>
                  <a:gd name="connsiteX77" fmla="*/ 145005 w 2579663"/>
                  <a:gd name="connsiteY77" fmla="*/ 2267484 h 2267484"/>
                  <a:gd name="connsiteX78" fmla="*/ 144602 w 2579663"/>
                  <a:gd name="connsiteY78" fmla="*/ 2257407 h 2267484"/>
                  <a:gd name="connsiteX79" fmla="*/ 144602 w 2579663"/>
                  <a:gd name="connsiteY79" fmla="*/ 1267865 h 2267484"/>
                  <a:gd name="connsiteX80" fmla="*/ 145207 w 2579663"/>
                  <a:gd name="connsiteY80" fmla="*/ 1256578 h 2267484"/>
                  <a:gd name="connsiteX81" fmla="*/ 160322 w 2579663"/>
                  <a:gd name="connsiteY81" fmla="*/ 1256578 h 2267484"/>
                  <a:gd name="connsiteX82" fmla="*/ 1301017 w 2579663"/>
                  <a:gd name="connsiteY82" fmla="*/ 1256377 h 2267484"/>
                  <a:gd name="connsiteX83" fmla="*/ 898448 w 2579663"/>
                  <a:gd name="connsiteY83" fmla="*/ 687440 h 2267484"/>
                  <a:gd name="connsiteX84" fmla="*/ 898448 w 2579663"/>
                  <a:gd name="connsiteY84" fmla="*/ 953065 h 2267484"/>
                  <a:gd name="connsiteX85" fmla="*/ 1262826 w 2579663"/>
                  <a:gd name="connsiteY85" fmla="*/ 953065 h 2267484"/>
                  <a:gd name="connsiteX86" fmla="*/ 1262826 w 2579663"/>
                  <a:gd name="connsiteY86" fmla="*/ 687440 h 2267484"/>
                  <a:gd name="connsiteX87" fmla="*/ 898448 w 2579663"/>
                  <a:gd name="connsiteY87" fmla="*/ 687440 h 2267484"/>
                  <a:gd name="connsiteX88" fmla="*/ 1312605 w 2579663"/>
                  <a:gd name="connsiteY88" fmla="*/ 686836 h 2267484"/>
                  <a:gd name="connsiteX89" fmla="*/ 1312605 w 2579663"/>
                  <a:gd name="connsiteY89" fmla="*/ 952662 h 2267484"/>
                  <a:gd name="connsiteX90" fmla="*/ 1676781 w 2579663"/>
                  <a:gd name="connsiteY90" fmla="*/ 952662 h 2267484"/>
                  <a:gd name="connsiteX91" fmla="*/ 1676781 w 2579663"/>
                  <a:gd name="connsiteY91" fmla="*/ 686836 h 2267484"/>
                  <a:gd name="connsiteX92" fmla="*/ 1312605 w 2579663"/>
                  <a:gd name="connsiteY92" fmla="*/ 686836 h 2267484"/>
                  <a:gd name="connsiteX93" fmla="*/ 1797300 w 2579663"/>
                  <a:gd name="connsiteY93" fmla="*/ 491547 h 2267484"/>
                  <a:gd name="connsiteX94" fmla="*/ 1797300 w 2579663"/>
                  <a:gd name="connsiteY94" fmla="*/ 1012518 h 2267484"/>
                  <a:gd name="connsiteX95" fmla="*/ 763016 w 2579663"/>
                  <a:gd name="connsiteY95" fmla="*/ 1012518 h 2267484"/>
                  <a:gd name="connsiteX96" fmla="*/ 763016 w 2579663"/>
                  <a:gd name="connsiteY96" fmla="*/ 496384 h 2267484"/>
                  <a:gd name="connsiteX97" fmla="*/ 739033 w 2579663"/>
                  <a:gd name="connsiteY97" fmla="*/ 531854 h 2267484"/>
                  <a:gd name="connsiteX98" fmla="*/ 739436 w 2579663"/>
                  <a:gd name="connsiteY98" fmla="*/ 1033679 h 2267484"/>
                  <a:gd name="connsiteX99" fmla="*/ 739436 w 2579663"/>
                  <a:gd name="connsiteY99" fmla="*/ 1045167 h 2267484"/>
                  <a:gd name="connsiteX100" fmla="*/ 1823298 w 2579663"/>
                  <a:gd name="connsiteY100" fmla="*/ 1045167 h 2267484"/>
                  <a:gd name="connsiteX101" fmla="*/ 1823902 w 2579663"/>
                  <a:gd name="connsiteY101" fmla="*/ 1041539 h 2267484"/>
                  <a:gd name="connsiteX102" fmla="*/ 1823902 w 2579663"/>
                  <a:gd name="connsiteY102" fmla="*/ 518553 h 2267484"/>
                  <a:gd name="connsiteX103" fmla="*/ 1821081 w 2579663"/>
                  <a:gd name="connsiteY103" fmla="*/ 510491 h 2267484"/>
                  <a:gd name="connsiteX104" fmla="*/ 1797300 w 2579663"/>
                  <a:gd name="connsiteY104" fmla="*/ 491547 h 2267484"/>
                  <a:gd name="connsiteX105" fmla="*/ 1312202 w 2579663"/>
                  <a:gd name="connsiteY105" fmla="*/ 486508 h 2267484"/>
                  <a:gd name="connsiteX106" fmla="*/ 1312202 w 2579663"/>
                  <a:gd name="connsiteY106" fmla="*/ 660233 h 2267484"/>
                  <a:gd name="connsiteX107" fmla="*/ 1676177 w 2579663"/>
                  <a:gd name="connsiteY107" fmla="*/ 660233 h 2267484"/>
                  <a:gd name="connsiteX108" fmla="*/ 1676177 w 2579663"/>
                  <a:gd name="connsiteY108" fmla="*/ 486508 h 2267484"/>
                  <a:gd name="connsiteX109" fmla="*/ 1312202 w 2579663"/>
                  <a:gd name="connsiteY109" fmla="*/ 486508 h 2267484"/>
                  <a:gd name="connsiteX110" fmla="*/ 898448 w 2579663"/>
                  <a:gd name="connsiteY110" fmla="*/ 486105 h 2267484"/>
                  <a:gd name="connsiteX111" fmla="*/ 898448 w 2579663"/>
                  <a:gd name="connsiteY111" fmla="*/ 660434 h 2267484"/>
                  <a:gd name="connsiteX112" fmla="*/ 1262624 w 2579663"/>
                  <a:gd name="connsiteY112" fmla="*/ 660434 h 2267484"/>
                  <a:gd name="connsiteX113" fmla="*/ 1262624 w 2579663"/>
                  <a:gd name="connsiteY113" fmla="*/ 486105 h 2267484"/>
                  <a:gd name="connsiteX114" fmla="*/ 898448 w 2579663"/>
                  <a:gd name="connsiteY114" fmla="*/ 486105 h 2267484"/>
                  <a:gd name="connsiteX115" fmla="*/ 1286705 w 2579663"/>
                  <a:gd name="connsiteY115" fmla="*/ 31572 h 2267484"/>
                  <a:gd name="connsiteX116" fmla="*/ 1334268 w 2579663"/>
                  <a:gd name="connsiteY116" fmla="*/ 67647 h 2267484"/>
                  <a:gd name="connsiteX117" fmla="*/ 1845363 w 2579663"/>
                  <a:gd name="connsiteY117" fmla="*/ 455000 h 2267484"/>
                  <a:gd name="connsiteX118" fmla="*/ 1861285 w 2579663"/>
                  <a:gd name="connsiteY118" fmla="*/ 497323 h 2267484"/>
                  <a:gd name="connsiteX119" fmla="*/ 1814729 w 2579663"/>
                  <a:gd name="connsiteY119" fmla="*/ 462054 h 2267484"/>
                  <a:gd name="connsiteX120" fmla="*/ 1298999 w 2579663"/>
                  <a:gd name="connsiteY120" fmla="*/ 69058 h 2267484"/>
                  <a:gd name="connsiteX121" fmla="*/ 1281062 w 2579663"/>
                  <a:gd name="connsiteY121" fmla="*/ 68856 h 2267484"/>
                  <a:gd name="connsiteX122" fmla="*/ 727644 w 2579663"/>
                  <a:gd name="connsiteY122" fmla="*/ 490470 h 2267484"/>
                  <a:gd name="connsiteX123" fmla="*/ 718776 w 2579663"/>
                  <a:gd name="connsiteY123" fmla="*/ 497121 h 2267484"/>
                  <a:gd name="connsiteX124" fmla="*/ 733085 w 2579663"/>
                  <a:gd name="connsiteY124" fmla="*/ 456411 h 2267484"/>
                  <a:gd name="connsiteX125" fmla="*/ 1281667 w 2579663"/>
                  <a:gd name="connsiteY125" fmla="*/ 35200 h 2267484"/>
                  <a:gd name="connsiteX126" fmla="*/ 1286705 w 2579663"/>
                  <a:gd name="connsiteY126" fmla="*/ 31572 h 2267484"/>
                  <a:gd name="connsiteX127" fmla="*/ 1282375 w 2579663"/>
                  <a:gd name="connsiteY127" fmla="*/ 4232 h 2267484"/>
                  <a:gd name="connsiteX128" fmla="*/ 1275321 w 2579663"/>
                  <a:gd name="connsiteY128" fmla="*/ 9271 h 2267484"/>
                  <a:gd name="connsiteX129" fmla="*/ 983899 w 2579663"/>
                  <a:gd name="connsiteY129" fmla="*/ 231565 h 2267484"/>
                  <a:gd name="connsiteX130" fmla="*/ 703563 w 2579663"/>
                  <a:gd name="connsiteY130" fmla="*/ 445193 h 2267484"/>
                  <a:gd name="connsiteX131" fmla="*/ 691874 w 2579663"/>
                  <a:gd name="connsiteY131" fmla="*/ 465952 h 2267484"/>
                  <a:gd name="connsiteX132" fmla="*/ 692277 w 2579663"/>
                  <a:gd name="connsiteY132" fmla="*/ 527420 h 2267484"/>
                  <a:gd name="connsiteX133" fmla="*/ 693687 w 2579663"/>
                  <a:gd name="connsiteY133" fmla="*/ 539512 h 2267484"/>
                  <a:gd name="connsiteX134" fmla="*/ 1286003 w 2579663"/>
                  <a:gd name="connsiteY134" fmla="*/ 100365 h 2267484"/>
                  <a:gd name="connsiteX135" fmla="*/ 1876906 w 2579663"/>
                  <a:gd name="connsiteY135" fmla="*/ 544954 h 2267484"/>
                  <a:gd name="connsiteX136" fmla="*/ 1877108 w 2579663"/>
                  <a:gd name="connsiteY136" fmla="*/ 470385 h 2267484"/>
                  <a:gd name="connsiteX137" fmla="*/ 1861590 w 2579663"/>
                  <a:gd name="connsiteY137" fmla="*/ 438140 h 2267484"/>
                  <a:gd name="connsiteX138" fmla="*/ 1373268 w 2579663"/>
                  <a:gd name="connsiteY138" fmla="*/ 72351 h 2267484"/>
                  <a:gd name="connsiteX139" fmla="*/ 1282375 w 2579663"/>
                  <a:gd name="connsiteY139" fmla="*/ 4232 h 2267484"/>
                  <a:gd name="connsiteX140" fmla="*/ 1281770 w 2579663"/>
                  <a:gd name="connsiteY140" fmla="*/ 0 h 2267484"/>
                  <a:gd name="connsiteX141" fmla="*/ 1283785 w 2579663"/>
                  <a:gd name="connsiteY141" fmla="*/ 0 h 2267484"/>
                  <a:gd name="connsiteX142" fmla="*/ 1290436 w 2579663"/>
                  <a:gd name="connsiteY142" fmla="*/ 6046 h 2267484"/>
                  <a:gd name="connsiteX143" fmla="*/ 1815438 w 2579663"/>
                  <a:gd name="connsiteY143" fmla="*/ 400251 h 2267484"/>
                  <a:gd name="connsiteX144" fmla="*/ 1847079 w 2579663"/>
                  <a:gd name="connsiteY144" fmla="*/ 410731 h 2267484"/>
                  <a:gd name="connsiteX145" fmla="*/ 2220929 w 2579663"/>
                  <a:gd name="connsiteY145" fmla="*/ 409925 h 2267484"/>
                  <a:gd name="connsiteX146" fmla="*/ 2247330 w 2579663"/>
                  <a:gd name="connsiteY146" fmla="*/ 427458 h 2267484"/>
                  <a:gd name="connsiteX147" fmla="*/ 2570393 w 2579663"/>
                  <a:gd name="connsiteY147" fmla="*/ 1181405 h 2267484"/>
                  <a:gd name="connsiteX148" fmla="*/ 2579663 w 2579663"/>
                  <a:gd name="connsiteY148" fmla="*/ 1201156 h 2267484"/>
                  <a:gd name="connsiteX149" fmla="*/ 2579663 w 2579663"/>
                  <a:gd name="connsiteY149" fmla="*/ 1203171 h 2267484"/>
                  <a:gd name="connsiteX150" fmla="*/ 2567773 w 2579663"/>
                  <a:gd name="connsiteY150" fmla="*/ 1204179 h 2267484"/>
                  <a:gd name="connsiteX151" fmla="*/ 11891 w 2579663"/>
                  <a:gd name="connsiteY151" fmla="*/ 1204179 h 2267484"/>
                  <a:gd name="connsiteX152" fmla="*/ 0 w 2579663"/>
                  <a:gd name="connsiteY152" fmla="*/ 1203171 h 2267484"/>
                  <a:gd name="connsiteX153" fmla="*/ 0 w 2579663"/>
                  <a:gd name="connsiteY153" fmla="*/ 1201156 h 2267484"/>
                  <a:gd name="connsiteX154" fmla="*/ 3426 w 2579663"/>
                  <a:gd name="connsiteY154" fmla="*/ 1195311 h 2267484"/>
                  <a:gd name="connsiteX155" fmla="*/ 332938 w 2579663"/>
                  <a:gd name="connsiteY155" fmla="*/ 425846 h 2267484"/>
                  <a:gd name="connsiteX156" fmla="*/ 357122 w 2579663"/>
                  <a:gd name="connsiteY156" fmla="*/ 410126 h 2267484"/>
                  <a:gd name="connsiteX157" fmla="*/ 723717 w 2579663"/>
                  <a:gd name="connsiteY157" fmla="*/ 411134 h 2267484"/>
                  <a:gd name="connsiteX158" fmla="*/ 758985 w 2579663"/>
                  <a:gd name="connsiteY158" fmla="*/ 399243 h 2267484"/>
                  <a:gd name="connsiteX159" fmla="*/ 1033478 w 2579663"/>
                  <a:gd name="connsiteY159" fmla="*/ 189646 h 2267484"/>
                  <a:gd name="connsiteX160" fmla="*/ 1281770 w 2579663"/>
                  <a:gd name="connsiteY160" fmla="*/ 0 h 226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</a:cxnLst>
                <a:rect l="l" t="t" r="r" b="b"/>
                <a:pathLst>
                  <a:path w="2579663" h="2267484">
                    <a:moveTo>
                      <a:pt x="1669828" y="1588710"/>
                    </a:moveTo>
                    <a:lnTo>
                      <a:pt x="1669828" y="1762636"/>
                    </a:lnTo>
                    <a:cubicBezTo>
                      <a:pt x="1758907" y="1762636"/>
                      <a:pt x="1847180" y="1762636"/>
                      <a:pt x="1936057" y="1762636"/>
                    </a:cubicBezTo>
                    <a:lnTo>
                      <a:pt x="1936058" y="1762636"/>
                    </a:lnTo>
                    <a:cubicBezTo>
                      <a:pt x="1936058" y="1704392"/>
                      <a:pt x="1936058" y="1647156"/>
                      <a:pt x="1936058" y="1588710"/>
                    </a:cubicBezTo>
                    <a:lnTo>
                      <a:pt x="1936057" y="1588710"/>
                    </a:lnTo>
                    <a:cubicBezTo>
                      <a:pt x="1846978" y="1588710"/>
                      <a:pt x="1758504" y="1588710"/>
                      <a:pt x="1669828" y="1588710"/>
                    </a:cubicBezTo>
                    <a:close/>
                    <a:moveTo>
                      <a:pt x="325582" y="1588710"/>
                    </a:moveTo>
                    <a:lnTo>
                      <a:pt x="325582" y="1763039"/>
                    </a:lnTo>
                    <a:cubicBezTo>
                      <a:pt x="414660" y="1763039"/>
                      <a:pt x="503135" y="1763039"/>
                      <a:pt x="592012" y="1763039"/>
                    </a:cubicBezTo>
                    <a:lnTo>
                      <a:pt x="592013" y="1763039"/>
                    </a:lnTo>
                    <a:cubicBezTo>
                      <a:pt x="592013" y="1704795"/>
                      <a:pt x="592013" y="1646954"/>
                      <a:pt x="592013" y="1588710"/>
                    </a:cubicBezTo>
                    <a:lnTo>
                      <a:pt x="592012" y="1588710"/>
                    </a:lnTo>
                    <a:cubicBezTo>
                      <a:pt x="503135" y="1588710"/>
                      <a:pt x="414660" y="1588710"/>
                      <a:pt x="325582" y="1588710"/>
                    </a:cubicBezTo>
                    <a:close/>
                    <a:moveTo>
                      <a:pt x="627684" y="1588508"/>
                    </a:moveTo>
                    <a:lnTo>
                      <a:pt x="627684" y="1588509"/>
                    </a:lnTo>
                    <a:lnTo>
                      <a:pt x="627684" y="1763038"/>
                    </a:lnTo>
                    <a:lnTo>
                      <a:pt x="627684" y="1763039"/>
                    </a:lnTo>
                    <a:cubicBezTo>
                      <a:pt x="725631" y="1763039"/>
                      <a:pt x="822771" y="1763039"/>
                      <a:pt x="920718" y="1763039"/>
                    </a:cubicBezTo>
                    <a:cubicBezTo>
                      <a:pt x="920718" y="1704392"/>
                      <a:pt x="920718" y="1646551"/>
                      <a:pt x="920718" y="1588509"/>
                    </a:cubicBezTo>
                    <a:lnTo>
                      <a:pt x="920717" y="1588509"/>
                    </a:lnTo>
                    <a:lnTo>
                      <a:pt x="920717" y="1588508"/>
                    </a:lnTo>
                    <a:cubicBezTo>
                      <a:pt x="822771" y="1588508"/>
                      <a:pt x="725429" y="1588508"/>
                      <a:pt x="627684" y="1588508"/>
                    </a:cubicBezTo>
                    <a:close/>
                    <a:moveTo>
                      <a:pt x="1971528" y="1588306"/>
                    </a:moveTo>
                    <a:lnTo>
                      <a:pt x="1971528" y="1588307"/>
                    </a:lnTo>
                    <a:lnTo>
                      <a:pt x="1971527" y="1588307"/>
                    </a:lnTo>
                    <a:cubicBezTo>
                      <a:pt x="1971527" y="1647156"/>
                      <a:pt x="1971527" y="1704997"/>
                      <a:pt x="1971527" y="1762636"/>
                    </a:cubicBezTo>
                    <a:cubicBezTo>
                      <a:pt x="2069675" y="1762636"/>
                      <a:pt x="2167219" y="1762636"/>
                      <a:pt x="2264359" y="1762636"/>
                    </a:cubicBezTo>
                    <a:lnTo>
                      <a:pt x="2264359" y="1762635"/>
                    </a:lnTo>
                    <a:lnTo>
                      <a:pt x="2264360" y="1762635"/>
                    </a:lnTo>
                    <a:cubicBezTo>
                      <a:pt x="2264360" y="1704189"/>
                      <a:pt x="2264360" y="1646349"/>
                      <a:pt x="2264360" y="1588306"/>
                    </a:cubicBezTo>
                    <a:cubicBezTo>
                      <a:pt x="2166413" y="1588306"/>
                      <a:pt x="2069475" y="1588306"/>
                      <a:pt x="1971528" y="1588306"/>
                    </a:cubicBezTo>
                    <a:close/>
                    <a:moveTo>
                      <a:pt x="1971326" y="1379112"/>
                    </a:moveTo>
                    <a:lnTo>
                      <a:pt x="1971326" y="1553038"/>
                    </a:lnTo>
                    <a:cubicBezTo>
                      <a:pt x="2069071" y="1553038"/>
                      <a:pt x="2166211" y="1553038"/>
                      <a:pt x="2264561" y="1553038"/>
                    </a:cubicBezTo>
                    <a:lnTo>
                      <a:pt x="2264561" y="1379112"/>
                    </a:lnTo>
                    <a:cubicBezTo>
                      <a:pt x="2166413" y="1379112"/>
                      <a:pt x="2068869" y="1379112"/>
                      <a:pt x="1971326" y="1379112"/>
                    </a:cubicBezTo>
                    <a:close/>
                    <a:moveTo>
                      <a:pt x="627483" y="1379112"/>
                    </a:moveTo>
                    <a:lnTo>
                      <a:pt x="627483" y="1552836"/>
                    </a:lnTo>
                    <a:lnTo>
                      <a:pt x="627483" y="1552837"/>
                    </a:lnTo>
                    <a:cubicBezTo>
                      <a:pt x="725631" y="1552837"/>
                      <a:pt x="823174" y="1552837"/>
                      <a:pt x="920919" y="1552837"/>
                    </a:cubicBezTo>
                    <a:lnTo>
                      <a:pt x="920919" y="1552836"/>
                    </a:lnTo>
                    <a:lnTo>
                      <a:pt x="920919" y="1379112"/>
                    </a:lnTo>
                    <a:cubicBezTo>
                      <a:pt x="822771" y="1379112"/>
                      <a:pt x="725026" y="1379112"/>
                      <a:pt x="627483" y="1379112"/>
                    </a:cubicBezTo>
                    <a:close/>
                    <a:moveTo>
                      <a:pt x="1669828" y="1378910"/>
                    </a:moveTo>
                    <a:lnTo>
                      <a:pt x="1669828" y="1378911"/>
                    </a:lnTo>
                    <a:lnTo>
                      <a:pt x="1669828" y="1553037"/>
                    </a:lnTo>
                    <a:lnTo>
                      <a:pt x="1669828" y="1553038"/>
                    </a:lnTo>
                    <a:cubicBezTo>
                      <a:pt x="1758907" y="1553038"/>
                      <a:pt x="1847180" y="1553038"/>
                      <a:pt x="1935453" y="1553038"/>
                    </a:cubicBezTo>
                    <a:cubicBezTo>
                      <a:pt x="1935453" y="1494593"/>
                      <a:pt x="1935453" y="1436752"/>
                      <a:pt x="1935453" y="1378911"/>
                    </a:cubicBezTo>
                    <a:lnTo>
                      <a:pt x="1935452" y="1378911"/>
                    </a:lnTo>
                    <a:lnTo>
                      <a:pt x="1935452" y="1378910"/>
                    </a:lnTo>
                    <a:cubicBezTo>
                      <a:pt x="1846575" y="1378910"/>
                      <a:pt x="1758504" y="1378910"/>
                      <a:pt x="1669828" y="1378910"/>
                    </a:cubicBezTo>
                    <a:close/>
                    <a:moveTo>
                      <a:pt x="325985" y="1378910"/>
                    </a:moveTo>
                    <a:lnTo>
                      <a:pt x="325985" y="1378911"/>
                    </a:lnTo>
                    <a:lnTo>
                      <a:pt x="325985" y="1552836"/>
                    </a:lnTo>
                    <a:lnTo>
                      <a:pt x="325985" y="1552837"/>
                    </a:lnTo>
                    <a:cubicBezTo>
                      <a:pt x="415063" y="1552837"/>
                      <a:pt x="503336" y="1552837"/>
                      <a:pt x="592012" y="1552837"/>
                    </a:cubicBezTo>
                    <a:lnTo>
                      <a:pt x="592012" y="1552836"/>
                    </a:lnTo>
                    <a:lnTo>
                      <a:pt x="592012" y="1378911"/>
                    </a:lnTo>
                    <a:lnTo>
                      <a:pt x="592012" y="1378910"/>
                    </a:lnTo>
                    <a:cubicBezTo>
                      <a:pt x="503337" y="1378910"/>
                      <a:pt x="415064" y="1378910"/>
                      <a:pt x="325985" y="1378910"/>
                    </a:cubicBezTo>
                    <a:close/>
                    <a:moveTo>
                      <a:pt x="1301017" y="1256377"/>
                    </a:moveTo>
                    <a:cubicBezTo>
                      <a:pt x="1672246" y="1256377"/>
                      <a:pt x="2043275" y="1256377"/>
                      <a:pt x="2414504" y="1256377"/>
                    </a:cubicBezTo>
                    <a:cubicBezTo>
                      <a:pt x="2435061" y="1256377"/>
                      <a:pt x="2435061" y="1256377"/>
                      <a:pt x="2435061" y="1276934"/>
                    </a:cubicBezTo>
                    <a:cubicBezTo>
                      <a:pt x="2434658" y="1607050"/>
                      <a:pt x="2434456" y="1937166"/>
                      <a:pt x="2434456" y="2267283"/>
                    </a:cubicBezTo>
                    <a:cubicBezTo>
                      <a:pt x="2132152" y="2267283"/>
                      <a:pt x="1829847" y="2267283"/>
                      <a:pt x="1527543" y="2267283"/>
                    </a:cubicBezTo>
                    <a:cubicBezTo>
                      <a:pt x="1527745" y="2264864"/>
                      <a:pt x="1527947" y="2262647"/>
                      <a:pt x="1527947" y="2260229"/>
                    </a:cubicBezTo>
                    <a:cubicBezTo>
                      <a:pt x="1527947" y="2026245"/>
                      <a:pt x="1527947" y="1792262"/>
                      <a:pt x="1527947" y="1558278"/>
                    </a:cubicBezTo>
                    <a:lnTo>
                      <a:pt x="1527946" y="1558255"/>
                    </a:lnTo>
                    <a:lnTo>
                      <a:pt x="1527946" y="1558076"/>
                    </a:lnTo>
                    <a:cubicBezTo>
                      <a:pt x="1527946" y="1555053"/>
                      <a:pt x="1527745" y="1552030"/>
                      <a:pt x="1527543" y="1548604"/>
                    </a:cubicBezTo>
                    <a:cubicBezTo>
                      <a:pt x="1382437" y="1548604"/>
                      <a:pt x="1237936" y="1548604"/>
                      <a:pt x="1092426" y="1548604"/>
                    </a:cubicBezTo>
                    <a:cubicBezTo>
                      <a:pt x="1092426" y="1552836"/>
                      <a:pt x="1092426" y="1556464"/>
                      <a:pt x="1092426" y="1560092"/>
                    </a:cubicBezTo>
                    <a:cubicBezTo>
                      <a:pt x="1092426" y="1610476"/>
                      <a:pt x="1092426" y="1660860"/>
                      <a:pt x="1092426" y="1711244"/>
                    </a:cubicBezTo>
                    <a:cubicBezTo>
                      <a:pt x="1092225" y="1896657"/>
                      <a:pt x="1092225" y="2081869"/>
                      <a:pt x="1092225" y="2267283"/>
                    </a:cubicBezTo>
                    <a:lnTo>
                      <a:pt x="1092225" y="2267484"/>
                    </a:lnTo>
                    <a:cubicBezTo>
                      <a:pt x="776418" y="2267484"/>
                      <a:pt x="460812" y="2267484"/>
                      <a:pt x="145005" y="2267484"/>
                    </a:cubicBezTo>
                    <a:cubicBezTo>
                      <a:pt x="144804" y="2264058"/>
                      <a:pt x="144602" y="2260833"/>
                      <a:pt x="144602" y="2257407"/>
                    </a:cubicBezTo>
                    <a:cubicBezTo>
                      <a:pt x="144602" y="1927492"/>
                      <a:pt x="144602" y="1597779"/>
                      <a:pt x="144602" y="1267865"/>
                    </a:cubicBezTo>
                    <a:cubicBezTo>
                      <a:pt x="144602" y="1264439"/>
                      <a:pt x="145005" y="1260811"/>
                      <a:pt x="145207" y="1256578"/>
                    </a:cubicBezTo>
                    <a:cubicBezTo>
                      <a:pt x="150850" y="1256578"/>
                      <a:pt x="155485" y="1256578"/>
                      <a:pt x="160322" y="1256578"/>
                    </a:cubicBezTo>
                    <a:cubicBezTo>
                      <a:pt x="540621" y="1256578"/>
                      <a:pt x="920718" y="1256377"/>
                      <a:pt x="1301017" y="1256377"/>
                    </a:cubicBezTo>
                    <a:close/>
                    <a:moveTo>
                      <a:pt x="898448" y="687440"/>
                    </a:moveTo>
                    <a:cubicBezTo>
                      <a:pt x="898448" y="776519"/>
                      <a:pt x="898448" y="864590"/>
                      <a:pt x="898448" y="953065"/>
                    </a:cubicBezTo>
                    <a:cubicBezTo>
                      <a:pt x="1019975" y="953065"/>
                      <a:pt x="1140896" y="953065"/>
                      <a:pt x="1262826" y="953065"/>
                    </a:cubicBezTo>
                    <a:cubicBezTo>
                      <a:pt x="1262826" y="863986"/>
                      <a:pt x="1262826" y="775713"/>
                      <a:pt x="1262826" y="687440"/>
                    </a:cubicBezTo>
                    <a:cubicBezTo>
                      <a:pt x="1140896" y="687440"/>
                      <a:pt x="1019571" y="687440"/>
                      <a:pt x="898448" y="687440"/>
                    </a:cubicBezTo>
                    <a:close/>
                    <a:moveTo>
                      <a:pt x="1312605" y="686836"/>
                    </a:moveTo>
                    <a:cubicBezTo>
                      <a:pt x="1312605" y="776116"/>
                      <a:pt x="1312605" y="864389"/>
                      <a:pt x="1312605" y="952662"/>
                    </a:cubicBezTo>
                    <a:cubicBezTo>
                      <a:pt x="1434535" y="952662"/>
                      <a:pt x="1555456" y="952662"/>
                      <a:pt x="1676781" y="952662"/>
                    </a:cubicBezTo>
                    <a:cubicBezTo>
                      <a:pt x="1676781" y="863784"/>
                      <a:pt x="1676781" y="775511"/>
                      <a:pt x="1676781" y="686836"/>
                    </a:cubicBezTo>
                    <a:cubicBezTo>
                      <a:pt x="1554449" y="686836"/>
                      <a:pt x="1433527" y="686836"/>
                      <a:pt x="1312605" y="686836"/>
                    </a:cubicBezTo>
                    <a:close/>
                    <a:moveTo>
                      <a:pt x="1797300" y="491547"/>
                    </a:moveTo>
                    <a:cubicBezTo>
                      <a:pt x="1797300" y="667287"/>
                      <a:pt x="1797300" y="839801"/>
                      <a:pt x="1797300" y="1012518"/>
                    </a:cubicBezTo>
                    <a:cubicBezTo>
                      <a:pt x="1452471" y="1012518"/>
                      <a:pt x="1108449" y="1012518"/>
                      <a:pt x="763016" y="1012518"/>
                    </a:cubicBezTo>
                    <a:cubicBezTo>
                      <a:pt x="763016" y="840204"/>
                      <a:pt x="763016" y="668496"/>
                      <a:pt x="763016" y="496384"/>
                    </a:cubicBezTo>
                    <a:cubicBezTo>
                      <a:pt x="745079" y="502430"/>
                      <a:pt x="739033" y="513716"/>
                      <a:pt x="739033" y="531854"/>
                    </a:cubicBezTo>
                    <a:cubicBezTo>
                      <a:pt x="739638" y="699129"/>
                      <a:pt x="739436" y="866404"/>
                      <a:pt x="739436" y="1033679"/>
                    </a:cubicBezTo>
                    <a:cubicBezTo>
                      <a:pt x="739436" y="1037508"/>
                      <a:pt x="739436" y="1041539"/>
                      <a:pt x="739436" y="1045167"/>
                    </a:cubicBezTo>
                    <a:cubicBezTo>
                      <a:pt x="1101798" y="1045167"/>
                      <a:pt x="1462548" y="1045167"/>
                      <a:pt x="1823298" y="1045167"/>
                    </a:cubicBezTo>
                    <a:cubicBezTo>
                      <a:pt x="1823499" y="1043353"/>
                      <a:pt x="1823902" y="1042345"/>
                      <a:pt x="1823902" y="1041539"/>
                    </a:cubicBezTo>
                    <a:cubicBezTo>
                      <a:pt x="1823902" y="867210"/>
                      <a:pt x="1823902" y="692882"/>
                      <a:pt x="1823902" y="518553"/>
                    </a:cubicBezTo>
                    <a:cubicBezTo>
                      <a:pt x="1823902" y="515933"/>
                      <a:pt x="1822895" y="512104"/>
                      <a:pt x="1821081" y="510491"/>
                    </a:cubicBezTo>
                    <a:cubicBezTo>
                      <a:pt x="1814430" y="504445"/>
                      <a:pt x="1806973" y="499004"/>
                      <a:pt x="1797300" y="491547"/>
                    </a:cubicBezTo>
                    <a:close/>
                    <a:moveTo>
                      <a:pt x="1312202" y="486508"/>
                    </a:moveTo>
                    <a:cubicBezTo>
                      <a:pt x="1312202" y="544753"/>
                      <a:pt x="1312202" y="602190"/>
                      <a:pt x="1312202" y="660233"/>
                    </a:cubicBezTo>
                    <a:cubicBezTo>
                      <a:pt x="1434333" y="660233"/>
                      <a:pt x="1555255" y="660233"/>
                      <a:pt x="1676177" y="660233"/>
                    </a:cubicBezTo>
                    <a:cubicBezTo>
                      <a:pt x="1676177" y="601787"/>
                      <a:pt x="1676177" y="543946"/>
                      <a:pt x="1676177" y="486508"/>
                    </a:cubicBezTo>
                    <a:cubicBezTo>
                      <a:pt x="1554449" y="486508"/>
                      <a:pt x="1433325" y="486508"/>
                      <a:pt x="1312202" y="486508"/>
                    </a:cubicBezTo>
                    <a:close/>
                    <a:moveTo>
                      <a:pt x="898448" y="486105"/>
                    </a:moveTo>
                    <a:cubicBezTo>
                      <a:pt x="898448" y="544954"/>
                      <a:pt x="898448" y="602795"/>
                      <a:pt x="898448" y="660434"/>
                    </a:cubicBezTo>
                    <a:cubicBezTo>
                      <a:pt x="1020378" y="660434"/>
                      <a:pt x="1141501" y="660434"/>
                      <a:pt x="1262624" y="660434"/>
                    </a:cubicBezTo>
                    <a:cubicBezTo>
                      <a:pt x="1262624" y="601989"/>
                      <a:pt x="1262624" y="544148"/>
                      <a:pt x="1262624" y="486105"/>
                    </a:cubicBezTo>
                    <a:cubicBezTo>
                      <a:pt x="1140896" y="486105"/>
                      <a:pt x="1020176" y="486105"/>
                      <a:pt x="898448" y="486105"/>
                    </a:cubicBezTo>
                    <a:close/>
                    <a:moveTo>
                      <a:pt x="1286705" y="31572"/>
                    </a:moveTo>
                    <a:cubicBezTo>
                      <a:pt x="1302425" y="43463"/>
                      <a:pt x="1318346" y="55555"/>
                      <a:pt x="1334268" y="67647"/>
                    </a:cubicBezTo>
                    <a:cubicBezTo>
                      <a:pt x="1504566" y="196832"/>
                      <a:pt x="1674662" y="326218"/>
                      <a:pt x="1845363" y="455000"/>
                    </a:cubicBezTo>
                    <a:cubicBezTo>
                      <a:pt x="1860277" y="466286"/>
                      <a:pt x="1865718" y="478580"/>
                      <a:pt x="1861285" y="497323"/>
                    </a:cubicBezTo>
                    <a:cubicBezTo>
                      <a:pt x="1845565" y="485432"/>
                      <a:pt x="1830046" y="473743"/>
                      <a:pt x="1814729" y="462054"/>
                    </a:cubicBezTo>
                    <a:cubicBezTo>
                      <a:pt x="1642819" y="331055"/>
                      <a:pt x="1470707" y="200258"/>
                      <a:pt x="1298999" y="69058"/>
                    </a:cubicBezTo>
                    <a:cubicBezTo>
                      <a:pt x="1292348" y="64020"/>
                      <a:pt x="1288116" y="63616"/>
                      <a:pt x="1281062" y="68856"/>
                    </a:cubicBezTo>
                    <a:cubicBezTo>
                      <a:pt x="1096656" y="209529"/>
                      <a:pt x="912251" y="350000"/>
                      <a:pt x="727644" y="490470"/>
                    </a:cubicBezTo>
                    <a:cubicBezTo>
                      <a:pt x="725024" y="492486"/>
                      <a:pt x="722404" y="494501"/>
                      <a:pt x="718776" y="497121"/>
                    </a:cubicBezTo>
                    <a:cubicBezTo>
                      <a:pt x="715350" y="479789"/>
                      <a:pt x="718172" y="467697"/>
                      <a:pt x="733085" y="456411"/>
                    </a:cubicBezTo>
                    <a:cubicBezTo>
                      <a:pt x="916282" y="316343"/>
                      <a:pt x="1098873" y="175671"/>
                      <a:pt x="1281667" y="35200"/>
                    </a:cubicBezTo>
                    <a:cubicBezTo>
                      <a:pt x="1283077" y="34192"/>
                      <a:pt x="1284287" y="33184"/>
                      <a:pt x="1286705" y="31572"/>
                    </a:cubicBezTo>
                    <a:close/>
                    <a:moveTo>
                      <a:pt x="1282375" y="4232"/>
                    </a:moveTo>
                    <a:cubicBezTo>
                      <a:pt x="1279553" y="6248"/>
                      <a:pt x="1277336" y="7659"/>
                      <a:pt x="1275321" y="9271"/>
                    </a:cubicBezTo>
                    <a:cubicBezTo>
                      <a:pt x="1178181" y="83235"/>
                      <a:pt x="1081040" y="157400"/>
                      <a:pt x="983899" y="231565"/>
                    </a:cubicBezTo>
                    <a:cubicBezTo>
                      <a:pt x="890387" y="302707"/>
                      <a:pt x="797076" y="374051"/>
                      <a:pt x="703563" y="445193"/>
                    </a:cubicBezTo>
                    <a:cubicBezTo>
                      <a:pt x="696509" y="450635"/>
                      <a:pt x="691471" y="456278"/>
                      <a:pt x="691874" y="465952"/>
                    </a:cubicBezTo>
                    <a:cubicBezTo>
                      <a:pt x="692277" y="486508"/>
                      <a:pt x="692075" y="506864"/>
                      <a:pt x="692277" y="527420"/>
                    </a:cubicBezTo>
                    <a:cubicBezTo>
                      <a:pt x="692277" y="530846"/>
                      <a:pt x="693083" y="534273"/>
                      <a:pt x="693687" y="539512"/>
                    </a:cubicBezTo>
                    <a:cubicBezTo>
                      <a:pt x="895224" y="396623"/>
                      <a:pt x="1087892" y="245270"/>
                      <a:pt x="1286003" y="100365"/>
                    </a:cubicBezTo>
                    <a:cubicBezTo>
                      <a:pt x="1482097" y="248494"/>
                      <a:pt x="1676781" y="398236"/>
                      <a:pt x="1876906" y="544954"/>
                    </a:cubicBezTo>
                    <a:cubicBezTo>
                      <a:pt x="1876906" y="517948"/>
                      <a:pt x="1876100" y="494167"/>
                      <a:pt x="1877108" y="470385"/>
                    </a:cubicBezTo>
                    <a:cubicBezTo>
                      <a:pt x="1877713" y="456077"/>
                      <a:pt x="1873077" y="446806"/>
                      <a:pt x="1861590" y="438140"/>
                    </a:cubicBezTo>
                    <a:cubicBezTo>
                      <a:pt x="1698749" y="316412"/>
                      <a:pt x="1536109" y="194281"/>
                      <a:pt x="1373268" y="72351"/>
                    </a:cubicBezTo>
                    <a:cubicBezTo>
                      <a:pt x="1343037" y="49578"/>
                      <a:pt x="1312807" y="27006"/>
                      <a:pt x="1282375" y="4232"/>
                    </a:cubicBezTo>
                    <a:close/>
                    <a:moveTo>
                      <a:pt x="1281770" y="0"/>
                    </a:moveTo>
                    <a:cubicBezTo>
                      <a:pt x="1282375" y="0"/>
                      <a:pt x="1283181" y="0"/>
                      <a:pt x="1283785" y="0"/>
                    </a:cubicBezTo>
                    <a:cubicBezTo>
                      <a:pt x="1286003" y="2015"/>
                      <a:pt x="1288018" y="4232"/>
                      <a:pt x="1290436" y="6046"/>
                    </a:cubicBezTo>
                    <a:cubicBezTo>
                      <a:pt x="1465370" y="137448"/>
                      <a:pt x="1640505" y="268849"/>
                      <a:pt x="1815438" y="400251"/>
                    </a:cubicBezTo>
                    <a:cubicBezTo>
                      <a:pt x="1825112" y="407506"/>
                      <a:pt x="1835189" y="410731"/>
                      <a:pt x="1847079" y="410731"/>
                    </a:cubicBezTo>
                    <a:cubicBezTo>
                      <a:pt x="1971628" y="410328"/>
                      <a:pt x="2096178" y="410529"/>
                      <a:pt x="2220929" y="409925"/>
                    </a:cubicBezTo>
                    <a:cubicBezTo>
                      <a:pt x="2234835" y="409925"/>
                      <a:pt x="2241889" y="414762"/>
                      <a:pt x="2247330" y="427458"/>
                    </a:cubicBezTo>
                    <a:cubicBezTo>
                      <a:pt x="2354749" y="678975"/>
                      <a:pt x="2462571" y="930090"/>
                      <a:pt x="2570393" y="1181405"/>
                    </a:cubicBezTo>
                    <a:cubicBezTo>
                      <a:pt x="2573214" y="1188056"/>
                      <a:pt x="2576640" y="1194505"/>
                      <a:pt x="2579663" y="1201156"/>
                    </a:cubicBezTo>
                    <a:cubicBezTo>
                      <a:pt x="2579663" y="1201761"/>
                      <a:pt x="2579663" y="1202567"/>
                      <a:pt x="2579663" y="1203171"/>
                    </a:cubicBezTo>
                    <a:cubicBezTo>
                      <a:pt x="2575632" y="1203574"/>
                      <a:pt x="2571803" y="1204179"/>
                      <a:pt x="2567773" y="1204179"/>
                    </a:cubicBezTo>
                    <a:cubicBezTo>
                      <a:pt x="1715879" y="1204179"/>
                      <a:pt x="863985" y="1204179"/>
                      <a:pt x="11891" y="1204179"/>
                    </a:cubicBezTo>
                    <a:cubicBezTo>
                      <a:pt x="7860" y="1204179"/>
                      <a:pt x="4031" y="1203574"/>
                      <a:pt x="0" y="1203171"/>
                    </a:cubicBezTo>
                    <a:cubicBezTo>
                      <a:pt x="0" y="1202567"/>
                      <a:pt x="0" y="1201761"/>
                      <a:pt x="0" y="1201156"/>
                    </a:cubicBezTo>
                    <a:cubicBezTo>
                      <a:pt x="1210" y="1199140"/>
                      <a:pt x="2620" y="1197327"/>
                      <a:pt x="3426" y="1195311"/>
                    </a:cubicBezTo>
                    <a:cubicBezTo>
                      <a:pt x="113465" y="938756"/>
                      <a:pt x="223302" y="682402"/>
                      <a:pt x="332938" y="425846"/>
                    </a:cubicBezTo>
                    <a:cubicBezTo>
                      <a:pt x="337976" y="414157"/>
                      <a:pt x="344425" y="409925"/>
                      <a:pt x="357122" y="410126"/>
                    </a:cubicBezTo>
                    <a:cubicBezTo>
                      <a:pt x="479253" y="410731"/>
                      <a:pt x="601585" y="410731"/>
                      <a:pt x="723717" y="411134"/>
                    </a:cubicBezTo>
                    <a:cubicBezTo>
                      <a:pt x="737219" y="411134"/>
                      <a:pt x="748304" y="407305"/>
                      <a:pt x="758985" y="399243"/>
                    </a:cubicBezTo>
                    <a:cubicBezTo>
                      <a:pt x="850281" y="329310"/>
                      <a:pt x="941980" y="259579"/>
                      <a:pt x="1033478" y="189646"/>
                    </a:cubicBezTo>
                    <a:cubicBezTo>
                      <a:pt x="1116309" y="126363"/>
                      <a:pt x="1199140" y="63081"/>
                      <a:pt x="12817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09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grpSp>
            <p:nvGrpSpPr>
              <p:cNvPr id="1426" name="Group 21">
                <a:extLst>
                  <a:ext uri="{FF2B5EF4-FFF2-40B4-BE49-F238E27FC236}">
                    <a16:creationId xmlns:a16="http://schemas.microsoft.com/office/drawing/2014/main" id="{FF1EA94F-C0FD-4C0E-BEDF-66FE0798690E}"/>
                  </a:ext>
                </a:extLst>
              </p:cNvPr>
              <p:cNvGrpSpPr/>
              <p:nvPr/>
            </p:nvGrpSpPr>
            <p:grpSpPr>
              <a:xfrm>
                <a:off x="8433595" y="4375742"/>
                <a:ext cx="5457234" cy="2314584"/>
                <a:chOff x="8375229" y="3720574"/>
                <a:chExt cx="5457234" cy="2314584"/>
              </a:xfrm>
            </p:grpSpPr>
            <p:sp>
              <p:nvSpPr>
                <p:cNvPr id="1427" name="Freeform: Shape 22">
                  <a:extLst>
                    <a:ext uri="{FF2B5EF4-FFF2-40B4-BE49-F238E27FC236}">
                      <a16:creationId xmlns:a16="http://schemas.microsoft.com/office/drawing/2014/main" id="{15701ABE-2009-4323-9EF2-3757DC95C1BF}"/>
                    </a:ext>
                  </a:extLst>
                </p:cNvPr>
                <p:cNvSpPr/>
                <p:nvPr/>
              </p:nvSpPr>
              <p:spPr>
                <a:xfrm>
                  <a:off x="10748907" y="4182125"/>
                  <a:ext cx="3083556" cy="1853033"/>
                </a:xfrm>
                <a:custGeom>
                  <a:avLst/>
                  <a:gdLst>
                    <a:gd name="connsiteX0" fmla="*/ 1872802 w 1873250"/>
                    <a:gd name="connsiteY0" fmla="*/ 500218 h 2279650"/>
                    <a:gd name="connsiteX1" fmla="*/ 1873437 w 1873250"/>
                    <a:gd name="connsiteY1" fmla="*/ 2283298 h 2279650"/>
                    <a:gd name="connsiteX2" fmla="*/ 21777 w 1873250"/>
                    <a:gd name="connsiteY2" fmla="*/ 1399378 h 2279650"/>
                    <a:gd name="connsiteX3" fmla="*/ 7807 w 1873250"/>
                    <a:gd name="connsiteY3" fmla="*/ 1354293 h 2279650"/>
                    <a:gd name="connsiteX4" fmla="*/ 762822 w 1873250"/>
                    <a:gd name="connsiteY4" fmla="*/ 48733 h 2279650"/>
                    <a:gd name="connsiteX5" fmla="*/ 863787 w 1873250"/>
                    <a:gd name="connsiteY5" fmla="*/ 20158 h 2279650"/>
                    <a:gd name="connsiteX6" fmla="*/ 1872802 w 1873250"/>
                    <a:gd name="connsiteY6" fmla="*/ 500218 h 2279650"/>
                    <a:gd name="connsiteX0" fmla="*/ 3342605 w 3342605"/>
                    <a:gd name="connsiteY0" fmla="*/ 1136629 h 2283298"/>
                    <a:gd name="connsiteX1" fmla="*/ 1873437 w 3342605"/>
                    <a:gd name="connsiteY1" fmla="*/ 2283298 h 2283298"/>
                    <a:gd name="connsiteX2" fmla="*/ 21777 w 3342605"/>
                    <a:gd name="connsiteY2" fmla="*/ 1399378 h 2283298"/>
                    <a:gd name="connsiteX3" fmla="*/ 7807 w 3342605"/>
                    <a:gd name="connsiteY3" fmla="*/ 1354293 h 2283298"/>
                    <a:gd name="connsiteX4" fmla="*/ 762822 w 3342605"/>
                    <a:gd name="connsiteY4" fmla="*/ 48733 h 2283298"/>
                    <a:gd name="connsiteX5" fmla="*/ 863787 w 3342605"/>
                    <a:gd name="connsiteY5" fmla="*/ 20158 h 2283298"/>
                    <a:gd name="connsiteX6" fmla="*/ 3342605 w 3342605"/>
                    <a:gd name="connsiteY6" fmla="*/ 1136629 h 2283298"/>
                    <a:gd name="connsiteX0" fmla="*/ 3465889 w 3465889"/>
                    <a:gd name="connsiteY0" fmla="*/ 1136629 h 2268145"/>
                    <a:gd name="connsiteX1" fmla="*/ 1996721 w 3465889"/>
                    <a:gd name="connsiteY1" fmla="*/ 2268145 h 2268145"/>
                    <a:gd name="connsiteX2" fmla="*/ 145061 w 3465889"/>
                    <a:gd name="connsiteY2" fmla="*/ 1399378 h 2268145"/>
                    <a:gd name="connsiteX3" fmla="*/ 131091 w 3465889"/>
                    <a:gd name="connsiteY3" fmla="*/ 1354293 h 2268145"/>
                    <a:gd name="connsiteX4" fmla="*/ 886106 w 3465889"/>
                    <a:gd name="connsiteY4" fmla="*/ 48733 h 2268145"/>
                    <a:gd name="connsiteX5" fmla="*/ 987071 w 3465889"/>
                    <a:gd name="connsiteY5" fmla="*/ 20158 h 2268145"/>
                    <a:gd name="connsiteX6" fmla="*/ 3465889 w 3465889"/>
                    <a:gd name="connsiteY6" fmla="*/ 1136629 h 2268145"/>
                    <a:gd name="connsiteX0" fmla="*/ 3465891 w 3531438"/>
                    <a:gd name="connsiteY0" fmla="*/ 1136629 h 2271234"/>
                    <a:gd name="connsiteX1" fmla="*/ 2744533 w 3531438"/>
                    <a:gd name="connsiteY1" fmla="*/ 1668638 h 2271234"/>
                    <a:gd name="connsiteX2" fmla="*/ 1996723 w 3531438"/>
                    <a:gd name="connsiteY2" fmla="*/ 2268145 h 2271234"/>
                    <a:gd name="connsiteX3" fmla="*/ 145063 w 3531438"/>
                    <a:gd name="connsiteY3" fmla="*/ 1399378 h 2271234"/>
                    <a:gd name="connsiteX4" fmla="*/ 131093 w 3531438"/>
                    <a:gd name="connsiteY4" fmla="*/ 1354293 h 2271234"/>
                    <a:gd name="connsiteX5" fmla="*/ 886108 w 3531438"/>
                    <a:gd name="connsiteY5" fmla="*/ 48733 h 2271234"/>
                    <a:gd name="connsiteX6" fmla="*/ 987073 w 3531438"/>
                    <a:gd name="connsiteY6" fmla="*/ 20158 h 2271234"/>
                    <a:gd name="connsiteX7" fmla="*/ 3465891 w 3531438"/>
                    <a:gd name="connsiteY7" fmla="*/ 1136629 h 2271234"/>
                    <a:gd name="connsiteX0" fmla="*/ 3465891 w 3644456"/>
                    <a:gd name="connsiteY0" fmla="*/ 1136629 h 2357076"/>
                    <a:gd name="connsiteX1" fmla="*/ 3411249 w 3644456"/>
                    <a:gd name="connsiteY1" fmla="*/ 2259590 h 2357076"/>
                    <a:gd name="connsiteX2" fmla="*/ 1996723 w 3644456"/>
                    <a:gd name="connsiteY2" fmla="*/ 2268145 h 2357076"/>
                    <a:gd name="connsiteX3" fmla="*/ 145063 w 3644456"/>
                    <a:gd name="connsiteY3" fmla="*/ 1399378 h 2357076"/>
                    <a:gd name="connsiteX4" fmla="*/ 131093 w 3644456"/>
                    <a:gd name="connsiteY4" fmla="*/ 1354293 h 2357076"/>
                    <a:gd name="connsiteX5" fmla="*/ 886108 w 3644456"/>
                    <a:gd name="connsiteY5" fmla="*/ 48733 h 2357076"/>
                    <a:gd name="connsiteX6" fmla="*/ 987073 w 3644456"/>
                    <a:gd name="connsiteY6" fmla="*/ 20158 h 2357076"/>
                    <a:gd name="connsiteX7" fmla="*/ 3465891 w 3644456"/>
                    <a:gd name="connsiteY7" fmla="*/ 1136629 h 2357076"/>
                    <a:gd name="connsiteX0" fmla="*/ 3465891 w 3583725"/>
                    <a:gd name="connsiteY0" fmla="*/ 1136629 h 2410026"/>
                    <a:gd name="connsiteX1" fmla="*/ 3411249 w 3583725"/>
                    <a:gd name="connsiteY1" fmla="*/ 2259590 h 2410026"/>
                    <a:gd name="connsiteX2" fmla="*/ 1996723 w 3583725"/>
                    <a:gd name="connsiteY2" fmla="*/ 2268145 h 2410026"/>
                    <a:gd name="connsiteX3" fmla="*/ 145063 w 3583725"/>
                    <a:gd name="connsiteY3" fmla="*/ 1399378 h 2410026"/>
                    <a:gd name="connsiteX4" fmla="*/ 131093 w 3583725"/>
                    <a:gd name="connsiteY4" fmla="*/ 1354293 h 2410026"/>
                    <a:gd name="connsiteX5" fmla="*/ 886108 w 3583725"/>
                    <a:gd name="connsiteY5" fmla="*/ 48733 h 2410026"/>
                    <a:gd name="connsiteX6" fmla="*/ 987073 w 3583725"/>
                    <a:gd name="connsiteY6" fmla="*/ 20158 h 2410026"/>
                    <a:gd name="connsiteX7" fmla="*/ 3465891 w 3583725"/>
                    <a:gd name="connsiteY7" fmla="*/ 1136629 h 2410026"/>
                    <a:gd name="connsiteX0" fmla="*/ 3465891 w 3474274"/>
                    <a:gd name="connsiteY0" fmla="*/ 1136629 h 2410026"/>
                    <a:gd name="connsiteX1" fmla="*/ 3411249 w 3474274"/>
                    <a:gd name="connsiteY1" fmla="*/ 2259590 h 2410026"/>
                    <a:gd name="connsiteX2" fmla="*/ 1996723 w 3474274"/>
                    <a:gd name="connsiteY2" fmla="*/ 2268145 h 2410026"/>
                    <a:gd name="connsiteX3" fmla="*/ 145063 w 3474274"/>
                    <a:gd name="connsiteY3" fmla="*/ 1399378 h 2410026"/>
                    <a:gd name="connsiteX4" fmla="*/ 131093 w 3474274"/>
                    <a:gd name="connsiteY4" fmla="*/ 1354293 h 2410026"/>
                    <a:gd name="connsiteX5" fmla="*/ 886108 w 3474274"/>
                    <a:gd name="connsiteY5" fmla="*/ 48733 h 2410026"/>
                    <a:gd name="connsiteX6" fmla="*/ 987073 w 3474274"/>
                    <a:gd name="connsiteY6" fmla="*/ 20158 h 2410026"/>
                    <a:gd name="connsiteX7" fmla="*/ 3465891 w 3474274"/>
                    <a:gd name="connsiteY7" fmla="*/ 1136629 h 2410026"/>
                    <a:gd name="connsiteX0" fmla="*/ 3465891 w 3474274"/>
                    <a:gd name="connsiteY0" fmla="*/ 1136629 h 2290743"/>
                    <a:gd name="connsiteX1" fmla="*/ 3411249 w 3474274"/>
                    <a:gd name="connsiteY1" fmla="*/ 2259590 h 2290743"/>
                    <a:gd name="connsiteX2" fmla="*/ 1996723 w 3474274"/>
                    <a:gd name="connsiteY2" fmla="*/ 2268145 h 2290743"/>
                    <a:gd name="connsiteX3" fmla="*/ 145063 w 3474274"/>
                    <a:gd name="connsiteY3" fmla="*/ 1399378 h 2290743"/>
                    <a:gd name="connsiteX4" fmla="*/ 131093 w 3474274"/>
                    <a:gd name="connsiteY4" fmla="*/ 1354293 h 2290743"/>
                    <a:gd name="connsiteX5" fmla="*/ 886108 w 3474274"/>
                    <a:gd name="connsiteY5" fmla="*/ 48733 h 2290743"/>
                    <a:gd name="connsiteX6" fmla="*/ 987073 w 3474274"/>
                    <a:gd name="connsiteY6" fmla="*/ 20158 h 2290743"/>
                    <a:gd name="connsiteX7" fmla="*/ 3465891 w 3474274"/>
                    <a:gd name="connsiteY7" fmla="*/ 1136629 h 2290743"/>
                    <a:gd name="connsiteX0" fmla="*/ 3468129 w 3476512"/>
                    <a:gd name="connsiteY0" fmla="*/ 1136629 h 2281208"/>
                    <a:gd name="connsiteX1" fmla="*/ 3413487 w 3476512"/>
                    <a:gd name="connsiteY1" fmla="*/ 2259590 h 2281208"/>
                    <a:gd name="connsiteX2" fmla="*/ 2029267 w 3476512"/>
                    <a:gd name="connsiteY2" fmla="*/ 2252993 h 2281208"/>
                    <a:gd name="connsiteX3" fmla="*/ 147301 w 3476512"/>
                    <a:gd name="connsiteY3" fmla="*/ 1399378 h 2281208"/>
                    <a:gd name="connsiteX4" fmla="*/ 133331 w 3476512"/>
                    <a:gd name="connsiteY4" fmla="*/ 1354293 h 2281208"/>
                    <a:gd name="connsiteX5" fmla="*/ 888346 w 3476512"/>
                    <a:gd name="connsiteY5" fmla="*/ 48733 h 2281208"/>
                    <a:gd name="connsiteX6" fmla="*/ 989311 w 3476512"/>
                    <a:gd name="connsiteY6" fmla="*/ 20158 h 2281208"/>
                    <a:gd name="connsiteX7" fmla="*/ 3468129 w 3476512"/>
                    <a:gd name="connsiteY7" fmla="*/ 1136629 h 2281208"/>
                    <a:gd name="connsiteX0" fmla="*/ 3468131 w 3476514"/>
                    <a:gd name="connsiteY0" fmla="*/ 1136629 h 2270642"/>
                    <a:gd name="connsiteX1" fmla="*/ 3413489 w 3476514"/>
                    <a:gd name="connsiteY1" fmla="*/ 2259590 h 2270642"/>
                    <a:gd name="connsiteX2" fmla="*/ 2029269 w 3476514"/>
                    <a:gd name="connsiteY2" fmla="*/ 2252993 h 2270642"/>
                    <a:gd name="connsiteX3" fmla="*/ 147303 w 3476514"/>
                    <a:gd name="connsiteY3" fmla="*/ 1399378 h 2270642"/>
                    <a:gd name="connsiteX4" fmla="*/ 133333 w 3476514"/>
                    <a:gd name="connsiteY4" fmla="*/ 1354293 h 2270642"/>
                    <a:gd name="connsiteX5" fmla="*/ 888348 w 3476514"/>
                    <a:gd name="connsiteY5" fmla="*/ 48733 h 2270642"/>
                    <a:gd name="connsiteX6" fmla="*/ 989313 w 3476514"/>
                    <a:gd name="connsiteY6" fmla="*/ 20158 h 2270642"/>
                    <a:gd name="connsiteX7" fmla="*/ 3468131 w 3476514"/>
                    <a:gd name="connsiteY7" fmla="*/ 1136629 h 2270642"/>
                    <a:gd name="connsiteX0" fmla="*/ 3468131 w 3468441"/>
                    <a:gd name="connsiteY0" fmla="*/ 1136629 h 2270644"/>
                    <a:gd name="connsiteX1" fmla="*/ 3413489 w 3468441"/>
                    <a:gd name="connsiteY1" fmla="*/ 2259590 h 2270644"/>
                    <a:gd name="connsiteX2" fmla="*/ 2029269 w 3468441"/>
                    <a:gd name="connsiteY2" fmla="*/ 2252993 h 2270644"/>
                    <a:gd name="connsiteX3" fmla="*/ 147303 w 3468441"/>
                    <a:gd name="connsiteY3" fmla="*/ 1399378 h 2270644"/>
                    <a:gd name="connsiteX4" fmla="*/ 133333 w 3468441"/>
                    <a:gd name="connsiteY4" fmla="*/ 1354293 h 2270644"/>
                    <a:gd name="connsiteX5" fmla="*/ 888348 w 3468441"/>
                    <a:gd name="connsiteY5" fmla="*/ 48733 h 2270644"/>
                    <a:gd name="connsiteX6" fmla="*/ 989313 w 3468441"/>
                    <a:gd name="connsiteY6" fmla="*/ 20158 h 2270644"/>
                    <a:gd name="connsiteX7" fmla="*/ 3468131 w 3468441"/>
                    <a:gd name="connsiteY7" fmla="*/ 1136629 h 2270644"/>
                    <a:gd name="connsiteX0" fmla="*/ 3468131 w 3468441"/>
                    <a:gd name="connsiteY0" fmla="*/ 1136629 h 2270644"/>
                    <a:gd name="connsiteX1" fmla="*/ 3413489 w 3468441"/>
                    <a:gd name="connsiteY1" fmla="*/ 2259591 h 2270644"/>
                    <a:gd name="connsiteX2" fmla="*/ 2029269 w 3468441"/>
                    <a:gd name="connsiteY2" fmla="*/ 2252993 h 2270644"/>
                    <a:gd name="connsiteX3" fmla="*/ 147303 w 3468441"/>
                    <a:gd name="connsiteY3" fmla="*/ 1399378 h 2270644"/>
                    <a:gd name="connsiteX4" fmla="*/ 133333 w 3468441"/>
                    <a:gd name="connsiteY4" fmla="*/ 1354293 h 2270644"/>
                    <a:gd name="connsiteX5" fmla="*/ 888348 w 3468441"/>
                    <a:gd name="connsiteY5" fmla="*/ 48733 h 2270644"/>
                    <a:gd name="connsiteX6" fmla="*/ 989313 w 3468441"/>
                    <a:gd name="connsiteY6" fmla="*/ 20158 h 2270644"/>
                    <a:gd name="connsiteX7" fmla="*/ 3468131 w 3468441"/>
                    <a:gd name="connsiteY7" fmla="*/ 1136629 h 2270644"/>
                    <a:gd name="connsiteX0" fmla="*/ 3468131 w 3468542"/>
                    <a:gd name="connsiteY0" fmla="*/ 1136629 h 2270644"/>
                    <a:gd name="connsiteX1" fmla="*/ 3413489 w 3468542"/>
                    <a:gd name="connsiteY1" fmla="*/ 2259591 h 2270644"/>
                    <a:gd name="connsiteX2" fmla="*/ 2029269 w 3468542"/>
                    <a:gd name="connsiteY2" fmla="*/ 2252993 h 2270644"/>
                    <a:gd name="connsiteX3" fmla="*/ 147303 w 3468542"/>
                    <a:gd name="connsiteY3" fmla="*/ 1399378 h 2270644"/>
                    <a:gd name="connsiteX4" fmla="*/ 133333 w 3468542"/>
                    <a:gd name="connsiteY4" fmla="*/ 1354293 h 2270644"/>
                    <a:gd name="connsiteX5" fmla="*/ 888348 w 3468542"/>
                    <a:gd name="connsiteY5" fmla="*/ 48733 h 2270644"/>
                    <a:gd name="connsiteX6" fmla="*/ 989313 w 3468542"/>
                    <a:gd name="connsiteY6" fmla="*/ 20158 h 2270644"/>
                    <a:gd name="connsiteX7" fmla="*/ 3468131 w 3468542"/>
                    <a:gd name="connsiteY7" fmla="*/ 1136629 h 2270644"/>
                    <a:gd name="connsiteX0" fmla="*/ 3360574 w 3360985"/>
                    <a:gd name="connsiteY0" fmla="*/ 1136629 h 2270644"/>
                    <a:gd name="connsiteX1" fmla="*/ 3305932 w 3360985"/>
                    <a:gd name="connsiteY1" fmla="*/ 2259591 h 2270644"/>
                    <a:gd name="connsiteX2" fmla="*/ 1921712 w 3360985"/>
                    <a:gd name="connsiteY2" fmla="*/ 2252993 h 2270644"/>
                    <a:gd name="connsiteX3" fmla="*/ 25776 w 3360985"/>
                    <a:gd name="connsiteY3" fmla="*/ 1354293 h 2270644"/>
                    <a:gd name="connsiteX4" fmla="*/ 780791 w 3360985"/>
                    <a:gd name="connsiteY4" fmla="*/ 48733 h 2270644"/>
                    <a:gd name="connsiteX5" fmla="*/ 881756 w 3360985"/>
                    <a:gd name="connsiteY5" fmla="*/ 20158 h 2270644"/>
                    <a:gd name="connsiteX6" fmla="*/ 3360574 w 3360985"/>
                    <a:gd name="connsiteY6" fmla="*/ 1136629 h 2270644"/>
                    <a:gd name="connsiteX0" fmla="*/ 3334797 w 3335208"/>
                    <a:gd name="connsiteY0" fmla="*/ 1136629 h 2270644"/>
                    <a:gd name="connsiteX1" fmla="*/ 3280155 w 3335208"/>
                    <a:gd name="connsiteY1" fmla="*/ 2259591 h 2270644"/>
                    <a:gd name="connsiteX2" fmla="*/ 1895935 w 3335208"/>
                    <a:gd name="connsiteY2" fmla="*/ 2252993 h 2270644"/>
                    <a:gd name="connsiteX3" fmla="*/ -1 w 3335208"/>
                    <a:gd name="connsiteY3" fmla="*/ 1354293 h 2270644"/>
                    <a:gd name="connsiteX4" fmla="*/ 755014 w 3335208"/>
                    <a:gd name="connsiteY4" fmla="*/ 48733 h 2270644"/>
                    <a:gd name="connsiteX5" fmla="*/ 855979 w 3335208"/>
                    <a:gd name="connsiteY5" fmla="*/ 20158 h 2270644"/>
                    <a:gd name="connsiteX6" fmla="*/ 3334797 w 3335208"/>
                    <a:gd name="connsiteY6" fmla="*/ 1136629 h 2270644"/>
                    <a:gd name="connsiteX0" fmla="*/ 3334799 w 3335210"/>
                    <a:gd name="connsiteY0" fmla="*/ 1136629 h 2270644"/>
                    <a:gd name="connsiteX1" fmla="*/ 3280157 w 3335210"/>
                    <a:gd name="connsiteY1" fmla="*/ 2259591 h 2270644"/>
                    <a:gd name="connsiteX2" fmla="*/ 1895937 w 3335210"/>
                    <a:gd name="connsiteY2" fmla="*/ 2252993 h 2270644"/>
                    <a:gd name="connsiteX3" fmla="*/ 1 w 3335210"/>
                    <a:gd name="connsiteY3" fmla="*/ 1354293 h 2270644"/>
                    <a:gd name="connsiteX4" fmla="*/ 755016 w 3335210"/>
                    <a:gd name="connsiteY4" fmla="*/ 48733 h 2270644"/>
                    <a:gd name="connsiteX5" fmla="*/ 855981 w 3335210"/>
                    <a:gd name="connsiteY5" fmla="*/ 20158 h 2270644"/>
                    <a:gd name="connsiteX6" fmla="*/ 3334799 w 3335210"/>
                    <a:gd name="connsiteY6" fmla="*/ 1136629 h 2270644"/>
                    <a:gd name="connsiteX0" fmla="*/ 3334797 w 3335208"/>
                    <a:gd name="connsiteY0" fmla="*/ 1089157 h 2223172"/>
                    <a:gd name="connsiteX1" fmla="*/ 3280155 w 3335208"/>
                    <a:gd name="connsiteY1" fmla="*/ 2212119 h 2223172"/>
                    <a:gd name="connsiteX2" fmla="*/ 1895935 w 3335208"/>
                    <a:gd name="connsiteY2" fmla="*/ 2205521 h 2223172"/>
                    <a:gd name="connsiteX3" fmla="*/ -1 w 3335208"/>
                    <a:gd name="connsiteY3" fmla="*/ 1306821 h 2223172"/>
                    <a:gd name="connsiteX4" fmla="*/ 755014 w 3335208"/>
                    <a:gd name="connsiteY4" fmla="*/ 1261 h 2223172"/>
                    <a:gd name="connsiteX5" fmla="*/ 3334797 w 3335208"/>
                    <a:gd name="connsiteY5" fmla="*/ 1089157 h 2223172"/>
                    <a:gd name="connsiteX0" fmla="*/ 3334799 w 3335210"/>
                    <a:gd name="connsiteY0" fmla="*/ 1119413 h 2253428"/>
                    <a:gd name="connsiteX1" fmla="*/ 3280157 w 3335210"/>
                    <a:gd name="connsiteY1" fmla="*/ 2242375 h 2253428"/>
                    <a:gd name="connsiteX2" fmla="*/ 1895937 w 3335210"/>
                    <a:gd name="connsiteY2" fmla="*/ 2235777 h 2253428"/>
                    <a:gd name="connsiteX3" fmla="*/ 1 w 3335210"/>
                    <a:gd name="connsiteY3" fmla="*/ 1337077 h 2253428"/>
                    <a:gd name="connsiteX4" fmla="*/ 785321 w 3335210"/>
                    <a:gd name="connsiteY4" fmla="*/ 1213 h 2253428"/>
                    <a:gd name="connsiteX5" fmla="*/ 3334799 w 3335210"/>
                    <a:gd name="connsiteY5" fmla="*/ 1119413 h 2253428"/>
                    <a:gd name="connsiteX0" fmla="*/ 3334797 w 3335208"/>
                    <a:gd name="connsiteY0" fmla="*/ 1119413 h 2253428"/>
                    <a:gd name="connsiteX1" fmla="*/ 3280155 w 3335208"/>
                    <a:gd name="connsiteY1" fmla="*/ 2242375 h 2253428"/>
                    <a:gd name="connsiteX2" fmla="*/ 1895935 w 3335208"/>
                    <a:gd name="connsiteY2" fmla="*/ 2235777 h 2253428"/>
                    <a:gd name="connsiteX3" fmla="*/ -1 w 3335208"/>
                    <a:gd name="connsiteY3" fmla="*/ 1337077 h 2253428"/>
                    <a:gd name="connsiteX4" fmla="*/ 785319 w 3335208"/>
                    <a:gd name="connsiteY4" fmla="*/ 1213 h 2253428"/>
                    <a:gd name="connsiteX5" fmla="*/ 3334797 w 3335208"/>
                    <a:gd name="connsiteY5" fmla="*/ 1119413 h 2253428"/>
                    <a:gd name="connsiteX0" fmla="*/ 3334799 w 3335210"/>
                    <a:gd name="connsiteY0" fmla="*/ 1118200 h 2252215"/>
                    <a:gd name="connsiteX1" fmla="*/ 3280157 w 3335210"/>
                    <a:gd name="connsiteY1" fmla="*/ 2241162 h 2252215"/>
                    <a:gd name="connsiteX2" fmla="*/ 1895937 w 3335210"/>
                    <a:gd name="connsiteY2" fmla="*/ 2234564 h 2252215"/>
                    <a:gd name="connsiteX3" fmla="*/ 1 w 3335210"/>
                    <a:gd name="connsiteY3" fmla="*/ 1335864 h 2252215"/>
                    <a:gd name="connsiteX4" fmla="*/ 785321 w 3335210"/>
                    <a:gd name="connsiteY4" fmla="*/ 0 h 2252215"/>
                    <a:gd name="connsiteX5" fmla="*/ 3334799 w 3335210"/>
                    <a:gd name="connsiteY5" fmla="*/ 1118200 h 2252215"/>
                    <a:gd name="connsiteX0" fmla="*/ 3334797 w 3335208"/>
                    <a:gd name="connsiteY0" fmla="*/ 1118200 h 2252215"/>
                    <a:gd name="connsiteX1" fmla="*/ 3280155 w 3335208"/>
                    <a:gd name="connsiteY1" fmla="*/ 2241162 h 2252215"/>
                    <a:gd name="connsiteX2" fmla="*/ 1895935 w 3335208"/>
                    <a:gd name="connsiteY2" fmla="*/ 2234564 h 2252215"/>
                    <a:gd name="connsiteX3" fmla="*/ -1 w 3335208"/>
                    <a:gd name="connsiteY3" fmla="*/ 1335864 h 2252215"/>
                    <a:gd name="connsiteX4" fmla="*/ 785319 w 3335208"/>
                    <a:gd name="connsiteY4" fmla="*/ 0 h 2252215"/>
                    <a:gd name="connsiteX5" fmla="*/ 3334797 w 3335208"/>
                    <a:gd name="connsiteY5" fmla="*/ 1118200 h 2252215"/>
                    <a:gd name="connsiteX0" fmla="*/ 3334799 w 3335210"/>
                    <a:gd name="connsiteY0" fmla="*/ 1178811 h 2312826"/>
                    <a:gd name="connsiteX1" fmla="*/ 3280157 w 3335210"/>
                    <a:gd name="connsiteY1" fmla="*/ 2301773 h 2312826"/>
                    <a:gd name="connsiteX2" fmla="*/ 1895937 w 3335210"/>
                    <a:gd name="connsiteY2" fmla="*/ 2295175 h 2312826"/>
                    <a:gd name="connsiteX3" fmla="*/ 1 w 3335210"/>
                    <a:gd name="connsiteY3" fmla="*/ 1396475 h 2312826"/>
                    <a:gd name="connsiteX4" fmla="*/ 876236 w 3335210"/>
                    <a:gd name="connsiteY4" fmla="*/ 0 h 2312826"/>
                    <a:gd name="connsiteX5" fmla="*/ 3334799 w 3335210"/>
                    <a:gd name="connsiteY5" fmla="*/ 1178811 h 2312826"/>
                    <a:gd name="connsiteX0" fmla="*/ 3334797 w 3886661"/>
                    <a:gd name="connsiteY0" fmla="*/ 1178811 h 2377535"/>
                    <a:gd name="connsiteX1" fmla="*/ 3886259 w 3886661"/>
                    <a:gd name="connsiteY1" fmla="*/ 2377535 h 2377535"/>
                    <a:gd name="connsiteX2" fmla="*/ 1895935 w 3886661"/>
                    <a:gd name="connsiteY2" fmla="*/ 2295175 h 2377535"/>
                    <a:gd name="connsiteX3" fmla="*/ -1 w 3886661"/>
                    <a:gd name="connsiteY3" fmla="*/ 1396475 h 2377535"/>
                    <a:gd name="connsiteX4" fmla="*/ 876234 w 3886661"/>
                    <a:gd name="connsiteY4" fmla="*/ 0 h 2377535"/>
                    <a:gd name="connsiteX5" fmla="*/ 3334797 w 3886661"/>
                    <a:gd name="connsiteY5" fmla="*/ 1178811 h 2377535"/>
                    <a:gd name="connsiteX0" fmla="*/ 3956056 w 3956364"/>
                    <a:gd name="connsiteY0" fmla="*/ 1497015 h 2377535"/>
                    <a:gd name="connsiteX1" fmla="*/ 3886261 w 3956364"/>
                    <a:gd name="connsiteY1" fmla="*/ 2377535 h 2377535"/>
                    <a:gd name="connsiteX2" fmla="*/ 1895937 w 3956364"/>
                    <a:gd name="connsiteY2" fmla="*/ 2295175 h 2377535"/>
                    <a:gd name="connsiteX3" fmla="*/ 1 w 3956364"/>
                    <a:gd name="connsiteY3" fmla="*/ 1396475 h 2377535"/>
                    <a:gd name="connsiteX4" fmla="*/ 876236 w 3956364"/>
                    <a:gd name="connsiteY4" fmla="*/ 0 h 2377535"/>
                    <a:gd name="connsiteX5" fmla="*/ 3956056 w 3956364"/>
                    <a:gd name="connsiteY5" fmla="*/ 1497015 h 2377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956364" h="2377535">
                      <a:moveTo>
                        <a:pt x="3956056" y="1497015"/>
                      </a:moveTo>
                      <a:cubicBezTo>
                        <a:pt x="3961068" y="2074814"/>
                        <a:pt x="3903835" y="1885896"/>
                        <a:pt x="3886261" y="2377535"/>
                      </a:cubicBezTo>
                      <a:lnTo>
                        <a:pt x="1895937" y="2295175"/>
                      </a:lnTo>
                      <a:cubicBezTo>
                        <a:pt x="1349244" y="2144292"/>
                        <a:pt x="568969" y="1657785"/>
                        <a:pt x="1" y="1396475"/>
                      </a:cubicBezTo>
                      <a:cubicBezTo>
                        <a:pt x="279578" y="938183"/>
                        <a:pt x="733425" y="227924"/>
                        <a:pt x="876236" y="0"/>
                      </a:cubicBezTo>
                      <a:lnTo>
                        <a:pt x="3956056" y="149701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428" name="Freeform: Shape 23">
                  <a:extLst>
                    <a:ext uri="{FF2B5EF4-FFF2-40B4-BE49-F238E27FC236}">
                      <a16:creationId xmlns:a16="http://schemas.microsoft.com/office/drawing/2014/main" id="{DD2E10BA-3CEF-4B88-BF9F-4A1B34CAB4DA}"/>
                    </a:ext>
                  </a:extLst>
                </p:cNvPr>
                <p:cNvSpPr/>
                <p:nvPr/>
              </p:nvSpPr>
              <p:spPr>
                <a:xfrm>
                  <a:off x="8375229" y="3720574"/>
                  <a:ext cx="2637891" cy="900743"/>
                </a:xfrm>
                <a:custGeom>
                  <a:avLst/>
                  <a:gdLst>
                    <a:gd name="connsiteX0" fmla="*/ 3027139 w 3384550"/>
                    <a:gd name="connsiteY0" fmla="*/ 1156818 h 1155700"/>
                    <a:gd name="connsiteX1" fmla="*/ 2561685 w 3384550"/>
                    <a:gd name="connsiteY1" fmla="*/ 894563 h 1155700"/>
                    <a:gd name="connsiteX2" fmla="*/ 1955260 w 3384550"/>
                    <a:gd name="connsiteY2" fmla="*/ 766293 h 1155700"/>
                    <a:gd name="connsiteX3" fmla="*/ 1420589 w 3384550"/>
                    <a:gd name="connsiteY3" fmla="*/ 636118 h 1155700"/>
                    <a:gd name="connsiteX4" fmla="*/ 278859 w 3384550"/>
                    <a:gd name="connsiteY4" fmla="*/ 387833 h 1155700"/>
                    <a:gd name="connsiteX5" fmla="*/ 26764 w 3384550"/>
                    <a:gd name="connsiteY5" fmla="*/ 263374 h 1155700"/>
                    <a:gd name="connsiteX6" fmla="*/ 1320260 w 3384550"/>
                    <a:gd name="connsiteY6" fmla="*/ 200508 h 1155700"/>
                    <a:gd name="connsiteX7" fmla="*/ 1324704 w 3384550"/>
                    <a:gd name="connsiteY7" fmla="*/ 192253 h 1155700"/>
                    <a:gd name="connsiteX8" fmla="*/ 1581879 w 3384550"/>
                    <a:gd name="connsiteY8" fmla="*/ 87478 h 1155700"/>
                    <a:gd name="connsiteX9" fmla="*/ 2243550 w 3384550"/>
                    <a:gd name="connsiteY9" fmla="*/ 85574 h 1155700"/>
                    <a:gd name="connsiteX10" fmla="*/ 2873469 w 3384550"/>
                    <a:gd name="connsiteY10" fmla="*/ 90653 h 1155700"/>
                    <a:gd name="connsiteX11" fmla="*/ 3049364 w 3384550"/>
                    <a:gd name="connsiteY11" fmla="*/ 254483 h 1155700"/>
                    <a:gd name="connsiteX12" fmla="*/ 3377025 w 3384550"/>
                    <a:gd name="connsiteY12" fmla="*/ 491338 h 1155700"/>
                    <a:gd name="connsiteX13" fmla="*/ 3027139 w 3384550"/>
                    <a:gd name="connsiteY13" fmla="*/ 1156818 h 1155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384550" h="1155700">
                      <a:moveTo>
                        <a:pt x="3027139" y="1156818"/>
                      </a:moveTo>
                      <a:cubicBezTo>
                        <a:pt x="2846800" y="1126338"/>
                        <a:pt x="2733135" y="949174"/>
                        <a:pt x="2561685" y="894563"/>
                      </a:cubicBezTo>
                      <a:cubicBezTo>
                        <a:pt x="2364200" y="831699"/>
                        <a:pt x="2159729" y="798043"/>
                        <a:pt x="1955260" y="766293"/>
                      </a:cubicBezTo>
                      <a:cubicBezTo>
                        <a:pt x="1809210" y="743433"/>
                        <a:pt x="1526635" y="753593"/>
                        <a:pt x="1420589" y="636118"/>
                      </a:cubicBezTo>
                      <a:cubicBezTo>
                        <a:pt x="1413604" y="628499"/>
                        <a:pt x="656685" y="441808"/>
                        <a:pt x="278859" y="387833"/>
                      </a:cubicBezTo>
                      <a:cubicBezTo>
                        <a:pt x="215994" y="378943"/>
                        <a:pt x="-91346" y="370688"/>
                        <a:pt x="26764" y="263374"/>
                      </a:cubicBezTo>
                      <a:cubicBezTo>
                        <a:pt x="245204" y="64618"/>
                        <a:pt x="1312639" y="218924"/>
                        <a:pt x="1320260" y="200508"/>
                      </a:cubicBezTo>
                      <a:cubicBezTo>
                        <a:pt x="1321529" y="197333"/>
                        <a:pt x="1323435" y="194793"/>
                        <a:pt x="1324704" y="192253"/>
                      </a:cubicBezTo>
                      <a:cubicBezTo>
                        <a:pt x="1393919" y="77318"/>
                        <a:pt x="1452339" y="53824"/>
                        <a:pt x="1581879" y="87478"/>
                      </a:cubicBezTo>
                      <a:cubicBezTo>
                        <a:pt x="1793969" y="142088"/>
                        <a:pt x="2029554" y="166853"/>
                        <a:pt x="2243550" y="85574"/>
                      </a:cubicBezTo>
                      <a:cubicBezTo>
                        <a:pt x="2462625" y="2388"/>
                        <a:pt x="2660110" y="-57937"/>
                        <a:pt x="2873469" y="90653"/>
                      </a:cubicBezTo>
                      <a:cubicBezTo>
                        <a:pt x="2940144" y="137643"/>
                        <a:pt x="2988404" y="203049"/>
                        <a:pt x="3049364" y="254483"/>
                      </a:cubicBezTo>
                      <a:cubicBezTo>
                        <a:pt x="3152235" y="340843"/>
                        <a:pt x="3267804" y="412599"/>
                        <a:pt x="3377025" y="491338"/>
                      </a:cubicBezTo>
                      <a:cubicBezTo>
                        <a:pt x="3451954" y="544043"/>
                        <a:pt x="3038569" y="1158724"/>
                        <a:pt x="3027139" y="1156818"/>
                      </a:cubicBezTo>
                      <a:close/>
                    </a:path>
                  </a:pathLst>
                </a:custGeom>
                <a:solidFill>
                  <a:srgbClr val="F8DFC9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29" name="Freeform: Shape 24">
                  <a:extLst>
                    <a:ext uri="{FF2B5EF4-FFF2-40B4-BE49-F238E27FC236}">
                      <a16:creationId xmlns:a16="http://schemas.microsoft.com/office/drawing/2014/main" id="{771A3F7D-209A-48DB-8DB5-A760952C440E}"/>
                    </a:ext>
                  </a:extLst>
                </p:cNvPr>
                <p:cNvSpPr/>
                <p:nvPr/>
              </p:nvSpPr>
              <p:spPr>
                <a:xfrm>
                  <a:off x="10657168" y="4069600"/>
                  <a:ext cx="678031" cy="856200"/>
                </a:xfrm>
                <a:custGeom>
                  <a:avLst/>
                  <a:gdLst>
                    <a:gd name="connsiteX0" fmla="*/ 478387 w 869950"/>
                    <a:gd name="connsiteY0" fmla="*/ 54948 h 1098550"/>
                    <a:gd name="connsiteX1" fmla="*/ 575542 w 869950"/>
                    <a:gd name="connsiteY1" fmla="*/ 29548 h 1098550"/>
                    <a:gd name="connsiteX2" fmla="*/ 873357 w 869950"/>
                    <a:gd name="connsiteY2" fmla="*/ 234654 h 1098550"/>
                    <a:gd name="connsiteX3" fmla="*/ 371707 w 869950"/>
                    <a:gd name="connsiteY3" fmla="*/ 1104604 h 1098550"/>
                    <a:gd name="connsiteX4" fmla="*/ 17377 w 869950"/>
                    <a:gd name="connsiteY4" fmla="*/ 916009 h 1098550"/>
                    <a:gd name="connsiteX5" fmla="*/ 7216 w 869950"/>
                    <a:gd name="connsiteY5" fmla="*/ 877273 h 1098550"/>
                    <a:gd name="connsiteX6" fmla="*/ 478387 w 869950"/>
                    <a:gd name="connsiteY6" fmla="*/ 54948 h 1098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69950" h="1098550">
                      <a:moveTo>
                        <a:pt x="478387" y="54948"/>
                      </a:moveTo>
                      <a:cubicBezTo>
                        <a:pt x="512041" y="-12996"/>
                        <a:pt x="512677" y="-13632"/>
                        <a:pt x="575542" y="29548"/>
                      </a:cubicBezTo>
                      <a:cubicBezTo>
                        <a:pt x="675237" y="97493"/>
                        <a:pt x="773662" y="166073"/>
                        <a:pt x="873357" y="234654"/>
                      </a:cubicBezTo>
                      <a:cubicBezTo>
                        <a:pt x="746357" y="454364"/>
                        <a:pt x="411712" y="1034119"/>
                        <a:pt x="371707" y="1104604"/>
                      </a:cubicBezTo>
                      <a:cubicBezTo>
                        <a:pt x="361547" y="1107779"/>
                        <a:pt x="127232" y="975698"/>
                        <a:pt x="17377" y="916009"/>
                      </a:cubicBezTo>
                      <a:cubicBezTo>
                        <a:pt x="-2943" y="905214"/>
                        <a:pt x="-4213" y="896323"/>
                        <a:pt x="7216" y="877273"/>
                      </a:cubicBezTo>
                      <a:cubicBezTo>
                        <a:pt x="38332" y="824569"/>
                        <a:pt x="435841" y="127973"/>
                        <a:pt x="478387" y="5494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430" name="Freeform: Shape 25">
                  <a:extLst>
                    <a:ext uri="{FF2B5EF4-FFF2-40B4-BE49-F238E27FC236}">
                      <a16:creationId xmlns:a16="http://schemas.microsoft.com/office/drawing/2014/main" id="{8F73BCA5-A248-4D97-9A95-EDE0907FCA00}"/>
                    </a:ext>
                  </a:extLst>
                </p:cNvPr>
                <p:cNvSpPr/>
                <p:nvPr/>
              </p:nvSpPr>
              <p:spPr>
                <a:xfrm>
                  <a:off x="9647726" y="4045614"/>
                  <a:ext cx="633490" cy="143525"/>
                </a:xfrm>
                <a:custGeom>
                  <a:avLst/>
                  <a:gdLst>
                    <a:gd name="connsiteX0" fmla="*/ 701040 w 812800"/>
                    <a:gd name="connsiteY0" fmla="*/ 187325 h 184150"/>
                    <a:gd name="connsiteX1" fmla="*/ 242570 w 812800"/>
                    <a:gd name="connsiteY1" fmla="*/ 93345 h 184150"/>
                    <a:gd name="connsiteX2" fmla="*/ 0 w 812800"/>
                    <a:gd name="connsiteY2" fmla="*/ 0 h 184150"/>
                    <a:gd name="connsiteX3" fmla="*/ 197485 w 812800"/>
                    <a:gd name="connsiteY3" fmla="*/ 48260 h 184150"/>
                    <a:gd name="connsiteX4" fmla="*/ 445770 w 812800"/>
                    <a:gd name="connsiteY4" fmla="*/ 79375 h 184150"/>
                    <a:gd name="connsiteX5" fmla="*/ 606425 w 812800"/>
                    <a:gd name="connsiteY5" fmla="*/ 126365 h 184150"/>
                    <a:gd name="connsiteX6" fmla="*/ 815340 w 812800"/>
                    <a:gd name="connsiteY6" fmla="*/ 132715 h 184150"/>
                    <a:gd name="connsiteX7" fmla="*/ 701040 w 812800"/>
                    <a:gd name="connsiteY7" fmla="*/ 187325 h 184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12800" h="184150">
                      <a:moveTo>
                        <a:pt x="701040" y="187325"/>
                      </a:moveTo>
                      <a:cubicBezTo>
                        <a:pt x="544830" y="173990"/>
                        <a:pt x="391160" y="144145"/>
                        <a:pt x="242570" y="93345"/>
                      </a:cubicBezTo>
                      <a:cubicBezTo>
                        <a:pt x="166370" y="67310"/>
                        <a:pt x="2540" y="10795"/>
                        <a:pt x="0" y="0"/>
                      </a:cubicBezTo>
                      <a:cubicBezTo>
                        <a:pt x="65405" y="21590"/>
                        <a:pt x="132080" y="33020"/>
                        <a:pt x="197485" y="48260"/>
                      </a:cubicBezTo>
                      <a:cubicBezTo>
                        <a:pt x="279400" y="67310"/>
                        <a:pt x="362585" y="71755"/>
                        <a:pt x="445770" y="79375"/>
                      </a:cubicBezTo>
                      <a:cubicBezTo>
                        <a:pt x="502920" y="84455"/>
                        <a:pt x="555625" y="102235"/>
                        <a:pt x="606425" y="126365"/>
                      </a:cubicBezTo>
                      <a:cubicBezTo>
                        <a:pt x="676275" y="160020"/>
                        <a:pt x="744855" y="158115"/>
                        <a:pt x="815340" y="132715"/>
                      </a:cubicBezTo>
                      <a:cubicBezTo>
                        <a:pt x="825500" y="130175"/>
                        <a:pt x="758825" y="192405"/>
                        <a:pt x="701040" y="187325"/>
                      </a:cubicBezTo>
                      <a:close/>
                    </a:path>
                  </a:pathLst>
                </a:custGeom>
                <a:solidFill>
                  <a:srgbClr val="996633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1438" name="그룹 1437">
            <a:extLst>
              <a:ext uri="{FF2B5EF4-FFF2-40B4-BE49-F238E27FC236}">
                <a16:creationId xmlns:a16="http://schemas.microsoft.com/office/drawing/2014/main" id="{35A1310C-8A0B-4464-9FC7-8CBF4E45A1D2}"/>
              </a:ext>
            </a:extLst>
          </p:cNvPr>
          <p:cNvGrpSpPr/>
          <p:nvPr/>
        </p:nvGrpSpPr>
        <p:grpSpPr>
          <a:xfrm>
            <a:off x="894970" y="2786455"/>
            <a:ext cx="3667505" cy="3420959"/>
            <a:chOff x="1155463" y="2427106"/>
            <a:chExt cx="4058870" cy="3786015"/>
          </a:xfrm>
        </p:grpSpPr>
        <p:grpSp>
          <p:nvGrpSpPr>
            <p:cNvPr id="1439" name="Group 11">
              <a:extLst>
                <a:ext uri="{FF2B5EF4-FFF2-40B4-BE49-F238E27FC236}">
                  <a16:creationId xmlns:a16="http://schemas.microsoft.com/office/drawing/2014/main" id="{804CAEEF-24A7-4C2F-A8CD-116F4F71FD22}"/>
                </a:ext>
              </a:extLst>
            </p:cNvPr>
            <p:cNvGrpSpPr/>
            <p:nvPr/>
          </p:nvGrpSpPr>
          <p:grpSpPr>
            <a:xfrm flipH="1">
              <a:off x="1155463" y="2959112"/>
              <a:ext cx="2660204" cy="3254009"/>
              <a:chOff x="6446339" y="1280897"/>
              <a:chExt cx="4320717" cy="5285178"/>
            </a:xfrm>
          </p:grpSpPr>
          <p:sp>
            <p:nvSpPr>
              <p:cNvPr id="1450" name="Freeform: Shape 12">
                <a:extLst>
                  <a:ext uri="{FF2B5EF4-FFF2-40B4-BE49-F238E27FC236}">
                    <a16:creationId xmlns:a16="http://schemas.microsoft.com/office/drawing/2014/main" id="{5FCD3B11-769A-490A-85FC-D523171DC2B6}"/>
                  </a:ext>
                </a:extLst>
              </p:cNvPr>
              <p:cNvSpPr/>
              <p:nvPr/>
            </p:nvSpPr>
            <p:spPr>
              <a:xfrm>
                <a:off x="7360122" y="5629227"/>
                <a:ext cx="2033648" cy="936848"/>
              </a:xfrm>
              <a:custGeom>
                <a:avLst/>
                <a:gdLst>
                  <a:gd name="connsiteX0" fmla="*/ 448273 w 847725"/>
                  <a:gd name="connsiteY0" fmla="*/ 7144 h 390525"/>
                  <a:gd name="connsiteX1" fmla="*/ 464466 w 847725"/>
                  <a:gd name="connsiteY1" fmla="*/ 184309 h 390525"/>
                  <a:gd name="connsiteX2" fmla="*/ 452083 w 847725"/>
                  <a:gd name="connsiteY2" fmla="*/ 224314 h 390525"/>
                  <a:gd name="connsiteX3" fmla="*/ 352071 w 847725"/>
                  <a:gd name="connsiteY3" fmla="*/ 269081 h 390525"/>
                  <a:gd name="connsiteX4" fmla="*/ 30126 w 847725"/>
                  <a:gd name="connsiteY4" fmla="*/ 283369 h 390525"/>
                  <a:gd name="connsiteX5" fmla="*/ 7266 w 847725"/>
                  <a:gd name="connsiteY5" fmla="*/ 285274 h 390525"/>
                  <a:gd name="connsiteX6" fmla="*/ 12981 w 847725"/>
                  <a:gd name="connsiteY6" fmla="*/ 292894 h 390525"/>
                  <a:gd name="connsiteX7" fmla="*/ 439701 w 847725"/>
                  <a:gd name="connsiteY7" fmla="*/ 384334 h 390525"/>
                  <a:gd name="connsiteX8" fmla="*/ 455893 w 847725"/>
                  <a:gd name="connsiteY8" fmla="*/ 385286 h 390525"/>
                  <a:gd name="connsiteX9" fmla="*/ 829273 w 847725"/>
                  <a:gd name="connsiteY9" fmla="*/ 321469 h 390525"/>
                  <a:gd name="connsiteX10" fmla="*/ 797841 w 847725"/>
                  <a:gd name="connsiteY10" fmla="*/ 52864 h 390525"/>
                  <a:gd name="connsiteX11" fmla="*/ 448273 w 847725"/>
                  <a:gd name="connsiteY11" fmla="*/ 7144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725" h="390525">
                    <a:moveTo>
                      <a:pt x="448273" y="7144"/>
                    </a:moveTo>
                    <a:cubicBezTo>
                      <a:pt x="460656" y="89059"/>
                      <a:pt x="469228" y="136684"/>
                      <a:pt x="464466" y="184309"/>
                    </a:cubicBezTo>
                    <a:cubicBezTo>
                      <a:pt x="463513" y="196691"/>
                      <a:pt x="460656" y="208121"/>
                      <a:pt x="452083" y="224314"/>
                    </a:cubicBezTo>
                    <a:cubicBezTo>
                      <a:pt x="433033" y="261461"/>
                      <a:pt x="379693" y="268129"/>
                      <a:pt x="352071" y="269081"/>
                    </a:cubicBezTo>
                    <a:cubicBezTo>
                      <a:pt x="256821" y="270986"/>
                      <a:pt x="63463" y="282416"/>
                      <a:pt x="30126" y="283369"/>
                    </a:cubicBezTo>
                    <a:cubicBezTo>
                      <a:pt x="26316" y="283369"/>
                      <a:pt x="5361" y="283369"/>
                      <a:pt x="7266" y="285274"/>
                    </a:cubicBezTo>
                    <a:cubicBezTo>
                      <a:pt x="8218" y="286226"/>
                      <a:pt x="12981" y="292894"/>
                      <a:pt x="12981" y="292894"/>
                    </a:cubicBezTo>
                    <a:cubicBezTo>
                      <a:pt x="24411" y="308134"/>
                      <a:pt x="381598" y="373856"/>
                      <a:pt x="439701" y="384334"/>
                    </a:cubicBezTo>
                    <a:cubicBezTo>
                      <a:pt x="445416" y="385286"/>
                      <a:pt x="450178" y="385286"/>
                      <a:pt x="455893" y="385286"/>
                    </a:cubicBezTo>
                    <a:cubicBezTo>
                      <a:pt x="508281" y="381476"/>
                      <a:pt x="794983" y="355759"/>
                      <a:pt x="829273" y="321469"/>
                    </a:cubicBezTo>
                    <a:cubicBezTo>
                      <a:pt x="870231" y="279559"/>
                      <a:pt x="827368" y="142399"/>
                      <a:pt x="797841" y="52864"/>
                    </a:cubicBezTo>
                    <a:cubicBezTo>
                      <a:pt x="810223" y="42386"/>
                      <a:pt x="634963" y="21431"/>
                      <a:pt x="448273" y="7144"/>
                    </a:cubicBezTo>
                    <a:close/>
                  </a:path>
                </a:pathLst>
              </a:custGeom>
              <a:solidFill>
                <a:srgbClr val="B3B3B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1" name="Freeform: Shape 13">
                <a:extLst>
                  <a:ext uri="{FF2B5EF4-FFF2-40B4-BE49-F238E27FC236}">
                    <a16:creationId xmlns:a16="http://schemas.microsoft.com/office/drawing/2014/main" id="{F510501C-8B08-45A7-88E2-24F7890C107D}"/>
                  </a:ext>
                </a:extLst>
              </p:cNvPr>
              <p:cNvSpPr/>
              <p:nvPr/>
            </p:nvSpPr>
            <p:spPr>
              <a:xfrm>
                <a:off x="7358820" y="5629227"/>
                <a:ext cx="1987948" cy="913998"/>
              </a:xfrm>
              <a:custGeom>
                <a:avLst/>
                <a:gdLst>
                  <a:gd name="connsiteX0" fmla="*/ 436434 w 828675"/>
                  <a:gd name="connsiteY0" fmla="*/ 7144 h 381000"/>
                  <a:gd name="connsiteX1" fmla="*/ 452626 w 828675"/>
                  <a:gd name="connsiteY1" fmla="*/ 178594 h 381000"/>
                  <a:gd name="connsiteX2" fmla="*/ 440244 w 828675"/>
                  <a:gd name="connsiteY2" fmla="*/ 217646 h 381000"/>
                  <a:gd name="connsiteX3" fmla="*/ 342136 w 828675"/>
                  <a:gd name="connsiteY3" fmla="*/ 260509 h 381000"/>
                  <a:gd name="connsiteX4" fmla="*/ 11619 w 828675"/>
                  <a:gd name="connsiteY4" fmla="*/ 281464 h 381000"/>
                  <a:gd name="connsiteX5" fmla="*/ 428814 w 828675"/>
                  <a:gd name="connsiteY5" fmla="*/ 372904 h 381000"/>
                  <a:gd name="connsiteX6" fmla="*/ 444054 w 828675"/>
                  <a:gd name="connsiteY6" fmla="*/ 373856 h 381000"/>
                  <a:gd name="connsiteX7" fmla="*/ 813624 w 828675"/>
                  <a:gd name="connsiteY7" fmla="*/ 311944 h 381000"/>
                  <a:gd name="connsiteX8" fmla="*/ 782191 w 828675"/>
                  <a:gd name="connsiteY8" fmla="*/ 52864 h 381000"/>
                  <a:gd name="connsiteX9" fmla="*/ 436434 w 828675"/>
                  <a:gd name="connsiteY9" fmla="*/ 7144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28675" h="381000">
                    <a:moveTo>
                      <a:pt x="436434" y="7144"/>
                    </a:moveTo>
                    <a:cubicBezTo>
                      <a:pt x="448816" y="86201"/>
                      <a:pt x="457389" y="131921"/>
                      <a:pt x="452626" y="178594"/>
                    </a:cubicBezTo>
                    <a:cubicBezTo>
                      <a:pt x="451674" y="190976"/>
                      <a:pt x="448816" y="201454"/>
                      <a:pt x="440244" y="217646"/>
                    </a:cubicBezTo>
                    <a:cubicBezTo>
                      <a:pt x="421194" y="252889"/>
                      <a:pt x="367854" y="260509"/>
                      <a:pt x="342136" y="260509"/>
                    </a:cubicBezTo>
                    <a:cubicBezTo>
                      <a:pt x="269746" y="262414"/>
                      <a:pt x="43051" y="274796"/>
                      <a:pt x="11619" y="281464"/>
                    </a:cubicBezTo>
                    <a:cubicBezTo>
                      <a:pt x="-39816" y="292894"/>
                      <a:pt x="367854" y="362426"/>
                      <a:pt x="428814" y="372904"/>
                    </a:cubicBezTo>
                    <a:cubicBezTo>
                      <a:pt x="433576" y="373856"/>
                      <a:pt x="439291" y="373856"/>
                      <a:pt x="444054" y="373856"/>
                    </a:cubicBezTo>
                    <a:cubicBezTo>
                      <a:pt x="494536" y="370046"/>
                      <a:pt x="779334" y="346234"/>
                      <a:pt x="813624" y="311944"/>
                    </a:cubicBezTo>
                    <a:cubicBezTo>
                      <a:pt x="853629" y="271939"/>
                      <a:pt x="811719" y="139541"/>
                      <a:pt x="782191" y="52864"/>
                    </a:cubicBezTo>
                    <a:cubicBezTo>
                      <a:pt x="793621" y="41434"/>
                      <a:pt x="620266" y="20479"/>
                      <a:pt x="436434" y="7144"/>
                    </a:cubicBezTo>
                    <a:close/>
                  </a:path>
                </a:pathLst>
              </a:custGeom>
              <a:solidFill>
                <a:srgbClr val="CC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2" name="Freeform: Shape 14">
                <a:extLst>
                  <a:ext uri="{FF2B5EF4-FFF2-40B4-BE49-F238E27FC236}">
                    <a16:creationId xmlns:a16="http://schemas.microsoft.com/office/drawing/2014/main" id="{77C6131E-69E7-4C30-9BB9-8D3B1070660A}"/>
                  </a:ext>
                </a:extLst>
              </p:cNvPr>
              <p:cNvSpPr/>
              <p:nvPr/>
            </p:nvSpPr>
            <p:spPr>
              <a:xfrm>
                <a:off x="6448412" y="1280897"/>
                <a:ext cx="4318644" cy="4592842"/>
              </a:xfrm>
              <a:custGeom>
                <a:avLst/>
                <a:gdLst>
                  <a:gd name="connsiteX0" fmla="*/ 1610322 w 1800225"/>
                  <a:gd name="connsiteY0" fmla="*/ 1912136 h 1914525"/>
                  <a:gd name="connsiteX1" fmla="*/ 53937 w 1800225"/>
                  <a:gd name="connsiteY1" fmla="*/ 1736876 h 1914525"/>
                  <a:gd name="connsiteX2" fmla="*/ 7264 w 1800225"/>
                  <a:gd name="connsiteY2" fmla="*/ 1681631 h 1914525"/>
                  <a:gd name="connsiteX3" fmla="*/ 66319 w 1800225"/>
                  <a:gd name="connsiteY3" fmla="*/ 529106 h 1914525"/>
                  <a:gd name="connsiteX4" fmla="*/ 107277 w 1800225"/>
                  <a:gd name="connsiteY4" fmla="*/ 432903 h 1914525"/>
                  <a:gd name="connsiteX5" fmla="*/ 1729384 w 1800225"/>
                  <a:gd name="connsiteY5" fmla="*/ 9041 h 1914525"/>
                  <a:gd name="connsiteX6" fmla="*/ 1797012 w 1800225"/>
                  <a:gd name="connsiteY6" fmla="*/ 63333 h 1914525"/>
                  <a:gd name="connsiteX7" fmla="*/ 1691284 w 1800225"/>
                  <a:gd name="connsiteY7" fmla="*/ 1844508 h 1914525"/>
                  <a:gd name="connsiteX8" fmla="*/ 1610322 w 1800225"/>
                  <a:gd name="connsiteY8" fmla="*/ 1912136 h 1914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00225" h="1914525">
                    <a:moveTo>
                      <a:pt x="1610322" y="1912136"/>
                    </a:moveTo>
                    <a:lnTo>
                      <a:pt x="53937" y="1736876"/>
                    </a:lnTo>
                    <a:cubicBezTo>
                      <a:pt x="26314" y="1734018"/>
                      <a:pt x="5359" y="1709253"/>
                      <a:pt x="7264" y="1681631"/>
                    </a:cubicBezTo>
                    <a:lnTo>
                      <a:pt x="66319" y="529106"/>
                    </a:lnTo>
                    <a:cubicBezTo>
                      <a:pt x="68224" y="458621"/>
                      <a:pt x="84417" y="438618"/>
                      <a:pt x="107277" y="432903"/>
                    </a:cubicBezTo>
                    <a:lnTo>
                      <a:pt x="1729384" y="9041"/>
                    </a:lnTo>
                    <a:cubicBezTo>
                      <a:pt x="1764627" y="-484"/>
                      <a:pt x="1798917" y="27138"/>
                      <a:pt x="1797012" y="63333"/>
                    </a:cubicBezTo>
                    <a:lnTo>
                      <a:pt x="1691284" y="1844508"/>
                    </a:lnTo>
                    <a:cubicBezTo>
                      <a:pt x="1687474" y="1885466"/>
                      <a:pt x="1651279" y="1915946"/>
                      <a:pt x="1610322" y="1912136"/>
                    </a:cubicBezTo>
                    <a:close/>
                  </a:path>
                </a:pathLst>
              </a:custGeom>
              <a:solidFill>
                <a:srgbClr val="CC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3" name="Freeform: Shape 15">
                <a:extLst>
                  <a:ext uri="{FF2B5EF4-FFF2-40B4-BE49-F238E27FC236}">
                    <a16:creationId xmlns:a16="http://schemas.microsoft.com/office/drawing/2014/main" id="{260024CA-C4F7-4C33-8E35-BE679E0C1425}"/>
                  </a:ext>
                </a:extLst>
              </p:cNvPr>
              <p:cNvSpPr/>
              <p:nvPr/>
            </p:nvSpPr>
            <p:spPr>
              <a:xfrm>
                <a:off x="6464696" y="1280897"/>
                <a:ext cx="4250094" cy="3998744"/>
              </a:xfrm>
              <a:custGeom>
                <a:avLst/>
                <a:gdLst>
                  <a:gd name="connsiteX0" fmla="*/ 1678781 w 1771650"/>
                  <a:gd name="connsiteY0" fmla="*/ 1664486 h 1666875"/>
                  <a:gd name="connsiteX1" fmla="*/ 7144 w 1771650"/>
                  <a:gd name="connsiteY1" fmla="*/ 1552091 h 1666875"/>
                  <a:gd name="connsiteX2" fmla="*/ 58579 w 1771650"/>
                  <a:gd name="connsiteY2" fmla="*/ 482433 h 1666875"/>
                  <a:gd name="connsiteX3" fmla="*/ 98584 w 1771650"/>
                  <a:gd name="connsiteY3" fmla="*/ 432903 h 1666875"/>
                  <a:gd name="connsiteX4" fmla="*/ 1705451 w 1771650"/>
                  <a:gd name="connsiteY4" fmla="*/ 9041 h 1666875"/>
                  <a:gd name="connsiteX5" fmla="*/ 1772126 w 1771650"/>
                  <a:gd name="connsiteY5" fmla="*/ 63333 h 1666875"/>
                  <a:gd name="connsiteX6" fmla="*/ 1678781 w 1771650"/>
                  <a:gd name="connsiteY6" fmla="*/ 1664486 h 1666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71650" h="1666875">
                    <a:moveTo>
                      <a:pt x="1678781" y="1664486"/>
                    </a:moveTo>
                    <a:lnTo>
                      <a:pt x="7144" y="1552091"/>
                    </a:lnTo>
                    <a:lnTo>
                      <a:pt x="58579" y="482433"/>
                    </a:lnTo>
                    <a:cubicBezTo>
                      <a:pt x="59531" y="459573"/>
                      <a:pt x="75724" y="439571"/>
                      <a:pt x="98584" y="432903"/>
                    </a:cubicBezTo>
                    <a:lnTo>
                      <a:pt x="1705451" y="9041"/>
                    </a:lnTo>
                    <a:cubicBezTo>
                      <a:pt x="1740694" y="-484"/>
                      <a:pt x="1774984" y="27138"/>
                      <a:pt x="1772126" y="63333"/>
                    </a:cubicBezTo>
                    <a:lnTo>
                      <a:pt x="1678781" y="1664486"/>
                    </a:ln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4" name="Freeform: Shape 16">
                <a:extLst>
                  <a:ext uri="{FF2B5EF4-FFF2-40B4-BE49-F238E27FC236}">
                    <a16:creationId xmlns:a16="http://schemas.microsoft.com/office/drawing/2014/main" id="{7A2B5534-3925-4B9C-A8C4-48B735108F49}"/>
                  </a:ext>
                </a:extLst>
              </p:cNvPr>
              <p:cNvSpPr/>
              <p:nvPr/>
            </p:nvSpPr>
            <p:spPr>
              <a:xfrm>
                <a:off x="6572092" y="1577928"/>
                <a:ext cx="3907345" cy="3404644"/>
              </a:xfrm>
              <a:custGeom>
                <a:avLst/>
                <a:gdLst>
                  <a:gd name="connsiteX0" fmla="*/ 1539716 w 1628775"/>
                  <a:gd name="connsiteY0" fmla="*/ 1416844 h 1419225"/>
                  <a:gd name="connsiteX1" fmla="*/ 7144 w 1628775"/>
                  <a:gd name="connsiteY1" fmla="*/ 1357789 h 1419225"/>
                  <a:gd name="connsiteX2" fmla="*/ 57626 w 1628775"/>
                  <a:gd name="connsiteY2" fmla="*/ 363379 h 1419225"/>
                  <a:gd name="connsiteX3" fmla="*/ 1628299 w 1628775"/>
                  <a:gd name="connsiteY3" fmla="*/ 7144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8775" h="1419225">
                    <a:moveTo>
                      <a:pt x="1539716" y="1416844"/>
                    </a:moveTo>
                    <a:lnTo>
                      <a:pt x="7144" y="1357789"/>
                    </a:lnTo>
                    <a:lnTo>
                      <a:pt x="57626" y="363379"/>
                    </a:lnTo>
                    <a:lnTo>
                      <a:pt x="1628299" y="7144"/>
                    </a:lnTo>
                    <a:close/>
                  </a:path>
                </a:pathLst>
              </a:custGeom>
              <a:solidFill>
                <a:srgbClr val="E6E6E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5" name="Freeform: Shape 17">
                <a:extLst>
                  <a:ext uri="{FF2B5EF4-FFF2-40B4-BE49-F238E27FC236}">
                    <a16:creationId xmlns:a16="http://schemas.microsoft.com/office/drawing/2014/main" id="{11206108-BDA1-4112-B919-76E1717BA6D8}"/>
                  </a:ext>
                </a:extLst>
              </p:cNvPr>
              <p:cNvSpPr/>
              <p:nvPr/>
            </p:nvSpPr>
            <p:spPr>
              <a:xfrm>
                <a:off x="6446339" y="4996281"/>
                <a:ext cx="4044444" cy="868298"/>
              </a:xfrm>
              <a:custGeom>
                <a:avLst/>
                <a:gdLst>
                  <a:gd name="connsiteX0" fmla="*/ 13844 w 1685925"/>
                  <a:gd name="connsiteY0" fmla="*/ 7144 h 361950"/>
                  <a:gd name="connsiteX1" fmla="*/ 7176 w 1685925"/>
                  <a:gd name="connsiteY1" fmla="*/ 133826 h 361950"/>
                  <a:gd name="connsiteX2" fmla="*/ 53849 w 1685925"/>
                  <a:gd name="connsiteY2" fmla="*/ 189071 h 361950"/>
                  <a:gd name="connsiteX3" fmla="*/ 1597851 w 1685925"/>
                  <a:gd name="connsiteY3" fmla="*/ 363379 h 361950"/>
                  <a:gd name="connsiteX4" fmla="*/ 1675956 w 1685925"/>
                  <a:gd name="connsiteY4" fmla="*/ 296704 h 361950"/>
                  <a:gd name="connsiteX5" fmla="*/ 1686434 w 1685925"/>
                  <a:gd name="connsiteY5" fmla="*/ 111919 h 361950"/>
                  <a:gd name="connsiteX6" fmla="*/ 13844 w 1685925"/>
                  <a:gd name="connsiteY6" fmla="*/ 7144 h 361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5925" h="361950">
                    <a:moveTo>
                      <a:pt x="13844" y="7144"/>
                    </a:moveTo>
                    <a:lnTo>
                      <a:pt x="7176" y="133826"/>
                    </a:lnTo>
                    <a:cubicBezTo>
                      <a:pt x="6224" y="161449"/>
                      <a:pt x="26226" y="186214"/>
                      <a:pt x="53849" y="189071"/>
                    </a:cubicBezTo>
                    <a:lnTo>
                      <a:pt x="1597851" y="363379"/>
                    </a:lnTo>
                    <a:cubicBezTo>
                      <a:pt x="1637856" y="368141"/>
                      <a:pt x="1674051" y="337661"/>
                      <a:pt x="1675956" y="296704"/>
                    </a:cubicBezTo>
                    <a:lnTo>
                      <a:pt x="1686434" y="111919"/>
                    </a:lnTo>
                    <a:lnTo>
                      <a:pt x="13844" y="7144"/>
                    </a:lnTo>
                    <a:close/>
                  </a:path>
                </a:pathLst>
              </a:custGeom>
              <a:solidFill>
                <a:srgbClr val="B3B3B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6" name="Freeform: Shape 18">
                <a:extLst>
                  <a:ext uri="{FF2B5EF4-FFF2-40B4-BE49-F238E27FC236}">
                    <a16:creationId xmlns:a16="http://schemas.microsoft.com/office/drawing/2014/main" id="{2ABD0423-3642-472E-83EB-33B6B85DDE77}"/>
                  </a:ext>
                </a:extLst>
              </p:cNvPr>
              <p:cNvSpPr/>
              <p:nvPr/>
            </p:nvSpPr>
            <p:spPr>
              <a:xfrm>
                <a:off x="7715310" y="1593115"/>
                <a:ext cx="2775473" cy="3394037"/>
              </a:xfrm>
              <a:custGeom>
                <a:avLst/>
                <a:gdLst>
                  <a:gd name="connsiteX0" fmla="*/ 1425389 w 2775473"/>
                  <a:gd name="connsiteY0" fmla="*/ 306593 h 3394037"/>
                  <a:gd name="connsiteX1" fmla="*/ 2775473 w 2775473"/>
                  <a:gd name="connsiteY1" fmla="*/ 0 h 3394037"/>
                  <a:gd name="connsiteX2" fmla="*/ 2565699 w 2775473"/>
                  <a:gd name="connsiteY2" fmla="*/ 3394037 h 3394037"/>
                  <a:gd name="connsiteX3" fmla="*/ 0 w 2775473"/>
                  <a:gd name="connsiteY3" fmla="*/ 3281082 h 3394037"/>
                  <a:gd name="connsiteX4" fmla="*/ 1425389 w 2775473"/>
                  <a:gd name="connsiteY4" fmla="*/ 306593 h 3394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5473" h="3394037">
                    <a:moveTo>
                      <a:pt x="1425389" y="306593"/>
                    </a:moveTo>
                    <a:lnTo>
                      <a:pt x="2775473" y="0"/>
                    </a:lnTo>
                    <a:lnTo>
                      <a:pt x="2565699" y="3394037"/>
                    </a:lnTo>
                    <a:lnTo>
                      <a:pt x="0" y="3281082"/>
                    </a:lnTo>
                    <a:lnTo>
                      <a:pt x="1425389" y="306593"/>
                    </a:lnTo>
                    <a:close/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40" name="Group 26">
              <a:extLst>
                <a:ext uri="{FF2B5EF4-FFF2-40B4-BE49-F238E27FC236}">
                  <a16:creationId xmlns:a16="http://schemas.microsoft.com/office/drawing/2014/main" id="{93481A4D-18DD-431E-B0AD-127EB263915E}"/>
                </a:ext>
              </a:extLst>
            </p:cNvPr>
            <p:cNvGrpSpPr/>
            <p:nvPr/>
          </p:nvGrpSpPr>
          <p:grpSpPr>
            <a:xfrm>
              <a:off x="1327970" y="2427106"/>
              <a:ext cx="3886363" cy="2735664"/>
              <a:chOff x="-1243550" y="1548321"/>
              <a:chExt cx="5433831" cy="3824951"/>
            </a:xfrm>
          </p:grpSpPr>
          <p:sp>
            <p:nvSpPr>
              <p:cNvPr id="1441" name="Freeform: Shape 27">
                <a:extLst>
                  <a:ext uri="{FF2B5EF4-FFF2-40B4-BE49-F238E27FC236}">
                    <a16:creationId xmlns:a16="http://schemas.microsoft.com/office/drawing/2014/main" id="{3AEC06DD-BA4B-4CB0-BD19-143F6388296F}"/>
                  </a:ext>
                </a:extLst>
              </p:cNvPr>
              <p:cNvSpPr/>
              <p:nvPr/>
            </p:nvSpPr>
            <p:spPr>
              <a:xfrm>
                <a:off x="2136610" y="2174507"/>
                <a:ext cx="1816334" cy="875997"/>
              </a:xfrm>
              <a:custGeom>
                <a:avLst/>
                <a:gdLst>
                  <a:gd name="connsiteX0" fmla="*/ 2317418 w 2330450"/>
                  <a:gd name="connsiteY0" fmla="*/ 681710 h 1123950"/>
                  <a:gd name="connsiteX1" fmla="*/ 2297098 w 2330450"/>
                  <a:gd name="connsiteY1" fmla="*/ 646150 h 1123950"/>
                  <a:gd name="connsiteX2" fmla="*/ 2196133 w 2330450"/>
                  <a:gd name="connsiteY2" fmla="*/ 428980 h 1123950"/>
                  <a:gd name="connsiteX3" fmla="*/ 2167558 w 2330450"/>
                  <a:gd name="connsiteY3" fmla="*/ 308330 h 1123950"/>
                  <a:gd name="connsiteX4" fmla="*/ 2043733 w 2330450"/>
                  <a:gd name="connsiteY4" fmla="*/ 209905 h 1123950"/>
                  <a:gd name="connsiteX5" fmla="*/ 1864663 w 2330450"/>
                  <a:gd name="connsiteY5" fmla="*/ 231495 h 1123950"/>
                  <a:gd name="connsiteX6" fmla="*/ 1790368 w 2330450"/>
                  <a:gd name="connsiteY6" fmla="*/ 164820 h 1123950"/>
                  <a:gd name="connsiteX7" fmla="*/ 1707818 w 2330450"/>
                  <a:gd name="connsiteY7" fmla="*/ 32105 h 1123950"/>
                  <a:gd name="connsiteX8" fmla="*/ 1035353 w 2330450"/>
                  <a:gd name="connsiteY8" fmla="*/ 13055 h 1123950"/>
                  <a:gd name="connsiteX9" fmla="*/ 414958 w 2330450"/>
                  <a:gd name="connsiteY9" fmla="*/ 152120 h 1123950"/>
                  <a:gd name="connsiteX10" fmla="*/ 54278 w 2330450"/>
                  <a:gd name="connsiteY10" fmla="*/ 362940 h 1123950"/>
                  <a:gd name="connsiteX11" fmla="*/ 1573 w 2330450"/>
                  <a:gd name="connsiteY11" fmla="*/ 420090 h 1123950"/>
                  <a:gd name="connsiteX12" fmla="*/ 140638 w 2330450"/>
                  <a:gd name="connsiteY12" fmla="*/ 1125575 h 1123950"/>
                  <a:gd name="connsiteX13" fmla="*/ 388923 w 2330450"/>
                  <a:gd name="connsiteY13" fmla="*/ 997305 h 1123950"/>
                  <a:gd name="connsiteX14" fmla="*/ 2293288 w 2330450"/>
                  <a:gd name="connsiteY14" fmla="*/ 775690 h 1123950"/>
                  <a:gd name="connsiteX15" fmla="*/ 2317418 w 2330450"/>
                  <a:gd name="connsiteY15" fmla="*/ 681710 h 1123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330450" h="1123950">
                    <a:moveTo>
                      <a:pt x="2317418" y="681710"/>
                    </a:moveTo>
                    <a:cubicBezTo>
                      <a:pt x="2311068" y="669645"/>
                      <a:pt x="2303448" y="657580"/>
                      <a:pt x="2297098" y="646150"/>
                    </a:cubicBezTo>
                    <a:cubicBezTo>
                      <a:pt x="2257728" y="576300"/>
                      <a:pt x="2211373" y="510260"/>
                      <a:pt x="2196133" y="428980"/>
                    </a:cubicBezTo>
                    <a:cubicBezTo>
                      <a:pt x="2188513" y="388340"/>
                      <a:pt x="2177718" y="348335"/>
                      <a:pt x="2167558" y="308330"/>
                    </a:cubicBezTo>
                    <a:cubicBezTo>
                      <a:pt x="2149143" y="237210"/>
                      <a:pt x="2116758" y="211810"/>
                      <a:pt x="2043733" y="209905"/>
                    </a:cubicBezTo>
                    <a:cubicBezTo>
                      <a:pt x="1982773" y="208000"/>
                      <a:pt x="1923718" y="221335"/>
                      <a:pt x="1864663" y="231495"/>
                    </a:cubicBezTo>
                    <a:cubicBezTo>
                      <a:pt x="1781478" y="246100"/>
                      <a:pt x="1780843" y="220065"/>
                      <a:pt x="1790368" y="164820"/>
                    </a:cubicBezTo>
                    <a:cubicBezTo>
                      <a:pt x="1803068" y="93700"/>
                      <a:pt x="1780843" y="40360"/>
                      <a:pt x="1707818" y="32105"/>
                    </a:cubicBezTo>
                    <a:cubicBezTo>
                      <a:pt x="1537638" y="12420"/>
                      <a:pt x="1261413" y="-17425"/>
                      <a:pt x="1035353" y="13055"/>
                    </a:cubicBezTo>
                    <a:cubicBezTo>
                      <a:pt x="827708" y="56870"/>
                      <a:pt x="618793" y="94970"/>
                      <a:pt x="414958" y="152120"/>
                    </a:cubicBezTo>
                    <a:cubicBezTo>
                      <a:pt x="277163" y="190855"/>
                      <a:pt x="149528" y="249275"/>
                      <a:pt x="54278" y="362940"/>
                    </a:cubicBezTo>
                    <a:cubicBezTo>
                      <a:pt x="37768" y="382625"/>
                      <a:pt x="26973" y="408660"/>
                      <a:pt x="1573" y="420090"/>
                    </a:cubicBezTo>
                    <a:cubicBezTo>
                      <a:pt x="-16207" y="434695"/>
                      <a:pt x="122223" y="1126210"/>
                      <a:pt x="140638" y="1125575"/>
                    </a:cubicBezTo>
                    <a:cubicBezTo>
                      <a:pt x="140003" y="1107160"/>
                      <a:pt x="310183" y="1016990"/>
                      <a:pt x="388923" y="997305"/>
                    </a:cubicBezTo>
                    <a:cubicBezTo>
                      <a:pt x="725473" y="936980"/>
                      <a:pt x="1623998" y="896975"/>
                      <a:pt x="2293288" y="775690"/>
                    </a:cubicBezTo>
                    <a:cubicBezTo>
                      <a:pt x="2334563" y="747115"/>
                      <a:pt x="2340278" y="724890"/>
                      <a:pt x="2317418" y="681710"/>
                    </a:cubicBezTo>
                    <a:close/>
                  </a:path>
                </a:pathLst>
              </a:custGeom>
              <a:solidFill>
                <a:srgbClr val="F8DFC9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42" name="Freeform: Shape 28">
                <a:extLst>
                  <a:ext uri="{FF2B5EF4-FFF2-40B4-BE49-F238E27FC236}">
                    <a16:creationId xmlns:a16="http://schemas.microsoft.com/office/drawing/2014/main" id="{67F078F9-BC36-4542-AF35-E2059BE306DD}"/>
                  </a:ext>
                </a:extLst>
              </p:cNvPr>
              <p:cNvSpPr/>
              <p:nvPr/>
            </p:nvSpPr>
            <p:spPr>
              <a:xfrm>
                <a:off x="-1156004" y="4049776"/>
                <a:ext cx="2911754" cy="1323496"/>
              </a:xfrm>
              <a:custGeom>
                <a:avLst/>
                <a:gdLst>
                  <a:gd name="connsiteX0" fmla="*/ 0 w 2203450"/>
                  <a:gd name="connsiteY0" fmla="*/ 0 h 1657350"/>
                  <a:gd name="connsiteX1" fmla="*/ 2123440 w 2203450"/>
                  <a:gd name="connsiteY1" fmla="*/ 120650 h 1657350"/>
                  <a:gd name="connsiteX2" fmla="*/ 2173605 w 2203450"/>
                  <a:gd name="connsiteY2" fmla="*/ 172720 h 1657350"/>
                  <a:gd name="connsiteX3" fmla="*/ 2207260 w 2203450"/>
                  <a:gd name="connsiteY3" fmla="*/ 1624965 h 1657350"/>
                  <a:gd name="connsiteX4" fmla="*/ 2171065 w 2203450"/>
                  <a:gd name="connsiteY4" fmla="*/ 1663065 h 1657350"/>
                  <a:gd name="connsiteX5" fmla="*/ 635 w 2203450"/>
                  <a:gd name="connsiteY5" fmla="*/ 1638300 h 1657350"/>
                  <a:gd name="connsiteX6" fmla="*/ 0 w 2203450"/>
                  <a:gd name="connsiteY6" fmla="*/ 0 h 1657350"/>
                  <a:gd name="connsiteX0" fmla="*/ 0 w 2884229"/>
                  <a:gd name="connsiteY0" fmla="*/ 0 h 1557228"/>
                  <a:gd name="connsiteX1" fmla="*/ 2668933 w 2884229"/>
                  <a:gd name="connsiteY1" fmla="*/ 14581 h 1557228"/>
                  <a:gd name="connsiteX2" fmla="*/ 2719098 w 2884229"/>
                  <a:gd name="connsiteY2" fmla="*/ 66651 h 1557228"/>
                  <a:gd name="connsiteX3" fmla="*/ 2752753 w 2884229"/>
                  <a:gd name="connsiteY3" fmla="*/ 1518896 h 1557228"/>
                  <a:gd name="connsiteX4" fmla="*/ 2716558 w 2884229"/>
                  <a:gd name="connsiteY4" fmla="*/ 1556996 h 1557228"/>
                  <a:gd name="connsiteX5" fmla="*/ 546128 w 2884229"/>
                  <a:gd name="connsiteY5" fmla="*/ 1532231 h 1557228"/>
                  <a:gd name="connsiteX6" fmla="*/ 0 w 2884229"/>
                  <a:gd name="connsiteY6" fmla="*/ 0 h 1557228"/>
                  <a:gd name="connsiteX0" fmla="*/ 832759 w 3716988"/>
                  <a:gd name="connsiteY0" fmla="*/ 0 h 1557228"/>
                  <a:gd name="connsiteX1" fmla="*/ 3501692 w 3716988"/>
                  <a:gd name="connsiteY1" fmla="*/ 14581 h 1557228"/>
                  <a:gd name="connsiteX2" fmla="*/ 3551857 w 3716988"/>
                  <a:gd name="connsiteY2" fmla="*/ 66651 h 1557228"/>
                  <a:gd name="connsiteX3" fmla="*/ 3585512 w 3716988"/>
                  <a:gd name="connsiteY3" fmla="*/ 1518896 h 1557228"/>
                  <a:gd name="connsiteX4" fmla="*/ 3549317 w 3716988"/>
                  <a:gd name="connsiteY4" fmla="*/ 1556996 h 1557228"/>
                  <a:gd name="connsiteX5" fmla="*/ 0 w 3716988"/>
                  <a:gd name="connsiteY5" fmla="*/ 1047347 h 1557228"/>
                  <a:gd name="connsiteX6" fmla="*/ 832759 w 3716988"/>
                  <a:gd name="connsiteY6" fmla="*/ 0 h 1557228"/>
                  <a:gd name="connsiteX0" fmla="*/ 832759 w 3716988"/>
                  <a:gd name="connsiteY0" fmla="*/ 0 h 1558300"/>
                  <a:gd name="connsiteX1" fmla="*/ 3501692 w 3716988"/>
                  <a:gd name="connsiteY1" fmla="*/ 14581 h 1558300"/>
                  <a:gd name="connsiteX2" fmla="*/ 3551857 w 3716988"/>
                  <a:gd name="connsiteY2" fmla="*/ 66651 h 1558300"/>
                  <a:gd name="connsiteX3" fmla="*/ 3585512 w 3716988"/>
                  <a:gd name="connsiteY3" fmla="*/ 1518896 h 1558300"/>
                  <a:gd name="connsiteX4" fmla="*/ 0 w 3716988"/>
                  <a:gd name="connsiteY4" fmla="*/ 1047347 h 1558300"/>
                  <a:gd name="connsiteX5" fmla="*/ 832759 w 3716988"/>
                  <a:gd name="connsiteY5" fmla="*/ 0 h 1558300"/>
                  <a:gd name="connsiteX0" fmla="*/ 832759 w 3711725"/>
                  <a:gd name="connsiteY0" fmla="*/ 38300 h 1373394"/>
                  <a:gd name="connsiteX1" fmla="*/ 3501692 w 3711725"/>
                  <a:gd name="connsiteY1" fmla="*/ 52881 h 1373394"/>
                  <a:gd name="connsiteX2" fmla="*/ 3551857 w 3711725"/>
                  <a:gd name="connsiteY2" fmla="*/ 104951 h 1373394"/>
                  <a:gd name="connsiteX3" fmla="*/ 3630970 w 3711725"/>
                  <a:gd name="connsiteY3" fmla="*/ 1299600 h 1373394"/>
                  <a:gd name="connsiteX4" fmla="*/ 0 w 3711725"/>
                  <a:gd name="connsiteY4" fmla="*/ 1085647 h 1373394"/>
                  <a:gd name="connsiteX5" fmla="*/ 832759 w 3711725"/>
                  <a:gd name="connsiteY5" fmla="*/ 38300 h 1373394"/>
                  <a:gd name="connsiteX0" fmla="*/ 832759 w 3711723"/>
                  <a:gd name="connsiteY0" fmla="*/ 38302 h 1299602"/>
                  <a:gd name="connsiteX1" fmla="*/ 3501692 w 3711723"/>
                  <a:gd name="connsiteY1" fmla="*/ 52883 h 1299602"/>
                  <a:gd name="connsiteX2" fmla="*/ 3551857 w 3711723"/>
                  <a:gd name="connsiteY2" fmla="*/ 104953 h 1299602"/>
                  <a:gd name="connsiteX3" fmla="*/ 3630970 w 3711723"/>
                  <a:gd name="connsiteY3" fmla="*/ 1299602 h 1299602"/>
                  <a:gd name="connsiteX4" fmla="*/ 0 w 3711723"/>
                  <a:gd name="connsiteY4" fmla="*/ 1085649 h 1299602"/>
                  <a:gd name="connsiteX5" fmla="*/ 832759 w 3711723"/>
                  <a:gd name="connsiteY5" fmla="*/ 38302 h 1299602"/>
                  <a:gd name="connsiteX0" fmla="*/ 878217 w 3757182"/>
                  <a:gd name="connsiteY0" fmla="*/ 38302 h 1299602"/>
                  <a:gd name="connsiteX1" fmla="*/ 3547150 w 3757182"/>
                  <a:gd name="connsiteY1" fmla="*/ 52883 h 1299602"/>
                  <a:gd name="connsiteX2" fmla="*/ 3597315 w 3757182"/>
                  <a:gd name="connsiteY2" fmla="*/ 104953 h 1299602"/>
                  <a:gd name="connsiteX3" fmla="*/ 3676428 w 3757182"/>
                  <a:gd name="connsiteY3" fmla="*/ 1299602 h 1299602"/>
                  <a:gd name="connsiteX4" fmla="*/ 0 w 3757182"/>
                  <a:gd name="connsiteY4" fmla="*/ 1085649 h 1299602"/>
                  <a:gd name="connsiteX5" fmla="*/ 878217 w 3757182"/>
                  <a:gd name="connsiteY5" fmla="*/ 38302 h 1299602"/>
                  <a:gd name="connsiteX0" fmla="*/ 802453 w 3762782"/>
                  <a:gd name="connsiteY0" fmla="*/ 117643 h 1303180"/>
                  <a:gd name="connsiteX1" fmla="*/ 3547150 w 3762782"/>
                  <a:gd name="connsiteY1" fmla="*/ 56461 h 1303180"/>
                  <a:gd name="connsiteX2" fmla="*/ 3597315 w 3762782"/>
                  <a:gd name="connsiteY2" fmla="*/ 108531 h 1303180"/>
                  <a:gd name="connsiteX3" fmla="*/ 3676428 w 3762782"/>
                  <a:gd name="connsiteY3" fmla="*/ 1303180 h 1303180"/>
                  <a:gd name="connsiteX4" fmla="*/ 0 w 3762782"/>
                  <a:gd name="connsiteY4" fmla="*/ 1089227 h 1303180"/>
                  <a:gd name="connsiteX5" fmla="*/ 802453 w 3762782"/>
                  <a:gd name="connsiteY5" fmla="*/ 117643 h 1303180"/>
                  <a:gd name="connsiteX0" fmla="*/ 802453 w 3831512"/>
                  <a:gd name="connsiteY0" fmla="*/ 140652 h 1326189"/>
                  <a:gd name="connsiteX1" fmla="*/ 3597315 w 3831512"/>
                  <a:gd name="connsiteY1" fmla="*/ 131540 h 1326189"/>
                  <a:gd name="connsiteX2" fmla="*/ 3676428 w 3831512"/>
                  <a:gd name="connsiteY2" fmla="*/ 1326189 h 1326189"/>
                  <a:gd name="connsiteX3" fmla="*/ 0 w 3831512"/>
                  <a:gd name="connsiteY3" fmla="*/ 1112236 h 1326189"/>
                  <a:gd name="connsiteX4" fmla="*/ 802453 w 3831512"/>
                  <a:gd name="connsiteY4" fmla="*/ 140652 h 1326189"/>
                  <a:gd name="connsiteX0" fmla="*/ 802453 w 3821195"/>
                  <a:gd name="connsiteY0" fmla="*/ 177698 h 1363235"/>
                  <a:gd name="connsiteX1" fmla="*/ 3582163 w 3821195"/>
                  <a:gd name="connsiteY1" fmla="*/ 107975 h 1363235"/>
                  <a:gd name="connsiteX2" fmla="*/ 3676428 w 3821195"/>
                  <a:gd name="connsiteY2" fmla="*/ 1363235 h 1363235"/>
                  <a:gd name="connsiteX3" fmla="*/ 0 w 3821195"/>
                  <a:gd name="connsiteY3" fmla="*/ 1149282 h 1363235"/>
                  <a:gd name="connsiteX4" fmla="*/ 802453 w 3821195"/>
                  <a:gd name="connsiteY4" fmla="*/ 177698 h 1363235"/>
                  <a:gd name="connsiteX0" fmla="*/ 802453 w 3676429"/>
                  <a:gd name="connsiteY0" fmla="*/ 318296 h 1503833"/>
                  <a:gd name="connsiteX1" fmla="*/ 3582163 w 3676429"/>
                  <a:gd name="connsiteY1" fmla="*/ 248573 h 1503833"/>
                  <a:gd name="connsiteX2" fmla="*/ 3676428 w 3676429"/>
                  <a:gd name="connsiteY2" fmla="*/ 1503833 h 1503833"/>
                  <a:gd name="connsiteX3" fmla="*/ 0 w 3676429"/>
                  <a:gd name="connsiteY3" fmla="*/ 1289880 h 1503833"/>
                  <a:gd name="connsiteX4" fmla="*/ 802453 w 3676429"/>
                  <a:gd name="connsiteY4" fmla="*/ 318296 h 1503833"/>
                  <a:gd name="connsiteX0" fmla="*/ 802453 w 3676427"/>
                  <a:gd name="connsiteY0" fmla="*/ 191240 h 1376777"/>
                  <a:gd name="connsiteX1" fmla="*/ 3582163 w 3676427"/>
                  <a:gd name="connsiteY1" fmla="*/ 121517 h 1376777"/>
                  <a:gd name="connsiteX2" fmla="*/ 3676428 w 3676427"/>
                  <a:gd name="connsiteY2" fmla="*/ 1376777 h 1376777"/>
                  <a:gd name="connsiteX3" fmla="*/ 0 w 3676427"/>
                  <a:gd name="connsiteY3" fmla="*/ 1162824 h 1376777"/>
                  <a:gd name="connsiteX4" fmla="*/ 802453 w 3676427"/>
                  <a:gd name="connsiteY4" fmla="*/ 191240 h 1376777"/>
                  <a:gd name="connsiteX0" fmla="*/ 802453 w 3676429"/>
                  <a:gd name="connsiteY0" fmla="*/ 158273 h 1343810"/>
                  <a:gd name="connsiteX1" fmla="*/ 3582163 w 3676429"/>
                  <a:gd name="connsiteY1" fmla="*/ 88550 h 1343810"/>
                  <a:gd name="connsiteX2" fmla="*/ 3676428 w 3676429"/>
                  <a:gd name="connsiteY2" fmla="*/ 1343810 h 1343810"/>
                  <a:gd name="connsiteX3" fmla="*/ 0 w 3676429"/>
                  <a:gd name="connsiteY3" fmla="*/ 1129857 h 1343810"/>
                  <a:gd name="connsiteX4" fmla="*/ 802453 w 3676429"/>
                  <a:gd name="connsiteY4" fmla="*/ 158273 h 1343810"/>
                  <a:gd name="connsiteX0" fmla="*/ 590317 w 3676427"/>
                  <a:gd name="connsiteY0" fmla="*/ 148726 h 1349416"/>
                  <a:gd name="connsiteX1" fmla="*/ 3582163 w 3676427"/>
                  <a:gd name="connsiteY1" fmla="*/ 94156 h 1349416"/>
                  <a:gd name="connsiteX2" fmla="*/ 3676428 w 3676427"/>
                  <a:gd name="connsiteY2" fmla="*/ 1349416 h 1349416"/>
                  <a:gd name="connsiteX3" fmla="*/ 0 w 3676427"/>
                  <a:gd name="connsiteY3" fmla="*/ 1135463 h 1349416"/>
                  <a:gd name="connsiteX4" fmla="*/ 590317 w 3676427"/>
                  <a:gd name="connsiteY4" fmla="*/ 148726 h 1349416"/>
                  <a:gd name="connsiteX0" fmla="*/ 590317 w 3676429"/>
                  <a:gd name="connsiteY0" fmla="*/ 115337 h 1316027"/>
                  <a:gd name="connsiteX1" fmla="*/ 3582163 w 3676429"/>
                  <a:gd name="connsiteY1" fmla="*/ 60767 h 1316027"/>
                  <a:gd name="connsiteX2" fmla="*/ 3676428 w 3676429"/>
                  <a:gd name="connsiteY2" fmla="*/ 1316027 h 1316027"/>
                  <a:gd name="connsiteX3" fmla="*/ 0 w 3676429"/>
                  <a:gd name="connsiteY3" fmla="*/ 1102074 h 1316027"/>
                  <a:gd name="connsiteX4" fmla="*/ 590317 w 3676429"/>
                  <a:gd name="connsiteY4" fmla="*/ 115337 h 1316027"/>
                  <a:gd name="connsiteX0" fmla="*/ 590317 w 3676427"/>
                  <a:gd name="connsiteY0" fmla="*/ 115337 h 1316027"/>
                  <a:gd name="connsiteX1" fmla="*/ 3582163 w 3676427"/>
                  <a:gd name="connsiteY1" fmla="*/ 60767 h 1316027"/>
                  <a:gd name="connsiteX2" fmla="*/ 3676428 w 3676427"/>
                  <a:gd name="connsiteY2" fmla="*/ 1316027 h 1316027"/>
                  <a:gd name="connsiteX3" fmla="*/ 0 w 3676427"/>
                  <a:gd name="connsiteY3" fmla="*/ 1102074 h 1316027"/>
                  <a:gd name="connsiteX4" fmla="*/ 590317 w 3676427"/>
                  <a:gd name="connsiteY4" fmla="*/ 115337 h 1316027"/>
                  <a:gd name="connsiteX0" fmla="*/ 804210 w 3890322"/>
                  <a:gd name="connsiteY0" fmla="*/ 115337 h 1316027"/>
                  <a:gd name="connsiteX1" fmla="*/ 3796056 w 3890322"/>
                  <a:gd name="connsiteY1" fmla="*/ 60767 h 1316027"/>
                  <a:gd name="connsiteX2" fmla="*/ 3890321 w 3890322"/>
                  <a:gd name="connsiteY2" fmla="*/ 1316027 h 1316027"/>
                  <a:gd name="connsiteX3" fmla="*/ 213893 w 3890322"/>
                  <a:gd name="connsiteY3" fmla="*/ 1102074 h 1316027"/>
                  <a:gd name="connsiteX4" fmla="*/ 477912 w 3890322"/>
                  <a:gd name="connsiteY4" fmla="*/ 273051 h 1316027"/>
                  <a:gd name="connsiteX5" fmla="*/ 804210 w 3890322"/>
                  <a:gd name="connsiteY5" fmla="*/ 115337 h 1316027"/>
                  <a:gd name="connsiteX0" fmla="*/ 869047 w 3955157"/>
                  <a:gd name="connsiteY0" fmla="*/ 416887 h 1617577"/>
                  <a:gd name="connsiteX1" fmla="*/ 3860893 w 3955157"/>
                  <a:gd name="connsiteY1" fmla="*/ 362317 h 1617577"/>
                  <a:gd name="connsiteX2" fmla="*/ 3955158 w 3955157"/>
                  <a:gd name="connsiteY2" fmla="*/ 1617577 h 1617577"/>
                  <a:gd name="connsiteX3" fmla="*/ 278730 w 3955157"/>
                  <a:gd name="connsiteY3" fmla="*/ 1403624 h 1617577"/>
                  <a:gd name="connsiteX4" fmla="*/ 270003 w 3955157"/>
                  <a:gd name="connsiteY4" fmla="*/ 29107 h 1617577"/>
                  <a:gd name="connsiteX5" fmla="*/ 869047 w 3955157"/>
                  <a:gd name="connsiteY5" fmla="*/ 416887 h 1617577"/>
                  <a:gd name="connsiteX0" fmla="*/ 850553 w 3936664"/>
                  <a:gd name="connsiteY0" fmla="*/ 416889 h 1617579"/>
                  <a:gd name="connsiteX1" fmla="*/ 3842399 w 3936664"/>
                  <a:gd name="connsiteY1" fmla="*/ 362319 h 1617579"/>
                  <a:gd name="connsiteX2" fmla="*/ 3936664 w 3936664"/>
                  <a:gd name="connsiteY2" fmla="*/ 1617579 h 1617579"/>
                  <a:gd name="connsiteX3" fmla="*/ 260236 w 3936664"/>
                  <a:gd name="connsiteY3" fmla="*/ 1403626 h 1617579"/>
                  <a:gd name="connsiteX4" fmla="*/ 251509 w 3936664"/>
                  <a:gd name="connsiteY4" fmla="*/ 29109 h 1617579"/>
                  <a:gd name="connsiteX5" fmla="*/ 850553 w 3936664"/>
                  <a:gd name="connsiteY5" fmla="*/ 416889 h 1617579"/>
                  <a:gd name="connsiteX0" fmla="*/ 877890 w 3964001"/>
                  <a:gd name="connsiteY0" fmla="*/ 387908 h 1588598"/>
                  <a:gd name="connsiteX1" fmla="*/ 3869736 w 3964001"/>
                  <a:gd name="connsiteY1" fmla="*/ 333338 h 1588598"/>
                  <a:gd name="connsiteX2" fmla="*/ 3964001 w 3964001"/>
                  <a:gd name="connsiteY2" fmla="*/ 1588598 h 1588598"/>
                  <a:gd name="connsiteX3" fmla="*/ 287573 w 3964001"/>
                  <a:gd name="connsiteY3" fmla="*/ 1374645 h 1588598"/>
                  <a:gd name="connsiteX4" fmla="*/ 187931 w 3964001"/>
                  <a:gd name="connsiteY4" fmla="*/ 30434 h 1588598"/>
                  <a:gd name="connsiteX5" fmla="*/ 877890 w 3964001"/>
                  <a:gd name="connsiteY5" fmla="*/ 387908 h 1588598"/>
                  <a:gd name="connsiteX0" fmla="*/ 694390 w 3780501"/>
                  <a:gd name="connsiteY0" fmla="*/ 387908 h 1588598"/>
                  <a:gd name="connsiteX1" fmla="*/ 3686236 w 3780501"/>
                  <a:gd name="connsiteY1" fmla="*/ 333338 h 1588598"/>
                  <a:gd name="connsiteX2" fmla="*/ 3780501 w 3780501"/>
                  <a:gd name="connsiteY2" fmla="*/ 1588598 h 1588598"/>
                  <a:gd name="connsiteX3" fmla="*/ 104073 w 3780501"/>
                  <a:gd name="connsiteY3" fmla="*/ 1374645 h 1588598"/>
                  <a:gd name="connsiteX4" fmla="*/ 4431 w 3780501"/>
                  <a:gd name="connsiteY4" fmla="*/ 30434 h 1588598"/>
                  <a:gd name="connsiteX5" fmla="*/ 694390 w 3780501"/>
                  <a:gd name="connsiteY5" fmla="*/ 387908 h 1588598"/>
                  <a:gd name="connsiteX0" fmla="*/ 694390 w 3780501"/>
                  <a:gd name="connsiteY0" fmla="*/ 357474 h 1558164"/>
                  <a:gd name="connsiteX1" fmla="*/ 3686236 w 3780501"/>
                  <a:gd name="connsiteY1" fmla="*/ 302904 h 1558164"/>
                  <a:gd name="connsiteX2" fmla="*/ 3780501 w 3780501"/>
                  <a:gd name="connsiteY2" fmla="*/ 1558164 h 1558164"/>
                  <a:gd name="connsiteX3" fmla="*/ 104073 w 3780501"/>
                  <a:gd name="connsiteY3" fmla="*/ 1344211 h 1558164"/>
                  <a:gd name="connsiteX4" fmla="*/ 4431 w 3780501"/>
                  <a:gd name="connsiteY4" fmla="*/ 0 h 1558164"/>
                  <a:gd name="connsiteX5" fmla="*/ 694390 w 3780501"/>
                  <a:gd name="connsiteY5" fmla="*/ 357474 h 1558164"/>
                  <a:gd name="connsiteX0" fmla="*/ 694390 w 3780501"/>
                  <a:gd name="connsiteY0" fmla="*/ 357474 h 1558164"/>
                  <a:gd name="connsiteX1" fmla="*/ 3686236 w 3780501"/>
                  <a:gd name="connsiteY1" fmla="*/ 302904 h 1558164"/>
                  <a:gd name="connsiteX2" fmla="*/ 3780501 w 3780501"/>
                  <a:gd name="connsiteY2" fmla="*/ 1558164 h 1558164"/>
                  <a:gd name="connsiteX3" fmla="*/ 104073 w 3780501"/>
                  <a:gd name="connsiteY3" fmla="*/ 1344211 h 1558164"/>
                  <a:gd name="connsiteX4" fmla="*/ 4431 w 3780501"/>
                  <a:gd name="connsiteY4" fmla="*/ 0 h 1558164"/>
                  <a:gd name="connsiteX5" fmla="*/ 694390 w 3780501"/>
                  <a:gd name="connsiteY5" fmla="*/ 357474 h 1558164"/>
                  <a:gd name="connsiteX0" fmla="*/ 653118 w 3739229"/>
                  <a:gd name="connsiteY0" fmla="*/ 372627 h 1573317"/>
                  <a:gd name="connsiteX1" fmla="*/ 3644964 w 3739229"/>
                  <a:gd name="connsiteY1" fmla="*/ 318057 h 1573317"/>
                  <a:gd name="connsiteX2" fmla="*/ 3739229 w 3739229"/>
                  <a:gd name="connsiteY2" fmla="*/ 1573317 h 1573317"/>
                  <a:gd name="connsiteX3" fmla="*/ 62801 w 3739229"/>
                  <a:gd name="connsiteY3" fmla="*/ 1359364 h 1573317"/>
                  <a:gd name="connsiteX4" fmla="*/ 8617 w 3739229"/>
                  <a:gd name="connsiteY4" fmla="*/ 0 h 1573317"/>
                  <a:gd name="connsiteX5" fmla="*/ 653118 w 3739229"/>
                  <a:gd name="connsiteY5" fmla="*/ 372627 h 1573317"/>
                  <a:gd name="connsiteX0" fmla="*/ 653116 w 3739227"/>
                  <a:gd name="connsiteY0" fmla="*/ 372627 h 1573317"/>
                  <a:gd name="connsiteX1" fmla="*/ 3644962 w 3739227"/>
                  <a:gd name="connsiteY1" fmla="*/ 318057 h 1573317"/>
                  <a:gd name="connsiteX2" fmla="*/ 3739227 w 3739227"/>
                  <a:gd name="connsiteY2" fmla="*/ 1573317 h 1573317"/>
                  <a:gd name="connsiteX3" fmla="*/ 62799 w 3739227"/>
                  <a:gd name="connsiteY3" fmla="*/ 1177533 h 1573317"/>
                  <a:gd name="connsiteX4" fmla="*/ 8615 w 3739227"/>
                  <a:gd name="connsiteY4" fmla="*/ 0 h 1573317"/>
                  <a:gd name="connsiteX5" fmla="*/ 653116 w 3739227"/>
                  <a:gd name="connsiteY5" fmla="*/ 372627 h 1573317"/>
                  <a:gd name="connsiteX0" fmla="*/ 653116 w 3739227"/>
                  <a:gd name="connsiteY0" fmla="*/ 372627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53116 w 3739227"/>
                  <a:gd name="connsiteY5" fmla="*/ 372627 h 1662538"/>
                  <a:gd name="connsiteX0" fmla="*/ 683421 w 3739227"/>
                  <a:gd name="connsiteY0" fmla="*/ 251407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83421 w 3739227"/>
                  <a:gd name="connsiteY5" fmla="*/ 251407 h 1662538"/>
                  <a:gd name="connsiteX0" fmla="*/ 683421 w 3739227"/>
                  <a:gd name="connsiteY0" fmla="*/ 251407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83421 w 3739227"/>
                  <a:gd name="connsiteY5" fmla="*/ 251407 h 1662538"/>
                  <a:gd name="connsiteX0" fmla="*/ 698574 w 3739227"/>
                  <a:gd name="connsiteY0" fmla="*/ 327171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98574 w 3739227"/>
                  <a:gd name="connsiteY5" fmla="*/ 327171 h 1662538"/>
                  <a:gd name="connsiteX0" fmla="*/ 698574 w 3739227"/>
                  <a:gd name="connsiteY0" fmla="*/ 327171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98574 w 3739227"/>
                  <a:gd name="connsiteY5" fmla="*/ 327171 h 1662538"/>
                  <a:gd name="connsiteX0" fmla="*/ 698574 w 3739227"/>
                  <a:gd name="connsiteY0" fmla="*/ 327171 h 1662538"/>
                  <a:gd name="connsiteX1" fmla="*/ 3644962 w 3739227"/>
                  <a:gd name="connsiteY1" fmla="*/ 318057 h 1662538"/>
                  <a:gd name="connsiteX2" fmla="*/ 3739227 w 3739227"/>
                  <a:gd name="connsiteY2" fmla="*/ 1573317 h 1662538"/>
                  <a:gd name="connsiteX3" fmla="*/ 62799 w 3739227"/>
                  <a:gd name="connsiteY3" fmla="*/ 1177533 h 1662538"/>
                  <a:gd name="connsiteX4" fmla="*/ 8615 w 3739227"/>
                  <a:gd name="connsiteY4" fmla="*/ 0 h 1662538"/>
                  <a:gd name="connsiteX5" fmla="*/ 698574 w 3739227"/>
                  <a:gd name="connsiteY5" fmla="*/ 327171 h 1662538"/>
                  <a:gd name="connsiteX0" fmla="*/ 698574 w 3739227"/>
                  <a:gd name="connsiteY0" fmla="*/ 327171 h 1692190"/>
                  <a:gd name="connsiteX1" fmla="*/ 3644962 w 3739227"/>
                  <a:gd name="connsiteY1" fmla="*/ 318057 h 1692190"/>
                  <a:gd name="connsiteX2" fmla="*/ 3739227 w 3739227"/>
                  <a:gd name="connsiteY2" fmla="*/ 1573317 h 1692190"/>
                  <a:gd name="connsiteX3" fmla="*/ 62799 w 3739227"/>
                  <a:gd name="connsiteY3" fmla="*/ 1177533 h 1692190"/>
                  <a:gd name="connsiteX4" fmla="*/ 8615 w 3739227"/>
                  <a:gd name="connsiteY4" fmla="*/ 0 h 1692190"/>
                  <a:gd name="connsiteX5" fmla="*/ 698574 w 3739227"/>
                  <a:gd name="connsiteY5" fmla="*/ 327171 h 1692190"/>
                  <a:gd name="connsiteX0" fmla="*/ 695280 w 3735933"/>
                  <a:gd name="connsiteY0" fmla="*/ 327171 h 1823244"/>
                  <a:gd name="connsiteX1" fmla="*/ 3641668 w 3735933"/>
                  <a:gd name="connsiteY1" fmla="*/ 318057 h 1823244"/>
                  <a:gd name="connsiteX2" fmla="*/ 3735933 w 3735933"/>
                  <a:gd name="connsiteY2" fmla="*/ 1573317 h 1823244"/>
                  <a:gd name="connsiteX3" fmla="*/ 89810 w 3735933"/>
                  <a:gd name="connsiteY3" fmla="*/ 1389671 h 1823244"/>
                  <a:gd name="connsiteX4" fmla="*/ 5321 w 3735933"/>
                  <a:gd name="connsiteY4" fmla="*/ 0 h 1823244"/>
                  <a:gd name="connsiteX5" fmla="*/ 695280 w 3735933"/>
                  <a:gd name="connsiteY5" fmla="*/ 327171 h 1823244"/>
                  <a:gd name="connsiteX0" fmla="*/ 695280 w 3735933"/>
                  <a:gd name="connsiteY0" fmla="*/ 327171 h 1698115"/>
                  <a:gd name="connsiteX1" fmla="*/ 3641668 w 3735933"/>
                  <a:gd name="connsiteY1" fmla="*/ 318057 h 1698115"/>
                  <a:gd name="connsiteX2" fmla="*/ 3735933 w 3735933"/>
                  <a:gd name="connsiteY2" fmla="*/ 1573317 h 1698115"/>
                  <a:gd name="connsiteX3" fmla="*/ 89810 w 3735933"/>
                  <a:gd name="connsiteY3" fmla="*/ 1389671 h 1698115"/>
                  <a:gd name="connsiteX4" fmla="*/ 5321 w 3735933"/>
                  <a:gd name="connsiteY4" fmla="*/ 0 h 1698115"/>
                  <a:gd name="connsiteX5" fmla="*/ 695280 w 3735933"/>
                  <a:gd name="connsiteY5" fmla="*/ 327171 h 169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35933" h="1698115">
                    <a:moveTo>
                      <a:pt x="695280" y="327171"/>
                    </a:moveTo>
                    <a:cubicBezTo>
                      <a:pt x="1400899" y="391011"/>
                      <a:pt x="2403084" y="392525"/>
                      <a:pt x="3641668" y="318057"/>
                    </a:cubicBezTo>
                    <a:cubicBezTo>
                      <a:pt x="3666086" y="621714"/>
                      <a:pt x="3730853" y="1435522"/>
                      <a:pt x="3735933" y="1573317"/>
                    </a:cubicBezTo>
                    <a:cubicBezTo>
                      <a:pt x="3007584" y="1539782"/>
                      <a:pt x="78872" y="1976179"/>
                      <a:pt x="89810" y="1389671"/>
                    </a:cubicBezTo>
                    <a:cubicBezTo>
                      <a:pt x="36265" y="730958"/>
                      <a:pt x="-17302" y="543270"/>
                      <a:pt x="5321" y="0"/>
                    </a:cubicBezTo>
                    <a:cubicBezTo>
                      <a:pt x="285538" y="184054"/>
                      <a:pt x="384698" y="317095"/>
                      <a:pt x="695280" y="327171"/>
                    </a:cubicBezTo>
                    <a:close/>
                  </a:path>
                </a:pathLst>
              </a:custGeom>
              <a:solidFill>
                <a:schemeClr val="tx1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3" name="Freeform: Shape 29">
                <a:extLst>
                  <a:ext uri="{FF2B5EF4-FFF2-40B4-BE49-F238E27FC236}">
                    <a16:creationId xmlns:a16="http://schemas.microsoft.com/office/drawing/2014/main" id="{D57172E0-23AD-4679-85D4-60F698A4BB57}"/>
                  </a:ext>
                </a:extLst>
              </p:cNvPr>
              <p:cNvSpPr/>
              <p:nvPr/>
            </p:nvSpPr>
            <p:spPr>
              <a:xfrm>
                <a:off x="-1243550" y="2421165"/>
                <a:ext cx="3453011" cy="1469337"/>
              </a:xfrm>
              <a:custGeom>
                <a:avLst/>
                <a:gdLst>
                  <a:gd name="connsiteX0" fmla="*/ 2778760 w 2774950"/>
                  <a:gd name="connsiteY0" fmla="*/ 1206500 h 1530350"/>
                  <a:gd name="connsiteX1" fmla="*/ 2756535 w 2774950"/>
                  <a:gd name="connsiteY1" fmla="*/ 1239520 h 1530350"/>
                  <a:gd name="connsiteX2" fmla="*/ 629920 w 2774950"/>
                  <a:gd name="connsiteY2" fmla="*/ 1531620 h 1530350"/>
                  <a:gd name="connsiteX3" fmla="*/ 443865 w 2774950"/>
                  <a:gd name="connsiteY3" fmla="*/ 1505585 h 1530350"/>
                  <a:gd name="connsiteX4" fmla="*/ 0 w 2774950"/>
                  <a:gd name="connsiteY4" fmla="*/ 1327150 h 1530350"/>
                  <a:gd name="connsiteX5" fmla="*/ 0 w 2774950"/>
                  <a:gd name="connsiteY5" fmla="*/ 0 h 1530350"/>
                  <a:gd name="connsiteX6" fmla="*/ 605155 w 2774950"/>
                  <a:gd name="connsiteY6" fmla="*/ 314960 h 1530350"/>
                  <a:gd name="connsiteX7" fmla="*/ 644525 w 2774950"/>
                  <a:gd name="connsiteY7" fmla="*/ 321945 h 1530350"/>
                  <a:gd name="connsiteX8" fmla="*/ 2469515 w 2774950"/>
                  <a:gd name="connsiteY8" fmla="*/ 64770 h 1530350"/>
                  <a:gd name="connsiteX9" fmla="*/ 2518410 w 2774950"/>
                  <a:gd name="connsiteY9" fmla="*/ 97790 h 1530350"/>
                  <a:gd name="connsiteX10" fmla="*/ 2778760 w 2774950"/>
                  <a:gd name="connsiteY10" fmla="*/ 1206500 h 1530350"/>
                  <a:gd name="connsiteX0" fmla="*/ 4127343 w 4129584"/>
                  <a:gd name="connsiteY0" fmla="*/ 1206500 h 1978718"/>
                  <a:gd name="connsiteX1" fmla="*/ 4105118 w 4129584"/>
                  <a:gd name="connsiteY1" fmla="*/ 1239520 h 1978718"/>
                  <a:gd name="connsiteX2" fmla="*/ 1978503 w 4129584"/>
                  <a:gd name="connsiteY2" fmla="*/ 1531620 h 1978718"/>
                  <a:gd name="connsiteX3" fmla="*/ 1792448 w 4129584"/>
                  <a:gd name="connsiteY3" fmla="*/ 1505585 h 1978718"/>
                  <a:gd name="connsiteX4" fmla="*/ 0 w 4129584"/>
                  <a:gd name="connsiteY4" fmla="*/ 1978712 h 1978718"/>
                  <a:gd name="connsiteX5" fmla="*/ 1348583 w 4129584"/>
                  <a:gd name="connsiteY5" fmla="*/ 0 h 1978718"/>
                  <a:gd name="connsiteX6" fmla="*/ 1953738 w 4129584"/>
                  <a:gd name="connsiteY6" fmla="*/ 314960 h 1978718"/>
                  <a:gd name="connsiteX7" fmla="*/ 1993108 w 4129584"/>
                  <a:gd name="connsiteY7" fmla="*/ 321945 h 1978718"/>
                  <a:gd name="connsiteX8" fmla="*/ 3818098 w 4129584"/>
                  <a:gd name="connsiteY8" fmla="*/ 64770 h 1978718"/>
                  <a:gd name="connsiteX9" fmla="*/ 3866993 w 4129584"/>
                  <a:gd name="connsiteY9" fmla="*/ 97790 h 1978718"/>
                  <a:gd name="connsiteX10" fmla="*/ 4127343 w 4129584"/>
                  <a:gd name="connsiteY10" fmla="*/ 1206500 h 1978718"/>
                  <a:gd name="connsiteX0" fmla="*/ 4294020 w 4296262"/>
                  <a:gd name="connsiteY0" fmla="*/ 1142992 h 1915210"/>
                  <a:gd name="connsiteX1" fmla="*/ 4271795 w 4296262"/>
                  <a:gd name="connsiteY1" fmla="*/ 1176012 h 1915210"/>
                  <a:gd name="connsiteX2" fmla="*/ 2145180 w 4296262"/>
                  <a:gd name="connsiteY2" fmla="*/ 1468112 h 1915210"/>
                  <a:gd name="connsiteX3" fmla="*/ 1959125 w 4296262"/>
                  <a:gd name="connsiteY3" fmla="*/ 1442077 h 1915210"/>
                  <a:gd name="connsiteX4" fmla="*/ 166677 w 4296262"/>
                  <a:gd name="connsiteY4" fmla="*/ 1915204 h 1915210"/>
                  <a:gd name="connsiteX5" fmla="*/ 0 w 4296262"/>
                  <a:gd name="connsiteY5" fmla="*/ 315306 h 1915210"/>
                  <a:gd name="connsiteX6" fmla="*/ 2120415 w 4296262"/>
                  <a:gd name="connsiteY6" fmla="*/ 251452 h 1915210"/>
                  <a:gd name="connsiteX7" fmla="*/ 2159785 w 4296262"/>
                  <a:gd name="connsiteY7" fmla="*/ 258437 h 1915210"/>
                  <a:gd name="connsiteX8" fmla="*/ 3984775 w 4296262"/>
                  <a:gd name="connsiteY8" fmla="*/ 1262 h 1915210"/>
                  <a:gd name="connsiteX9" fmla="*/ 4033670 w 4296262"/>
                  <a:gd name="connsiteY9" fmla="*/ 34282 h 1915210"/>
                  <a:gd name="connsiteX10" fmla="*/ 4294020 w 4296262"/>
                  <a:gd name="connsiteY10" fmla="*/ 1142992 h 1915210"/>
                  <a:gd name="connsiteX0" fmla="*/ 4294020 w 4296262"/>
                  <a:gd name="connsiteY0" fmla="*/ 1142990 h 1945515"/>
                  <a:gd name="connsiteX1" fmla="*/ 4271795 w 4296262"/>
                  <a:gd name="connsiteY1" fmla="*/ 1176010 h 1945515"/>
                  <a:gd name="connsiteX2" fmla="*/ 2145180 w 4296262"/>
                  <a:gd name="connsiteY2" fmla="*/ 1468110 h 1945515"/>
                  <a:gd name="connsiteX3" fmla="*/ 1959125 w 4296262"/>
                  <a:gd name="connsiteY3" fmla="*/ 1442075 h 1945515"/>
                  <a:gd name="connsiteX4" fmla="*/ 75761 w 4296262"/>
                  <a:gd name="connsiteY4" fmla="*/ 1945508 h 1945515"/>
                  <a:gd name="connsiteX5" fmla="*/ 0 w 4296262"/>
                  <a:gd name="connsiteY5" fmla="*/ 315304 h 1945515"/>
                  <a:gd name="connsiteX6" fmla="*/ 2120415 w 4296262"/>
                  <a:gd name="connsiteY6" fmla="*/ 251450 h 1945515"/>
                  <a:gd name="connsiteX7" fmla="*/ 2159785 w 4296262"/>
                  <a:gd name="connsiteY7" fmla="*/ 258435 h 1945515"/>
                  <a:gd name="connsiteX8" fmla="*/ 3984775 w 4296262"/>
                  <a:gd name="connsiteY8" fmla="*/ 1260 h 1945515"/>
                  <a:gd name="connsiteX9" fmla="*/ 4033670 w 4296262"/>
                  <a:gd name="connsiteY9" fmla="*/ 34280 h 1945515"/>
                  <a:gd name="connsiteX10" fmla="*/ 4294020 w 4296262"/>
                  <a:gd name="connsiteY10" fmla="*/ 1142990 h 1945515"/>
                  <a:gd name="connsiteX0" fmla="*/ 4294020 w 4296262"/>
                  <a:gd name="connsiteY0" fmla="*/ 1142990 h 1986337"/>
                  <a:gd name="connsiteX1" fmla="*/ 4271795 w 4296262"/>
                  <a:gd name="connsiteY1" fmla="*/ 1176010 h 1986337"/>
                  <a:gd name="connsiteX2" fmla="*/ 2145180 w 4296262"/>
                  <a:gd name="connsiteY2" fmla="*/ 1468110 h 1986337"/>
                  <a:gd name="connsiteX3" fmla="*/ 75761 w 4296262"/>
                  <a:gd name="connsiteY3" fmla="*/ 1945508 h 1986337"/>
                  <a:gd name="connsiteX4" fmla="*/ 0 w 4296262"/>
                  <a:gd name="connsiteY4" fmla="*/ 315304 h 1986337"/>
                  <a:gd name="connsiteX5" fmla="*/ 2120415 w 4296262"/>
                  <a:gd name="connsiteY5" fmla="*/ 251450 h 1986337"/>
                  <a:gd name="connsiteX6" fmla="*/ 2159785 w 4296262"/>
                  <a:gd name="connsiteY6" fmla="*/ 258435 h 1986337"/>
                  <a:gd name="connsiteX7" fmla="*/ 3984775 w 4296262"/>
                  <a:gd name="connsiteY7" fmla="*/ 1260 h 1986337"/>
                  <a:gd name="connsiteX8" fmla="*/ 4033670 w 4296262"/>
                  <a:gd name="connsiteY8" fmla="*/ 34280 h 1986337"/>
                  <a:gd name="connsiteX9" fmla="*/ 4294020 w 4296262"/>
                  <a:gd name="connsiteY9" fmla="*/ 1142990 h 1986337"/>
                  <a:gd name="connsiteX0" fmla="*/ 4294020 w 4296262"/>
                  <a:gd name="connsiteY0" fmla="*/ 1142990 h 1945509"/>
                  <a:gd name="connsiteX1" fmla="*/ 4271795 w 4296262"/>
                  <a:gd name="connsiteY1" fmla="*/ 1176010 h 1945509"/>
                  <a:gd name="connsiteX2" fmla="*/ 2145180 w 4296262"/>
                  <a:gd name="connsiteY2" fmla="*/ 1468110 h 1945509"/>
                  <a:gd name="connsiteX3" fmla="*/ 75761 w 4296262"/>
                  <a:gd name="connsiteY3" fmla="*/ 1945508 h 1945509"/>
                  <a:gd name="connsiteX4" fmla="*/ 0 w 4296262"/>
                  <a:gd name="connsiteY4" fmla="*/ 315304 h 1945509"/>
                  <a:gd name="connsiteX5" fmla="*/ 2120415 w 4296262"/>
                  <a:gd name="connsiteY5" fmla="*/ 251450 h 1945509"/>
                  <a:gd name="connsiteX6" fmla="*/ 2159785 w 4296262"/>
                  <a:gd name="connsiteY6" fmla="*/ 258435 h 1945509"/>
                  <a:gd name="connsiteX7" fmla="*/ 3984775 w 4296262"/>
                  <a:gd name="connsiteY7" fmla="*/ 1260 h 1945509"/>
                  <a:gd name="connsiteX8" fmla="*/ 4033670 w 4296262"/>
                  <a:gd name="connsiteY8" fmla="*/ 34280 h 1945509"/>
                  <a:gd name="connsiteX9" fmla="*/ 4294020 w 4296262"/>
                  <a:gd name="connsiteY9" fmla="*/ 1142990 h 1945509"/>
                  <a:gd name="connsiteX0" fmla="*/ 4294020 w 4296262"/>
                  <a:gd name="connsiteY0" fmla="*/ 1142990 h 1945507"/>
                  <a:gd name="connsiteX1" fmla="*/ 4271795 w 4296262"/>
                  <a:gd name="connsiteY1" fmla="*/ 1176010 h 1945507"/>
                  <a:gd name="connsiteX2" fmla="*/ 2145180 w 4296262"/>
                  <a:gd name="connsiteY2" fmla="*/ 1468110 h 1945507"/>
                  <a:gd name="connsiteX3" fmla="*/ 75761 w 4296262"/>
                  <a:gd name="connsiteY3" fmla="*/ 1945508 h 1945507"/>
                  <a:gd name="connsiteX4" fmla="*/ 0 w 4296262"/>
                  <a:gd name="connsiteY4" fmla="*/ 315304 h 1945507"/>
                  <a:gd name="connsiteX5" fmla="*/ 2159785 w 4296262"/>
                  <a:gd name="connsiteY5" fmla="*/ 258435 h 1945507"/>
                  <a:gd name="connsiteX6" fmla="*/ 3984775 w 4296262"/>
                  <a:gd name="connsiteY6" fmla="*/ 1260 h 1945507"/>
                  <a:gd name="connsiteX7" fmla="*/ 4033670 w 4296262"/>
                  <a:gd name="connsiteY7" fmla="*/ 34280 h 1945507"/>
                  <a:gd name="connsiteX8" fmla="*/ 4294020 w 4296262"/>
                  <a:gd name="connsiteY8" fmla="*/ 1142990 h 1945507"/>
                  <a:gd name="connsiteX0" fmla="*/ 4294020 w 4296262"/>
                  <a:gd name="connsiteY0" fmla="*/ 1142990 h 1945509"/>
                  <a:gd name="connsiteX1" fmla="*/ 4271795 w 4296262"/>
                  <a:gd name="connsiteY1" fmla="*/ 1176010 h 1945509"/>
                  <a:gd name="connsiteX2" fmla="*/ 2145180 w 4296262"/>
                  <a:gd name="connsiteY2" fmla="*/ 1468110 h 1945509"/>
                  <a:gd name="connsiteX3" fmla="*/ 75761 w 4296262"/>
                  <a:gd name="connsiteY3" fmla="*/ 1945508 h 1945509"/>
                  <a:gd name="connsiteX4" fmla="*/ 0 w 4296262"/>
                  <a:gd name="connsiteY4" fmla="*/ 315304 h 1945509"/>
                  <a:gd name="connsiteX5" fmla="*/ 1205170 w 4296262"/>
                  <a:gd name="connsiteY5" fmla="*/ 303891 h 1945509"/>
                  <a:gd name="connsiteX6" fmla="*/ 3984775 w 4296262"/>
                  <a:gd name="connsiteY6" fmla="*/ 1260 h 1945509"/>
                  <a:gd name="connsiteX7" fmla="*/ 4033670 w 4296262"/>
                  <a:gd name="connsiteY7" fmla="*/ 34280 h 1945509"/>
                  <a:gd name="connsiteX8" fmla="*/ 4294020 w 4296262"/>
                  <a:gd name="connsiteY8" fmla="*/ 1142990 h 1945509"/>
                  <a:gd name="connsiteX0" fmla="*/ 4294020 w 4437181"/>
                  <a:gd name="connsiteY0" fmla="*/ 1142990 h 1945507"/>
                  <a:gd name="connsiteX1" fmla="*/ 4271795 w 4437181"/>
                  <a:gd name="connsiteY1" fmla="*/ 1176010 h 1945507"/>
                  <a:gd name="connsiteX2" fmla="*/ 2160333 w 4437181"/>
                  <a:gd name="connsiteY2" fmla="*/ 1619637 h 1945507"/>
                  <a:gd name="connsiteX3" fmla="*/ 75761 w 4437181"/>
                  <a:gd name="connsiteY3" fmla="*/ 1945508 h 1945507"/>
                  <a:gd name="connsiteX4" fmla="*/ 0 w 4437181"/>
                  <a:gd name="connsiteY4" fmla="*/ 315304 h 1945507"/>
                  <a:gd name="connsiteX5" fmla="*/ 1205170 w 4437181"/>
                  <a:gd name="connsiteY5" fmla="*/ 303891 h 1945507"/>
                  <a:gd name="connsiteX6" fmla="*/ 3984775 w 4437181"/>
                  <a:gd name="connsiteY6" fmla="*/ 1260 h 1945507"/>
                  <a:gd name="connsiteX7" fmla="*/ 4033670 w 4437181"/>
                  <a:gd name="connsiteY7" fmla="*/ 34280 h 1945507"/>
                  <a:gd name="connsiteX8" fmla="*/ 4294020 w 4437181"/>
                  <a:gd name="connsiteY8" fmla="*/ 1142990 h 1945507"/>
                  <a:gd name="connsiteX0" fmla="*/ 4294020 w 4488736"/>
                  <a:gd name="connsiteY0" fmla="*/ 1142990 h 1945509"/>
                  <a:gd name="connsiteX1" fmla="*/ 4271795 w 4488736"/>
                  <a:gd name="connsiteY1" fmla="*/ 1176010 h 1945509"/>
                  <a:gd name="connsiteX2" fmla="*/ 1463314 w 4488736"/>
                  <a:gd name="connsiteY2" fmla="*/ 1831773 h 1945509"/>
                  <a:gd name="connsiteX3" fmla="*/ 75761 w 4488736"/>
                  <a:gd name="connsiteY3" fmla="*/ 1945508 h 1945509"/>
                  <a:gd name="connsiteX4" fmla="*/ 0 w 4488736"/>
                  <a:gd name="connsiteY4" fmla="*/ 315304 h 1945509"/>
                  <a:gd name="connsiteX5" fmla="*/ 1205170 w 4488736"/>
                  <a:gd name="connsiteY5" fmla="*/ 303891 h 1945509"/>
                  <a:gd name="connsiteX6" fmla="*/ 3984775 w 4488736"/>
                  <a:gd name="connsiteY6" fmla="*/ 1260 h 1945509"/>
                  <a:gd name="connsiteX7" fmla="*/ 4033670 w 4488736"/>
                  <a:gd name="connsiteY7" fmla="*/ 34280 h 1945509"/>
                  <a:gd name="connsiteX8" fmla="*/ 4294020 w 4488736"/>
                  <a:gd name="connsiteY8" fmla="*/ 1142990 h 1945509"/>
                  <a:gd name="connsiteX0" fmla="*/ 4294020 w 4488734"/>
                  <a:gd name="connsiteY0" fmla="*/ 1142990 h 1945507"/>
                  <a:gd name="connsiteX1" fmla="*/ 4271795 w 4488734"/>
                  <a:gd name="connsiteY1" fmla="*/ 1176010 h 1945507"/>
                  <a:gd name="connsiteX2" fmla="*/ 1463314 w 4488734"/>
                  <a:gd name="connsiteY2" fmla="*/ 1831773 h 1945507"/>
                  <a:gd name="connsiteX3" fmla="*/ 75761 w 4488734"/>
                  <a:gd name="connsiteY3" fmla="*/ 1945508 h 1945507"/>
                  <a:gd name="connsiteX4" fmla="*/ 0 w 4488734"/>
                  <a:gd name="connsiteY4" fmla="*/ 315304 h 1945507"/>
                  <a:gd name="connsiteX5" fmla="*/ 1280933 w 4488734"/>
                  <a:gd name="connsiteY5" fmla="*/ 561486 h 1945507"/>
                  <a:gd name="connsiteX6" fmla="*/ 3984775 w 4488734"/>
                  <a:gd name="connsiteY6" fmla="*/ 1260 h 1945507"/>
                  <a:gd name="connsiteX7" fmla="*/ 4033670 w 4488734"/>
                  <a:gd name="connsiteY7" fmla="*/ 34280 h 1945507"/>
                  <a:gd name="connsiteX8" fmla="*/ 4294020 w 4488734"/>
                  <a:gd name="connsiteY8" fmla="*/ 1142990 h 1945507"/>
                  <a:gd name="connsiteX0" fmla="*/ 4339478 w 4505401"/>
                  <a:gd name="connsiteY0" fmla="*/ 1142990 h 1945509"/>
                  <a:gd name="connsiteX1" fmla="*/ 4271795 w 4505401"/>
                  <a:gd name="connsiteY1" fmla="*/ 1176010 h 1945509"/>
                  <a:gd name="connsiteX2" fmla="*/ 1463314 w 4505401"/>
                  <a:gd name="connsiteY2" fmla="*/ 1831773 h 1945509"/>
                  <a:gd name="connsiteX3" fmla="*/ 75761 w 4505401"/>
                  <a:gd name="connsiteY3" fmla="*/ 1945508 h 1945509"/>
                  <a:gd name="connsiteX4" fmla="*/ 0 w 4505401"/>
                  <a:gd name="connsiteY4" fmla="*/ 315304 h 1945509"/>
                  <a:gd name="connsiteX5" fmla="*/ 1280933 w 4505401"/>
                  <a:gd name="connsiteY5" fmla="*/ 561486 h 1945509"/>
                  <a:gd name="connsiteX6" fmla="*/ 3984775 w 4505401"/>
                  <a:gd name="connsiteY6" fmla="*/ 1260 h 1945509"/>
                  <a:gd name="connsiteX7" fmla="*/ 4033670 w 4505401"/>
                  <a:gd name="connsiteY7" fmla="*/ 34280 h 1945509"/>
                  <a:gd name="connsiteX8" fmla="*/ 4339478 w 4505401"/>
                  <a:gd name="connsiteY8" fmla="*/ 1142990 h 1945509"/>
                  <a:gd name="connsiteX0" fmla="*/ 4339478 w 4339478"/>
                  <a:gd name="connsiteY0" fmla="*/ 1142990 h 1945507"/>
                  <a:gd name="connsiteX1" fmla="*/ 1463314 w 4339478"/>
                  <a:gd name="connsiteY1" fmla="*/ 1831773 h 1945507"/>
                  <a:gd name="connsiteX2" fmla="*/ 75761 w 4339478"/>
                  <a:gd name="connsiteY2" fmla="*/ 1945508 h 1945507"/>
                  <a:gd name="connsiteX3" fmla="*/ 0 w 4339478"/>
                  <a:gd name="connsiteY3" fmla="*/ 315304 h 1945507"/>
                  <a:gd name="connsiteX4" fmla="*/ 1280933 w 4339478"/>
                  <a:gd name="connsiteY4" fmla="*/ 561486 h 1945507"/>
                  <a:gd name="connsiteX5" fmla="*/ 3984775 w 4339478"/>
                  <a:gd name="connsiteY5" fmla="*/ 1260 h 1945507"/>
                  <a:gd name="connsiteX6" fmla="*/ 4033670 w 4339478"/>
                  <a:gd name="connsiteY6" fmla="*/ 34280 h 1945507"/>
                  <a:gd name="connsiteX7" fmla="*/ 4339478 w 4339478"/>
                  <a:gd name="connsiteY7" fmla="*/ 1142990 h 1945507"/>
                  <a:gd name="connsiteX0" fmla="*/ 4339478 w 4339478"/>
                  <a:gd name="connsiteY0" fmla="*/ 1142990 h 1945509"/>
                  <a:gd name="connsiteX1" fmla="*/ 1463314 w 4339478"/>
                  <a:gd name="connsiteY1" fmla="*/ 1831773 h 1945509"/>
                  <a:gd name="connsiteX2" fmla="*/ 75761 w 4339478"/>
                  <a:gd name="connsiteY2" fmla="*/ 1945508 h 1945509"/>
                  <a:gd name="connsiteX3" fmla="*/ 0 w 4339478"/>
                  <a:gd name="connsiteY3" fmla="*/ 315304 h 1945509"/>
                  <a:gd name="connsiteX4" fmla="*/ 1280933 w 4339478"/>
                  <a:gd name="connsiteY4" fmla="*/ 561486 h 1945509"/>
                  <a:gd name="connsiteX5" fmla="*/ 3984775 w 4339478"/>
                  <a:gd name="connsiteY5" fmla="*/ 1260 h 1945509"/>
                  <a:gd name="connsiteX6" fmla="*/ 4033670 w 4339478"/>
                  <a:gd name="connsiteY6" fmla="*/ 34280 h 1945509"/>
                  <a:gd name="connsiteX7" fmla="*/ 4339478 w 4339478"/>
                  <a:gd name="connsiteY7" fmla="*/ 1142990 h 1945509"/>
                  <a:gd name="connsiteX0" fmla="*/ 4339478 w 4547782"/>
                  <a:gd name="connsiteY0" fmla="*/ 1141730 h 1944247"/>
                  <a:gd name="connsiteX1" fmla="*/ 1463314 w 4547782"/>
                  <a:gd name="connsiteY1" fmla="*/ 1830513 h 1944247"/>
                  <a:gd name="connsiteX2" fmla="*/ 75761 w 4547782"/>
                  <a:gd name="connsiteY2" fmla="*/ 1944248 h 1944247"/>
                  <a:gd name="connsiteX3" fmla="*/ 0 w 4547782"/>
                  <a:gd name="connsiteY3" fmla="*/ 314044 h 1944247"/>
                  <a:gd name="connsiteX4" fmla="*/ 1280933 w 4547782"/>
                  <a:gd name="connsiteY4" fmla="*/ 560226 h 1944247"/>
                  <a:gd name="connsiteX5" fmla="*/ 3984775 w 4547782"/>
                  <a:gd name="connsiteY5" fmla="*/ 0 h 1944247"/>
                  <a:gd name="connsiteX6" fmla="*/ 4339478 w 4547782"/>
                  <a:gd name="connsiteY6" fmla="*/ 1141730 h 1944247"/>
                  <a:gd name="connsiteX0" fmla="*/ 4339478 w 4474186"/>
                  <a:gd name="connsiteY0" fmla="*/ 1141730 h 1944249"/>
                  <a:gd name="connsiteX1" fmla="*/ 1463314 w 4474186"/>
                  <a:gd name="connsiteY1" fmla="*/ 1830513 h 1944249"/>
                  <a:gd name="connsiteX2" fmla="*/ 75761 w 4474186"/>
                  <a:gd name="connsiteY2" fmla="*/ 1944248 h 1944249"/>
                  <a:gd name="connsiteX3" fmla="*/ 0 w 4474186"/>
                  <a:gd name="connsiteY3" fmla="*/ 314044 h 1944249"/>
                  <a:gd name="connsiteX4" fmla="*/ 1280933 w 4474186"/>
                  <a:gd name="connsiteY4" fmla="*/ 560226 h 1944249"/>
                  <a:gd name="connsiteX5" fmla="*/ 3984775 w 4474186"/>
                  <a:gd name="connsiteY5" fmla="*/ 0 h 1944249"/>
                  <a:gd name="connsiteX6" fmla="*/ 4339478 w 4474186"/>
                  <a:gd name="connsiteY6" fmla="*/ 1141730 h 1944249"/>
                  <a:gd name="connsiteX0" fmla="*/ 4339478 w 4339478"/>
                  <a:gd name="connsiteY0" fmla="*/ 1141730 h 1944247"/>
                  <a:gd name="connsiteX1" fmla="*/ 1463314 w 4339478"/>
                  <a:gd name="connsiteY1" fmla="*/ 1830513 h 1944247"/>
                  <a:gd name="connsiteX2" fmla="*/ 75761 w 4339478"/>
                  <a:gd name="connsiteY2" fmla="*/ 1944248 h 1944247"/>
                  <a:gd name="connsiteX3" fmla="*/ 0 w 4339478"/>
                  <a:gd name="connsiteY3" fmla="*/ 314044 h 1944247"/>
                  <a:gd name="connsiteX4" fmla="*/ 1280933 w 4339478"/>
                  <a:gd name="connsiteY4" fmla="*/ 560226 h 1944247"/>
                  <a:gd name="connsiteX5" fmla="*/ 3984775 w 4339478"/>
                  <a:gd name="connsiteY5" fmla="*/ 0 h 1944247"/>
                  <a:gd name="connsiteX6" fmla="*/ 4339478 w 4339478"/>
                  <a:gd name="connsiteY6" fmla="*/ 1141730 h 1944247"/>
                  <a:gd name="connsiteX0" fmla="*/ 4339478 w 4339478"/>
                  <a:gd name="connsiteY0" fmla="*/ 1217494 h 1944249"/>
                  <a:gd name="connsiteX1" fmla="*/ 1463314 w 4339478"/>
                  <a:gd name="connsiteY1" fmla="*/ 1830513 h 1944249"/>
                  <a:gd name="connsiteX2" fmla="*/ 75761 w 4339478"/>
                  <a:gd name="connsiteY2" fmla="*/ 1944248 h 1944249"/>
                  <a:gd name="connsiteX3" fmla="*/ 0 w 4339478"/>
                  <a:gd name="connsiteY3" fmla="*/ 314044 h 1944249"/>
                  <a:gd name="connsiteX4" fmla="*/ 1280933 w 4339478"/>
                  <a:gd name="connsiteY4" fmla="*/ 560226 h 1944249"/>
                  <a:gd name="connsiteX5" fmla="*/ 3984775 w 4339478"/>
                  <a:gd name="connsiteY5" fmla="*/ 0 h 1944249"/>
                  <a:gd name="connsiteX6" fmla="*/ 4339478 w 4339478"/>
                  <a:gd name="connsiteY6" fmla="*/ 1217494 h 1944249"/>
                  <a:gd name="connsiteX0" fmla="*/ 4339478 w 4339478"/>
                  <a:gd name="connsiteY0" fmla="*/ 1217494 h 1944247"/>
                  <a:gd name="connsiteX1" fmla="*/ 1463314 w 4339478"/>
                  <a:gd name="connsiteY1" fmla="*/ 1830513 h 1944247"/>
                  <a:gd name="connsiteX2" fmla="*/ 75761 w 4339478"/>
                  <a:gd name="connsiteY2" fmla="*/ 1944248 h 1944247"/>
                  <a:gd name="connsiteX3" fmla="*/ 0 w 4339478"/>
                  <a:gd name="connsiteY3" fmla="*/ 314044 h 1944247"/>
                  <a:gd name="connsiteX4" fmla="*/ 1280933 w 4339478"/>
                  <a:gd name="connsiteY4" fmla="*/ 560226 h 1944247"/>
                  <a:gd name="connsiteX5" fmla="*/ 3984775 w 4339478"/>
                  <a:gd name="connsiteY5" fmla="*/ 0 h 1944247"/>
                  <a:gd name="connsiteX6" fmla="*/ 4339478 w 4339478"/>
                  <a:gd name="connsiteY6" fmla="*/ 1217494 h 1944247"/>
                  <a:gd name="connsiteX0" fmla="*/ 4339478 w 4339478"/>
                  <a:gd name="connsiteY0" fmla="*/ 1217494 h 1883639"/>
                  <a:gd name="connsiteX1" fmla="*/ 1463314 w 4339478"/>
                  <a:gd name="connsiteY1" fmla="*/ 1830513 h 1883639"/>
                  <a:gd name="connsiteX2" fmla="*/ 45455 w 4339478"/>
                  <a:gd name="connsiteY2" fmla="*/ 1883639 h 1883639"/>
                  <a:gd name="connsiteX3" fmla="*/ 0 w 4339478"/>
                  <a:gd name="connsiteY3" fmla="*/ 314044 h 1883639"/>
                  <a:gd name="connsiteX4" fmla="*/ 1280933 w 4339478"/>
                  <a:gd name="connsiteY4" fmla="*/ 560226 h 1883639"/>
                  <a:gd name="connsiteX5" fmla="*/ 3984775 w 4339478"/>
                  <a:gd name="connsiteY5" fmla="*/ 0 h 1883639"/>
                  <a:gd name="connsiteX6" fmla="*/ 4339478 w 4339478"/>
                  <a:gd name="connsiteY6" fmla="*/ 1217494 h 1883639"/>
                  <a:gd name="connsiteX0" fmla="*/ 4430394 w 4430394"/>
                  <a:gd name="connsiteY0" fmla="*/ 1217494 h 1883639"/>
                  <a:gd name="connsiteX1" fmla="*/ 1554230 w 4430394"/>
                  <a:gd name="connsiteY1" fmla="*/ 1830513 h 1883639"/>
                  <a:gd name="connsiteX2" fmla="*/ 136371 w 4430394"/>
                  <a:gd name="connsiteY2" fmla="*/ 1883639 h 1883639"/>
                  <a:gd name="connsiteX3" fmla="*/ 0 w 4430394"/>
                  <a:gd name="connsiteY3" fmla="*/ 253435 h 1883639"/>
                  <a:gd name="connsiteX4" fmla="*/ 1371849 w 4430394"/>
                  <a:gd name="connsiteY4" fmla="*/ 560226 h 1883639"/>
                  <a:gd name="connsiteX5" fmla="*/ 4075691 w 4430394"/>
                  <a:gd name="connsiteY5" fmla="*/ 0 h 1883639"/>
                  <a:gd name="connsiteX6" fmla="*/ 4430394 w 4430394"/>
                  <a:gd name="connsiteY6" fmla="*/ 1217494 h 1883639"/>
                  <a:gd name="connsiteX0" fmla="*/ 4430394 w 4430394"/>
                  <a:gd name="connsiteY0" fmla="*/ 1217494 h 1860468"/>
                  <a:gd name="connsiteX1" fmla="*/ 1554230 w 4430394"/>
                  <a:gd name="connsiteY1" fmla="*/ 1830513 h 1860468"/>
                  <a:gd name="connsiteX2" fmla="*/ 60608 w 4430394"/>
                  <a:gd name="connsiteY2" fmla="*/ 1838181 h 1860468"/>
                  <a:gd name="connsiteX3" fmla="*/ 0 w 4430394"/>
                  <a:gd name="connsiteY3" fmla="*/ 253435 h 1860468"/>
                  <a:gd name="connsiteX4" fmla="*/ 1371849 w 4430394"/>
                  <a:gd name="connsiteY4" fmla="*/ 560226 h 1860468"/>
                  <a:gd name="connsiteX5" fmla="*/ 4075691 w 4430394"/>
                  <a:gd name="connsiteY5" fmla="*/ 0 h 1860468"/>
                  <a:gd name="connsiteX6" fmla="*/ 4430394 w 4430394"/>
                  <a:gd name="connsiteY6" fmla="*/ 1217494 h 1860468"/>
                  <a:gd name="connsiteX0" fmla="*/ 4430394 w 4430394"/>
                  <a:gd name="connsiteY0" fmla="*/ 1217494 h 1885235"/>
                  <a:gd name="connsiteX1" fmla="*/ 1554230 w 4430394"/>
                  <a:gd name="connsiteY1" fmla="*/ 1830513 h 1885235"/>
                  <a:gd name="connsiteX2" fmla="*/ 60608 w 4430394"/>
                  <a:gd name="connsiteY2" fmla="*/ 1838181 h 1885235"/>
                  <a:gd name="connsiteX3" fmla="*/ 0 w 4430394"/>
                  <a:gd name="connsiteY3" fmla="*/ 253435 h 1885235"/>
                  <a:gd name="connsiteX4" fmla="*/ 1371849 w 4430394"/>
                  <a:gd name="connsiteY4" fmla="*/ 560226 h 1885235"/>
                  <a:gd name="connsiteX5" fmla="*/ 4075691 w 4430394"/>
                  <a:gd name="connsiteY5" fmla="*/ 0 h 1885235"/>
                  <a:gd name="connsiteX6" fmla="*/ 4430394 w 4430394"/>
                  <a:gd name="connsiteY6" fmla="*/ 1217494 h 1885235"/>
                  <a:gd name="connsiteX0" fmla="*/ 4430394 w 4430394"/>
                  <a:gd name="connsiteY0" fmla="*/ 1217494 h 1885235"/>
                  <a:gd name="connsiteX1" fmla="*/ 1554230 w 4430394"/>
                  <a:gd name="connsiteY1" fmla="*/ 1830513 h 1885235"/>
                  <a:gd name="connsiteX2" fmla="*/ 60608 w 4430394"/>
                  <a:gd name="connsiteY2" fmla="*/ 1838181 h 1885235"/>
                  <a:gd name="connsiteX3" fmla="*/ 0 w 4430394"/>
                  <a:gd name="connsiteY3" fmla="*/ 253435 h 1885235"/>
                  <a:gd name="connsiteX4" fmla="*/ 1371849 w 4430394"/>
                  <a:gd name="connsiteY4" fmla="*/ 560226 h 1885235"/>
                  <a:gd name="connsiteX5" fmla="*/ 4075691 w 4430394"/>
                  <a:gd name="connsiteY5" fmla="*/ 0 h 1885235"/>
                  <a:gd name="connsiteX6" fmla="*/ 4430394 w 4430394"/>
                  <a:gd name="connsiteY6" fmla="*/ 1217494 h 1885235"/>
                  <a:gd name="connsiteX0" fmla="*/ 4430394 w 4430394"/>
                  <a:gd name="connsiteY0" fmla="*/ 1217494 h 1885235"/>
                  <a:gd name="connsiteX1" fmla="*/ 1554230 w 4430394"/>
                  <a:gd name="connsiteY1" fmla="*/ 1830513 h 1885235"/>
                  <a:gd name="connsiteX2" fmla="*/ 60608 w 4430394"/>
                  <a:gd name="connsiteY2" fmla="*/ 1838181 h 1885235"/>
                  <a:gd name="connsiteX3" fmla="*/ 0 w 4430394"/>
                  <a:gd name="connsiteY3" fmla="*/ 253435 h 1885235"/>
                  <a:gd name="connsiteX4" fmla="*/ 1371849 w 4430394"/>
                  <a:gd name="connsiteY4" fmla="*/ 560226 h 1885235"/>
                  <a:gd name="connsiteX5" fmla="*/ 4075691 w 4430394"/>
                  <a:gd name="connsiteY5" fmla="*/ 0 h 1885235"/>
                  <a:gd name="connsiteX6" fmla="*/ 4430394 w 4430394"/>
                  <a:gd name="connsiteY6" fmla="*/ 1217494 h 1885235"/>
                  <a:gd name="connsiteX0" fmla="*/ 4430394 w 4430394"/>
                  <a:gd name="connsiteY0" fmla="*/ 1217494 h 1885235"/>
                  <a:gd name="connsiteX1" fmla="*/ 1554230 w 4430394"/>
                  <a:gd name="connsiteY1" fmla="*/ 1830513 h 1885235"/>
                  <a:gd name="connsiteX2" fmla="*/ 60608 w 4430394"/>
                  <a:gd name="connsiteY2" fmla="*/ 1838181 h 1885235"/>
                  <a:gd name="connsiteX3" fmla="*/ 0 w 4430394"/>
                  <a:gd name="connsiteY3" fmla="*/ 253435 h 1885235"/>
                  <a:gd name="connsiteX4" fmla="*/ 1341545 w 4430394"/>
                  <a:gd name="connsiteY4" fmla="*/ 529920 h 1885235"/>
                  <a:gd name="connsiteX5" fmla="*/ 4075691 w 4430394"/>
                  <a:gd name="connsiteY5" fmla="*/ 0 h 1885235"/>
                  <a:gd name="connsiteX6" fmla="*/ 4430394 w 4430394"/>
                  <a:gd name="connsiteY6" fmla="*/ 1217494 h 1885235"/>
                  <a:gd name="connsiteX0" fmla="*/ 4430394 w 4430394"/>
                  <a:gd name="connsiteY0" fmla="*/ 1217494 h 1885235"/>
                  <a:gd name="connsiteX1" fmla="*/ 1554230 w 4430394"/>
                  <a:gd name="connsiteY1" fmla="*/ 1830513 h 1885235"/>
                  <a:gd name="connsiteX2" fmla="*/ 60608 w 4430394"/>
                  <a:gd name="connsiteY2" fmla="*/ 1838181 h 1885235"/>
                  <a:gd name="connsiteX3" fmla="*/ 0 w 4430394"/>
                  <a:gd name="connsiteY3" fmla="*/ 253435 h 1885235"/>
                  <a:gd name="connsiteX4" fmla="*/ 1341545 w 4430394"/>
                  <a:gd name="connsiteY4" fmla="*/ 529920 h 1885235"/>
                  <a:gd name="connsiteX5" fmla="*/ 4075691 w 4430394"/>
                  <a:gd name="connsiteY5" fmla="*/ 0 h 1885235"/>
                  <a:gd name="connsiteX6" fmla="*/ 4430394 w 4430394"/>
                  <a:gd name="connsiteY6" fmla="*/ 1217494 h 18852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30394" h="1885235">
                    <a:moveTo>
                      <a:pt x="4430394" y="1217494"/>
                    </a:moveTo>
                    <a:cubicBezTo>
                      <a:pt x="3798014" y="1371053"/>
                      <a:pt x="2282528" y="1727065"/>
                      <a:pt x="1554230" y="1830513"/>
                    </a:cubicBezTo>
                    <a:cubicBezTo>
                      <a:pt x="825932" y="1933961"/>
                      <a:pt x="781799" y="1863636"/>
                      <a:pt x="60608" y="1838181"/>
                    </a:cubicBezTo>
                    <a:cubicBezTo>
                      <a:pt x="60608" y="1395586"/>
                      <a:pt x="0" y="696030"/>
                      <a:pt x="0" y="253435"/>
                    </a:cubicBezTo>
                    <a:cubicBezTo>
                      <a:pt x="563350" y="431461"/>
                      <a:pt x="874399" y="587312"/>
                      <a:pt x="1341545" y="529920"/>
                    </a:cubicBezTo>
                    <a:cubicBezTo>
                      <a:pt x="2017060" y="446928"/>
                      <a:pt x="3174410" y="186742"/>
                      <a:pt x="4075691" y="0"/>
                    </a:cubicBezTo>
                    <a:cubicBezTo>
                      <a:pt x="4161176" y="202986"/>
                      <a:pt x="4289992" y="851799"/>
                      <a:pt x="4430394" y="1217494"/>
                    </a:cubicBezTo>
                    <a:close/>
                  </a:path>
                </a:pathLst>
              </a:custGeom>
              <a:solidFill>
                <a:schemeClr val="tx1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4" name="Freeform: Shape 30">
                <a:extLst>
                  <a:ext uri="{FF2B5EF4-FFF2-40B4-BE49-F238E27FC236}">
                    <a16:creationId xmlns:a16="http://schemas.microsoft.com/office/drawing/2014/main" id="{405E1898-40A8-4151-AB53-1B3B3D675BFD}"/>
                  </a:ext>
                </a:extLst>
              </p:cNvPr>
              <p:cNvSpPr/>
              <p:nvPr/>
            </p:nvSpPr>
            <p:spPr>
              <a:xfrm>
                <a:off x="2072049" y="1548321"/>
                <a:ext cx="2118232" cy="2929890"/>
              </a:xfrm>
              <a:custGeom>
                <a:avLst/>
                <a:gdLst>
                  <a:gd name="connsiteX0" fmla="*/ 51634 w 2717800"/>
                  <a:gd name="connsiteY0" fmla="*/ 3644051 h 3759200"/>
                  <a:gd name="connsiteX1" fmla="*/ 199 w 2717800"/>
                  <a:gd name="connsiteY1" fmla="*/ 3565311 h 3759200"/>
                  <a:gd name="connsiteX2" fmla="*/ 100529 w 2717800"/>
                  <a:gd name="connsiteY2" fmla="*/ 3463711 h 3759200"/>
                  <a:gd name="connsiteX3" fmla="*/ 296744 w 2717800"/>
                  <a:gd name="connsiteY3" fmla="*/ 3277021 h 3759200"/>
                  <a:gd name="connsiteX4" fmla="*/ 351354 w 2717800"/>
                  <a:gd name="connsiteY4" fmla="*/ 2962696 h 3759200"/>
                  <a:gd name="connsiteX5" fmla="*/ 392629 w 2717800"/>
                  <a:gd name="connsiteY5" fmla="*/ 2273086 h 3759200"/>
                  <a:gd name="connsiteX6" fmla="*/ 535504 w 2717800"/>
                  <a:gd name="connsiteY6" fmla="*/ 1337731 h 3759200"/>
                  <a:gd name="connsiteX7" fmla="*/ 727909 w 2717800"/>
                  <a:gd name="connsiteY7" fmla="*/ 1073571 h 3759200"/>
                  <a:gd name="connsiteX8" fmla="*/ 1072714 w 2717800"/>
                  <a:gd name="connsiteY8" fmla="*/ 882436 h 3759200"/>
                  <a:gd name="connsiteX9" fmla="*/ 1115259 w 2717800"/>
                  <a:gd name="connsiteY9" fmla="*/ 744006 h 3759200"/>
                  <a:gd name="connsiteX10" fmla="*/ 734894 w 2717800"/>
                  <a:gd name="connsiteY10" fmla="*/ 345861 h 3759200"/>
                  <a:gd name="connsiteX11" fmla="*/ 756484 w 2717800"/>
                  <a:gd name="connsiteY11" fmla="*/ 262676 h 3759200"/>
                  <a:gd name="connsiteX12" fmla="*/ 1040964 w 2717800"/>
                  <a:gd name="connsiteY12" fmla="*/ 11851 h 3759200"/>
                  <a:gd name="connsiteX13" fmla="*/ 1202254 w 2717800"/>
                  <a:gd name="connsiteY13" fmla="*/ 13756 h 3759200"/>
                  <a:gd name="connsiteX14" fmla="*/ 1901389 w 2717800"/>
                  <a:gd name="connsiteY14" fmla="*/ 211241 h 3759200"/>
                  <a:gd name="connsiteX15" fmla="*/ 1930599 w 2717800"/>
                  <a:gd name="connsiteY15" fmla="*/ 332526 h 3759200"/>
                  <a:gd name="connsiteX16" fmla="*/ 1645484 w 2717800"/>
                  <a:gd name="connsiteY16" fmla="*/ 708446 h 3759200"/>
                  <a:gd name="connsiteX17" fmla="*/ 1705809 w 2717800"/>
                  <a:gd name="connsiteY17" fmla="*/ 874181 h 3759200"/>
                  <a:gd name="connsiteX18" fmla="*/ 1963619 w 2717800"/>
                  <a:gd name="connsiteY18" fmla="*/ 1041821 h 3759200"/>
                  <a:gd name="connsiteX19" fmla="*/ 2248734 w 2717800"/>
                  <a:gd name="connsiteY19" fmla="*/ 1262166 h 3759200"/>
                  <a:gd name="connsiteX20" fmla="*/ 2345254 w 2717800"/>
                  <a:gd name="connsiteY20" fmla="*/ 1399326 h 3759200"/>
                  <a:gd name="connsiteX21" fmla="*/ 2420819 w 2717800"/>
                  <a:gd name="connsiteY21" fmla="*/ 1751751 h 3759200"/>
                  <a:gd name="connsiteX22" fmla="*/ 2433519 w 2717800"/>
                  <a:gd name="connsiteY22" fmla="*/ 2052741 h 3759200"/>
                  <a:gd name="connsiteX23" fmla="*/ 2454474 w 2717800"/>
                  <a:gd name="connsiteY23" fmla="*/ 2607096 h 3759200"/>
                  <a:gd name="connsiteX24" fmla="*/ 2552899 w 2717800"/>
                  <a:gd name="connsiteY24" fmla="*/ 3312581 h 3759200"/>
                  <a:gd name="connsiteX25" fmla="*/ 2708474 w 2717800"/>
                  <a:gd name="connsiteY25" fmla="*/ 3703106 h 3759200"/>
                  <a:gd name="connsiteX26" fmla="*/ 2684344 w 2717800"/>
                  <a:gd name="connsiteY26" fmla="*/ 3761526 h 3759200"/>
                  <a:gd name="connsiteX27" fmla="*/ 2213174 w 2717800"/>
                  <a:gd name="connsiteY27" fmla="*/ 3743111 h 3759200"/>
                  <a:gd name="connsiteX28" fmla="*/ 51634 w 2717800"/>
                  <a:gd name="connsiteY28" fmla="*/ 3644051 h 375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717800" h="3759200">
                    <a:moveTo>
                      <a:pt x="51634" y="3644051"/>
                    </a:moveTo>
                    <a:cubicBezTo>
                      <a:pt x="32584" y="3637701"/>
                      <a:pt x="-2976" y="3585631"/>
                      <a:pt x="199" y="3565311"/>
                    </a:cubicBezTo>
                    <a:cubicBezTo>
                      <a:pt x="10359" y="3508796"/>
                      <a:pt x="39569" y="3471331"/>
                      <a:pt x="100529" y="3463711"/>
                    </a:cubicBezTo>
                    <a:cubicBezTo>
                      <a:pt x="211654" y="3449741"/>
                      <a:pt x="264994" y="3374176"/>
                      <a:pt x="296744" y="3277021"/>
                    </a:cubicBezTo>
                    <a:cubicBezTo>
                      <a:pt x="329764" y="3174786"/>
                      <a:pt x="344369" y="3069376"/>
                      <a:pt x="351354" y="2962696"/>
                    </a:cubicBezTo>
                    <a:cubicBezTo>
                      <a:pt x="367229" y="2732826"/>
                      <a:pt x="376754" y="2502956"/>
                      <a:pt x="392629" y="2273086"/>
                    </a:cubicBezTo>
                    <a:cubicBezTo>
                      <a:pt x="400884" y="2154976"/>
                      <a:pt x="491689" y="1437426"/>
                      <a:pt x="535504" y="1337731"/>
                    </a:cubicBezTo>
                    <a:cubicBezTo>
                      <a:pt x="580589" y="1236131"/>
                      <a:pt x="644724" y="1148501"/>
                      <a:pt x="727909" y="1073571"/>
                    </a:cubicBezTo>
                    <a:cubicBezTo>
                      <a:pt x="828874" y="983401"/>
                      <a:pt x="952064" y="935776"/>
                      <a:pt x="1072714" y="882436"/>
                    </a:cubicBezTo>
                    <a:cubicBezTo>
                      <a:pt x="1155264" y="846241"/>
                      <a:pt x="1164789" y="818936"/>
                      <a:pt x="1115259" y="744006"/>
                    </a:cubicBezTo>
                    <a:cubicBezTo>
                      <a:pt x="1104464" y="728131"/>
                      <a:pt x="743784" y="361736"/>
                      <a:pt x="734894" y="345861"/>
                    </a:cubicBezTo>
                    <a:cubicBezTo>
                      <a:pt x="712034" y="305221"/>
                      <a:pt x="716479" y="286171"/>
                      <a:pt x="756484" y="262676"/>
                    </a:cubicBezTo>
                    <a:cubicBezTo>
                      <a:pt x="993974" y="158536"/>
                      <a:pt x="976829" y="25186"/>
                      <a:pt x="1040964" y="11851"/>
                    </a:cubicBezTo>
                    <a:cubicBezTo>
                      <a:pt x="1094939" y="1056"/>
                      <a:pt x="1135579" y="-9104"/>
                      <a:pt x="1202254" y="13756"/>
                    </a:cubicBezTo>
                    <a:cubicBezTo>
                      <a:pt x="1432124" y="84241"/>
                      <a:pt x="1762324" y="92496"/>
                      <a:pt x="1901389" y="211241"/>
                    </a:cubicBezTo>
                    <a:cubicBezTo>
                      <a:pt x="1941394" y="243626"/>
                      <a:pt x="1951554" y="286171"/>
                      <a:pt x="1930599" y="332526"/>
                    </a:cubicBezTo>
                    <a:cubicBezTo>
                      <a:pt x="1914089" y="368721"/>
                      <a:pt x="1686759" y="587796"/>
                      <a:pt x="1645484" y="708446"/>
                    </a:cubicBezTo>
                    <a:cubicBezTo>
                      <a:pt x="1619449" y="780201"/>
                      <a:pt x="1651834" y="832906"/>
                      <a:pt x="1705809" y="874181"/>
                    </a:cubicBezTo>
                    <a:cubicBezTo>
                      <a:pt x="1787724" y="935776"/>
                      <a:pt x="1879164" y="983401"/>
                      <a:pt x="1963619" y="1041821"/>
                    </a:cubicBezTo>
                    <a:cubicBezTo>
                      <a:pt x="2062679" y="1110401"/>
                      <a:pt x="2168724" y="1169456"/>
                      <a:pt x="2248734" y="1262166"/>
                    </a:cubicBezTo>
                    <a:cubicBezTo>
                      <a:pt x="2285564" y="1304711"/>
                      <a:pt x="2319219" y="1349161"/>
                      <a:pt x="2345254" y="1399326"/>
                    </a:cubicBezTo>
                    <a:cubicBezTo>
                      <a:pt x="2354779" y="1417106"/>
                      <a:pt x="2410024" y="1648881"/>
                      <a:pt x="2420819" y="1751751"/>
                    </a:cubicBezTo>
                    <a:cubicBezTo>
                      <a:pt x="2431614" y="1851446"/>
                      <a:pt x="2429074" y="1952411"/>
                      <a:pt x="2433519" y="2052741"/>
                    </a:cubicBezTo>
                    <a:cubicBezTo>
                      <a:pt x="2441774" y="2237526"/>
                      <a:pt x="2442409" y="2422946"/>
                      <a:pt x="2454474" y="2607096"/>
                    </a:cubicBezTo>
                    <a:cubicBezTo>
                      <a:pt x="2470349" y="2844586"/>
                      <a:pt x="2494479" y="3081441"/>
                      <a:pt x="2552899" y="3312581"/>
                    </a:cubicBezTo>
                    <a:cubicBezTo>
                      <a:pt x="2587189" y="3449741"/>
                      <a:pt x="2636084" y="3581186"/>
                      <a:pt x="2708474" y="3703106"/>
                    </a:cubicBezTo>
                    <a:cubicBezTo>
                      <a:pt x="2726889" y="3734221"/>
                      <a:pt x="2719904" y="3752001"/>
                      <a:pt x="2684344" y="3761526"/>
                    </a:cubicBezTo>
                    <a:cubicBezTo>
                      <a:pt x="2657039" y="3769146"/>
                      <a:pt x="2226509" y="3742476"/>
                      <a:pt x="2213174" y="3743111"/>
                    </a:cubicBezTo>
                    <a:cubicBezTo>
                      <a:pt x="2201109" y="3714536"/>
                      <a:pt x="372309" y="3786926"/>
                      <a:pt x="51634" y="364405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5" name="Freeform: Shape 31">
                <a:extLst>
                  <a:ext uri="{FF2B5EF4-FFF2-40B4-BE49-F238E27FC236}">
                    <a16:creationId xmlns:a16="http://schemas.microsoft.com/office/drawing/2014/main" id="{C6A46856-7B28-4F16-8D13-FC16393B6B7A}"/>
                  </a:ext>
                </a:extLst>
              </p:cNvPr>
              <p:cNvSpPr/>
              <p:nvPr/>
            </p:nvSpPr>
            <p:spPr>
              <a:xfrm>
                <a:off x="1941049" y="3888468"/>
                <a:ext cx="1875724" cy="1073962"/>
              </a:xfrm>
              <a:custGeom>
                <a:avLst/>
                <a:gdLst>
                  <a:gd name="connsiteX0" fmla="*/ 2366013 w 2406650"/>
                  <a:gd name="connsiteY0" fmla="*/ 724072 h 1377950"/>
                  <a:gd name="connsiteX1" fmla="*/ 2393953 w 2406650"/>
                  <a:gd name="connsiteY1" fmla="*/ 770427 h 1377950"/>
                  <a:gd name="connsiteX2" fmla="*/ 2252983 w 2406650"/>
                  <a:gd name="connsiteY2" fmla="*/ 897427 h 1377950"/>
                  <a:gd name="connsiteX3" fmla="*/ 2007238 w 2406650"/>
                  <a:gd name="connsiteY3" fmla="*/ 945052 h 1377950"/>
                  <a:gd name="connsiteX4" fmla="*/ 1609093 w 2406650"/>
                  <a:gd name="connsiteY4" fmla="*/ 979342 h 1377950"/>
                  <a:gd name="connsiteX5" fmla="*/ 1481458 w 2406650"/>
                  <a:gd name="connsiteY5" fmla="*/ 1021887 h 1377950"/>
                  <a:gd name="connsiteX6" fmla="*/ 1243333 w 2406650"/>
                  <a:gd name="connsiteY6" fmla="*/ 1092372 h 1377950"/>
                  <a:gd name="connsiteX7" fmla="*/ 619128 w 2406650"/>
                  <a:gd name="connsiteY7" fmla="*/ 1188257 h 1377950"/>
                  <a:gd name="connsiteX8" fmla="*/ 314328 w 2406650"/>
                  <a:gd name="connsiteY8" fmla="*/ 1292397 h 1377950"/>
                  <a:gd name="connsiteX9" fmla="*/ 55248 w 2406650"/>
                  <a:gd name="connsiteY9" fmla="*/ 1378757 h 1377950"/>
                  <a:gd name="connsiteX10" fmla="*/ 3 w 2406650"/>
                  <a:gd name="connsiteY10" fmla="*/ 724072 h 1377950"/>
                  <a:gd name="connsiteX11" fmla="*/ 569598 w 2406650"/>
                  <a:gd name="connsiteY11" fmla="*/ 407207 h 1377950"/>
                  <a:gd name="connsiteX12" fmla="*/ 1016638 w 2406650"/>
                  <a:gd name="connsiteY12" fmla="*/ 294812 h 1377950"/>
                  <a:gd name="connsiteX13" fmla="*/ 1583693 w 2406650"/>
                  <a:gd name="connsiteY13" fmla="*/ 136697 h 1377950"/>
                  <a:gd name="connsiteX14" fmla="*/ 1847218 w 2406650"/>
                  <a:gd name="connsiteY14" fmla="*/ 18587 h 1377950"/>
                  <a:gd name="connsiteX15" fmla="*/ 1971678 w 2406650"/>
                  <a:gd name="connsiteY15" fmla="*/ 172 h 1377950"/>
                  <a:gd name="connsiteX16" fmla="*/ 2097408 w 2406650"/>
                  <a:gd name="connsiteY16" fmla="*/ 75102 h 1377950"/>
                  <a:gd name="connsiteX17" fmla="*/ 2044703 w 2406650"/>
                  <a:gd name="connsiteY17" fmla="*/ 217977 h 1377950"/>
                  <a:gd name="connsiteX18" fmla="*/ 1853568 w 2406650"/>
                  <a:gd name="connsiteY18" fmla="*/ 329102 h 1377950"/>
                  <a:gd name="connsiteX19" fmla="*/ 1461773 w 2406650"/>
                  <a:gd name="connsiteY19" fmla="*/ 499917 h 1377950"/>
                  <a:gd name="connsiteX20" fmla="*/ 1464313 w 2406650"/>
                  <a:gd name="connsiteY20" fmla="*/ 575482 h 1377950"/>
                  <a:gd name="connsiteX21" fmla="*/ 2366013 w 2406650"/>
                  <a:gd name="connsiteY21" fmla="*/ 724072 h 1377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06650" h="1377950">
                    <a:moveTo>
                      <a:pt x="2366013" y="724072"/>
                    </a:moveTo>
                    <a:cubicBezTo>
                      <a:pt x="2419353" y="725977"/>
                      <a:pt x="2419353" y="724707"/>
                      <a:pt x="2393953" y="770427"/>
                    </a:cubicBezTo>
                    <a:cubicBezTo>
                      <a:pt x="2370458" y="839007"/>
                      <a:pt x="2316483" y="873932"/>
                      <a:pt x="2252983" y="897427"/>
                    </a:cubicBezTo>
                    <a:cubicBezTo>
                      <a:pt x="2173608" y="926637"/>
                      <a:pt x="2090423" y="936797"/>
                      <a:pt x="2007238" y="945052"/>
                    </a:cubicBezTo>
                    <a:cubicBezTo>
                      <a:pt x="1874523" y="958387"/>
                      <a:pt x="1741808" y="967912"/>
                      <a:pt x="1609093" y="979342"/>
                    </a:cubicBezTo>
                    <a:cubicBezTo>
                      <a:pt x="1563373" y="983152"/>
                      <a:pt x="1520828" y="995217"/>
                      <a:pt x="1481458" y="1021887"/>
                    </a:cubicBezTo>
                    <a:cubicBezTo>
                      <a:pt x="1410338" y="1070782"/>
                      <a:pt x="1325248" y="1079037"/>
                      <a:pt x="1243333" y="1092372"/>
                    </a:cubicBezTo>
                    <a:cubicBezTo>
                      <a:pt x="1035688" y="1126027"/>
                      <a:pt x="826138" y="1149522"/>
                      <a:pt x="619128" y="1188257"/>
                    </a:cubicBezTo>
                    <a:cubicBezTo>
                      <a:pt x="512448" y="1207942"/>
                      <a:pt x="410213" y="1241597"/>
                      <a:pt x="314328" y="1292397"/>
                    </a:cubicBezTo>
                    <a:cubicBezTo>
                      <a:pt x="252733" y="1325417"/>
                      <a:pt x="52708" y="1355262"/>
                      <a:pt x="55248" y="1378757"/>
                    </a:cubicBezTo>
                    <a:cubicBezTo>
                      <a:pt x="36198" y="1376852"/>
                      <a:pt x="8893" y="846627"/>
                      <a:pt x="3" y="724072"/>
                    </a:cubicBezTo>
                    <a:cubicBezTo>
                      <a:pt x="-1267" y="706292"/>
                      <a:pt x="427993" y="470707"/>
                      <a:pt x="569598" y="407207"/>
                    </a:cubicBezTo>
                    <a:cubicBezTo>
                      <a:pt x="712473" y="343072"/>
                      <a:pt x="862333" y="305607"/>
                      <a:pt x="1016638" y="294812"/>
                    </a:cubicBezTo>
                    <a:cubicBezTo>
                      <a:pt x="1217298" y="280842"/>
                      <a:pt x="1404623" y="228137"/>
                      <a:pt x="1583693" y="136697"/>
                    </a:cubicBezTo>
                    <a:cubicBezTo>
                      <a:pt x="1669418" y="92882"/>
                      <a:pt x="1755778" y="50972"/>
                      <a:pt x="1847218" y="18587"/>
                    </a:cubicBezTo>
                    <a:cubicBezTo>
                      <a:pt x="1887858" y="4617"/>
                      <a:pt x="1929133" y="-1098"/>
                      <a:pt x="1971678" y="172"/>
                    </a:cubicBezTo>
                    <a:cubicBezTo>
                      <a:pt x="2033273" y="2077"/>
                      <a:pt x="2081533" y="31287"/>
                      <a:pt x="2097408" y="75102"/>
                    </a:cubicBezTo>
                    <a:cubicBezTo>
                      <a:pt x="2113918" y="120822"/>
                      <a:pt x="2092328" y="178607"/>
                      <a:pt x="2044703" y="217977"/>
                    </a:cubicBezTo>
                    <a:cubicBezTo>
                      <a:pt x="1986918" y="265602"/>
                      <a:pt x="1921513" y="299892"/>
                      <a:pt x="1853568" y="329102"/>
                    </a:cubicBezTo>
                    <a:cubicBezTo>
                      <a:pt x="1745618" y="375457"/>
                      <a:pt x="1482728" y="485312"/>
                      <a:pt x="1461773" y="499917"/>
                    </a:cubicBezTo>
                    <a:cubicBezTo>
                      <a:pt x="1427483" y="524047"/>
                      <a:pt x="1428753" y="552622"/>
                      <a:pt x="1464313" y="575482"/>
                    </a:cubicBezTo>
                    <a:cubicBezTo>
                      <a:pt x="1481458" y="587547"/>
                      <a:pt x="2321563" y="722802"/>
                      <a:pt x="2366013" y="724072"/>
                    </a:cubicBezTo>
                    <a:close/>
                  </a:path>
                </a:pathLst>
              </a:custGeom>
              <a:solidFill>
                <a:srgbClr val="F8DFC9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46" name="Freeform: Shape 32">
                <a:extLst>
                  <a:ext uri="{FF2B5EF4-FFF2-40B4-BE49-F238E27FC236}">
                    <a16:creationId xmlns:a16="http://schemas.microsoft.com/office/drawing/2014/main" id="{76E7AD44-2968-49A6-8803-BAE5EED10377}"/>
                  </a:ext>
                </a:extLst>
              </p:cNvPr>
              <p:cNvSpPr/>
              <p:nvPr/>
            </p:nvSpPr>
            <p:spPr>
              <a:xfrm>
                <a:off x="1693904" y="4363719"/>
                <a:ext cx="291998" cy="801760"/>
              </a:xfrm>
              <a:custGeom>
                <a:avLst/>
                <a:gdLst>
                  <a:gd name="connsiteX0" fmla="*/ 376159 w 374650"/>
                  <a:gd name="connsiteY0" fmla="*/ 841375 h 1028700"/>
                  <a:gd name="connsiteX1" fmla="*/ 343774 w 374650"/>
                  <a:gd name="connsiteY1" fmla="*/ 894715 h 1028700"/>
                  <a:gd name="connsiteX2" fmla="*/ 23099 w 374650"/>
                  <a:gd name="connsiteY2" fmla="*/ 1028700 h 1028700"/>
                  <a:gd name="connsiteX3" fmla="*/ 239 w 374650"/>
                  <a:gd name="connsiteY3" fmla="*/ 0 h 1028700"/>
                  <a:gd name="connsiteX4" fmla="*/ 304404 w 374650"/>
                  <a:gd name="connsiteY4" fmla="*/ 6350 h 1028700"/>
                  <a:gd name="connsiteX5" fmla="*/ 328534 w 374650"/>
                  <a:gd name="connsiteY5" fmla="*/ 31115 h 1028700"/>
                  <a:gd name="connsiteX6" fmla="*/ 376159 w 374650"/>
                  <a:gd name="connsiteY6" fmla="*/ 841375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650" h="1028700">
                    <a:moveTo>
                      <a:pt x="376159" y="841375"/>
                    </a:moveTo>
                    <a:cubicBezTo>
                      <a:pt x="382509" y="871855"/>
                      <a:pt x="371079" y="884555"/>
                      <a:pt x="343774" y="894715"/>
                    </a:cubicBezTo>
                    <a:cubicBezTo>
                      <a:pt x="245984" y="931545"/>
                      <a:pt x="31989" y="1025525"/>
                      <a:pt x="23099" y="1028700"/>
                    </a:cubicBezTo>
                    <a:cubicBezTo>
                      <a:pt x="16114" y="728345"/>
                      <a:pt x="-2301" y="235585"/>
                      <a:pt x="239" y="0"/>
                    </a:cubicBezTo>
                    <a:cubicBezTo>
                      <a:pt x="92314" y="2540"/>
                      <a:pt x="212329" y="4445"/>
                      <a:pt x="304404" y="6350"/>
                    </a:cubicBezTo>
                    <a:cubicBezTo>
                      <a:pt x="322184" y="6985"/>
                      <a:pt x="329169" y="13970"/>
                      <a:pt x="328534" y="31115"/>
                    </a:cubicBezTo>
                    <a:cubicBezTo>
                      <a:pt x="327899" y="41910"/>
                      <a:pt x="371079" y="817880"/>
                      <a:pt x="376159" y="841375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7" name="Freeform: Shape 33">
                <a:extLst>
                  <a:ext uri="{FF2B5EF4-FFF2-40B4-BE49-F238E27FC236}">
                    <a16:creationId xmlns:a16="http://schemas.microsoft.com/office/drawing/2014/main" id="{D9DC48EB-390C-4335-B416-C3149C17A78F}"/>
                  </a:ext>
                </a:extLst>
              </p:cNvPr>
              <p:cNvSpPr/>
              <p:nvPr/>
            </p:nvSpPr>
            <p:spPr>
              <a:xfrm>
                <a:off x="1989362" y="2460944"/>
                <a:ext cx="282100" cy="786912"/>
              </a:xfrm>
              <a:custGeom>
                <a:avLst/>
                <a:gdLst>
                  <a:gd name="connsiteX0" fmla="*/ 363855 w 361950"/>
                  <a:gd name="connsiteY0" fmla="*/ 931417 h 1009650"/>
                  <a:gd name="connsiteX1" fmla="*/ 343535 w 361950"/>
                  <a:gd name="connsiteY1" fmla="*/ 968247 h 1009650"/>
                  <a:gd name="connsiteX2" fmla="*/ 221615 w 361950"/>
                  <a:gd name="connsiteY2" fmla="*/ 1012062 h 1009650"/>
                  <a:gd name="connsiteX3" fmla="*/ 0 w 361950"/>
                  <a:gd name="connsiteY3" fmla="*/ 65912 h 1009650"/>
                  <a:gd name="connsiteX4" fmla="*/ 151765 w 361950"/>
                  <a:gd name="connsiteY4" fmla="*/ 4952 h 1009650"/>
                  <a:gd name="connsiteX5" fmla="*/ 185420 w 361950"/>
                  <a:gd name="connsiteY5" fmla="*/ 24637 h 1009650"/>
                  <a:gd name="connsiteX6" fmla="*/ 363855 w 361950"/>
                  <a:gd name="connsiteY6" fmla="*/ 931417 h 1009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1950" h="1009650">
                    <a:moveTo>
                      <a:pt x="363855" y="931417"/>
                    </a:moveTo>
                    <a:cubicBezTo>
                      <a:pt x="368300" y="951102"/>
                      <a:pt x="365125" y="961262"/>
                      <a:pt x="343535" y="968247"/>
                    </a:cubicBezTo>
                    <a:cubicBezTo>
                      <a:pt x="302260" y="980947"/>
                      <a:pt x="262255" y="997457"/>
                      <a:pt x="221615" y="1012062"/>
                    </a:cubicBezTo>
                    <a:cubicBezTo>
                      <a:pt x="199390" y="918082"/>
                      <a:pt x="51435" y="287527"/>
                      <a:pt x="0" y="65912"/>
                    </a:cubicBezTo>
                    <a:cubicBezTo>
                      <a:pt x="50800" y="45592"/>
                      <a:pt x="102235" y="26542"/>
                      <a:pt x="151765" y="4952"/>
                    </a:cubicBezTo>
                    <a:cubicBezTo>
                      <a:pt x="175895" y="-5843"/>
                      <a:pt x="184150" y="1142"/>
                      <a:pt x="185420" y="24637"/>
                    </a:cubicBezTo>
                    <a:cubicBezTo>
                      <a:pt x="186690" y="34162"/>
                      <a:pt x="351790" y="873632"/>
                      <a:pt x="363855" y="931417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8" name="Freeform: Shape 34">
                <a:extLst>
                  <a:ext uri="{FF2B5EF4-FFF2-40B4-BE49-F238E27FC236}">
                    <a16:creationId xmlns:a16="http://schemas.microsoft.com/office/drawing/2014/main" id="{1D699778-F75E-4109-AF58-DB6C7010EC0F}"/>
                  </a:ext>
                </a:extLst>
              </p:cNvPr>
              <p:cNvSpPr/>
              <p:nvPr/>
            </p:nvSpPr>
            <p:spPr>
              <a:xfrm>
                <a:off x="3063920" y="4248880"/>
                <a:ext cx="574100" cy="173220"/>
              </a:xfrm>
              <a:custGeom>
                <a:avLst/>
                <a:gdLst>
                  <a:gd name="connsiteX0" fmla="*/ 723382 w 736600"/>
                  <a:gd name="connsiteY0" fmla="*/ 226720 h 222250"/>
                  <a:gd name="connsiteX1" fmla="*/ 408422 w 736600"/>
                  <a:gd name="connsiteY1" fmla="*/ 195604 h 222250"/>
                  <a:gd name="connsiteX2" fmla="*/ 118862 w 736600"/>
                  <a:gd name="connsiteY2" fmla="*/ 144170 h 222250"/>
                  <a:gd name="connsiteX3" fmla="*/ 12817 w 736600"/>
                  <a:gd name="connsiteY3" fmla="*/ 111784 h 222250"/>
                  <a:gd name="connsiteX4" fmla="*/ 125212 w 736600"/>
                  <a:gd name="connsiteY4" fmla="*/ 3200 h 222250"/>
                  <a:gd name="connsiteX5" fmla="*/ 376672 w 736600"/>
                  <a:gd name="connsiteY5" fmla="*/ 49554 h 222250"/>
                  <a:gd name="connsiteX6" fmla="*/ 562092 w 736600"/>
                  <a:gd name="connsiteY6" fmla="*/ 152425 h 222250"/>
                  <a:gd name="connsiteX7" fmla="*/ 739257 w 736600"/>
                  <a:gd name="connsiteY7" fmla="*/ 224814 h 222250"/>
                  <a:gd name="connsiteX8" fmla="*/ 723382 w 736600"/>
                  <a:gd name="connsiteY8" fmla="*/ 226720 h 222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6600" h="222250">
                    <a:moveTo>
                      <a:pt x="723382" y="226720"/>
                    </a:moveTo>
                    <a:cubicBezTo>
                      <a:pt x="617337" y="228625"/>
                      <a:pt x="512562" y="212114"/>
                      <a:pt x="408422" y="195604"/>
                    </a:cubicBezTo>
                    <a:cubicBezTo>
                      <a:pt x="311267" y="179729"/>
                      <a:pt x="214112" y="168300"/>
                      <a:pt x="118862" y="144170"/>
                    </a:cubicBezTo>
                    <a:cubicBezTo>
                      <a:pt x="83302" y="135279"/>
                      <a:pt x="47742" y="122579"/>
                      <a:pt x="12817" y="111784"/>
                    </a:cubicBezTo>
                    <a:cubicBezTo>
                      <a:pt x="-31633" y="52095"/>
                      <a:pt x="47742" y="13359"/>
                      <a:pt x="125212" y="3200"/>
                    </a:cubicBezTo>
                    <a:cubicBezTo>
                      <a:pt x="215382" y="-8866"/>
                      <a:pt x="296662" y="14629"/>
                      <a:pt x="376672" y="49554"/>
                    </a:cubicBezTo>
                    <a:cubicBezTo>
                      <a:pt x="441442" y="78129"/>
                      <a:pt x="502402" y="114959"/>
                      <a:pt x="562092" y="152425"/>
                    </a:cubicBezTo>
                    <a:cubicBezTo>
                      <a:pt x="616067" y="186079"/>
                      <a:pt x="676392" y="202589"/>
                      <a:pt x="739257" y="224814"/>
                    </a:cubicBezTo>
                    <a:cubicBezTo>
                      <a:pt x="731002" y="226084"/>
                      <a:pt x="727192" y="226084"/>
                      <a:pt x="723382" y="226720"/>
                    </a:cubicBezTo>
                    <a:close/>
                  </a:path>
                </a:pathLst>
              </a:custGeom>
              <a:solidFill>
                <a:schemeClr val="tx1">
                  <a:alpha val="30000"/>
                </a:scheme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9" name="Freeform: Shape 35">
                <a:extLst>
                  <a:ext uri="{FF2B5EF4-FFF2-40B4-BE49-F238E27FC236}">
                    <a16:creationId xmlns:a16="http://schemas.microsoft.com/office/drawing/2014/main" id="{92441DC7-C8C8-4067-A500-7A932829656E}"/>
                  </a:ext>
                </a:extLst>
              </p:cNvPr>
              <p:cNvSpPr/>
              <p:nvPr/>
            </p:nvSpPr>
            <p:spPr>
              <a:xfrm>
                <a:off x="2782698" y="2800498"/>
                <a:ext cx="707727" cy="960133"/>
              </a:xfrm>
              <a:custGeom>
                <a:avLst/>
                <a:gdLst>
                  <a:gd name="connsiteX0" fmla="*/ 878465 w 908050"/>
                  <a:gd name="connsiteY0" fmla="*/ 689972 h 1231900"/>
                  <a:gd name="connsiteX1" fmla="*/ 781310 w 908050"/>
                  <a:gd name="connsiteY1" fmla="*/ 601072 h 1231900"/>
                  <a:gd name="connsiteX2" fmla="*/ 591445 w 908050"/>
                  <a:gd name="connsiteY2" fmla="*/ 505822 h 1231900"/>
                  <a:gd name="connsiteX3" fmla="*/ 564140 w 908050"/>
                  <a:gd name="connsiteY3" fmla="*/ 471532 h 1231900"/>
                  <a:gd name="connsiteX4" fmla="*/ 557790 w 908050"/>
                  <a:gd name="connsiteY4" fmla="*/ 253092 h 1231900"/>
                  <a:gd name="connsiteX5" fmla="*/ 589540 w 908050"/>
                  <a:gd name="connsiteY5" fmla="*/ 227057 h 1231900"/>
                  <a:gd name="connsiteX6" fmla="*/ 750195 w 908050"/>
                  <a:gd name="connsiteY6" fmla="*/ 300717 h 1231900"/>
                  <a:gd name="connsiteX7" fmla="*/ 811790 w 908050"/>
                  <a:gd name="connsiteY7" fmla="*/ 420097 h 1231900"/>
                  <a:gd name="connsiteX8" fmla="*/ 815600 w 908050"/>
                  <a:gd name="connsiteY8" fmla="*/ 534397 h 1231900"/>
                  <a:gd name="connsiteX9" fmla="*/ 849255 w 908050"/>
                  <a:gd name="connsiteY9" fmla="*/ 564877 h 1231900"/>
                  <a:gd name="connsiteX10" fmla="*/ 877830 w 908050"/>
                  <a:gd name="connsiteY10" fmla="*/ 564242 h 1231900"/>
                  <a:gd name="connsiteX11" fmla="*/ 902595 w 908050"/>
                  <a:gd name="connsiteY11" fmla="*/ 536937 h 1231900"/>
                  <a:gd name="connsiteX12" fmla="*/ 894340 w 908050"/>
                  <a:gd name="connsiteY12" fmla="*/ 172447 h 1231900"/>
                  <a:gd name="connsiteX13" fmla="*/ 853700 w 908050"/>
                  <a:gd name="connsiteY13" fmla="*/ 133077 h 1231900"/>
                  <a:gd name="connsiteX14" fmla="*/ 805440 w 908050"/>
                  <a:gd name="connsiteY14" fmla="*/ 183242 h 1231900"/>
                  <a:gd name="connsiteX15" fmla="*/ 805440 w 908050"/>
                  <a:gd name="connsiteY15" fmla="*/ 199117 h 1231900"/>
                  <a:gd name="connsiteX16" fmla="*/ 778770 w 908050"/>
                  <a:gd name="connsiteY16" fmla="*/ 213087 h 1231900"/>
                  <a:gd name="connsiteX17" fmla="*/ 641610 w 908050"/>
                  <a:gd name="connsiteY17" fmla="*/ 148317 h 1231900"/>
                  <a:gd name="connsiteX18" fmla="*/ 560965 w 908050"/>
                  <a:gd name="connsiteY18" fmla="*/ 121012 h 1231900"/>
                  <a:gd name="connsiteX19" fmla="*/ 552075 w 908050"/>
                  <a:gd name="connsiteY19" fmla="*/ 33382 h 1231900"/>
                  <a:gd name="connsiteX20" fmla="*/ 519055 w 908050"/>
                  <a:gd name="connsiteY20" fmla="*/ 362 h 1231900"/>
                  <a:gd name="connsiteX21" fmla="*/ 493655 w 908050"/>
                  <a:gd name="connsiteY21" fmla="*/ 997 h 1231900"/>
                  <a:gd name="connsiteX22" fmla="*/ 465080 w 908050"/>
                  <a:gd name="connsiteY22" fmla="*/ 35287 h 1231900"/>
                  <a:gd name="connsiteX23" fmla="*/ 468255 w 908050"/>
                  <a:gd name="connsiteY23" fmla="*/ 105137 h 1231900"/>
                  <a:gd name="connsiteX24" fmla="*/ 446030 w 908050"/>
                  <a:gd name="connsiteY24" fmla="*/ 126092 h 1231900"/>
                  <a:gd name="connsiteX25" fmla="*/ 424440 w 908050"/>
                  <a:gd name="connsiteY25" fmla="*/ 105137 h 1231900"/>
                  <a:gd name="connsiteX26" fmla="*/ 419995 w 908050"/>
                  <a:gd name="connsiteY26" fmla="*/ 38462 h 1231900"/>
                  <a:gd name="connsiteX27" fmla="*/ 388245 w 908050"/>
                  <a:gd name="connsiteY27" fmla="*/ 6712 h 1231900"/>
                  <a:gd name="connsiteX28" fmla="*/ 356495 w 908050"/>
                  <a:gd name="connsiteY28" fmla="*/ 7347 h 1231900"/>
                  <a:gd name="connsiteX29" fmla="*/ 332365 w 908050"/>
                  <a:gd name="connsiteY29" fmla="*/ 35287 h 1231900"/>
                  <a:gd name="connsiteX30" fmla="*/ 336175 w 908050"/>
                  <a:gd name="connsiteY30" fmla="*/ 101962 h 1231900"/>
                  <a:gd name="connsiteX31" fmla="*/ 303155 w 908050"/>
                  <a:gd name="connsiteY31" fmla="*/ 142602 h 1231900"/>
                  <a:gd name="connsiteX32" fmla="*/ 101225 w 908050"/>
                  <a:gd name="connsiteY32" fmla="*/ 230867 h 1231900"/>
                  <a:gd name="connsiteX33" fmla="*/ 46615 w 908050"/>
                  <a:gd name="connsiteY33" fmla="*/ 548367 h 1231900"/>
                  <a:gd name="connsiteX34" fmla="*/ 159010 w 908050"/>
                  <a:gd name="connsiteY34" fmla="*/ 634092 h 1231900"/>
                  <a:gd name="connsiteX35" fmla="*/ 327285 w 908050"/>
                  <a:gd name="connsiteY35" fmla="*/ 715372 h 1231900"/>
                  <a:gd name="connsiteX36" fmla="*/ 353955 w 908050"/>
                  <a:gd name="connsiteY36" fmla="*/ 747757 h 1231900"/>
                  <a:gd name="connsiteX37" fmla="*/ 360305 w 908050"/>
                  <a:gd name="connsiteY37" fmla="*/ 975722 h 1231900"/>
                  <a:gd name="connsiteX38" fmla="*/ 333635 w 908050"/>
                  <a:gd name="connsiteY38" fmla="*/ 995407 h 1231900"/>
                  <a:gd name="connsiteX39" fmla="*/ 148850 w 908050"/>
                  <a:gd name="connsiteY39" fmla="*/ 909047 h 1231900"/>
                  <a:gd name="connsiteX40" fmla="*/ 101860 w 908050"/>
                  <a:gd name="connsiteY40" fmla="*/ 822052 h 1231900"/>
                  <a:gd name="connsiteX41" fmla="*/ 95510 w 908050"/>
                  <a:gd name="connsiteY41" fmla="*/ 708387 h 1231900"/>
                  <a:gd name="connsiteX42" fmla="*/ 42805 w 908050"/>
                  <a:gd name="connsiteY42" fmla="*/ 655682 h 1231900"/>
                  <a:gd name="connsiteX43" fmla="*/ 5975 w 908050"/>
                  <a:gd name="connsiteY43" fmla="*/ 695052 h 1231900"/>
                  <a:gd name="connsiteX44" fmla="*/ 12325 w 908050"/>
                  <a:gd name="connsiteY44" fmla="*/ 830942 h 1231900"/>
                  <a:gd name="connsiteX45" fmla="*/ 18675 w 908050"/>
                  <a:gd name="connsiteY45" fmla="*/ 1058907 h 1231900"/>
                  <a:gd name="connsiteX46" fmla="*/ 47885 w 908050"/>
                  <a:gd name="connsiteY46" fmla="*/ 1086847 h 1231900"/>
                  <a:gd name="connsiteX47" fmla="*/ 79635 w 908050"/>
                  <a:gd name="connsiteY47" fmla="*/ 1086212 h 1231900"/>
                  <a:gd name="connsiteX48" fmla="*/ 107575 w 908050"/>
                  <a:gd name="connsiteY48" fmla="*/ 1057002 h 1231900"/>
                  <a:gd name="connsiteX49" fmla="*/ 107575 w 908050"/>
                  <a:gd name="connsiteY49" fmla="*/ 986517 h 1231900"/>
                  <a:gd name="connsiteX50" fmla="*/ 339985 w 908050"/>
                  <a:gd name="connsiteY50" fmla="*/ 1084942 h 1231900"/>
                  <a:gd name="connsiteX51" fmla="*/ 363480 w 908050"/>
                  <a:gd name="connsiteY51" fmla="*/ 1113517 h 1231900"/>
                  <a:gd name="connsiteX52" fmla="*/ 367925 w 908050"/>
                  <a:gd name="connsiteY52" fmla="*/ 1205592 h 1231900"/>
                  <a:gd name="connsiteX53" fmla="*/ 396500 w 908050"/>
                  <a:gd name="connsiteY53" fmla="*/ 1234167 h 1231900"/>
                  <a:gd name="connsiteX54" fmla="*/ 425075 w 908050"/>
                  <a:gd name="connsiteY54" fmla="*/ 1234167 h 1231900"/>
                  <a:gd name="connsiteX55" fmla="*/ 454285 w 908050"/>
                  <a:gd name="connsiteY55" fmla="*/ 1202417 h 1231900"/>
                  <a:gd name="connsiteX56" fmla="*/ 451745 w 908050"/>
                  <a:gd name="connsiteY56" fmla="*/ 1123042 h 1231900"/>
                  <a:gd name="connsiteX57" fmla="*/ 472700 w 908050"/>
                  <a:gd name="connsiteY57" fmla="*/ 1094467 h 1231900"/>
                  <a:gd name="connsiteX58" fmla="*/ 496195 w 908050"/>
                  <a:gd name="connsiteY58" fmla="*/ 1120502 h 1231900"/>
                  <a:gd name="connsiteX59" fmla="*/ 500640 w 908050"/>
                  <a:gd name="connsiteY59" fmla="*/ 1199242 h 1231900"/>
                  <a:gd name="connsiteX60" fmla="*/ 543820 w 908050"/>
                  <a:gd name="connsiteY60" fmla="*/ 1232262 h 1231900"/>
                  <a:gd name="connsiteX61" fmla="*/ 589540 w 908050"/>
                  <a:gd name="connsiteY61" fmla="*/ 1196067 h 1231900"/>
                  <a:gd name="connsiteX62" fmla="*/ 583825 w 908050"/>
                  <a:gd name="connsiteY62" fmla="*/ 1120502 h 1231900"/>
                  <a:gd name="connsiteX63" fmla="*/ 618115 w 908050"/>
                  <a:gd name="connsiteY63" fmla="*/ 1074782 h 1231900"/>
                  <a:gd name="connsiteX64" fmla="*/ 837825 w 908050"/>
                  <a:gd name="connsiteY64" fmla="*/ 966832 h 1231900"/>
                  <a:gd name="connsiteX65" fmla="*/ 878465 w 908050"/>
                  <a:gd name="connsiteY65" fmla="*/ 689972 h 1231900"/>
                  <a:gd name="connsiteX66" fmla="*/ 344430 w 908050"/>
                  <a:gd name="connsiteY66" fmla="*/ 377552 h 1231900"/>
                  <a:gd name="connsiteX67" fmla="*/ 258705 w 908050"/>
                  <a:gd name="connsiteY67" fmla="*/ 336912 h 1231900"/>
                  <a:gd name="connsiteX68" fmla="*/ 264420 w 908050"/>
                  <a:gd name="connsiteY68" fmla="*/ 261982 h 1231900"/>
                  <a:gd name="connsiteX69" fmla="*/ 346970 w 908050"/>
                  <a:gd name="connsiteY69" fmla="*/ 239122 h 1231900"/>
                  <a:gd name="connsiteX70" fmla="*/ 344430 w 908050"/>
                  <a:gd name="connsiteY70" fmla="*/ 377552 h 1231900"/>
                  <a:gd name="connsiteX71" fmla="*/ 430155 w 908050"/>
                  <a:gd name="connsiteY71" fmla="*/ 408032 h 1231900"/>
                  <a:gd name="connsiteX72" fmla="*/ 424440 w 908050"/>
                  <a:gd name="connsiteY72" fmla="*/ 234042 h 1231900"/>
                  <a:gd name="connsiteX73" fmla="*/ 447300 w 908050"/>
                  <a:gd name="connsiteY73" fmla="*/ 218802 h 1231900"/>
                  <a:gd name="connsiteX74" fmla="*/ 468890 w 908050"/>
                  <a:gd name="connsiteY74" fmla="*/ 233407 h 1231900"/>
                  <a:gd name="connsiteX75" fmla="*/ 474605 w 908050"/>
                  <a:gd name="connsiteY75" fmla="*/ 410572 h 1231900"/>
                  <a:gd name="connsiteX76" fmla="*/ 453650 w 908050"/>
                  <a:gd name="connsiteY76" fmla="*/ 440417 h 1231900"/>
                  <a:gd name="connsiteX77" fmla="*/ 430155 w 908050"/>
                  <a:gd name="connsiteY77" fmla="*/ 408032 h 1231900"/>
                  <a:gd name="connsiteX78" fmla="*/ 467620 w 908050"/>
                  <a:gd name="connsiteY78" fmla="*/ 1002392 h 1231900"/>
                  <a:gd name="connsiteX79" fmla="*/ 447300 w 908050"/>
                  <a:gd name="connsiteY79" fmla="*/ 973182 h 1231900"/>
                  <a:gd name="connsiteX80" fmla="*/ 442220 w 908050"/>
                  <a:gd name="connsiteY80" fmla="*/ 822052 h 1231900"/>
                  <a:gd name="connsiteX81" fmla="*/ 455555 w 908050"/>
                  <a:gd name="connsiteY81" fmla="*/ 779507 h 1231900"/>
                  <a:gd name="connsiteX82" fmla="*/ 487305 w 908050"/>
                  <a:gd name="connsiteY82" fmla="*/ 809352 h 1231900"/>
                  <a:gd name="connsiteX83" fmla="*/ 492385 w 908050"/>
                  <a:gd name="connsiteY83" fmla="*/ 967467 h 1231900"/>
                  <a:gd name="connsiteX84" fmla="*/ 467620 w 908050"/>
                  <a:gd name="connsiteY84" fmla="*/ 1002392 h 1231900"/>
                  <a:gd name="connsiteX85" fmla="*/ 668280 w 908050"/>
                  <a:gd name="connsiteY85" fmla="*/ 926827 h 1231900"/>
                  <a:gd name="connsiteX86" fmla="*/ 604145 w 908050"/>
                  <a:gd name="connsiteY86" fmla="*/ 981437 h 1231900"/>
                  <a:gd name="connsiteX87" fmla="*/ 577475 w 908050"/>
                  <a:gd name="connsiteY87" fmla="*/ 964292 h 1231900"/>
                  <a:gd name="connsiteX88" fmla="*/ 583190 w 908050"/>
                  <a:gd name="connsiteY88" fmla="*/ 850627 h 1231900"/>
                  <a:gd name="connsiteX89" fmla="*/ 633355 w 908050"/>
                  <a:gd name="connsiteY89" fmla="*/ 870312 h 1231900"/>
                  <a:gd name="connsiteX90" fmla="*/ 668280 w 908050"/>
                  <a:gd name="connsiteY90" fmla="*/ 926827 h 1231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</a:cxnLst>
                <a:rect l="l" t="t" r="r" b="b"/>
                <a:pathLst>
                  <a:path w="908050" h="1231900">
                    <a:moveTo>
                      <a:pt x="878465" y="689972"/>
                    </a:moveTo>
                    <a:cubicBezTo>
                      <a:pt x="854335" y="651237"/>
                      <a:pt x="820680" y="622027"/>
                      <a:pt x="781310" y="601072"/>
                    </a:cubicBezTo>
                    <a:cubicBezTo>
                      <a:pt x="719080" y="568052"/>
                      <a:pt x="654945" y="537572"/>
                      <a:pt x="591445" y="505822"/>
                    </a:cubicBezTo>
                    <a:cubicBezTo>
                      <a:pt x="576205" y="498202"/>
                      <a:pt x="564140" y="490582"/>
                      <a:pt x="564140" y="471532"/>
                    </a:cubicBezTo>
                    <a:cubicBezTo>
                      <a:pt x="563505" y="398507"/>
                      <a:pt x="564775" y="325482"/>
                      <a:pt x="557790" y="253092"/>
                    </a:cubicBezTo>
                    <a:cubicBezTo>
                      <a:pt x="555250" y="228962"/>
                      <a:pt x="564775" y="220707"/>
                      <a:pt x="589540" y="227057"/>
                    </a:cubicBezTo>
                    <a:cubicBezTo>
                      <a:pt x="647960" y="241662"/>
                      <a:pt x="701935" y="265157"/>
                      <a:pt x="750195" y="300717"/>
                    </a:cubicBezTo>
                    <a:cubicBezTo>
                      <a:pt x="790200" y="329927"/>
                      <a:pt x="810520" y="369932"/>
                      <a:pt x="811790" y="420097"/>
                    </a:cubicBezTo>
                    <a:cubicBezTo>
                      <a:pt x="812425" y="458197"/>
                      <a:pt x="811790" y="496297"/>
                      <a:pt x="815600" y="534397"/>
                    </a:cubicBezTo>
                    <a:cubicBezTo>
                      <a:pt x="818140" y="557257"/>
                      <a:pt x="826395" y="566782"/>
                      <a:pt x="849255" y="564877"/>
                    </a:cubicBezTo>
                    <a:cubicBezTo>
                      <a:pt x="858780" y="564242"/>
                      <a:pt x="868305" y="564242"/>
                      <a:pt x="877830" y="564242"/>
                    </a:cubicBezTo>
                    <a:cubicBezTo>
                      <a:pt x="896245" y="564242"/>
                      <a:pt x="903230" y="556622"/>
                      <a:pt x="902595" y="536937"/>
                    </a:cubicBezTo>
                    <a:cubicBezTo>
                      <a:pt x="898785" y="415652"/>
                      <a:pt x="895610" y="293732"/>
                      <a:pt x="894340" y="172447"/>
                    </a:cubicBezTo>
                    <a:cubicBezTo>
                      <a:pt x="893705" y="141967"/>
                      <a:pt x="884180" y="131807"/>
                      <a:pt x="853700" y="133077"/>
                    </a:cubicBezTo>
                    <a:cubicBezTo>
                      <a:pt x="804805" y="134982"/>
                      <a:pt x="804805" y="133712"/>
                      <a:pt x="805440" y="183242"/>
                    </a:cubicBezTo>
                    <a:cubicBezTo>
                      <a:pt x="805440" y="188322"/>
                      <a:pt x="805440" y="194037"/>
                      <a:pt x="805440" y="199117"/>
                    </a:cubicBezTo>
                    <a:cubicBezTo>
                      <a:pt x="807345" y="224517"/>
                      <a:pt x="797820" y="226422"/>
                      <a:pt x="778770" y="213087"/>
                    </a:cubicBezTo>
                    <a:cubicBezTo>
                      <a:pt x="736860" y="184512"/>
                      <a:pt x="690505" y="164192"/>
                      <a:pt x="641610" y="148317"/>
                    </a:cubicBezTo>
                    <a:cubicBezTo>
                      <a:pt x="614305" y="139427"/>
                      <a:pt x="576840" y="147682"/>
                      <a:pt x="560965" y="121012"/>
                    </a:cubicBezTo>
                    <a:cubicBezTo>
                      <a:pt x="546995" y="96247"/>
                      <a:pt x="550805" y="63227"/>
                      <a:pt x="552075" y="33382"/>
                    </a:cubicBezTo>
                    <a:cubicBezTo>
                      <a:pt x="553345" y="8617"/>
                      <a:pt x="543820" y="-2178"/>
                      <a:pt x="519055" y="362"/>
                    </a:cubicBezTo>
                    <a:cubicBezTo>
                      <a:pt x="510800" y="997"/>
                      <a:pt x="501910" y="997"/>
                      <a:pt x="493655" y="997"/>
                    </a:cubicBezTo>
                    <a:cubicBezTo>
                      <a:pt x="469525" y="362"/>
                      <a:pt x="462540" y="11792"/>
                      <a:pt x="465080" y="35287"/>
                    </a:cubicBezTo>
                    <a:cubicBezTo>
                      <a:pt x="467620" y="58147"/>
                      <a:pt x="467620" y="81642"/>
                      <a:pt x="468255" y="105137"/>
                    </a:cubicBezTo>
                    <a:cubicBezTo>
                      <a:pt x="468255" y="119107"/>
                      <a:pt x="460000" y="126092"/>
                      <a:pt x="446030" y="126092"/>
                    </a:cubicBezTo>
                    <a:cubicBezTo>
                      <a:pt x="431425" y="126092"/>
                      <a:pt x="425075" y="119107"/>
                      <a:pt x="424440" y="105137"/>
                    </a:cubicBezTo>
                    <a:cubicBezTo>
                      <a:pt x="423170" y="82912"/>
                      <a:pt x="419995" y="60687"/>
                      <a:pt x="419995" y="38462"/>
                    </a:cubicBezTo>
                    <a:cubicBezTo>
                      <a:pt x="419995" y="16237"/>
                      <a:pt x="411740" y="4807"/>
                      <a:pt x="388245" y="6712"/>
                    </a:cubicBezTo>
                    <a:cubicBezTo>
                      <a:pt x="377450" y="7347"/>
                      <a:pt x="367290" y="7347"/>
                      <a:pt x="356495" y="7347"/>
                    </a:cubicBezTo>
                    <a:cubicBezTo>
                      <a:pt x="336810" y="7347"/>
                      <a:pt x="330460" y="16872"/>
                      <a:pt x="332365" y="35287"/>
                    </a:cubicBezTo>
                    <a:cubicBezTo>
                      <a:pt x="334270" y="57512"/>
                      <a:pt x="334270" y="79737"/>
                      <a:pt x="336175" y="101962"/>
                    </a:cubicBezTo>
                    <a:cubicBezTo>
                      <a:pt x="338080" y="126092"/>
                      <a:pt x="328555" y="137522"/>
                      <a:pt x="303155" y="142602"/>
                    </a:cubicBezTo>
                    <a:cubicBezTo>
                      <a:pt x="229495" y="157207"/>
                      <a:pt x="161550" y="185782"/>
                      <a:pt x="101225" y="230867"/>
                    </a:cubicBezTo>
                    <a:cubicBezTo>
                      <a:pt x="-9265" y="312147"/>
                      <a:pt x="-32125" y="446132"/>
                      <a:pt x="46615" y="548367"/>
                    </a:cubicBezTo>
                    <a:cubicBezTo>
                      <a:pt x="76460" y="586467"/>
                      <a:pt x="115830" y="613137"/>
                      <a:pt x="159010" y="634092"/>
                    </a:cubicBezTo>
                    <a:cubicBezTo>
                      <a:pt x="215525" y="661397"/>
                      <a:pt x="271405" y="688702"/>
                      <a:pt x="327285" y="715372"/>
                    </a:cubicBezTo>
                    <a:cubicBezTo>
                      <a:pt x="341255" y="722357"/>
                      <a:pt x="353320" y="729977"/>
                      <a:pt x="353955" y="747757"/>
                    </a:cubicBezTo>
                    <a:cubicBezTo>
                      <a:pt x="355860" y="823957"/>
                      <a:pt x="358400" y="900157"/>
                      <a:pt x="360305" y="975722"/>
                    </a:cubicBezTo>
                    <a:cubicBezTo>
                      <a:pt x="360940" y="994772"/>
                      <a:pt x="350780" y="998582"/>
                      <a:pt x="333635" y="995407"/>
                    </a:cubicBezTo>
                    <a:cubicBezTo>
                      <a:pt x="265055" y="980802"/>
                      <a:pt x="202825" y="954132"/>
                      <a:pt x="148850" y="909047"/>
                    </a:cubicBezTo>
                    <a:cubicBezTo>
                      <a:pt x="121545" y="886187"/>
                      <a:pt x="104400" y="857612"/>
                      <a:pt x="101860" y="822052"/>
                    </a:cubicBezTo>
                    <a:cubicBezTo>
                      <a:pt x="98685" y="783952"/>
                      <a:pt x="96780" y="745852"/>
                      <a:pt x="95510" y="708387"/>
                    </a:cubicBezTo>
                    <a:cubicBezTo>
                      <a:pt x="94240" y="655047"/>
                      <a:pt x="94875" y="656952"/>
                      <a:pt x="42805" y="655682"/>
                    </a:cubicBezTo>
                    <a:cubicBezTo>
                      <a:pt x="12325" y="655047"/>
                      <a:pt x="4070" y="667747"/>
                      <a:pt x="5975" y="695052"/>
                    </a:cubicBezTo>
                    <a:cubicBezTo>
                      <a:pt x="9150" y="740137"/>
                      <a:pt x="10420" y="785857"/>
                      <a:pt x="12325" y="830942"/>
                    </a:cubicBezTo>
                    <a:cubicBezTo>
                      <a:pt x="14865" y="907142"/>
                      <a:pt x="17405" y="983342"/>
                      <a:pt x="18675" y="1058907"/>
                    </a:cubicBezTo>
                    <a:cubicBezTo>
                      <a:pt x="19310" y="1079227"/>
                      <a:pt x="27565" y="1088117"/>
                      <a:pt x="47885" y="1086847"/>
                    </a:cubicBezTo>
                    <a:cubicBezTo>
                      <a:pt x="58680" y="1086212"/>
                      <a:pt x="68840" y="1086212"/>
                      <a:pt x="79635" y="1086212"/>
                    </a:cubicBezTo>
                    <a:cubicBezTo>
                      <a:pt x="99320" y="1086212"/>
                      <a:pt x="108210" y="1076687"/>
                      <a:pt x="107575" y="1057002"/>
                    </a:cubicBezTo>
                    <a:cubicBezTo>
                      <a:pt x="106940" y="1036047"/>
                      <a:pt x="107575" y="1015092"/>
                      <a:pt x="107575" y="986517"/>
                    </a:cubicBezTo>
                    <a:cubicBezTo>
                      <a:pt x="178060" y="1044302"/>
                      <a:pt x="257435" y="1067797"/>
                      <a:pt x="339985" y="1084942"/>
                    </a:cubicBezTo>
                    <a:cubicBezTo>
                      <a:pt x="356495" y="1088117"/>
                      <a:pt x="362845" y="1097642"/>
                      <a:pt x="363480" y="1113517"/>
                    </a:cubicBezTo>
                    <a:cubicBezTo>
                      <a:pt x="364750" y="1143997"/>
                      <a:pt x="367290" y="1174477"/>
                      <a:pt x="367925" y="1205592"/>
                    </a:cubicBezTo>
                    <a:cubicBezTo>
                      <a:pt x="368560" y="1225277"/>
                      <a:pt x="376180" y="1235437"/>
                      <a:pt x="396500" y="1234167"/>
                    </a:cubicBezTo>
                    <a:cubicBezTo>
                      <a:pt x="406025" y="1233532"/>
                      <a:pt x="415550" y="1233532"/>
                      <a:pt x="425075" y="1234167"/>
                    </a:cubicBezTo>
                    <a:cubicBezTo>
                      <a:pt x="447935" y="1235437"/>
                      <a:pt x="457460" y="1227817"/>
                      <a:pt x="454285" y="1202417"/>
                    </a:cubicBezTo>
                    <a:cubicBezTo>
                      <a:pt x="451110" y="1176382"/>
                      <a:pt x="452380" y="1149712"/>
                      <a:pt x="451745" y="1123042"/>
                    </a:cubicBezTo>
                    <a:cubicBezTo>
                      <a:pt x="451745" y="1108437"/>
                      <a:pt x="453650" y="1095102"/>
                      <a:pt x="472700" y="1094467"/>
                    </a:cubicBezTo>
                    <a:cubicBezTo>
                      <a:pt x="491750" y="1093832"/>
                      <a:pt x="495560" y="1105262"/>
                      <a:pt x="496195" y="1120502"/>
                    </a:cubicBezTo>
                    <a:cubicBezTo>
                      <a:pt x="497465" y="1147172"/>
                      <a:pt x="501910" y="1173207"/>
                      <a:pt x="500640" y="1199242"/>
                    </a:cubicBezTo>
                    <a:cubicBezTo>
                      <a:pt x="499370" y="1233532"/>
                      <a:pt x="520325" y="1233532"/>
                      <a:pt x="543820" y="1232262"/>
                    </a:cubicBezTo>
                    <a:cubicBezTo>
                      <a:pt x="567950" y="1230992"/>
                      <a:pt x="592715" y="1231627"/>
                      <a:pt x="589540" y="1196067"/>
                    </a:cubicBezTo>
                    <a:cubicBezTo>
                      <a:pt x="587000" y="1170667"/>
                      <a:pt x="587000" y="1145267"/>
                      <a:pt x="583825" y="1120502"/>
                    </a:cubicBezTo>
                    <a:cubicBezTo>
                      <a:pt x="580650" y="1093832"/>
                      <a:pt x="590810" y="1081132"/>
                      <a:pt x="618115" y="1074782"/>
                    </a:cubicBezTo>
                    <a:cubicBezTo>
                      <a:pt x="700030" y="1057002"/>
                      <a:pt x="773690" y="1022712"/>
                      <a:pt x="837825" y="966832"/>
                    </a:cubicBezTo>
                    <a:cubicBezTo>
                      <a:pt x="911485" y="898887"/>
                      <a:pt x="931170" y="774427"/>
                      <a:pt x="878465" y="689972"/>
                    </a:cubicBezTo>
                    <a:close/>
                    <a:moveTo>
                      <a:pt x="344430" y="377552"/>
                    </a:moveTo>
                    <a:cubicBezTo>
                      <a:pt x="329825" y="387077"/>
                      <a:pt x="267595" y="345167"/>
                      <a:pt x="258705" y="336912"/>
                    </a:cubicBezTo>
                    <a:cubicBezTo>
                      <a:pt x="232670" y="312147"/>
                      <a:pt x="234575" y="281667"/>
                      <a:pt x="264420" y="261982"/>
                    </a:cubicBezTo>
                    <a:cubicBezTo>
                      <a:pt x="282835" y="249917"/>
                      <a:pt x="320935" y="237217"/>
                      <a:pt x="346970" y="239122"/>
                    </a:cubicBezTo>
                    <a:cubicBezTo>
                      <a:pt x="344430" y="261347"/>
                      <a:pt x="344430" y="345167"/>
                      <a:pt x="344430" y="377552"/>
                    </a:cubicBezTo>
                    <a:close/>
                    <a:moveTo>
                      <a:pt x="430155" y="408032"/>
                    </a:moveTo>
                    <a:cubicBezTo>
                      <a:pt x="428885" y="369932"/>
                      <a:pt x="424440" y="253727"/>
                      <a:pt x="424440" y="234042"/>
                    </a:cubicBezTo>
                    <a:cubicBezTo>
                      <a:pt x="424440" y="218802"/>
                      <a:pt x="431425" y="218802"/>
                      <a:pt x="447300" y="218802"/>
                    </a:cubicBezTo>
                    <a:cubicBezTo>
                      <a:pt x="462540" y="218802"/>
                      <a:pt x="466985" y="220707"/>
                      <a:pt x="468890" y="233407"/>
                    </a:cubicBezTo>
                    <a:cubicBezTo>
                      <a:pt x="473335" y="272142"/>
                      <a:pt x="475875" y="390887"/>
                      <a:pt x="474605" y="410572"/>
                    </a:cubicBezTo>
                    <a:cubicBezTo>
                      <a:pt x="473970" y="421367"/>
                      <a:pt x="479050" y="450577"/>
                      <a:pt x="453650" y="440417"/>
                    </a:cubicBezTo>
                    <a:cubicBezTo>
                      <a:pt x="436505" y="433432"/>
                      <a:pt x="431425" y="430892"/>
                      <a:pt x="430155" y="408032"/>
                    </a:cubicBezTo>
                    <a:close/>
                    <a:moveTo>
                      <a:pt x="467620" y="1002392"/>
                    </a:moveTo>
                    <a:cubicBezTo>
                      <a:pt x="446030" y="1005567"/>
                      <a:pt x="449840" y="991597"/>
                      <a:pt x="447300" y="973182"/>
                    </a:cubicBezTo>
                    <a:cubicBezTo>
                      <a:pt x="442855" y="939527"/>
                      <a:pt x="440315" y="843007"/>
                      <a:pt x="442220" y="822052"/>
                    </a:cubicBezTo>
                    <a:cubicBezTo>
                      <a:pt x="442855" y="811257"/>
                      <a:pt x="436505" y="773157"/>
                      <a:pt x="455555" y="779507"/>
                    </a:cubicBezTo>
                    <a:cubicBezTo>
                      <a:pt x="475240" y="785857"/>
                      <a:pt x="486035" y="789667"/>
                      <a:pt x="487305" y="809352"/>
                    </a:cubicBezTo>
                    <a:cubicBezTo>
                      <a:pt x="491750" y="858247"/>
                      <a:pt x="494290" y="916667"/>
                      <a:pt x="492385" y="967467"/>
                    </a:cubicBezTo>
                    <a:cubicBezTo>
                      <a:pt x="493655" y="990962"/>
                      <a:pt x="489845" y="999852"/>
                      <a:pt x="467620" y="1002392"/>
                    </a:cubicBezTo>
                    <a:close/>
                    <a:moveTo>
                      <a:pt x="668280" y="926827"/>
                    </a:moveTo>
                    <a:cubicBezTo>
                      <a:pt x="663835" y="960482"/>
                      <a:pt x="630815" y="969372"/>
                      <a:pt x="604145" y="981437"/>
                    </a:cubicBezTo>
                    <a:cubicBezTo>
                      <a:pt x="587635" y="988422"/>
                      <a:pt x="577475" y="983977"/>
                      <a:pt x="577475" y="964292"/>
                    </a:cubicBezTo>
                    <a:cubicBezTo>
                      <a:pt x="577475" y="947147"/>
                      <a:pt x="569855" y="858247"/>
                      <a:pt x="583190" y="850627"/>
                    </a:cubicBezTo>
                    <a:cubicBezTo>
                      <a:pt x="594620" y="844912"/>
                      <a:pt x="616210" y="855707"/>
                      <a:pt x="633355" y="870312"/>
                    </a:cubicBezTo>
                    <a:cubicBezTo>
                      <a:pt x="653040" y="883647"/>
                      <a:pt x="672090" y="896347"/>
                      <a:pt x="668280" y="926827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1457" name="TextBox 1456">
            <a:extLst>
              <a:ext uri="{FF2B5EF4-FFF2-40B4-BE49-F238E27FC236}">
                <a16:creationId xmlns:a16="http://schemas.microsoft.com/office/drawing/2014/main" id="{6B381B1F-B001-4BA0-B8FD-4FB0E0CE466B}"/>
              </a:ext>
            </a:extLst>
          </p:cNvPr>
          <p:cNvSpPr txBox="1"/>
          <p:nvPr/>
        </p:nvSpPr>
        <p:spPr>
          <a:xfrm>
            <a:off x="3903733" y="5207261"/>
            <a:ext cx="4384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PowerPoint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Presentation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458" name="그룹 42">
            <a:extLst>
              <a:ext uri="{FF2B5EF4-FFF2-40B4-BE49-F238E27FC236}">
                <a16:creationId xmlns:a16="http://schemas.microsoft.com/office/drawing/2014/main" id="{06BA1B7E-73D3-4040-8E7E-11496A16D0C0}"/>
              </a:ext>
            </a:extLst>
          </p:cNvPr>
          <p:cNvGrpSpPr/>
          <p:nvPr/>
        </p:nvGrpSpPr>
        <p:grpSpPr>
          <a:xfrm>
            <a:off x="920998" y="1762068"/>
            <a:ext cx="4230407" cy="944910"/>
            <a:chOff x="2279575" y="5092585"/>
            <a:chExt cx="4230407" cy="944909"/>
          </a:xfrm>
        </p:grpSpPr>
        <p:sp>
          <p:nvSpPr>
            <p:cNvPr id="1459" name="TextBox 1458">
              <a:extLst>
                <a:ext uri="{FF2B5EF4-FFF2-40B4-BE49-F238E27FC236}">
                  <a16:creationId xmlns:a16="http://schemas.microsoft.com/office/drawing/2014/main" id="{BECBA4EE-8283-4337-AD18-002A8CB5C506}"/>
                </a:ext>
              </a:extLst>
            </p:cNvPr>
            <p:cNvSpPr txBox="1"/>
            <p:nvPr/>
          </p:nvSpPr>
          <p:spPr>
            <a:xfrm>
              <a:off x="2279575" y="5092585"/>
              <a:ext cx="4230407" cy="307776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460" name="TextBox 1459">
              <a:extLst>
                <a:ext uri="{FF2B5EF4-FFF2-40B4-BE49-F238E27FC236}">
                  <a16:creationId xmlns:a16="http://schemas.microsoft.com/office/drawing/2014/main" id="{2DB022C8-D62C-47FB-BEE3-D4C1B6F4422F}"/>
                </a:ext>
              </a:extLst>
            </p:cNvPr>
            <p:cNvSpPr txBox="1"/>
            <p:nvPr/>
          </p:nvSpPr>
          <p:spPr>
            <a:xfrm>
              <a:off x="2279575" y="5391164"/>
              <a:ext cx="4230407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61" name="그룹 41">
            <a:extLst>
              <a:ext uri="{FF2B5EF4-FFF2-40B4-BE49-F238E27FC236}">
                <a16:creationId xmlns:a16="http://schemas.microsoft.com/office/drawing/2014/main" id="{396D14AA-47B3-4272-BED7-13E38265D780}"/>
              </a:ext>
            </a:extLst>
          </p:cNvPr>
          <p:cNvGrpSpPr/>
          <p:nvPr/>
        </p:nvGrpSpPr>
        <p:grpSpPr>
          <a:xfrm>
            <a:off x="7040595" y="1762068"/>
            <a:ext cx="4230407" cy="944910"/>
            <a:chOff x="7032103" y="5083387"/>
            <a:chExt cx="4230407" cy="944909"/>
          </a:xfrm>
        </p:grpSpPr>
        <p:sp>
          <p:nvSpPr>
            <p:cNvPr id="1462" name="TextBox 1461">
              <a:extLst>
                <a:ext uri="{FF2B5EF4-FFF2-40B4-BE49-F238E27FC236}">
                  <a16:creationId xmlns:a16="http://schemas.microsoft.com/office/drawing/2014/main" id="{A45D2B7E-6BC2-40C5-A53F-A184D0A88E54}"/>
                </a:ext>
              </a:extLst>
            </p:cNvPr>
            <p:cNvSpPr txBox="1"/>
            <p:nvPr/>
          </p:nvSpPr>
          <p:spPr>
            <a:xfrm>
              <a:off x="7032103" y="5083387"/>
              <a:ext cx="4230407" cy="307776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463" name="TextBox 1462">
              <a:extLst>
                <a:ext uri="{FF2B5EF4-FFF2-40B4-BE49-F238E27FC236}">
                  <a16:creationId xmlns:a16="http://schemas.microsoft.com/office/drawing/2014/main" id="{304C6B88-9418-4479-A5CC-3C7DF5F25E74}"/>
                </a:ext>
              </a:extLst>
            </p:cNvPr>
            <p:cNvSpPr txBox="1"/>
            <p:nvPr/>
          </p:nvSpPr>
          <p:spPr>
            <a:xfrm>
              <a:off x="7032103" y="5381966"/>
              <a:ext cx="4230407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12334</TotalTime>
  <Words>69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2022-10-26T03:18:55Z</dcterms:modified>
</cp:coreProperties>
</file>