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25" name="Group 22">
            <a:extLst>
              <a:ext uri="{FF2B5EF4-FFF2-40B4-BE49-F238E27FC236}">
                <a16:creationId xmlns:a16="http://schemas.microsoft.com/office/drawing/2014/main" id="{7E60D0FC-7D76-495A-8EF1-6FFAA56F11DF}"/>
              </a:ext>
            </a:extLst>
          </p:cNvPr>
          <p:cNvGrpSpPr/>
          <p:nvPr/>
        </p:nvGrpSpPr>
        <p:grpSpPr>
          <a:xfrm>
            <a:off x="323529" y="1854230"/>
            <a:ext cx="3146013" cy="3402627"/>
            <a:chOff x="5277160" y="1526519"/>
            <a:chExt cx="2000337" cy="2522764"/>
          </a:xfrm>
        </p:grpSpPr>
        <p:sp>
          <p:nvSpPr>
            <p:cNvPr id="1026" name="Arrow: Up 61">
              <a:extLst>
                <a:ext uri="{FF2B5EF4-FFF2-40B4-BE49-F238E27FC236}">
                  <a16:creationId xmlns:a16="http://schemas.microsoft.com/office/drawing/2014/main" id="{0C0843A9-2F29-49DD-B75D-5259B5F4D865}"/>
                </a:ext>
              </a:extLst>
            </p:cNvPr>
            <p:cNvSpPr/>
            <p:nvPr/>
          </p:nvSpPr>
          <p:spPr>
            <a:xfrm rot="2141881">
              <a:off x="6997612" y="1526519"/>
              <a:ext cx="279885" cy="1922357"/>
            </a:xfrm>
            <a:custGeom>
              <a:avLst/>
              <a:gdLst>
                <a:gd name="connsiteX0" fmla="*/ 0 w 268141"/>
                <a:gd name="connsiteY0" fmla="*/ 291531 h 1886717"/>
                <a:gd name="connsiteX1" fmla="*/ 134071 w 268141"/>
                <a:gd name="connsiteY1" fmla="*/ 0 h 1886717"/>
                <a:gd name="connsiteX2" fmla="*/ 268141 w 268141"/>
                <a:gd name="connsiteY2" fmla="*/ 291531 h 1886717"/>
                <a:gd name="connsiteX3" fmla="*/ 185487 w 268141"/>
                <a:gd name="connsiteY3" fmla="*/ 291531 h 1886717"/>
                <a:gd name="connsiteX4" fmla="*/ 185487 w 268141"/>
                <a:gd name="connsiteY4" fmla="*/ 1886717 h 1886717"/>
                <a:gd name="connsiteX5" fmla="*/ 82654 w 268141"/>
                <a:gd name="connsiteY5" fmla="*/ 1886717 h 1886717"/>
                <a:gd name="connsiteX6" fmla="*/ 82654 w 268141"/>
                <a:gd name="connsiteY6" fmla="*/ 291531 h 1886717"/>
                <a:gd name="connsiteX7" fmla="*/ 0 w 268141"/>
                <a:gd name="connsiteY7" fmla="*/ 291531 h 1886717"/>
                <a:gd name="connsiteX0" fmla="*/ 0 w 268141"/>
                <a:gd name="connsiteY0" fmla="*/ 291531 h 1886717"/>
                <a:gd name="connsiteX1" fmla="*/ 134071 w 268141"/>
                <a:gd name="connsiteY1" fmla="*/ 0 h 1886717"/>
                <a:gd name="connsiteX2" fmla="*/ 268141 w 268141"/>
                <a:gd name="connsiteY2" fmla="*/ 291531 h 1886717"/>
                <a:gd name="connsiteX3" fmla="*/ 185487 w 268141"/>
                <a:gd name="connsiteY3" fmla="*/ 291531 h 1886717"/>
                <a:gd name="connsiteX4" fmla="*/ 185487 w 268141"/>
                <a:gd name="connsiteY4" fmla="*/ 1886717 h 1886717"/>
                <a:gd name="connsiteX5" fmla="*/ 82654 w 268141"/>
                <a:gd name="connsiteY5" fmla="*/ 1886717 h 1886717"/>
                <a:gd name="connsiteX6" fmla="*/ 89774 w 268141"/>
                <a:gd name="connsiteY6" fmla="*/ 272599 h 1886717"/>
                <a:gd name="connsiteX7" fmla="*/ 0 w 268141"/>
                <a:gd name="connsiteY7" fmla="*/ 291531 h 1886717"/>
                <a:gd name="connsiteX0" fmla="*/ 0 w 269777"/>
                <a:gd name="connsiteY0" fmla="*/ 289253 h 1886717"/>
                <a:gd name="connsiteX1" fmla="*/ 135707 w 269777"/>
                <a:gd name="connsiteY1" fmla="*/ 0 h 1886717"/>
                <a:gd name="connsiteX2" fmla="*/ 269777 w 269777"/>
                <a:gd name="connsiteY2" fmla="*/ 291531 h 1886717"/>
                <a:gd name="connsiteX3" fmla="*/ 187123 w 269777"/>
                <a:gd name="connsiteY3" fmla="*/ 291531 h 1886717"/>
                <a:gd name="connsiteX4" fmla="*/ 187123 w 269777"/>
                <a:gd name="connsiteY4" fmla="*/ 1886717 h 1886717"/>
                <a:gd name="connsiteX5" fmla="*/ 84290 w 269777"/>
                <a:gd name="connsiteY5" fmla="*/ 1886717 h 1886717"/>
                <a:gd name="connsiteX6" fmla="*/ 91410 w 269777"/>
                <a:gd name="connsiteY6" fmla="*/ 272599 h 1886717"/>
                <a:gd name="connsiteX7" fmla="*/ 0 w 269777"/>
                <a:gd name="connsiteY7" fmla="*/ 289253 h 1886717"/>
                <a:gd name="connsiteX0" fmla="*/ 0 w 279885"/>
                <a:gd name="connsiteY0" fmla="*/ 289253 h 1886717"/>
                <a:gd name="connsiteX1" fmla="*/ 135707 w 279885"/>
                <a:gd name="connsiteY1" fmla="*/ 0 h 1886717"/>
                <a:gd name="connsiteX2" fmla="*/ 279885 w 279885"/>
                <a:gd name="connsiteY2" fmla="*/ 291177 h 1886717"/>
                <a:gd name="connsiteX3" fmla="*/ 187123 w 279885"/>
                <a:gd name="connsiteY3" fmla="*/ 291531 h 1886717"/>
                <a:gd name="connsiteX4" fmla="*/ 187123 w 279885"/>
                <a:gd name="connsiteY4" fmla="*/ 1886717 h 1886717"/>
                <a:gd name="connsiteX5" fmla="*/ 84290 w 279885"/>
                <a:gd name="connsiteY5" fmla="*/ 1886717 h 1886717"/>
                <a:gd name="connsiteX6" fmla="*/ 91410 w 279885"/>
                <a:gd name="connsiteY6" fmla="*/ 272599 h 1886717"/>
                <a:gd name="connsiteX7" fmla="*/ 0 w 279885"/>
                <a:gd name="connsiteY7" fmla="*/ 289253 h 1886717"/>
                <a:gd name="connsiteX0" fmla="*/ 0 w 279885"/>
                <a:gd name="connsiteY0" fmla="*/ 289253 h 1886717"/>
                <a:gd name="connsiteX1" fmla="*/ 135707 w 279885"/>
                <a:gd name="connsiteY1" fmla="*/ 0 h 1886717"/>
                <a:gd name="connsiteX2" fmla="*/ 279885 w 279885"/>
                <a:gd name="connsiteY2" fmla="*/ 291177 h 1886717"/>
                <a:gd name="connsiteX3" fmla="*/ 185774 w 279885"/>
                <a:gd name="connsiteY3" fmla="*/ 275232 h 1886717"/>
                <a:gd name="connsiteX4" fmla="*/ 187123 w 279885"/>
                <a:gd name="connsiteY4" fmla="*/ 1886717 h 1886717"/>
                <a:gd name="connsiteX5" fmla="*/ 84290 w 279885"/>
                <a:gd name="connsiteY5" fmla="*/ 1886717 h 1886717"/>
                <a:gd name="connsiteX6" fmla="*/ 91410 w 279885"/>
                <a:gd name="connsiteY6" fmla="*/ 272599 h 1886717"/>
                <a:gd name="connsiteX7" fmla="*/ 0 w 279885"/>
                <a:gd name="connsiteY7" fmla="*/ 289253 h 1886717"/>
                <a:gd name="connsiteX0" fmla="*/ 0 w 279885"/>
                <a:gd name="connsiteY0" fmla="*/ 289253 h 1886717"/>
                <a:gd name="connsiteX1" fmla="*/ 135707 w 279885"/>
                <a:gd name="connsiteY1" fmla="*/ 0 h 1886717"/>
                <a:gd name="connsiteX2" fmla="*/ 279885 w 279885"/>
                <a:gd name="connsiteY2" fmla="*/ 291177 h 1886717"/>
                <a:gd name="connsiteX3" fmla="*/ 185774 w 279885"/>
                <a:gd name="connsiteY3" fmla="*/ 275232 h 1886717"/>
                <a:gd name="connsiteX4" fmla="*/ 187123 w 279885"/>
                <a:gd name="connsiteY4" fmla="*/ 1886717 h 1886717"/>
                <a:gd name="connsiteX5" fmla="*/ 94905 w 279885"/>
                <a:gd name="connsiteY5" fmla="*/ 1834190 h 1886717"/>
                <a:gd name="connsiteX6" fmla="*/ 91410 w 279885"/>
                <a:gd name="connsiteY6" fmla="*/ 272599 h 1886717"/>
                <a:gd name="connsiteX7" fmla="*/ 0 w 279885"/>
                <a:gd name="connsiteY7" fmla="*/ 289253 h 1886717"/>
                <a:gd name="connsiteX0" fmla="*/ 0 w 279885"/>
                <a:gd name="connsiteY0" fmla="*/ 289253 h 1886717"/>
                <a:gd name="connsiteX1" fmla="*/ 135707 w 279885"/>
                <a:gd name="connsiteY1" fmla="*/ 0 h 1886717"/>
                <a:gd name="connsiteX2" fmla="*/ 279885 w 279885"/>
                <a:gd name="connsiteY2" fmla="*/ 291177 h 1886717"/>
                <a:gd name="connsiteX3" fmla="*/ 185774 w 279885"/>
                <a:gd name="connsiteY3" fmla="*/ 275232 h 1886717"/>
                <a:gd name="connsiteX4" fmla="*/ 187123 w 279885"/>
                <a:gd name="connsiteY4" fmla="*/ 1886717 h 1886717"/>
                <a:gd name="connsiteX5" fmla="*/ 90485 w 279885"/>
                <a:gd name="connsiteY5" fmla="*/ 1885721 h 1886717"/>
                <a:gd name="connsiteX6" fmla="*/ 91410 w 279885"/>
                <a:gd name="connsiteY6" fmla="*/ 272599 h 1886717"/>
                <a:gd name="connsiteX7" fmla="*/ 0 w 279885"/>
                <a:gd name="connsiteY7" fmla="*/ 289253 h 1886717"/>
                <a:gd name="connsiteX0" fmla="*/ 0 w 279885"/>
                <a:gd name="connsiteY0" fmla="*/ 289253 h 1902443"/>
                <a:gd name="connsiteX1" fmla="*/ 135707 w 279885"/>
                <a:gd name="connsiteY1" fmla="*/ 0 h 1902443"/>
                <a:gd name="connsiteX2" fmla="*/ 279885 w 279885"/>
                <a:gd name="connsiteY2" fmla="*/ 291177 h 1902443"/>
                <a:gd name="connsiteX3" fmla="*/ 185774 w 279885"/>
                <a:gd name="connsiteY3" fmla="*/ 275232 h 1902443"/>
                <a:gd name="connsiteX4" fmla="*/ 160430 w 279885"/>
                <a:gd name="connsiteY4" fmla="*/ 1902443 h 1902443"/>
                <a:gd name="connsiteX5" fmla="*/ 90485 w 279885"/>
                <a:gd name="connsiteY5" fmla="*/ 1885721 h 1902443"/>
                <a:gd name="connsiteX6" fmla="*/ 91410 w 279885"/>
                <a:gd name="connsiteY6" fmla="*/ 272599 h 1902443"/>
                <a:gd name="connsiteX7" fmla="*/ 0 w 279885"/>
                <a:gd name="connsiteY7" fmla="*/ 289253 h 1902443"/>
                <a:gd name="connsiteX0" fmla="*/ 0 w 279885"/>
                <a:gd name="connsiteY0" fmla="*/ 289253 h 1902443"/>
                <a:gd name="connsiteX1" fmla="*/ 135707 w 279885"/>
                <a:gd name="connsiteY1" fmla="*/ 0 h 1902443"/>
                <a:gd name="connsiteX2" fmla="*/ 279885 w 279885"/>
                <a:gd name="connsiteY2" fmla="*/ 291177 h 1902443"/>
                <a:gd name="connsiteX3" fmla="*/ 181860 w 279885"/>
                <a:gd name="connsiteY3" fmla="*/ 274591 h 1902443"/>
                <a:gd name="connsiteX4" fmla="*/ 160430 w 279885"/>
                <a:gd name="connsiteY4" fmla="*/ 1902443 h 1902443"/>
                <a:gd name="connsiteX5" fmla="*/ 90485 w 279885"/>
                <a:gd name="connsiteY5" fmla="*/ 1885721 h 1902443"/>
                <a:gd name="connsiteX6" fmla="*/ 91410 w 279885"/>
                <a:gd name="connsiteY6" fmla="*/ 272599 h 1902443"/>
                <a:gd name="connsiteX7" fmla="*/ 0 w 279885"/>
                <a:gd name="connsiteY7" fmla="*/ 289253 h 1902443"/>
                <a:gd name="connsiteX0" fmla="*/ 0 w 279885"/>
                <a:gd name="connsiteY0" fmla="*/ 289253 h 1902443"/>
                <a:gd name="connsiteX1" fmla="*/ 135707 w 279885"/>
                <a:gd name="connsiteY1" fmla="*/ 0 h 1902443"/>
                <a:gd name="connsiteX2" fmla="*/ 279885 w 279885"/>
                <a:gd name="connsiteY2" fmla="*/ 291177 h 1902443"/>
                <a:gd name="connsiteX3" fmla="*/ 181860 w 279885"/>
                <a:gd name="connsiteY3" fmla="*/ 274591 h 1902443"/>
                <a:gd name="connsiteX4" fmla="*/ 160430 w 279885"/>
                <a:gd name="connsiteY4" fmla="*/ 1902443 h 1902443"/>
                <a:gd name="connsiteX5" fmla="*/ 90485 w 279885"/>
                <a:gd name="connsiteY5" fmla="*/ 1885721 h 1902443"/>
                <a:gd name="connsiteX6" fmla="*/ 91410 w 279885"/>
                <a:gd name="connsiteY6" fmla="*/ 272599 h 1902443"/>
                <a:gd name="connsiteX7" fmla="*/ 0 w 279885"/>
                <a:gd name="connsiteY7" fmla="*/ 289253 h 1902443"/>
                <a:gd name="connsiteX0" fmla="*/ 0 w 279885"/>
                <a:gd name="connsiteY0" fmla="*/ 277509 h 1890699"/>
                <a:gd name="connsiteX1" fmla="*/ 133783 w 279885"/>
                <a:gd name="connsiteY1" fmla="*/ 0 h 1890699"/>
                <a:gd name="connsiteX2" fmla="*/ 279885 w 279885"/>
                <a:gd name="connsiteY2" fmla="*/ 279433 h 1890699"/>
                <a:gd name="connsiteX3" fmla="*/ 181860 w 279885"/>
                <a:gd name="connsiteY3" fmla="*/ 262847 h 1890699"/>
                <a:gd name="connsiteX4" fmla="*/ 160430 w 279885"/>
                <a:gd name="connsiteY4" fmla="*/ 1890699 h 1890699"/>
                <a:gd name="connsiteX5" fmla="*/ 90485 w 279885"/>
                <a:gd name="connsiteY5" fmla="*/ 1873977 h 1890699"/>
                <a:gd name="connsiteX6" fmla="*/ 91410 w 279885"/>
                <a:gd name="connsiteY6" fmla="*/ 260855 h 1890699"/>
                <a:gd name="connsiteX7" fmla="*/ 0 w 279885"/>
                <a:gd name="connsiteY7" fmla="*/ 277509 h 1890699"/>
                <a:gd name="connsiteX0" fmla="*/ 0 w 279885"/>
                <a:gd name="connsiteY0" fmla="*/ 277509 h 1890699"/>
                <a:gd name="connsiteX1" fmla="*/ 133783 w 279885"/>
                <a:gd name="connsiteY1" fmla="*/ 0 h 1890699"/>
                <a:gd name="connsiteX2" fmla="*/ 154830 w 279885"/>
                <a:gd name="connsiteY2" fmla="*/ 41628 h 1890699"/>
                <a:gd name="connsiteX3" fmla="*/ 279885 w 279885"/>
                <a:gd name="connsiteY3" fmla="*/ 279433 h 1890699"/>
                <a:gd name="connsiteX4" fmla="*/ 181860 w 279885"/>
                <a:gd name="connsiteY4" fmla="*/ 262847 h 1890699"/>
                <a:gd name="connsiteX5" fmla="*/ 160430 w 279885"/>
                <a:gd name="connsiteY5" fmla="*/ 1890699 h 1890699"/>
                <a:gd name="connsiteX6" fmla="*/ 90485 w 279885"/>
                <a:gd name="connsiteY6" fmla="*/ 1873977 h 1890699"/>
                <a:gd name="connsiteX7" fmla="*/ 91410 w 279885"/>
                <a:gd name="connsiteY7" fmla="*/ 260855 h 1890699"/>
                <a:gd name="connsiteX8" fmla="*/ 0 w 279885"/>
                <a:gd name="connsiteY8" fmla="*/ 277509 h 1890699"/>
                <a:gd name="connsiteX0" fmla="*/ 0 w 279885"/>
                <a:gd name="connsiteY0" fmla="*/ 277509 h 1890699"/>
                <a:gd name="connsiteX1" fmla="*/ 133783 w 279885"/>
                <a:gd name="connsiteY1" fmla="*/ 0 h 1890699"/>
                <a:gd name="connsiteX2" fmla="*/ 157682 w 279885"/>
                <a:gd name="connsiteY2" fmla="*/ 11948 h 1890699"/>
                <a:gd name="connsiteX3" fmla="*/ 279885 w 279885"/>
                <a:gd name="connsiteY3" fmla="*/ 279433 h 1890699"/>
                <a:gd name="connsiteX4" fmla="*/ 181860 w 279885"/>
                <a:gd name="connsiteY4" fmla="*/ 262847 h 1890699"/>
                <a:gd name="connsiteX5" fmla="*/ 160430 w 279885"/>
                <a:gd name="connsiteY5" fmla="*/ 1890699 h 1890699"/>
                <a:gd name="connsiteX6" fmla="*/ 90485 w 279885"/>
                <a:gd name="connsiteY6" fmla="*/ 1873977 h 1890699"/>
                <a:gd name="connsiteX7" fmla="*/ 91410 w 279885"/>
                <a:gd name="connsiteY7" fmla="*/ 260855 h 1890699"/>
                <a:gd name="connsiteX8" fmla="*/ 0 w 279885"/>
                <a:gd name="connsiteY8" fmla="*/ 277509 h 1890699"/>
                <a:gd name="connsiteX0" fmla="*/ 0 w 279885"/>
                <a:gd name="connsiteY0" fmla="*/ 277509 h 1890699"/>
                <a:gd name="connsiteX1" fmla="*/ 133783 w 279885"/>
                <a:gd name="connsiteY1" fmla="*/ 0 h 1890699"/>
                <a:gd name="connsiteX2" fmla="*/ 158964 w 279885"/>
                <a:gd name="connsiteY2" fmla="*/ 4119 h 1890699"/>
                <a:gd name="connsiteX3" fmla="*/ 279885 w 279885"/>
                <a:gd name="connsiteY3" fmla="*/ 279433 h 1890699"/>
                <a:gd name="connsiteX4" fmla="*/ 181860 w 279885"/>
                <a:gd name="connsiteY4" fmla="*/ 262847 h 1890699"/>
                <a:gd name="connsiteX5" fmla="*/ 160430 w 279885"/>
                <a:gd name="connsiteY5" fmla="*/ 1890699 h 1890699"/>
                <a:gd name="connsiteX6" fmla="*/ 90485 w 279885"/>
                <a:gd name="connsiteY6" fmla="*/ 1873977 h 1890699"/>
                <a:gd name="connsiteX7" fmla="*/ 91410 w 279885"/>
                <a:gd name="connsiteY7" fmla="*/ 260855 h 1890699"/>
                <a:gd name="connsiteX8" fmla="*/ 0 w 279885"/>
                <a:gd name="connsiteY8" fmla="*/ 277509 h 1890699"/>
                <a:gd name="connsiteX0" fmla="*/ 0 w 286373"/>
                <a:gd name="connsiteY0" fmla="*/ 302766 h 1915956"/>
                <a:gd name="connsiteX1" fmla="*/ 133783 w 286373"/>
                <a:gd name="connsiteY1" fmla="*/ 25257 h 1915956"/>
                <a:gd name="connsiteX2" fmla="*/ 286373 w 286373"/>
                <a:gd name="connsiteY2" fmla="*/ 0 h 1915956"/>
                <a:gd name="connsiteX3" fmla="*/ 279885 w 286373"/>
                <a:gd name="connsiteY3" fmla="*/ 304690 h 1915956"/>
                <a:gd name="connsiteX4" fmla="*/ 181860 w 286373"/>
                <a:gd name="connsiteY4" fmla="*/ 288104 h 1915956"/>
                <a:gd name="connsiteX5" fmla="*/ 160430 w 286373"/>
                <a:gd name="connsiteY5" fmla="*/ 1915956 h 1915956"/>
                <a:gd name="connsiteX6" fmla="*/ 90485 w 286373"/>
                <a:gd name="connsiteY6" fmla="*/ 1899234 h 1915956"/>
                <a:gd name="connsiteX7" fmla="*/ 91410 w 286373"/>
                <a:gd name="connsiteY7" fmla="*/ 286112 h 1915956"/>
                <a:gd name="connsiteX8" fmla="*/ 0 w 286373"/>
                <a:gd name="connsiteY8" fmla="*/ 302766 h 1915956"/>
                <a:gd name="connsiteX0" fmla="*/ 0 w 286396"/>
                <a:gd name="connsiteY0" fmla="*/ 318267 h 1931457"/>
                <a:gd name="connsiteX1" fmla="*/ 133783 w 286396"/>
                <a:gd name="connsiteY1" fmla="*/ 40758 h 1931457"/>
                <a:gd name="connsiteX2" fmla="*/ 286373 w 286396"/>
                <a:gd name="connsiteY2" fmla="*/ 15501 h 1931457"/>
                <a:gd name="connsiteX3" fmla="*/ 279885 w 286396"/>
                <a:gd name="connsiteY3" fmla="*/ 320191 h 1931457"/>
                <a:gd name="connsiteX4" fmla="*/ 181860 w 286396"/>
                <a:gd name="connsiteY4" fmla="*/ 303605 h 1931457"/>
                <a:gd name="connsiteX5" fmla="*/ 160430 w 286396"/>
                <a:gd name="connsiteY5" fmla="*/ 1931457 h 1931457"/>
                <a:gd name="connsiteX6" fmla="*/ 90485 w 286396"/>
                <a:gd name="connsiteY6" fmla="*/ 1914735 h 1931457"/>
                <a:gd name="connsiteX7" fmla="*/ 91410 w 286396"/>
                <a:gd name="connsiteY7" fmla="*/ 301613 h 1931457"/>
                <a:gd name="connsiteX8" fmla="*/ 0 w 286396"/>
                <a:gd name="connsiteY8" fmla="*/ 318267 h 1931457"/>
                <a:gd name="connsiteX0" fmla="*/ 0 w 286391"/>
                <a:gd name="connsiteY0" fmla="*/ 325779 h 1938969"/>
                <a:gd name="connsiteX1" fmla="*/ 133783 w 286391"/>
                <a:gd name="connsiteY1" fmla="*/ 48270 h 1938969"/>
                <a:gd name="connsiteX2" fmla="*/ 286373 w 286391"/>
                <a:gd name="connsiteY2" fmla="*/ 23013 h 1938969"/>
                <a:gd name="connsiteX3" fmla="*/ 279885 w 286391"/>
                <a:gd name="connsiteY3" fmla="*/ 327703 h 1938969"/>
                <a:gd name="connsiteX4" fmla="*/ 181860 w 286391"/>
                <a:gd name="connsiteY4" fmla="*/ 311117 h 1938969"/>
                <a:gd name="connsiteX5" fmla="*/ 160430 w 286391"/>
                <a:gd name="connsiteY5" fmla="*/ 1938969 h 1938969"/>
                <a:gd name="connsiteX6" fmla="*/ 90485 w 286391"/>
                <a:gd name="connsiteY6" fmla="*/ 1922247 h 1938969"/>
                <a:gd name="connsiteX7" fmla="*/ 91410 w 286391"/>
                <a:gd name="connsiteY7" fmla="*/ 309125 h 1938969"/>
                <a:gd name="connsiteX8" fmla="*/ 0 w 286391"/>
                <a:gd name="connsiteY8" fmla="*/ 325779 h 1938969"/>
                <a:gd name="connsiteX0" fmla="*/ 0 w 279885"/>
                <a:gd name="connsiteY0" fmla="*/ 310247 h 1923437"/>
                <a:gd name="connsiteX1" fmla="*/ 133783 w 279885"/>
                <a:gd name="connsiteY1" fmla="*/ 32738 h 1923437"/>
                <a:gd name="connsiteX2" fmla="*/ 177541 w 279885"/>
                <a:gd name="connsiteY2" fmla="*/ 33870 h 1923437"/>
                <a:gd name="connsiteX3" fmla="*/ 279885 w 279885"/>
                <a:gd name="connsiteY3" fmla="*/ 312171 h 1923437"/>
                <a:gd name="connsiteX4" fmla="*/ 181860 w 279885"/>
                <a:gd name="connsiteY4" fmla="*/ 295585 h 1923437"/>
                <a:gd name="connsiteX5" fmla="*/ 160430 w 279885"/>
                <a:gd name="connsiteY5" fmla="*/ 1923437 h 1923437"/>
                <a:gd name="connsiteX6" fmla="*/ 90485 w 279885"/>
                <a:gd name="connsiteY6" fmla="*/ 1906715 h 1923437"/>
                <a:gd name="connsiteX7" fmla="*/ 91410 w 279885"/>
                <a:gd name="connsiteY7" fmla="*/ 293593 h 1923437"/>
                <a:gd name="connsiteX8" fmla="*/ 0 w 279885"/>
                <a:gd name="connsiteY8" fmla="*/ 310247 h 1923437"/>
                <a:gd name="connsiteX0" fmla="*/ 0 w 279885"/>
                <a:gd name="connsiteY0" fmla="*/ 309167 h 1922357"/>
                <a:gd name="connsiteX1" fmla="*/ 133783 w 279885"/>
                <a:gd name="connsiteY1" fmla="*/ 31658 h 1922357"/>
                <a:gd name="connsiteX2" fmla="*/ 177541 w 279885"/>
                <a:gd name="connsiteY2" fmla="*/ 32790 h 1922357"/>
                <a:gd name="connsiteX3" fmla="*/ 279885 w 279885"/>
                <a:gd name="connsiteY3" fmla="*/ 311091 h 1922357"/>
                <a:gd name="connsiteX4" fmla="*/ 181860 w 279885"/>
                <a:gd name="connsiteY4" fmla="*/ 294505 h 1922357"/>
                <a:gd name="connsiteX5" fmla="*/ 160430 w 279885"/>
                <a:gd name="connsiteY5" fmla="*/ 1922357 h 1922357"/>
                <a:gd name="connsiteX6" fmla="*/ 90485 w 279885"/>
                <a:gd name="connsiteY6" fmla="*/ 1905635 h 1922357"/>
                <a:gd name="connsiteX7" fmla="*/ 91410 w 279885"/>
                <a:gd name="connsiteY7" fmla="*/ 292513 h 1922357"/>
                <a:gd name="connsiteX8" fmla="*/ 0 w 279885"/>
                <a:gd name="connsiteY8" fmla="*/ 309167 h 1922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9885" h="1922357">
                  <a:moveTo>
                    <a:pt x="0" y="309167"/>
                  </a:moveTo>
                  <a:cubicBezTo>
                    <a:pt x="39685" y="209830"/>
                    <a:pt x="88547" y="128076"/>
                    <a:pt x="133783" y="31658"/>
                  </a:cubicBezTo>
                  <a:cubicBezTo>
                    <a:pt x="154544" y="-13848"/>
                    <a:pt x="160780" y="-7470"/>
                    <a:pt x="177541" y="32790"/>
                  </a:cubicBezTo>
                  <a:lnTo>
                    <a:pt x="279885" y="311091"/>
                  </a:lnTo>
                  <a:lnTo>
                    <a:pt x="181860" y="294505"/>
                  </a:lnTo>
                  <a:cubicBezTo>
                    <a:pt x="182310" y="831667"/>
                    <a:pt x="159980" y="1385195"/>
                    <a:pt x="160430" y="1922357"/>
                  </a:cubicBezTo>
                  <a:lnTo>
                    <a:pt x="90485" y="1905635"/>
                  </a:lnTo>
                  <a:cubicBezTo>
                    <a:pt x="92858" y="1367596"/>
                    <a:pt x="89037" y="830552"/>
                    <a:pt x="91410" y="292513"/>
                  </a:cubicBezTo>
                  <a:lnTo>
                    <a:pt x="0" y="30916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7" name="Trapezoid 24">
              <a:extLst>
                <a:ext uri="{FF2B5EF4-FFF2-40B4-BE49-F238E27FC236}">
                  <a16:creationId xmlns:a16="http://schemas.microsoft.com/office/drawing/2014/main" id="{0BC36F61-7971-4F94-8A89-BEEEED1211C0}"/>
                </a:ext>
              </a:extLst>
            </p:cNvPr>
            <p:cNvSpPr/>
            <p:nvPr/>
          </p:nvSpPr>
          <p:spPr>
            <a:xfrm rot="16365077">
              <a:off x="6298097" y="2888920"/>
              <a:ext cx="73414" cy="683034"/>
            </a:xfrm>
            <a:prstGeom prst="trapezoid">
              <a:avLst>
                <a:gd name="adj" fmla="val 948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Trapezoid 25">
              <a:extLst>
                <a:ext uri="{FF2B5EF4-FFF2-40B4-BE49-F238E27FC236}">
                  <a16:creationId xmlns:a16="http://schemas.microsoft.com/office/drawing/2014/main" id="{60E95236-6029-4FFE-B18F-BCD79490321F}"/>
                </a:ext>
              </a:extLst>
            </p:cNvPr>
            <p:cNvSpPr/>
            <p:nvPr/>
          </p:nvSpPr>
          <p:spPr>
            <a:xfrm rot="12169466">
              <a:off x="5847432" y="3173306"/>
              <a:ext cx="60413" cy="875977"/>
            </a:xfrm>
            <a:prstGeom prst="trapezoid">
              <a:avLst>
                <a:gd name="adj" fmla="val 948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9" name="Trapezoid 26">
              <a:extLst>
                <a:ext uri="{FF2B5EF4-FFF2-40B4-BE49-F238E27FC236}">
                  <a16:creationId xmlns:a16="http://schemas.microsoft.com/office/drawing/2014/main" id="{7071A992-F6C7-404B-BE6E-5185B6F92B00}"/>
                </a:ext>
              </a:extLst>
            </p:cNvPr>
            <p:cNvSpPr/>
            <p:nvPr/>
          </p:nvSpPr>
          <p:spPr>
            <a:xfrm rot="17376167">
              <a:off x="5515957" y="3691934"/>
              <a:ext cx="33897" cy="470877"/>
            </a:xfrm>
            <a:prstGeom prst="trapezoid">
              <a:avLst>
                <a:gd name="adj" fmla="val 948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Trapezoid 27">
              <a:extLst>
                <a:ext uri="{FF2B5EF4-FFF2-40B4-BE49-F238E27FC236}">
                  <a16:creationId xmlns:a16="http://schemas.microsoft.com/office/drawing/2014/main" id="{62E31DCF-4C43-4ED4-9F3B-2CA5EA026D52}"/>
                </a:ext>
              </a:extLst>
            </p:cNvPr>
            <p:cNvSpPr/>
            <p:nvPr/>
          </p:nvSpPr>
          <p:spPr>
            <a:xfrm rot="12369361">
              <a:off x="5277160" y="3834964"/>
              <a:ext cx="49164" cy="116592"/>
            </a:xfrm>
            <a:prstGeom prst="trapezoid">
              <a:avLst>
                <a:gd name="adj" fmla="val 948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1" name="Graphic 51">
            <a:extLst>
              <a:ext uri="{FF2B5EF4-FFF2-40B4-BE49-F238E27FC236}">
                <a16:creationId xmlns:a16="http://schemas.microsoft.com/office/drawing/2014/main" id="{5000F25C-A899-4C5D-8B73-A5FD9CB02DE6}"/>
              </a:ext>
            </a:extLst>
          </p:cNvPr>
          <p:cNvGrpSpPr/>
          <p:nvPr/>
        </p:nvGrpSpPr>
        <p:grpSpPr>
          <a:xfrm>
            <a:off x="-9728" y="2438962"/>
            <a:ext cx="4314722" cy="4431102"/>
            <a:chOff x="4877104" y="3337195"/>
            <a:chExt cx="3199005" cy="3285291"/>
          </a:xfrm>
        </p:grpSpPr>
        <p:sp>
          <p:nvSpPr>
            <p:cNvPr id="1032" name="Freeform: Shape 29">
              <a:extLst>
                <a:ext uri="{FF2B5EF4-FFF2-40B4-BE49-F238E27FC236}">
                  <a16:creationId xmlns:a16="http://schemas.microsoft.com/office/drawing/2014/main" id="{6D0A5C63-F9CD-45C7-957A-88C68087D564}"/>
                </a:ext>
              </a:extLst>
            </p:cNvPr>
            <p:cNvSpPr/>
            <p:nvPr/>
          </p:nvSpPr>
          <p:spPr>
            <a:xfrm>
              <a:off x="4877104" y="4774993"/>
              <a:ext cx="3049295" cy="1847493"/>
            </a:xfrm>
            <a:custGeom>
              <a:avLst/>
              <a:gdLst>
                <a:gd name="connsiteX0" fmla="*/ 2517670 w 3111946"/>
                <a:gd name="connsiteY0" fmla="*/ 1502795 h 1836841"/>
                <a:gd name="connsiteX1" fmla="*/ 2403600 w 3111946"/>
                <a:gd name="connsiteY1" fmla="*/ 1713704 h 1836841"/>
                <a:gd name="connsiteX2" fmla="*/ 2329506 w 3111946"/>
                <a:gd name="connsiteY2" fmla="*/ 1819504 h 1836841"/>
                <a:gd name="connsiteX3" fmla="*/ 2211990 w 3111946"/>
                <a:gd name="connsiteY3" fmla="*/ 1836735 h 1836841"/>
                <a:gd name="connsiteX4" fmla="*/ 1638881 w 3111946"/>
                <a:gd name="connsiteY4" fmla="*/ 1836735 h 1836841"/>
                <a:gd name="connsiteX5" fmla="*/ 492320 w 3111946"/>
                <a:gd name="connsiteY5" fmla="*/ 1836735 h 1836841"/>
                <a:gd name="connsiteX6" fmla="*/ 22254 w 3111946"/>
                <a:gd name="connsiteY6" fmla="*/ 1836735 h 1836841"/>
                <a:gd name="connsiteX7" fmla="*/ 8469 w 3111946"/>
                <a:gd name="connsiteY7" fmla="*/ 1822950 h 1836841"/>
                <a:gd name="connsiteX8" fmla="*/ 9158 w 3111946"/>
                <a:gd name="connsiteY8" fmla="*/ 689484 h 1836841"/>
                <a:gd name="connsiteX9" fmla="*/ 7091 w 3111946"/>
                <a:gd name="connsiteY9" fmla="*/ 455485 h 1836841"/>
                <a:gd name="connsiteX10" fmla="*/ 5368 w 3111946"/>
                <a:gd name="connsiteY10" fmla="*/ 335556 h 1836841"/>
                <a:gd name="connsiteX11" fmla="*/ 3644 w 3111946"/>
                <a:gd name="connsiteY11" fmla="*/ 225621 h 1836841"/>
                <a:gd name="connsiteX12" fmla="*/ 107031 w 3111946"/>
                <a:gd name="connsiteY12" fmla="*/ 212181 h 1836841"/>
                <a:gd name="connsiteX13" fmla="*/ 183882 w 3111946"/>
                <a:gd name="connsiteY13" fmla="*/ 200119 h 1836841"/>
                <a:gd name="connsiteX14" fmla="*/ 331726 w 3111946"/>
                <a:gd name="connsiteY14" fmla="*/ 279727 h 1836841"/>
                <a:gd name="connsiteX15" fmla="*/ 382041 w 3111946"/>
                <a:gd name="connsiteY15" fmla="*/ 340381 h 1836841"/>
                <a:gd name="connsiteX16" fmla="*/ 494732 w 3111946"/>
                <a:gd name="connsiteY16" fmla="*/ 477541 h 1836841"/>
                <a:gd name="connsiteX17" fmla="*/ 511619 w 3111946"/>
                <a:gd name="connsiteY17" fmla="*/ 548878 h 1836841"/>
                <a:gd name="connsiteX18" fmla="*/ 569860 w 3111946"/>
                <a:gd name="connsiteY18" fmla="*/ 583340 h 1836841"/>
                <a:gd name="connsiteX19" fmla="*/ 668078 w 3111946"/>
                <a:gd name="connsiteY19" fmla="*/ 640203 h 1836841"/>
                <a:gd name="connsiteX20" fmla="*/ 1070253 w 3111946"/>
                <a:gd name="connsiteY20" fmla="*/ 834915 h 1836841"/>
                <a:gd name="connsiteX21" fmla="*/ 1417289 w 3111946"/>
                <a:gd name="connsiteY21" fmla="*/ 916591 h 1836841"/>
                <a:gd name="connsiteX22" fmla="*/ 1762946 w 3111946"/>
                <a:gd name="connsiteY22" fmla="*/ 954499 h 1836841"/>
                <a:gd name="connsiteX23" fmla="*/ 1855649 w 3111946"/>
                <a:gd name="connsiteY23" fmla="*/ 917969 h 1836841"/>
                <a:gd name="connsiteX24" fmla="*/ 1997634 w 3111946"/>
                <a:gd name="connsiteY24" fmla="*/ 733940 h 1836841"/>
                <a:gd name="connsiteX25" fmla="*/ 2127212 w 3111946"/>
                <a:gd name="connsiteY25" fmla="*/ 504421 h 1836841"/>
                <a:gd name="connsiteX26" fmla="*/ 2345359 w 3111946"/>
                <a:gd name="connsiteY26" fmla="*/ 47451 h 1836841"/>
                <a:gd name="connsiteX27" fmla="*/ 2593143 w 3111946"/>
                <a:gd name="connsiteY27" fmla="*/ 48829 h 1836841"/>
                <a:gd name="connsiteX28" fmla="*/ 2813702 w 3111946"/>
                <a:gd name="connsiteY28" fmla="*/ 191159 h 1836841"/>
                <a:gd name="connsiteX29" fmla="*/ 2979465 w 3111946"/>
                <a:gd name="connsiteY29" fmla="*/ 373120 h 1836841"/>
                <a:gd name="connsiteX30" fmla="*/ 3052525 w 3111946"/>
                <a:gd name="connsiteY30" fmla="*/ 472716 h 1836841"/>
                <a:gd name="connsiteX31" fmla="*/ 3111111 w 3111946"/>
                <a:gd name="connsiteY31" fmla="*/ 568866 h 1836841"/>
                <a:gd name="connsiteX32" fmla="*/ 3033571 w 3111946"/>
                <a:gd name="connsiteY32" fmla="*/ 678456 h 1836841"/>
                <a:gd name="connsiteX33" fmla="*/ 2942246 w 3111946"/>
                <a:gd name="connsiteY33" fmla="*/ 809068 h 1836841"/>
                <a:gd name="connsiteX34" fmla="*/ 2733060 w 3111946"/>
                <a:gd name="connsiteY34" fmla="*/ 1117506 h 1836841"/>
                <a:gd name="connsiteX35" fmla="*/ 2522495 w 3111946"/>
                <a:gd name="connsiteY35" fmla="*/ 1490044 h 1836841"/>
                <a:gd name="connsiteX36" fmla="*/ 2517670 w 3111946"/>
                <a:gd name="connsiteY36" fmla="*/ 1502795 h 1836841"/>
                <a:gd name="connsiteX0" fmla="*/ 2520800 w 3115091"/>
                <a:gd name="connsiteY0" fmla="*/ 1502795 h 1839666"/>
                <a:gd name="connsiteX1" fmla="*/ 2406730 w 3115091"/>
                <a:gd name="connsiteY1" fmla="*/ 1713704 h 1839666"/>
                <a:gd name="connsiteX2" fmla="*/ 2332636 w 3115091"/>
                <a:gd name="connsiteY2" fmla="*/ 1819504 h 1839666"/>
                <a:gd name="connsiteX3" fmla="*/ 2215120 w 3115091"/>
                <a:gd name="connsiteY3" fmla="*/ 1836735 h 1839666"/>
                <a:gd name="connsiteX4" fmla="*/ 1642011 w 3115091"/>
                <a:gd name="connsiteY4" fmla="*/ 1836735 h 1839666"/>
                <a:gd name="connsiteX5" fmla="*/ 495450 w 3115091"/>
                <a:gd name="connsiteY5" fmla="*/ 1836735 h 1839666"/>
                <a:gd name="connsiteX6" fmla="*/ 25384 w 3115091"/>
                <a:gd name="connsiteY6" fmla="*/ 1836735 h 1839666"/>
                <a:gd name="connsiteX7" fmla="*/ 11599 w 3115091"/>
                <a:gd name="connsiteY7" fmla="*/ 1822950 h 1839666"/>
                <a:gd name="connsiteX8" fmla="*/ 12288 w 3115091"/>
                <a:gd name="connsiteY8" fmla="*/ 689484 h 1839666"/>
                <a:gd name="connsiteX9" fmla="*/ 10221 w 3115091"/>
                <a:gd name="connsiteY9" fmla="*/ 455485 h 1839666"/>
                <a:gd name="connsiteX10" fmla="*/ 6774 w 3115091"/>
                <a:gd name="connsiteY10" fmla="*/ 225621 h 1839666"/>
                <a:gd name="connsiteX11" fmla="*/ 110161 w 3115091"/>
                <a:gd name="connsiteY11" fmla="*/ 212181 h 1839666"/>
                <a:gd name="connsiteX12" fmla="*/ 187012 w 3115091"/>
                <a:gd name="connsiteY12" fmla="*/ 200119 h 1839666"/>
                <a:gd name="connsiteX13" fmla="*/ 334856 w 3115091"/>
                <a:gd name="connsiteY13" fmla="*/ 279727 h 1839666"/>
                <a:gd name="connsiteX14" fmla="*/ 385171 w 3115091"/>
                <a:gd name="connsiteY14" fmla="*/ 340381 h 1839666"/>
                <a:gd name="connsiteX15" fmla="*/ 497862 w 3115091"/>
                <a:gd name="connsiteY15" fmla="*/ 477541 h 1839666"/>
                <a:gd name="connsiteX16" fmla="*/ 514749 w 3115091"/>
                <a:gd name="connsiteY16" fmla="*/ 548878 h 1839666"/>
                <a:gd name="connsiteX17" fmla="*/ 572990 w 3115091"/>
                <a:gd name="connsiteY17" fmla="*/ 583340 h 1839666"/>
                <a:gd name="connsiteX18" fmla="*/ 671208 w 3115091"/>
                <a:gd name="connsiteY18" fmla="*/ 640203 h 1839666"/>
                <a:gd name="connsiteX19" fmla="*/ 1073383 w 3115091"/>
                <a:gd name="connsiteY19" fmla="*/ 834915 h 1839666"/>
                <a:gd name="connsiteX20" fmla="*/ 1420419 w 3115091"/>
                <a:gd name="connsiteY20" fmla="*/ 916591 h 1839666"/>
                <a:gd name="connsiteX21" fmla="*/ 1766076 w 3115091"/>
                <a:gd name="connsiteY21" fmla="*/ 954499 h 1839666"/>
                <a:gd name="connsiteX22" fmla="*/ 1858779 w 3115091"/>
                <a:gd name="connsiteY22" fmla="*/ 917969 h 1839666"/>
                <a:gd name="connsiteX23" fmla="*/ 2000764 w 3115091"/>
                <a:gd name="connsiteY23" fmla="*/ 733940 h 1839666"/>
                <a:gd name="connsiteX24" fmla="*/ 2130342 w 3115091"/>
                <a:gd name="connsiteY24" fmla="*/ 504421 h 1839666"/>
                <a:gd name="connsiteX25" fmla="*/ 2348489 w 3115091"/>
                <a:gd name="connsiteY25" fmla="*/ 47451 h 1839666"/>
                <a:gd name="connsiteX26" fmla="*/ 2596273 w 3115091"/>
                <a:gd name="connsiteY26" fmla="*/ 48829 h 1839666"/>
                <a:gd name="connsiteX27" fmla="*/ 2816832 w 3115091"/>
                <a:gd name="connsiteY27" fmla="*/ 191159 h 1839666"/>
                <a:gd name="connsiteX28" fmla="*/ 2982595 w 3115091"/>
                <a:gd name="connsiteY28" fmla="*/ 373120 h 1839666"/>
                <a:gd name="connsiteX29" fmla="*/ 3055655 w 3115091"/>
                <a:gd name="connsiteY29" fmla="*/ 472716 h 1839666"/>
                <a:gd name="connsiteX30" fmla="*/ 3114241 w 3115091"/>
                <a:gd name="connsiteY30" fmla="*/ 568866 h 1839666"/>
                <a:gd name="connsiteX31" fmla="*/ 3036701 w 3115091"/>
                <a:gd name="connsiteY31" fmla="*/ 678456 h 1839666"/>
                <a:gd name="connsiteX32" fmla="*/ 2945376 w 3115091"/>
                <a:gd name="connsiteY32" fmla="*/ 809068 h 1839666"/>
                <a:gd name="connsiteX33" fmla="*/ 2736190 w 3115091"/>
                <a:gd name="connsiteY33" fmla="*/ 1117506 h 1839666"/>
                <a:gd name="connsiteX34" fmla="*/ 2525625 w 3115091"/>
                <a:gd name="connsiteY34" fmla="*/ 1490044 h 1839666"/>
                <a:gd name="connsiteX35" fmla="*/ 2520800 w 3115091"/>
                <a:gd name="connsiteY35" fmla="*/ 1502795 h 1839666"/>
                <a:gd name="connsiteX0" fmla="*/ 2520211 w 3114502"/>
                <a:gd name="connsiteY0" fmla="*/ 1502795 h 1839666"/>
                <a:gd name="connsiteX1" fmla="*/ 2406141 w 3114502"/>
                <a:gd name="connsiteY1" fmla="*/ 1713704 h 1839666"/>
                <a:gd name="connsiteX2" fmla="*/ 2332047 w 3114502"/>
                <a:gd name="connsiteY2" fmla="*/ 1819504 h 1839666"/>
                <a:gd name="connsiteX3" fmla="*/ 2214531 w 3114502"/>
                <a:gd name="connsiteY3" fmla="*/ 1836735 h 1839666"/>
                <a:gd name="connsiteX4" fmla="*/ 1641422 w 3114502"/>
                <a:gd name="connsiteY4" fmla="*/ 1836735 h 1839666"/>
                <a:gd name="connsiteX5" fmla="*/ 494861 w 3114502"/>
                <a:gd name="connsiteY5" fmla="*/ 1836735 h 1839666"/>
                <a:gd name="connsiteX6" fmla="*/ 24795 w 3114502"/>
                <a:gd name="connsiteY6" fmla="*/ 1836735 h 1839666"/>
                <a:gd name="connsiteX7" fmla="*/ 11010 w 3114502"/>
                <a:gd name="connsiteY7" fmla="*/ 1822950 h 1839666"/>
                <a:gd name="connsiteX8" fmla="*/ 11699 w 3114502"/>
                <a:gd name="connsiteY8" fmla="*/ 689484 h 1839666"/>
                <a:gd name="connsiteX9" fmla="*/ 6185 w 3114502"/>
                <a:gd name="connsiteY9" fmla="*/ 225621 h 1839666"/>
                <a:gd name="connsiteX10" fmla="*/ 109572 w 3114502"/>
                <a:gd name="connsiteY10" fmla="*/ 212181 h 1839666"/>
                <a:gd name="connsiteX11" fmla="*/ 186423 w 3114502"/>
                <a:gd name="connsiteY11" fmla="*/ 200119 h 1839666"/>
                <a:gd name="connsiteX12" fmla="*/ 334267 w 3114502"/>
                <a:gd name="connsiteY12" fmla="*/ 279727 h 1839666"/>
                <a:gd name="connsiteX13" fmla="*/ 384582 w 3114502"/>
                <a:gd name="connsiteY13" fmla="*/ 340381 h 1839666"/>
                <a:gd name="connsiteX14" fmla="*/ 497273 w 3114502"/>
                <a:gd name="connsiteY14" fmla="*/ 477541 h 1839666"/>
                <a:gd name="connsiteX15" fmla="*/ 514160 w 3114502"/>
                <a:gd name="connsiteY15" fmla="*/ 548878 h 1839666"/>
                <a:gd name="connsiteX16" fmla="*/ 572401 w 3114502"/>
                <a:gd name="connsiteY16" fmla="*/ 583340 h 1839666"/>
                <a:gd name="connsiteX17" fmla="*/ 670619 w 3114502"/>
                <a:gd name="connsiteY17" fmla="*/ 640203 h 1839666"/>
                <a:gd name="connsiteX18" fmla="*/ 1072794 w 3114502"/>
                <a:gd name="connsiteY18" fmla="*/ 834915 h 1839666"/>
                <a:gd name="connsiteX19" fmla="*/ 1419830 w 3114502"/>
                <a:gd name="connsiteY19" fmla="*/ 916591 h 1839666"/>
                <a:gd name="connsiteX20" fmla="*/ 1765487 w 3114502"/>
                <a:gd name="connsiteY20" fmla="*/ 954499 h 1839666"/>
                <a:gd name="connsiteX21" fmla="*/ 1858190 w 3114502"/>
                <a:gd name="connsiteY21" fmla="*/ 917969 h 1839666"/>
                <a:gd name="connsiteX22" fmla="*/ 2000175 w 3114502"/>
                <a:gd name="connsiteY22" fmla="*/ 733940 h 1839666"/>
                <a:gd name="connsiteX23" fmla="*/ 2129753 w 3114502"/>
                <a:gd name="connsiteY23" fmla="*/ 504421 h 1839666"/>
                <a:gd name="connsiteX24" fmla="*/ 2347900 w 3114502"/>
                <a:gd name="connsiteY24" fmla="*/ 47451 h 1839666"/>
                <a:gd name="connsiteX25" fmla="*/ 2595684 w 3114502"/>
                <a:gd name="connsiteY25" fmla="*/ 48829 h 1839666"/>
                <a:gd name="connsiteX26" fmla="*/ 2816243 w 3114502"/>
                <a:gd name="connsiteY26" fmla="*/ 191159 h 1839666"/>
                <a:gd name="connsiteX27" fmla="*/ 2982006 w 3114502"/>
                <a:gd name="connsiteY27" fmla="*/ 373120 h 1839666"/>
                <a:gd name="connsiteX28" fmla="*/ 3055066 w 3114502"/>
                <a:gd name="connsiteY28" fmla="*/ 472716 h 1839666"/>
                <a:gd name="connsiteX29" fmla="*/ 3113652 w 3114502"/>
                <a:gd name="connsiteY29" fmla="*/ 568866 h 1839666"/>
                <a:gd name="connsiteX30" fmla="*/ 3036112 w 3114502"/>
                <a:gd name="connsiteY30" fmla="*/ 678456 h 1839666"/>
                <a:gd name="connsiteX31" fmla="*/ 2944787 w 3114502"/>
                <a:gd name="connsiteY31" fmla="*/ 809068 h 1839666"/>
                <a:gd name="connsiteX32" fmla="*/ 2735601 w 3114502"/>
                <a:gd name="connsiteY32" fmla="*/ 1117506 h 1839666"/>
                <a:gd name="connsiteX33" fmla="*/ 2525036 w 3114502"/>
                <a:gd name="connsiteY33" fmla="*/ 1490044 h 1839666"/>
                <a:gd name="connsiteX34" fmla="*/ 2520211 w 3114502"/>
                <a:gd name="connsiteY34" fmla="*/ 1502795 h 1839666"/>
                <a:gd name="connsiteX0" fmla="*/ 2520815 w 3115106"/>
                <a:gd name="connsiteY0" fmla="*/ 1502795 h 1839666"/>
                <a:gd name="connsiteX1" fmla="*/ 2406745 w 3115106"/>
                <a:gd name="connsiteY1" fmla="*/ 1713704 h 1839666"/>
                <a:gd name="connsiteX2" fmla="*/ 2332651 w 3115106"/>
                <a:gd name="connsiteY2" fmla="*/ 1819504 h 1839666"/>
                <a:gd name="connsiteX3" fmla="*/ 2215135 w 3115106"/>
                <a:gd name="connsiteY3" fmla="*/ 1836735 h 1839666"/>
                <a:gd name="connsiteX4" fmla="*/ 1642026 w 3115106"/>
                <a:gd name="connsiteY4" fmla="*/ 1836735 h 1839666"/>
                <a:gd name="connsiteX5" fmla="*/ 495465 w 3115106"/>
                <a:gd name="connsiteY5" fmla="*/ 1836735 h 1839666"/>
                <a:gd name="connsiteX6" fmla="*/ 25399 w 3115106"/>
                <a:gd name="connsiteY6" fmla="*/ 1836735 h 1839666"/>
                <a:gd name="connsiteX7" fmla="*/ 11614 w 3115106"/>
                <a:gd name="connsiteY7" fmla="*/ 1822950 h 1839666"/>
                <a:gd name="connsiteX8" fmla="*/ 6789 w 3115106"/>
                <a:gd name="connsiteY8" fmla="*/ 225621 h 1839666"/>
                <a:gd name="connsiteX9" fmla="*/ 110176 w 3115106"/>
                <a:gd name="connsiteY9" fmla="*/ 212181 h 1839666"/>
                <a:gd name="connsiteX10" fmla="*/ 187027 w 3115106"/>
                <a:gd name="connsiteY10" fmla="*/ 200119 h 1839666"/>
                <a:gd name="connsiteX11" fmla="*/ 334871 w 3115106"/>
                <a:gd name="connsiteY11" fmla="*/ 279727 h 1839666"/>
                <a:gd name="connsiteX12" fmla="*/ 385186 w 3115106"/>
                <a:gd name="connsiteY12" fmla="*/ 340381 h 1839666"/>
                <a:gd name="connsiteX13" fmla="*/ 497877 w 3115106"/>
                <a:gd name="connsiteY13" fmla="*/ 477541 h 1839666"/>
                <a:gd name="connsiteX14" fmla="*/ 514764 w 3115106"/>
                <a:gd name="connsiteY14" fmla="*/ 548878 h 1839666"/>
                <a:gd name="connsiteX15" fmla="*/ 573005 w 3115106"/>
                <a:gd name="connsiteY15" fmla="*/ 583340 h 1839666"/>
                <a:gd name="connsiteX16" fmla="*/ 671223 w 3115106"/>
                <a:gd name="connsiteY16" fmla="*/ 640203 h 1839666"/>
                <a:gd name="connsiteX17" fmla="*/ 1073398 w 3115106"/>
                <a:gd name="connsiteY17" fmla="*/ 834915 h 1839666"/>
                <a:gd name="connsiteX18" fmla="*/ 1420434 w 3115106"/>
                <a:gd name="connsiteY18" fmla="*/ 916591 h 1839666"/>
                <a:gd name="connsiteX19" fmla="*/ 1766091 w 3115106"/>
                <a:gd name="connsiteY19" fmla="*/ 954499 h 1839666"/>
                <a:gd name="connsiteX20" fmla="*/ 1858794 w 3115106"/>
                <a:gd name="connsiteY20" fmla="*/ 917969 h 1839666"/>
                <a:gd name="connsiteX21" fmla="*/ 2000779 w 3115106"/>
                <a:gd name="connsiteY21" fmla="*/ 733940 h 1839666"/>
                <a:gd name="connsiteX22" fmla="*/ 2130357 w 3115106"/>
                <a:gd name="connsiteY22" fmla="*/ 504421 h 1839666"/>
                <a:gd name="connsiteX23" fmla="*/ 2348504 w 3115106"/>
                <a:gd name="connsiteY23" fmla="*/ 47451 h 1839666"/>
                <a:gd name="connsiteX24" fmla="*/ 2596288 w 3115106"/>
                <a:gd name="connsiteY24" fmla="*/ 48829 h 1839666"/>
                <a:gd name="connsiteX25" fmla="*/ 2816847 w 3115106"/>
                <a:gd name="connsiteY25" fmla="*/ 191159 h 1839666"/>
                <a:gd name="connsiteX26" fmla="*/ 2982610 w 3115106"/>
                <a:gd name="connsiteY26" fmla="*/ 373120 h 1839666"/>
                <a:gd name="connsiteX27" fmla="*/ 3055670 w 3115106"/>
                <a:gd name="connsiteY27" fmla="*/ 472716 h 1839666"/>
                <a:gd name="connsiteX28" fmla="*/ 3114256 w 3115106"/>
                <a:gd name="connsiteY28" fmla="*/ 568866 h 1839666"/>
                <a:gd name="connsiteX29" fmla="*/ 3036716 w 3115106"/>
                <a:gd name="connsiteY29" fmla="*/ 678456 h 1839666"/>
                <a:gd name="connsiteX30" fmla="*/ 2945391 w 3115106"/>
                <a:gd name="connsiteY30" fmla="*/ 809068 h 1839666"/>
                <a:gd name="connsiteX31" fmla="*/ 2736205 w 3115106"/>
                <a:gd name="connsiteY31" fmla="*/ 1117506 h 1839666"/>
                <a:gd name="connsiteX32" fmla="*/ 2525640 w 3115106"/>
                <a:gd name="connsiteY32" fmla="*/ 1490044 h 1839666"/>
                <a:gd name="connsiteX33" fmla="*/ 2520815 w 3115106"/>
                <a:gd name="connsiteY33" fmla="*/ 1502795 h 1839666"/>
                <a:gd name="connsiteX0" fmla="*/ 2541382 w 3135673"/>
                <a:gd name="connsiteY0" fmla="*/ 1502795 h 1956076"/>
                <a:gd name="connsiteX1" fmla="*/ 2427312 w 3135673"/>
                <a:gd name="connsiteY1" fmla="*/ 1713704 h 1956076"/>
                <a:gd name="connsiteX2" fmla="*/ 2353218 w 3135673"/>
                <a:gd name="connsiteY2" fmla="*/ 1819504 h 1956076"/>
                <a:gd name="connsiteX3" fmla="*/ 2235702 w 3135673"/>
                <a:gd name="connsiteY3" fmla="*/ 1836735 h 1956076"/>
                <a:gd name="connsiteX4" fmla="*/ 1662593 w 3135673"/>
                <a:gd name="connsiteY4" fmla="*/ 1836735 h 1956076"/>
                <a:gd name="connsiteX5" fmla="*/ 516032 w 3135673"/>
                <a:gd name="connsiteY5" fmla="*/ 1836735 h 1956076"/>
                <a:gd name="connsiteX6" fmla="*/ 45966 w 3135673"/>
                <a:gd name="connsiteY6" fmla="*/ 1836735 h 1956076"/>
                <a:gd name="connsiteX7" fmla="*/ 27356 w 3135673"/>
                <a:gd name="connsiteY7" fmla="*/ 225621 h 1956076"/>
                <a:gd name="connsiteX8" fmla="*/ 130743 w 3135673"/>
                <a:gd name="connsiteY8" fmla="*/ 212181 h 1956076"/>
                <a:gd name="connsiteX9" fmla="*/ 207594 w 3135673"/>
                <a:gd name="connsiteY9" fmla="*/ 200119 h 1956076"/>
                <a:gd name="connsiteX10" fmla="*/ 355438 w 3135673"/>
                <a:gd name="connsiteY10" fmla="*/ 279727 h 1956076"/>
                <a:gd name="connsiteX11" fmla="*/ 405753 w 3135673"/>
                <a:gd name="connsiteY11" fmla="*/ 340381 h 1956076"/>
                <a:gd name="connsiteX12" fmla="*/ 518444 w 3135673"/>
                <a:gd name="connsiteY12" fmla="*/ 477541 h 1956076"/>
                <a:gd name="connsiteX13" fmla="*/ 535331 w 3135673"/>
                <a:gd name="connsiteY13" fmla="*/ 548878 h 1956076"/>
                <a:gd name="connsiteX14" fmla="*/ 593572 w 3135673"/>
                <a:gd name="connsiteY14" fmla="*/ 583340 h 1956076"/>
                <a:gd name="connsiteX15" fmla="*/ 691790 w 3135673"/>
                <a:gd name="connsiteY15" fmla="*/ 640203 h 1956076"/>
                <a:gd name="connsiteX16" fmla="*/ 1093965 w 3135673"/>
                <a:gd name="connsiteY16" fmla="*/ 834915 h 1956076"/>
                <a:gd name="connsiteX17" fmla="*/ 1441001 w 3135673"/>
                <a:gd name="connsiteY17" fmla="*/ 916591 h 1956076"/>
                <a:gd name="connsiteX18" fmla="*/ 1786658 w 3135673"/>
                <a:gd name="connsiteY18" fmla="*/ 954499 h 1956076"/>
                <a:gd name="connsiteX19" fmla="*/ 1879361 w 3135673"/>
                <a:gd name="connsiteY19" fmla="*/ 917969 h 1956076"/>
                <a:gd name="connsiteX20" fmla="*/ 2021346 w 3135673"/>
                <a:gd name="connsiteY20" fmla="*/ 733940 h 1956076"/>
                <a:gd name="connsiteX21" fmla="*/ 2150924 w 3135673"/>
                <a:gd name="connsiteY21" fmla="*/ 504421 h 1956076"/>
                <a:gd name="connsiteX22" fmla="*/ 2369071 w 3135673"/>
                <a:gd name="connsiteY22" fmla="*/ 47451 h 1956076"/>
                <a:gd name="connsiteX23" fmla="*/ 2616855 w 3135673"/>
                <a:gd name="connsiteY23" fmla="*/ 48829 h 1956076"/>
                <a:gd name="connsiteX24" fmla="*/ 2837414 w 3135673"/>
                <a:gd name="connsiteY24" fmla="*/ 191159 h 1956076"/>
                <a:gd name="connsiteX25" fmla="*/ 3003177 w 3135673"/>
                <a:gd name="connsiteY25" fmla="*/ 373120 h 1956076"/>
                <a:gd name="connsiteX26" fmla="*/ 3076237 w 3135673"/>
                <a:gd name="connsiteY26" fmla="*/ 472716 h 1956076"/>
                <a:gd name="connsiteX27" fmla="*/ 3134823 w 3135673"/>
                <a:gd name="connsiteY27" fmla="*/ 568866 h 1956076"/>
                <a:gd name="connsiteX28" fmla="*/ 3057283 w 3135673"/>
                <a:gd name="connsiteY28" fmla="*/ 678456 h 1956076"/>
                <a:gd name="connsiteX29" fmla="*/ 2965958 w 3135673"/>
                <a:gd name="connsiteY29" fmla="*/ 809068 h 1956076"/>
                <a:gd name="connsiteX30" fmla="*/ 2756772 w 3135673"/>
                <a:gd name="connsiteY30" fmla="*/ 1117506 h 1956076"/>
                <a:gd name="connsiteX31" fmla="*/ 2546207 w 3135673"/>
                <a:gd name="connsiteY31" fmla="*/ 1490044 h 1956076"/>
                <a:gd name="connsiteX32" fmla="*/ 2541382 w 3135673"/>
                <a:gd name="connsiteY32" fmla="*/ 1502795 h 1956076"/>
                <a:gd name="connsiteX0" fmla="*/ 2628397 w 3222688"/>
                <a:gd name="connsiteY0" fmla="*/ 1502795 h 1839666"/>
                <a:gd name="connsiteX1" fmla="*/ 2514327 w 3222688"/>
                <a:gd name="connsiteY1" fmla="*/ 1713704 h 1839666"/>
                <a:gd name="connsiteX2" fmla="*/ 2440233 w 3222688"/>
                <a:gd name="connsiteY2" fmla="*/ 1819504 h 1839666"/>
                <a:gd name="connsiteX3" fmla="*/ 2322717 w 3222688"/>
                <a:gd name="connsiteY3" fmla="*/ 1836735 h 1839666"/>
                <a:gd name="connsiteX4" fmla="*/ 1749608 w 3222688"/>
                <a:gd name="connsiteY4" fmla="*/ 1836735 h 1839666"/>
                <a:gd name="connsiteX5" fmla="*/ 603047 w 3222688"/>
                <a:gd name="connsiteY5" fmla="*/ 1836735 h 1839666"/>
                <a:gd name="connsiteX6" fmla="*/ 132981 w 3222688"/>
                <a:gd name="connsiteY6" fmla="*/ 1836735 h 1839666"/>
                <a:gd name="connsiteX7" fmla="*/ 114371 w 3222688"/>
                <a:gd name="connsiteY7" fmla="*/ 225621 h 1839666"/>
                <a:gd name="connsiteX8" fmla="*/ 217758 w 3222688"/>
                <a:gd name="connsiteY8" fmla="*/ 212181 h 1839666"/>
                <a:gd name="connsiteX9" fmla="*/ 294609 w 3222688"/>
                <a:gd name="connsiteY9" fmla="*/ 200119 h 1839666"/>
                <a:gd name="connsiteX10" fmla="*/ 442453 w 3222688"/>
                <a:gd name="connsiteY10" fmla="*/ 279727 h 1839666"/>
                <a:gd name="connsiteX11" fmla="*/ 492768 w 3222688"/>
                <a:gd name="connsiteY11" fmla="*/ 340381 h 1839666"/>
                <a:gd name="connsiteX12" fmla="*/ 605459 w 3222688"/>
                <a:gd name="connsiteY12" fmla="*/ 477541 h 1839666"/>
                <a:gd name="connsiteX13" fmla="*/ 622346 w 3222688"/>
                <a:gd name="connsiteY13" fmla="*/ 548878 h 1839666"/>
                <a:gd name="connsiteX14" fmla="*/ 680587 w 3222688"/>
                <a:gd name="connsiteY14" fmla="*/ 583340 h 1839666"/>
                <a:gd name="connsiteX15" fmla="*/ 778805 w 3222688"/>
                <a:gd name="connsiteY15" fmla="*/ 640203 h 1839666"/>
                <a:gd name="connsiteX16" fmla="*/ 1180980 w 3222688"/>
                <a:gd name="connsiteY16" fmla="*/ 834915 h 1839666"/>
                <a:gd name="connsiteX17" fmla="*/ 1528016 w 3222688"/>
                <a:gd name="connsiteY17" fmla="*/ 916591 h 1839666"/>
                <a:gd name="connsiteX18" fmla="*/ 1873673 w 3222688"/>
                <a:gd name="connsiteY18" fmla="*/ 954499 h 1839666"/>
                <a:gd name="connsiteX19" fmla="*/ 1966376 w 3222688"/>
                <a:gd name="connsiteY19" fmla="*/ 917969 h 1839666"/>
                <a:gd name="connsiteX20" fmla="*/ 2108361 w 3222688"/>
                <a:gd name="connsiteY20" fmla="*/ 733940 h 1839666"/>
                <a:gd name="connsiteX21" fmla="*/ 2237939 w 3222688"/>
                <a:gd name="connsiteY21" fmla="*/ 504421 h 1839666"/>
                <a:gd name="connsiteX22" fmla="*/ 2456086 w 3222688"/>
                <a:gd name="connsiteY22" fmla="*/ 47451 h 1839666"/>
                <a:gd name="connsiteX23" fmla="*/ 2703870 w 3222688"/>
                <a:gd name="connsiteY23" fmla="*/ 48829 h 1839666"/>
                <a:gd name="connsiteX24" fmla="*/ 2924429 w 3222688"/>
                <a:gd name="connsiteY24" fmla="*/ 191159 h 1839666"/>
                <a:gd name="connsiteX25" fmla="*/ 3090192 w 3222688"/>
                <a:gd name="connsiteY25" fmla="*/ 373120 h 1839666"/>
                <a:gd name="connsiteX26" fmla="*/ 3163252 w 3222688"/>
                <a:gd name="connsiteY26" fmla="*/ 472716 h 1839666"/>
                <a:gd name="connsiteX27" fmla="*/ 3221838 w 3222688"/>
                <a:gd name="connsiteY27" fmla="*/ 568866 h 1839666"/>
                <a:gd name="connsiteX28" fmla="*/ 3144298 w 3222688"/>
                <a:gd name="connsiteY28" fmla="*/ 678456 h 1839666"/>
                <a:gd name="connsiteX29" fmla="*/ 3052973 w 3222688"/>
                <a:gd name="connsiteY29" fmla="*/ 809068 h 1839666"/>
                <a:gd name="connsiteX30" fmla="*/ 2843787 w 3222688"/>
                <a:gd name="connsiteY30" fmla="*/ 1117506 h 1839666"/>
                <a:gd name="connsiteX31" fmla="*/ 2633222 w 3222688"/>
                <a:gd name="connsiteY31" fmla="*/ 1490044 h 1839666"/>
                <a:gd name="connsiteX32" fmla="*/ 2628397 w 3222688"/>
                <a:gd name="connsiteY32" fmla="*/ 1502795 h 1839666"/>
                <a:gd name="connsiteX0" fmla="*/ 2628397 w 3222688"/>
                <a:gd name="connsiteY0" fmla="*/ 1502795 h 1839666"/>
                <a:gd name="connsiteX1" fmla="*/ 2514327 w 3222688"/>
                <a:gd name="connsiteY1" fmla="*/ 1713704 h 1839666"/>
                <a:gd name="connsiteX2" fmla="*/ 2440233 w 3222688"/>
                <a:gd name="connsiteY2" fmla="*/ 1819504 h 1839666"/>
                <a:gd name="connsiteX3" fmla="*/ 2322717 w 3222688"/>
                <a:gd name="connsiteY3" fmla="*/ 1836735 h 1839666"/>
                <a:gd name="connsiteX4" fmla="*/ 1749608 w 3222688"/>
                <a:gd name="connsiteY4" fmla="*/ 1836735 h 1839666"/>
                <a:gd name="connsiteX5" fmla="*/ 132981 w 3222688"/>
                <a:gd name="connsiteY5" fmla="*/ 1836735 h 1839666"/>
                <a:gd name="connsiteX6" fmla="*/ 114371 w 3222688"/>
                <a:gd name="connsiteY6" fmla="*/ 225621 h 1839666"/>
                <a:gd name="connsiteX7" fmla="*/ 217758 w 3222688"/>
                <a:gd name="connsiteY7" fmla="*/ 212181 h 1839666"/>
                <a:gd name="connsiteX8" fmla="*/ 294609 w 3222688"/>
                <a:gd name="connsiteY8" fmla="*/ 200119 h 1839666"/>
                <a:gd name="connsiteX9" fmla="*/ 442453 w 3222688"/>
                <a:gd name="connsiteY9" fmla="*/ 279727 h 1839666"/>
                <a:gd name="connsiteX10" fmla="*/ 492768 w 3222688"/>
                <a:gd name="connsiteY10" fmla="*/ 340381 h 1839666"/>
                <a:gd name="connsiteX11" fmla="*/ 605459 w 3222688"/>
                <a:gd name="connsiteY11" fmla="*/ 477541 h 1839666"/>
                <a:gd name="connsiteX12" fmla="*/ 622346 w 3222688"/>
                <a:gd name="connsiteY12" fmla="*/ 548878 h 1839666"/>
                <a:gd name="connsiteX13" fmla="*/ 680587 w 3222688"/>
                <a:gd name="connsiteY13" fmla="*/ 583340 h 1839666"/>
                <a:gd name="connsiteX14" fmla="*/ 778805 w 3222688"/>
                <a:gd name="connsiteY14" fmla="*/ 640203 h 1839666"/>
                <a:gd name="connsiteX15" fmla="*/ 1180980 w 3222688"/>
                <a:gd name="connsiteY15" fmla="*/ 834915 h 1839666"/>
                <a:gd name="connsiteX16" fmla="*/ 1528016 w 3222688"/>
                <a:gd name="connsiteY16" fmla="*/ 916591 h 1839666"/>
                <a:gd name="connsiteX17" fmla="*/ 1873673 w 3222688"/>
                <a:gd name="connsiteY17" fmla="*/ 954499 h 1839666"/>
                <a:gd name="connsiteX18" fmla="*/ 1966376 w 3222688"/>
                <a:gd name="connsiteY18" fmla="*/ 917969 h 1839666"/>
                <a:gd name="connsiteX19" fmla="*/ 2108361 w 3222688"/>
                <a:gd name="connsiteY19" fmla="*/ 733940 h 1839666"/>
                <a:gd name="connsiteX20" fmla="*/ 2237939 w 3222688"/>
                <a:gd name="connsiteY20" fmla="*/ 504421 h 1839666"/>
                <a:gd name="connsiteX21" fmla="*/ 2456086 w 3222688"/>
                <a:gd name="connsiteY21" fmla="*/ 47451 h 1839666"/>
                <a:gd name="connsiteX22" fmla="*/ 2703870 w 3222688"/>
                <a:gd name="connsiteY22" fmla="*/ 48829 h 1839666"/>
                <a:gd name="connsiteX23" fmla="*/ 2924429 w 3222688"/>
                <a:gd name="connsiteY23" fmla="*/ 191159 h 1839666"/>
                <a:gd name="connsiteX24" fmla="*/ 3090192 w 3222688"/>
                <a:gd name="connsiteY24" fmla="*/ 373120 h 1839666"/>
                <a:gd name="connsiteX25" fmla="*/ 3163252 w 3222688"/>
                <a:gd name="connsiteY25" fmla="*/ 472716 h 1839666"/>
                <a:gd name="connsiteX26" fmla="*/ 3221838 w 3222688"/>
                <a:gd name="connsiteY26" fmla="*/ 568866 h 1839666"/>
                <a:gd name="connsiteX27" fmla="*/ 3144298 w 3222688"/>
                <a:gd name="connsiteY27" fmla="*/ 678456 h 1839666"/>
                <a:gd name="connsiteX28" fmla="*/ 3052973 w 3222688"/>
                <a:gd name="connsiteY28" fmla="*/ 809068 h 1839666"/>
                <a:gd name="connsiteX29" fmla="*/ 2843787 w 3222688"/>
                <a:gd name="connsiteY29" fmla="*/ 1117506 h 1839666"/>
                <a:gd name="connsiteX30" fmla="*/ 2633222 w 3222688"/>
                <a:gd name="connsiteY30" fmla="*/ 1490044 h 1839666"/>
                <a:gd name="connsiteX31" fmla="*/ 2628397 w 3222688"/>
                <a:gd name="connsiteY31" fmla="*/ 1502795 h 1839666"/>
                <a:gd name="connsiteX0" fmla="*/ 2628397 w 3222688"/>
                <a:gd name="connsiteY0" fmla="*/ 1502795 h 1839666"/>
                <a:gd name="connsiteX1" fmla="*/ 2514327 w 3222688"/>
                <a:gd name="connsiteY1" fmla="*/ 1713704 h 1839666"/>
                <a:gd name="connsiteX2" fmla="*/ 2440233 w 3222688"/>
                <a:gd name="connsiteY2" fmla="*/ 1819504 h 1839666"/>
                <a:gd name="connsiteX3" fmla="*/ 2322717 w 3222688"/>
                <a:gd name="connsiteY3" fmla="*/ 1836735 h 1839666"/>
                <a:gd name="connsiteX4" fmla="*/ 132981 w 3222688"/>
                <a:gd name="connsiteY4" fmla="*/ 1836735 h 1839666"/>
                <a:gd name="connsiteX5" fmla="*/ 114371 w 3222688"/>
                <a:gd name="connsiteY5" fmla="*/ 225621 h 1839666"/>
                <a:gd name="connsiteX6" fmla="*/ 217758 w 3222688"/>
                <a:gd name="connsiteY6" fmla="*/ 212181 h 1839666"/>
                <a:gd name="connsiteX7" fmla="*/ 294609 w 3222688"/>
                <a:gd name="connsiteY7" fmla="*/ 200119 h 1839666"/>
                <a:gd name="connsiteX8" fmla="*/ 442453 w 3222688"/>
                <a:gd name="connsiteY8" fmla="*/ 279727 h 1839666"/>
                <a:gd name="connsiteX9" fmla="*/ 492768 w 3222688"/>
                <a:gd name="connsiteY9" fmla="*/ 340381 h 1839666"/>
                <a:gd name="connsiteX10" fmla="*/ 605459 w 3222688"/>
                <a:gd name="connsiteY10" fmla="*/ 477541 h 1839666"/>
                <a:gd name="connsiteX11" fmla="*/ 622346 w 3222688"/>
                <a:gd name="connsiteY11" fmla="*/ 548878 h 1839666"/>
                <a:gd name="connsiteX12" fmla="*/ 680587 w 3222688"/>
                <a:gd name="connsiteY12" fmla="*/ 583340 h 1839666"/>
                <a:gd name="connsiteX13" fmla="*/ 778805 w 3222688"/>
                <a:gd name="connsiteY13" fmla="*/ 640203 h 1839666"/>
                <a:gd name="connsiteX14" fmla="*/ 1180980 w 3222688"/>
                <a:gd name="connsiteY14" fmla="*/ 834915 h 1839666"/>
                <a:gd name="connsiteX15" fmla="*/ 1528016 w 3222688"/>
                <a:gd name="connsiteY15" fmla="*/ 916591 h 1839666"/>
                <a:gd name="connsiteX16" fmla="*/ 1873673 w 3222688"/>
                <a:gd name="connsiteY16" fmla="*/ 954499 h 1839666"/>
                <a:gd name="connsiteX17" fmla="*/ 1966376 w 3222688"/>
                <a:gd name="connsiteY17" fmla="*/ 917969 h 1839666"/>
                <a:gd name="connsiteX18" fmla="*/ 2108361 w 3222688"/>
                <a:gd name="connsiteY18" fmla="*/ 733940 h 1839666"/>
                <a:gd name="connsiteX19" fmla="*/ 2237939 w 3222688"/>
                <a:gd name="connsiteY19" fmla="*/ 504421 h 1839666"/>
                <a:gd name="connsiteX20" fmla="*/ 2456086 w 3222688"/>
                <a:gd name="connsiteY20" fmla="*/ 47451 h 1839666"/>
                <a:gd name="connsiteX21" fmla="*/ 2703870 w 3222688"/>
                <a:gd name="connsiteY21" fmla="*/ 48829 h 1839666"/>
                <a:gd name="connsiteX22" fmla="*/ 2924429 w 3222688"/>
                <a:gd name="connsiteY22" fmla="*/ 191159 h 1839666"/>
                <a:gd name="connsiteX23" fmla="*/ 3090192 w 3222688"/>
                <a:gd name="connsiteY23" fmla="*/ 373120 h 1839666"/>
                <a:gd name="connsiteX24" fmla="*/ 3163252 w 3222688"/>
                <a:gd name="connsiteY24" fmla="*/ 472716 h 1839666"/>
                <a:gd name="connsiteX25" fmla="*/ 3221838 w 3222688"/>
                <a:gd name="connsiteY25" fmla="*/ 568866 h 1839666"/>
                <a:gd name="connsiteX26" fmla="*/ 3144298 w 3222688"/>
                <a:gd name="connsiteY26" fmla="*/ 678456 h 1839666"/>
                <a:gd name="connsiteX27" fmla="*/ 3052973 w 3222688"/>
                <a:gd name="connsiteY27" fmla="*/ 809068 h 1839666"/>
                <a:gd name="connsiteX28" fmla="*/ 2843787 w 3222688"/>
                <a:gd name="connsiteY28" fmla="*/ 1117506 h 1839666"/>
                <a:gd name="connsiteX29" fmla="*/ 2633222 w 3222688"/>
                <a:gd name="connsiteY29" fmla="*/ 1490044 h 1839666"/>
                <a:gd name="connsiteX30" fmla="*/ 2628397 w 3222688"/>
                <a:gd name="connsiteY30" fmla="*/ 1502795 h 1839666"/>
                <a:gd name="connsiteX0" fmla="*/ 2517016 w 3111307"/>
                <a:gd name="connsiteY0" fmla="*/ 1502795 h 1839666"/>
                <a:gd name="connsiteX1" fmla="*/ 2402946 w 3111307"/>
                <a:gd name="connsiteY1" fmla="*/ 1713704 h 1839666"/>
                <a:gd name="connsiteX2" fmla="*/ 2328852 w 3111307"/>
                <a:gd name="connsiteY2" fmla="*/ 1819504 h 1839666"/>
                <a:gd name="connsiteX3" fmla="*/ 2211336 w 3111307"/>
                <a:gd name="connsiteY3" fmla="*/ 1836735 h 1839666"/>
                <a:gd name="connsiteX4" fmla="*/ 21600 w 3111307"/>
                <a:gd name="connsiteY4" fmla="*/ 1836735 h 1839666"/>
                <a:gd name="connsiteX5" fmla="*/ 2990 w 3111307"/>
                <a:gd name="connsiteY5" fmla="*/ 225621 h 1839666"/>
                <a:gd name="connsiteX6" fmla="*/ 106377 w 3111307"/>
                <a:gd name="connsiteY6" fmla="*/ 212181 h 1839666"/>
                <a:gd name="connsiteX7" fmla="*/ 183228 w 3111307"/>
                <a:gd name="connsiteY7" fmla="*/ 200119 h 1839666"/>
                <a:gd name="connsiteX8" fmla="*/ 331072 w 3111307"/>
                <a:gd name="connsiteY8" fmla="*/ 279727 h 1839666"/>
                <a:gd name="connsiteX9" fmla="*/ 381387 w 3111307"/>
                <a:gd name="connsiteY9" fmla="*/ 340381 h 1839666"/>
                <a:gd name="connsiteX10" fmla="*/ 494078 w 3111307"/>
                <a:gd name="connsiteY10" fmla="*/ 477541 h 1839666"/>
                <a:gd name="connsiteX11" fmla="*/ 510965 w 3111307"/>
                <a:gd name="connsiteY11" fmla="*/ 548878 h 1839666"/>
                <a:gd name="connsiteX12" fmla="*/ 569206 w 3111307"/>
                <a:gd name="connsiteY12" fmla="*/ 583340 h 1839666"/>
                <a:gd name="connsiteX13" fmla="*/ 667424 w 3111307"/>
                <a:gd name="connsiteY13" fmla="*/ 640203 h 1839666"/>
                <a:gd name="connsiteX14" fmla="*/ 1069599 w 3111307"/>
                <a:gd name="connsiteY14" fmla="*/ 834915 h 1839666"/>
                <a:gd name="connsiteX15" fmla="*/ 1416635 w 3111307"/>
                <a:gd name="connsiteY15" fmla="*/ 916591 h 1839666"/>
                <a:gd name="connsiteX16" fmla="*/ 1762292 w 3111307"/>
                <a:gd name="connsiteY16" fmla="*/ 954499 h 1839666"/>
                <a:gd name="connsiteX17" fmla="*/ 1854995 w 3111307"/>
                <a:gd name="connsiteY17" fmla="*/ 917969 h 1839666"/>
                <a:gd name="connsiteX18" fmla="*/ 1996980 w 3111307"/>
                <a:gd name="connsiteY18" fmla="*/ 733940 h 1839666"/>
                <a:gd name="connsiteX19" fmla="*/ 2126558 w 3111307"/>
                <a:gd name="connsiteY19" fmla="*/ 504421 h 1839666"/>
                <a:gd name="connsiteX20" fmla="*/ 2344705 w 3111307"/>
                <a:gd name="connsiteY20" fmla="*/ 47451 h 1839666"/>
                <a:gd name="connsiteX21" fmla="*/ 2592489 w 3111307"/>
                <a:gd name="connsiteY21" fmla="*/ 48829 h 1839666"/>
                <a:gd name="connsiteX22" fmla="*/ 2813048 w 3111307"/>
                <a:gd name="connsiteY22" fmla="*/ 191159 h 1839666"/>
                <a:gd name="connsiteX23" fmla="*/ 2978811 w 3111307"/>
                <a:gd name="connsiteY23" fmla="*/ 373120 h 1839666"/>
                <a:gd name="connsiteX24" fmla="*/ 3051871 w 3111307"/>
                <a:gd name="connsiteY24" fmla="*/ 472716 h 1839666"/>
                <a:gd name="connsiteX25" fmla="*/ 3110457 w 3111307"/>
                <a:gd name="connsiteY25" fmla="*/ 568866 h 1839666"/>
                <a:gd name="connsiteX26" fmla="*/ 3032917 w 3111307"/>
                <a:gd name="connsiteY26" fmla="*/ 678456 h 1839666"/>
                <a:gd name="connsiteX27" fmla="*/ 2941592 w 3111307"/>
                <a:gd name="connsiteY27" fmla="*/ 809068 h 1839666"/>
                <a:gd name="connsiteX28" fmla="*/ 2732406 w 3111307"/>
                <a:gd name="connsiteY28" fmla="*/ 1117506 h 1839666"/>
                <a:gd name="connsiteX29" fmla="*/ 2521841 w 3111307"/>
                <a:gd name="connsiteY29" fmla="*/ 1490044 h 1839666"/>
                <a:gd name="connsiteX30" fmla="*/ 2517016 w 3111307"/>
                <a:gd name="connsiteY30" fmla="*/ 1502795 h 1839666"/>
                <a:gd name="connsiteX0" fmla="*/ 2518960 w 3113251"/>
                <a:gd name="connsiteY0" fmla="*/ 1502795 h 1839666"/>
                <a:gd name="connsiteX1" fmla="*/ 2404890 w 3113251"/>
                <a:gd name="connsiteY1" fmla="*/ 1713704 h 1839666"/>
                <a:gd name="connsiteX2" fmla="*/ 2330796 w 3113251"/>
                <a:gd name="connsiteY2" fmla="*/ 1819504 h 1839666"/>
                <a:gd name="connsiteX3" fmla="*/ 2213280 w 3113251"/>
                <a:gd name="connsiteY3" fmla="*/ 1836735 h 1839666"/>
                <a:gd name="connsiteX4" fmla="*/ 23544 w 3113251"/>
                <a:gd name="connsiteY4" fmla="*/ 1836735 h 1839666"/>
                <a:gd name="connsiteX5" fmla="*/ 4934 w 3113251"/>
                <a:gd name="connsiteY5" fmla="*/ 225621 h 1839666"/>
                <a:gd name="connsiteX6" fmla="*/ 108321 w 3113251"/>
                <a:gd name="connsiteY6" fmla="*/ 212181 h 1839666"/>
                <a:gd name="connsiteX7" fmla="*/ 185172 w 3113251"/>
                <a:gd name="connsiteY7" fmla="*/ 200119 h 1839666"/>
                <a:gd name="connsiteX8" fmla="*/ 333016 w 3113251"/>
                <a:gd name="connsiteY8" fmla="*/ 279727 h 1839666"/>
                <a:gd name="connsiteX9" fmla="*/ 383331 w 3113251"/>
                <a:gd name="connsiteY9" fmla="*/ 340381 h 1839666"/>
                <a:gd name="connsiteX10" fmla="*/ 496022 w 3113251"/>
                <a:gd name="connsiteY10" fmla="*/ 477541 h 1839666"/>
                <a:gd name="connsiteX11" fmla="*/ 512909 w 3113251"/>
                <a:gd name="connsiteY11" fmla="*/ 548878 h 1839666"/>
                <a:gd name="connsiteX12" fmla="*/ 571150 w 3113251"/>
                <a:gd name="connsiteY12" fmla="*/ 583340 h 1839666"/>
                <a:gd name="connsiteX13" fmla="*/ 669368 w 3113251"/>
                <a:gd name="connsiteY13" fmla="*/ 640203 h 1839666"/>
                <a:gd name="connsiteX14" fmla="*/ 1071543 w 3113251"/>
                <a:gd name="connsiteY14" fmla="*/ 834915 h 1839666"/>
                <a:gd name="connsiteX15" fmla="*/ 1418579 w 3113251"/>
                <a:gd name="connsiteY15" fmla="*/ 916591 h 1839666"/>
                <a:gd name="connsiteX16" fmla="*/ 1764236 w 3113251"/>
                <a:gd name="connsiteY16" fmla="*/ 954499 h 1839666"/>
                <a:gd name="connsiteX17" fmla="*/ 1856939 w 3113251"/>
                <a:gd name="connsiteY17" fmla="*/ 917969 h 1839666"/>
                <a:gd name="connsiteX18" fmla="*/ 1998924 w 3113251"/>
                <a:gd name="connsiteY18" fmla="*/ 733940 h 1839666"/>
                <a:gd name="connsiteX19" fmla="*/ 2128502 w 3113251"/>
                <a:gd name="connsiteY19" fmla="*/ 504421 h 1839666"/>
                <a:gd name="connsiteX20" fmla="*/ 2346649 w 3113251"/>
                <a:gd name="connsiteY20" fmla="*/ 47451 h 1839666"/>
                <a:gd name="connsiteX21" fmla="*/ 2594433 w 3113251"/>
                <a:gd name="connsiteY21" fmla="*/ 48829 h 1839666"/>
                <a:gd name="connsiteX22" fmla="*/ 2814992 w 3113251"/>
                <a:gd name="connsiteY22" fmla="*/ 191159 h 1839666"/>
                <a:gd name="connsiteX23" fmla="*/ 2980755 w 3113251"/>
                <a:gd name="connsiteY23" fmla="*/ 373120 h 1839666"/>
                <a:gd name="connsiteX24" fmla="*/ 3053815 w 3113251"/>
                <a:gd name="connsiteY24" fmla="*/ 472716 h 1839666"/>
                <a:gd name="connsiteX25" fmla="*/ 3112401 w 3113251"/>
                <a:gd name="connsiteY25" fmla="*/ 568866 h 1839666"/>
                <a:gd name="connsiteX26" fmla="*/ 3034861 w 3113251"/>
                <a:gd name="connsiteY26" fmla="*/ 678456 h 1839666"/>
                <a:gd name="connsiteX27" fmla="*/ 2943536 w 3113251"/>
                <a:gd name="connsiteY27" fmla="*/ 809068 h 1839666"/>
                <a:gd name="connsiteX28" fmla="*/ 2734350 w 3113251"/>
                <a:gd name="connsiteY28" fmla="*/ 1117506 h 1839666"/>
                <a:gd name="connsiteX29" fmla="*/ 2523785 w 3113251"/>
                <a:gd name="connsiteY29" fmla="*/ 1490044 h 1839666"/>
                <a:gd name="connsiteX30" fmla="*/ 2518960 w 3113251"/>
                <a:gd name="connsiteY30" fmla="*/ 1502795 h 1839666"/>
                <a:gd name="connsiteX0" fmla="*/ 2516088 w 3110379"/>
                <a:gd name="connsiteY0" fmla="*/ 1502795 h 1844494"/>
                <a:gd name="connsiteX1" fmla="*/ 2402018 w 3110379"/>
                <a:gd name="connsiteY1" fmla="*/ 1713704 h 1844494"/>
                <a:gd name="connsiteX2" fmla="*/ 2327924 w 3110379"/>
                <a:gd name="connsiteY2" fmla="*/ 1819504 h 1844494"/>
                <a:gd name="connsiteX3" fmla="*/ 2210408 w 3110379"/>
                <a:gd name="connsiteY3" fmla="*/ 1836735 h 1844494"/>
                <a:gd name="connsiteX4" fmla="*/ 63945 w 3110379"/>
                <a:gd name="connsiteY4" fmla="*/ 1750188 h 1844494"/>
                <a:gd name="connsiteX5" fmla="*/ 2062 w 3110379"/>
                <a:gd name="connsiteY5" fmla="*/ 225621 h 1844494"/>
                <a:gd name="connsiteX6" fmla="*/ 105449 w 3110379"/>
                <a:gd name="connsiteY6" fmla="*/ 212181 h 1844494"/>
                <a:gd name="connsiteX7" fmla="*/ 182300 w 3110379"/>
                <a:gd name="connsiteY7" fmla="*/ 200119 h 1844494"/>
                <a:gd name="connsiteX8" fmla="*/ 330144 w 3110379"/>
                <a:gd name="connsiteY8" fmla="*/ 279727 h 1844494"/>
                <a:gd name="connsiteX9" fmla="*/ 380459 w 3110379"/>
                <a:gd name="connsiteY9" fmla="*/ 340381 h 1844494"/>
                <a:gd name="connsiteX10" fmla="*/ 493150 w 3110379"/>
                <a:gd name="connsiteY10" fmla="*/ 477541 h 1844494"/>
                <a:gd name="connsiteX11" fmla="*/ 510037 w 3110379"/>
                <a:gd name="connsiteY11" fmla="*/ 548878 h 1844494"/>
                <a:gd name="connsiteX12" fmla="*/ 568278 w 3110379"/>
                <a:gd name="connsiteY12" fmla="*/ 583340 h 1844494"/>
                <a:gd name="connsiteX13" fmla="*/ 666496 w 3110379"/>
                <a:gd name="connsiteY13" fmla="*/ 640203 h 1844494"/>
                <a:gd name="connsiteX14" fmla="*/ 1068671 w 3110379"/>
                <a:gd name="connsiteY14" fmla="*/ 834915 h 1844494"/>
                <a:gd name="connsiteX15" fmla="*/ 1415707 w 3110379"/>
                <a:gd name="connsiteY15" fmla="*/ 916591 h 1844494"/>
                <a:gd name="connsiteX16" fmla="*/ 1761364 w 3110379"/>
                <a:gd name="connsiteY16" fmla="*/ 954499 h 1844494"/>
                <a:gd name="connsiteX17" fmla="*/ 1854067 w 3110379"/>
                <a:gd name="connsiteY17" fmla="*/ 917969 h 1844494"/>
                <a:gd name="connsiteX18" fmla="*/ 1996052 w 3110379"/>
                <a:gd name="connsiteY18" fmla="*/ 733940 h 1844494"/>
                <a:gd name="connsiteX19" fmla="*/ 2125630 w 3110379"/>
                <a:gd name="connsiteY19" fmla="*/ 504421 h 1844494"/>
                <a:gd name="connsiteX20" fmla="*/ 2343777 w 3110379"/>
                <a:gd name="connsiteY20" fmla="*/ 47451 h 1844494"/>
                <a:gd name="connsiteX21" fmla="*/ 2591561 w 3110379"/>
                <a:gd name="connsiteY21" fmla="*/ 48829 h 1844494"/>
                <a:gd name="connsiteX22" fmla="*/ 2812120 w 3110379"/>
                <a:gd name="connsiteY22" fmla="*/ 191159 h 1844494"/>
                <a:gd name="connsiteX23" fmla="*/ 2977883 w 3110379"/>
                <a:gd name="connsiteY23" fmla="*/ 373120 h 1844494"/>
                <a:gd name="connsiteX24" fmla="*/ 3050943 w 3110379"/>
                <a:gd name="connsiteY24" fmla="*/ 472716 h 1844494"/>
                <a:gd name="connsiteX25" fmla="*/ 3109529 w 3110379"/>
                <a:gd name="connsiteY25" fmla="*/ 568866 h 1844494"/>
                <a:gd name="connsiteX26" fmla="*/ 3031989 w 3110379"/>
                <a:gd name="connsiteY26" fmla="*/ 678456 h 1844494"/>
                <a:gd name="connsiteX27" fmla="*/ 2940664 w 3110379"/>
                <a:gd name="connsiteY27" fmla="*/ 809068 h 1844494"/>
                <a:gd name="connsiteX28" fmla="*/ 2731478 w 3110379"/>
                <a:gd name="connsiteY28" fmla="*/ 1117506 h 1844494"/>
                <a:gd name="connsiteX29" fmla="*/ 2520913 w 3110379"/>
                <a:gd name="connsiteY29" fmla="*/ 1490044 h 1844494"/>
                <a:gd name="connsiteX30" fmla="*/ 2516088 w 3110379"/>
                <a:gd name="connsiteY30" fmla="*/ 1502795 h 1844494"/>
                <a:gd name="connsiteX0" fmla="*/ 2515903 w 3110194"/>
                <a:gd name="connsiteY0" fmla="*/ 1502795 h 1838547"/>
                <a:gd name="connsiteX1" fmla="*/ 2401833 w 3110194"/>
                <a:gd name="connsiteY1" fmla="*/ 1713704 h 1838547"/>
                <a:gd name="connsiteX2" fmla="*/ 2327739 w 3110194"/>
                <a:gd name="connsiteY2" fmla="*/ 1819504 h 1838547"/>
                <a:gd name="connsiteX3" fmla="*/ 2210223 w 3110194"/>
                <a:gd name="connsiteY3" fmla="*/ 1836735 h 1838547"/>
                <a:gd name="connsiteX4" fmla="*/ 70972 w 3110194"/>
                <a:gd name="connsiteY4" fmla="*/ 1836735 h 1838547"/>
                <a:gd name="connsiteX5" fmla="*/ 1877 w 3110194"/>
                <a:gd name="connsiteY5" fmla="*/ 225621 h 1838547"/>
                <a:gd name="connsiteX6" fmla="*/ 105264 w 3110194"/>
                <a:gd name="connsiteY6" fmla="*/ 212181 h 1838547"/>
                <a:gd name="connsiteX7" fmla="*/ 182115 w 3110194"/>
                <a:gd name="connsiteY7" fmla="*/ 200119 h 1838547"/>
                <a:gd name="connsiteX8" fmla="*/ 329959 w 3110194"/>
                <a:gd name="connsiteY8" fmla="*/ 279727 h 1838547"/>
                <a:gd name="connsiteX9" fmla="*/ 380274 w 3110194"/>
                <a:gd name="connsiteY9" fmla="*/ 340381 h 1838547"/>
                <a:gd name="connsiteX10" fmla="*/ 492965 w 3110194"/>
                <a:gd name="connsiteY10" fmla="*/ 477541 h 1838547"/>
                <a:gd name="connsiteX11" fmla="*/ 509852 w 3110194"/>
                <a:gd name="connsiteY11" fmla="*/ 548878 h 1838547"/>
                <a:gd name="connsiteX12" fmla="*/ 568093 w 3110194"/>
                <a:gd name="connsiteY12" fmla="*/ 583340 h 1838547"/>
                <a:gd name="connsiteX13" fmla="*/ 666311 w 3110194"/>
                <a:gd name="connsiteY13" fmla="*/ 640203 h 1838547"/>
                <a:gd name="connsiteX14" fmla="*/ 1068486 w 3110194"/>
                <a:gd name="connsiteY14" fmla="*/ 834915 h 1838547"/>
                <a:gd name="connsiteX15" fmla="*/ 1415522 w 3110194"/>
                <a:gd name="connsiteY15" fmla="*/ 916591 h 1838547"/>
                <a:gd name="connsiteX16" fmla="*/ 1761179 w 3110194"/>
                <a:gd name="connsiteY16" fmla="*/ 954499 h 1838547"/>
                <a:gd name="connsiteX17" fmla="*/ 1853882 w 3110194"/>
                <a:gd name="connsiteY17" fmla="*/ 917969 h 1838547"/>
                <a:gd name="connsiteX18" fmla="*/ 1995867 w 3110194"/>
                <a:gd name="connsiteY18" fmla="*/ 733940 h 1838547"/>
                <a:gd name="connsiteX19" fmla="*/ 2125445 w 3110194"/>
                <a:gd name="connsiteY19" fmla="*/ 504421 h 1838547"/>
                <a:gd name="connsiteX20" fmla="*/ 2343592 w 3110194"/>
                <a:gd name="connsiteY20" fmla="*/ 47451 h 1838547"/>
                <a:gd name="connsiteX21" fmla="*/ 2591376 w 3110194"/>
                <a:gd name="connsiteY21" fmla="*/ 48829 h 1838547"/>
                <a:gd name="connsiteX22" fmla="*/ 2811935 w 3110194"/>
                <a:gd name="connsiteY22" fmla="*/ 191159 h 1838547"/>
                <a:gd name="connsiteX23" fmla="*/ 2977698 w 3110194"/>
                <a:gd name="connsiteY23" fmla="*/ 373120 h 1838547"/>
                <a:gd name="connsiteX24" fmla="*/ 3050758 w 3110194"/>
                <a:gd name="connsiteY24" fmla="*/ 472716 h 1838547"/>
                <a:gd name="connsiteX25" fmla="*/ 3109344 w 3110194"/>
                <a:gd name="connsiteY25" fmla="*/ 568866 h 1838547"/>
                <a:gd name="connsiteX26" fmla="*/ 3031804 w 3110194"/>
                <a:gd name="connsiteY26" fmla="*/ 678456 h 1838547"/>
                <a:gd name="connsiteX27" fmla="*/ 2940479 w 3110194"/>
                <a:gd name="connsiteY27" fmla="*/ 809068 h 1838547"/>
                <a:gd name="connsiteX28" fmla="*/ 2731293 w 3110194"/>
                <a:gd name="connsiteY28" fmla="*/ 1117506 h 1838547"/>
                <a:gd name="connsiteX29" fmla="*/ 2520728 w 3110194"/>
                <a:gd name="connsiteY29" fmla="*/ 1490044 h 1838547"/>
                <a:gd name="connsiteX30" fmla="*/ 2515903 w 3110194"/>
                <a:gd name="connsiteY30" fmla="*/ 1502795 h 1838547"/>
                <a:gd name="connsiteX0" fmla="*/ 2515903 w 3110194"/>
                <a:gd name="connsiteY0" fmla="*/ 1502795 h 1838547"/>
                <a:gd name="connsiteX1" fmla="*/ 2401833 w 3110194"/>
                <a:gd name="connsiteY1" fmla="*/ 1713704 h 1838547"/>
                <a:gd name="connsiteX2" fmla="*/ 2327739 w 3110194"/>
                <a:gd name="connsiteY2" fmla="*/ 1819504 h 1838547"/>
                <a:gd name="connsiteX3" fmla="*/ 2210223 w 3110194"/>
                <a:gd name="connsiteY3" fmla="*/ 1836735 h 1838547"/>
                <a:gd name="connsiteX4" fmla="*/ 70972 w 3110194"/>
                <a:gd name="connsiteY4" fmla="*/ 1836735 h 1838547"/>
                <a:gd name="connsiteX5" fmla="*/ 1877 w 3110194"/>
                <a:gd name="connsiteY5" fmla="*/ 225621 h 1838547"/>
                <a:gd name="connsiteX6" fmla="*/ 105264 w 3110194"/>
                <a:gd name="connsiteY6" fmla="*/ 212181 h 1838547"/>
                <a:gd name="connsiteX7" fmla="*/ 182115 w 3110194"/>
                <a:gd name="connsiteY7" fmla="*/ 200119 h 1838547"/>
                <a:gd name="connsiteX8" fmla="*/ 329959 w 3110194"/>
                <a:gd name="connsiteY8" fmla="*/ 279727 h 1838547"/>
                <a:gd name="connsiteX9" fmla="*/ 380274 w 3110194"/>
                <a:gd name="connsiteY9" fmla="*/ 340381 h 1838547"/>
                <a:gd name="connsiteX10" fmla="*/ 492965 w 3110194"/>
                <a:gd name="connsiteY10" fmla="*/ 477541 h 1838547"/>
                <a:gd name="connsiteX11" fmla="*/ 509852 w 3110194"/>
                <a:gd name="connsiteY11" fmla="*/ 548878 h 1838547"/>
                <a:gd name="connsiteX12" fmla="*/ 568093 w 3110194"/>
                <a:gd name="connsiteY12" fmla="*/ 583340 h 1838547"/>
                <a:gd name="connsiteX13" fmla="*/ 666311 w 3110194"/>
                <a:gd name="connsiteY13" fmla="*/ 640203 h 1838547"/>
                <a:gd name="connsiteX14" fmla="*/ 1068486 w 3110194"/>
                <a:gd name="connsiteY14" fmla="*/ 834915 h 1838547"/>
                <a:gd name="connsiteX15" fmla="*/ 1415522 w 3110194"/>
                <a:gd name="connsiteY15" fmla="*/ 916591 h 1838547"/>
                <a:gd name="connsiteX16" fmla="*/ 1761179 w 3110194"/>
                <a:gd name="connsiteY16" fmla="*/ 954499 h 1838547"/>
                <a:gd name="connsiteX17" fmla="*/ 1853882 w 3110194"/>
                <a:gd name="connsiteY17" fmla="*/ 917969 h 1838547"/>
                <a:gd name="connsiteX18" fmla="*/ 1995867 w 3110194"/>
                <a:gd name="connsiteY18" fmla="*/ 733940 h 1838547"/>
                <a:gd name="connsiteX19" fmla="*/ 2125445 w 3110194"/>
                <a:gd name="connsiteY19" fmla="*/ 504421 h 1838547"/>
                <a:gd name="connsiteX20" fmla="*/ 2343592 w 3110194"/>
                <a:gd name="connsiteY20" fmla="*/ 47451 h 1838547"/>
                <a:gd name="connsiteX21" fmla="*/ 2591376 w 3110194"/>
                <a:gd name="connsiteY21" fmla="*/ 48829 h 1838547"/>
                <a:gd name="connsiteX22" fmla="*/ 2811935 w 3110194"/>
                <a:gd name="connsiteY22" fmla="*/ 191159 h 1838547"/>
                <a:gd name="connsiteX23" fmla="*/ 2977698 w 3110194"/>
                <a:gd name="connsiteY23" fmla="*/ 373120 h 1838547"/>
                <a:gd name="connsiteX24" fmla="*/ 3050758 w 3110194"/>
                <a:gd name="connsiteY24" fmla="*/ 472716 h 1838547"/>
                <a:gd name="connsiteX25" fmla="*/ 3109344 w 3110194"/>
                <a:gd name="connsiteY25" fmla="*/ 568866 h 1838547"/>
                <a:gd name="connsiteX26" fmla="*/ 3031804 w 3110194"/>
                <a:gd name="connsiteY26" fmla="*/ 678456 h 1838547"/>
                <a:gd name="connsiteX27" fmla="*/ 2940479 w 3110194"/>
                <a:gd name="connsiteY27" fmla="*/ 809068 h 1838547"/>
                <a:gd name="connsiteX28" fmla="*/ 2731293 w 3110194"/>
                <a:gd name="connsiteY28" fmla="*/ 1117506 h 1838547"/>
                <a:gd name="connsiteX29" fmla="*/ 2520728 w 3110194"/>
                <a:gd name="connsiteY29" fmla="*/ 1490044 h 1838547"/>
                <a:gd name="connsiteX30" fmla="*/ 2515903 w 3110194"/>
                <a:gd name="connsiteY30" fmla="*/ 1502795 h 1838547"/>
                <a:gd name="connsiteX0" fmla="*/ 2596247 w 3190538"/>
                <a:gd name="connsiteY0" fmla="*/ 1502795 h 1838547"/>
                <a:gd name="connsiteX1" fmla="*/ 2482177 w 3190538"/>
                <a:gd name="connsiteY1" fmla="*/ 1713704 h 1838547"/>
                <a:gd name="connsiteX2" fmla="*/ 2408083 w 3190538"/>
                <a:gd name="connsiteY2" fmla="*/ 1819504 h 1838547"/>
                <a:gd name="connsiteX3" fmla="*/ 2290567 w 3190538"/>
                <a:gd name="connsiteY3" fmla="*/ 1836735 h 1838547"/>
                <a:gd name="connsiteX4" fmla="*/ 151316 w 3190538"/>
                <a:gd name="connsiteY4" fmla="*/ 1836735 h 1838547"/>
                <a:gd name="connsiteX5" fmla="*/ 185608 w 3190538"/>
                <a:gd name="connsiteY5" fmla="*/ 212181 h 1838547"/>
                <a:gd name="connsiteX6" fmla="*/ 262459 w 3190538"/>
                <a:gd name="connsiteY6" fmla="*/ 200119 h 1838547"/>
                <a:gd name="connsiteX7" fmla="*/ 410303 w 3190538"/>
                <a:gd name="connsiteY7" fmla="*/ 279727 h 1838547"/>
                <a:gd name="connsiteX8" fmla="*/ 460618 w 3190538"/>
                <a:gd name="connsiteY8" fmla="*/ 340381 h 1838547"/>
                <a:gd name="connsiteX9" fmla="*/ 573309 w 3190538"/>
                <a:gd name="connsiteY9" fmla="*/ 477541 h 1838547"/>
                <a:gd name="connsiteX10" fmla="*/ 590196 w 3190538"/>
                <a:gd name="connsiteY10" fmla="*/ 548878 h 1838547"/>
                <a:gd name="connsiteX11" fmla="*/ 648437 w 3190538"/>
                <a:gd name="connsiteY11" fmla="*/ 583340 h 1838547"/>
                <a:gd name="connsiteX12" fmla="*/ 746655 w 3190538"/>
                <a:gd name="connsiteY12" fmla="*/ 640203 h 1838547"/>
                <a:gd name="connsiteX13" fmla="*/ 1148830 w 3190538"/>
                <a:gd name="connsiteY13" fmla="*/ 834915 h 1838547"/>
                <a:gd name="connsiteX14" fmla="*/ 1495866 w 3190538"/>
                <a:gd name="connsiteY14" fmla="*/ 916591 h 1838547"/>
                <a:gd name="connsiteX15" fmla="*/ 1841523 w 3190538"/>
                <a:gd name="connsiteY15" fmla="*/ 954499 h 1838547"/>
                <a:gd name="connsiteX16" fmla="*/ 1934226 w 3190538"/>
                <a:gd name="connsiteY16" fmla="*/ 917969 h 1838547"/>
                <a:gd name="connsiteX17" fmla="*/ 2076211 w 3190538"/>
                <a:gd name="connsiteY17" fmla="*/ 733940 h 1838547"/>
                <a:gd name="connsiteX18" fmla="*/ 2205789 w 3190538"/>
                <a:gd name="connsiteY18" fmla="*/ 504421 h 1838547"/>
                <a:gd name="connsiteX19" fmla="*/ 2423936 w 3190538"/>
                <a:gd name="connsiteY19" fmla="*/ 47451 h 1838547"/>
                <a:gd name="connsiteX20" fmla="*/ 2671720 w 3190538"/>
                <a:gd name="connsiteY20" fmla="*/ 48829 h 1838547"/>
                <a:gd name="connsiteX21" fmla="*/ 2892279 w 3190538"/>
                <a:gd name="connsiteY21" fmla="*/ 191159 h 1838547"/>
                <a:gd name="connsiteX22" fmla="*/ 3058042 w 3190538"/>
                <a:gd name="connsiteY22" fmla="*/ 373120 h 1838547"/>
                <a:gd name="connsiteX23" fmla="*/ 3131102 w 3190538"/>
                <a:gd name="connsiteY23" fmla="*/ 472716 h 1838547"/>
                <a:gd name="connsiteX24" fmla="*/ 3189688 w 3190538"/>
                <a:gd name="connsiteY24" fmla="*/ 568866 h 1838547"/>
                <a:gd name="connsiteX25" fmla="*/ 3112148 w 3190538"/>
                <a:gd name="connsiteY25" fmla="*/ 678456 h 1838547"/>
                <a:gd name="connsiteX26" fmla="*/ 3020823 w 3190538"/>
                <a:gd name="connsiteY26" fmla="*/ 809068 h 1838547"/>
                <a:gd name="connsiteX27" fmla="*/ 2811637 w 3190538"/>
                <a:gd name="connsiteY27" fmla="*/ 1117506 h 1838547"/>
                <a:gd name="connsiteX28" fmla="*/ 2601072 w 3190538"/>
                <a:gd name="connsiteY28" fmla="*/ 1490044 h 1838547"/>
                <a:gd name="connsiteX29" fmla="*/ 2596247 w 3190538"/>
                <a:gd name="connsiteY29" fmla="*/ 1502795 h 1838547"/>
                <a:gd name="connsiteX0" fmla="*/ 2607524 w 3201815"/>
                <a:gd name="connsiteY0" fmla="*/ 1502795 h 1838547"/>
                <a:gd name="connsiteX1" fmla="*/ 2493454 w 3201815"/>
                <a:gd name="connsiteY1" fmla="*/ 1713704 h 1838547"/>
                <a:gd name="connsiteX2" fmla="*/ 2419360 w 3201815"/>
                <a:gd name="connsiteY2" fmla="*/ 1819504 h 1838547"/>
                <a:gd name="connsiteX3" fmla="*/ 2301844 w 3201815"/>
                <a:gd name="connsiteY3" fmla="*/ 1836735 h 1838547"/>
                <a:gd name="connsiteX4" fmla="*/ 162593 w 3201815"/>
                <a:gd name="connsiteY4" fmla="*/ 1836735 h 1838547"/>
                <a:gd name="connsiteX5" fmla="*/ 153612 w 3201815"/>
                <a:gd name="connsiteY5" fmla="*/ 212181 h 1838547"/>
                <a:gd name="connsiteX6" fmla="*/ 273736 w 3201815"/>
                <a:gd name="connsiteY6" fmla="*/ 200119 h 1838547"/>
                <a:gd name="connsiteX7" fmla="*/ 421580 w 3201815"/>
                <a:gd name="connsiteY7" fmla="*/ 279727 h 1838547"/>
                <a:gd name="connsiteX8" fmla="*/ 471895 w 3201815"/>
                <a:gd name="connsiteY8" fmla="*/ 340381 h 1838547"/>
                <a:gd name="connsiteX9" fmla="*/ 584586 w 3201815"/>
                <a:gd name="connsiteY9" fmla="*/ 477541 h 1838547"/>
                <a:gd name="connsiteX10" fmla="*/ 601473 w 3201815"/>
                <a:gd name="connsiteY10" fmla="*/ 548878 h 1838547"/>
                <a:gd name="connsiteX11" fmla="*/ 659714 w 3201815"/>
                <a:gd name="connsiteY11" fmla="*/ 583340 h 1838547"/>
                <a:gd name="connsiteX12" fmla="*/ 757932 w 3201815"/>
                <a:gd name="connsiteY12" fmla="*/ 640203 h 1838547"/>
                <a:gd name="connsiteX13" fmla="*/ 1160107 w 3201815"/>
                <a:gd name="connsiteY13" fmla="*/ 834915 h 1838547"/>
                <a:gd name="connsiteX14" fmla="*/ 1507143 w 3201815"/>
                <a:gd name="connsiteY14" fmla="*/ 916591 h 1838547"/>
                <a:gd name="connsiteX15" fmla="*/ 1852800 w 3201815"/>
                <a:gd name="connsiteY15" fmla="*/ 954499 h 1838547"/>
                <a:gd name="connsiteX16" fmla="*/ 1945503 w 3201815"/>
                <a:gd name="connsiteY16" fmla="*/ 917969 h 1838547"/>
                <a:gd name="connsiteX17" fmla="*/ 2087488 w 3201815"/>
                <a:gd name="connsiteY17" fmla="*/ 733940 h 1838547"/>
                <a:gd name="connsiteX18" fmla="*/ 2217066 w 3201815"/>
                <a:gd name="connsiteY18" fmla="*/ 504421 h 1838547"/>
                <a:gd name="connsiteX19" fmla="*/ 2435213 w 3201815"/>
                <a:gd name="connsiteY19" fmla="*/ 47451 h 1838547"/>
                <a:gd name="connsiteX20" fmla="*/ 2682997 w 3201815"/>
                <a:gd name="connsiteY20" fmla="*/ 48829 h 1838547"/>
                <a:gd name="connsiteX21" fmla="*/ 2903556 w 3201815"/>
                <a:gd name="connsiteY21" fmla="*/ 191159 h 1838547"/>
                <a:gd name="connsiteX22" fmla="*/ 3069319 w 3201815"/>
                <a:gd name="connsiteY22" fmla="*/ 373120 h 1838547"/>
                <a:gd name="connsiteX23" fmla="*/ 3142379 w 3201815"/>
                <a:gd name="connsiteY23" fmla="*/ 472716 h 1838547"/>
                <a:gd name="connsiteX24" fmla="*/ 3200965 w 3201815"/>
                <a:gd name="connsiteY24" fmla="*/ 568866 h 1838547"/>
                <a:gd name="connsiteX25" fmla="*/ 3123425 w 3201815"/>
                <a:gd name="connsiteY25" fmla="*/ 678456 h 1838547"/>
                <a:gd name="connsiteX26" fmla="*/ 3032100 w 3201815"/>
                <a:gd name="connsiteY26" fmla="*/ 809068 h 1838547"/>
                <a:gd name="connsiteX27" fmla="*/ 2822914 w 3201815"/>
                <a:gd name="connsiteY27" fmla="*/ 1117506 h 1838547"/>
                <a:gd name="connsiteX28" fmla="*/ 2612349 w 3201815"/>
                <a:gd name="connsiteY28" fmla="*/ 1490044 h 1838547"/>
                <a:gd name="connsiteX29" fmla="*/ 2607524 w 3201815"/>
                <a:gd name="connsiteY29" fmla="*/ 1502795 h 1838547"/>
                <a:gd name="connsiteX0" fmla="*/ 2604156 w 3198447"/>
                <a:gd name="connsiteY0" fmla="*/ 1502795 h 1838547"/>
                <a:gd name="connsiteX1" fmla="*/ 2490086 w 3198447"/>
                <a:gd name="connsiteY1" fmla="*/ 1713704 h 1838547"/>
                <a:gd name="connsiteX2" fmla="*/ 2415992 w 3198447"/>
                <a:gd name="connsiteY2" fmla="*/ 1819504 h 1838547"/>
                <a:gd name="connsiteX3" fmla="*/ 2298476 w 3198447"/>
                <a:gd name="connsiteY3" fmla="*/ 1836735 h 1838547"/>
                <a:gd name="connsiteX4" fmla="*/ 159225 w 3198447"/>
                <a:gd name="connsiteY4" fmla="*/ 1836735 h 1838547"/>
                <a:gd name="connsiteX5" fmla="*/ 150244 w 3198447"/>
                <a:gd name="connsiteY5" fmla="*/ 212181 h 1838547"/>
                <a:gd name="connsiteX6" fmla="*/ 270368 w 3198447"/>
                <a:gd name="connsiteY6" fmla="*/ 200119 h 1838547"/>
                <a:gd name="connsiteX7" fmla="*/ 418212 w 3198447"/>
                <a:gd name="connsiteY7" fmla="*/ 279727 h 1838547"/>
                <a:gd name="connsiteX8" fmla="*/ 468527 w 3198447"/>
                <a:gd name="connsiteY8" fmla="*/ 340381 h 1838547"/>
                <a:gd name="connsiteX9" fmla="*/ 581218 w 3198447"/>
                <a:gd name="connsiteY9" fmla="*/ 477541 h 1838547"/>
                <a:gd name="connsiteX10" fmla="*/ 598105 w 3198447"/>
                <a:gd name="connsiteY10" fmla="*/ 548878 h 1838547"/>
                <a:gd name="connsiteX11" fmla="*/ 656346 w 3198447"/>
                <a:gd name="connsiteY11" fmla="*/ 583340 h 1838547"/>
                <a:gd name="connsiteX12" fmla="*/ 754564 w 3198447"/>
                <a:gd name="connsiteY12" fmla="*/ 640203 h 1838547"/>
                <a:gd name="connsiteX13" fmla="*/ 1156739 w 3198447"/>
                <a:gd name="connsiteY13" fmla="*/ 834915 h 1838547"/>
                <a:gd name="connsiteX14" fmla="*/ 1503775 w 3198447"/>
                <a:gd name="connsiteY14" fmla="*/ 916591 h 1838547"/>
                <a:gd name="connsiteX15" fmla="*/ 1849432 w 3198447"/>
                <a:gd name="connsiteY15" fmla="*/ 954499 h 1838547"/>
                <a:gd name="connsiteX16" fmla="*/ 1942135 w 3198447"/>
                <a:gd name="connsiteY16" fmla="*/ 917969 h 1838547"/>
                <a:gd name="connsiteX17" fmla="*/ 2084120 w 3198447"/>
                <a:gd name="connsiteY17" fmla="*/ 733940 h 1838547"/>
                <a:gd name="connsiteX18" fmla="*/ 2213698 w 3198447"/>
                <a:gd name="connsiteY18" fmla="*/ 504421 h 1838547"/>
                <a:gd name="connsiteX19" fmla="*/ 2431845 w 3198447"/>
                <a:gd name="connsiteY19" fmla="*/ 47451 h 1838547"/>
                <a:gd name="connsiteX20" fmla="*/ 2679629 w 3198447"/>
                <a:gd name="connsiteY20" fmla="*/ 48829 h 1838547"/>
                <a:gd name="connsiteX21" fmla="*/ 2900188 w 3198447"/>
                <a:gd name="connsiteY21" fmla="*/ 191159 h 1838547"/>
                <a:gd name="connsiteX22" fmla="*/ 3065951 w 3198447"/>
                <a:gd name="connsiteY22" fmla="*/ 373120 h 1838547"/>
                <a:gd name="connsiteX23" fmla="*/ 3139011 w 3198447"/>
                <a:gd name="connsiteY23" fmla="*/ 472716 h 1838547"/>
                <a:gd name="connsiteX24" fmla="*/ 3197597 w 3198447"/>
                <a:gd name="connsiteY24" fmla="*/ 568866 h 1838547"/>
                <a:gd name="connsiteX25" fmla="*/ 3120057 w 3198447"/>
                <a:gd name="connsiteY25" fmla="*/ 678456 h 1838547"/>
                <a:gd name="connsiteX26" fmla="*/ 3028732 w 3198447"/>
                <a:gd name="connsiteY26" fmla="*/ 809068 h 1838547"/>
                <a:gd name="connsiteX27" fmla="*/ 2819546 w 3198447"/>
                <a:gd name="connsiteY27" fmla="*/ 1117506 h 1838547"/>
                <a:gd name="connsiteX28" fmla="*/ 2608981 w 3198447"/>
                <a:gd name="connsiteY28" fmla="*/ 1490044 h 1838547"/>
                <a:gd name="connsiteX29" fmla="*/ 2604156 w 3198447"/>
                <a:gd name="connsiteY29" fmla="*/ 1502795 h 1838547"/>
                <a:gd name="connsiteX0" fmla="*/ 2456040 w 3050331"/>
                <a:gd name="connsiteY0" fmla="*/ 1502795 h 1838547"/>
                <a:gd name="connsiteX1" fmla="*/ 2341970 w 3050331"/>
                <a:gd name="connsiteY1" fmla="*/ 1713704 h 1838547"/>
                <a:gd name="connsiteX2" fmla="*/ 2267876 w 3050331"/>
                <a:gd name="connsiteY2" fmla="*/ 1819504 h 1838547"/>
                <a:gd name="connsiteX3" fmla="*/ 2150360 w 3050331"/>
                <a:gd name="connsiteY3" fmla="*/ 1836735 h 1838547"/>
                <a:gd name="connsiteX4" fmla="*/ 11109 w 3050331"/>
                <a:gd name="connsiteY4" fmla="*/ 1836735 h 1838547"/>
                <a:gd name="connsiteX5" fmla="*/ 2128 w 3050331"/>
                <a:gd name="connsiteY5" fmla="*/ 212181 h 1838547"/>
                <a:gd name="connsiteX6" fmla="*/ 122252 w 3050331"/>
                <a:gd name="connsiteY6" fmla="*/ 200119 h 1838547"/>
                <a:gd name="connsiteX7" fmla="*/ 270096 w 3050331"/>
                <a:gd name="connsiteY7" fmla="*/ 279727 h 1838547"/>
                <a:gd name="connsiteX8" fmla="*/ 320411 w 3050331"/>
                <a:gd name="connsiteY8" fmla="*/ 340381 h 1838547"/>
                <a:gd name="connsiteX9" fmla="*/ 433102 w 3050331"/>
                <a:gd name="connsiteY9" fmla="*/ 477541 h 1838547"/>
                <a:gd name="connsiteX10" fmla="*/ 449989 w 3050331"/>
                <a:gd name="connsiteY10" fmla="*/ 548878 h 1838547"/>
                <a:gd name="connsiteX11" fmla="*/ 508230 w 3050331"/>
                <a:gd name="connsiteY11" fmla="*/ 583340 h 1838547"/>
                <a:gd name="connsiteX12" fmla="*/ 606448 w 3050331"/>
                <a:gd name="connsiteY12" fmla="*/ 640203 h 1838547"/>
                <a:gd name="connsiteX13" fmla="*/ 1008623 w 3050331"/>
                <a:gd name="connsiteY13" fmla="*/ 834915 h 1838547"/>
                <a:gd name="connsiteX14" fmla="*/ 1355659 w 3050331"/>
                <a:gd name="connsiteY14" fmla="*/ 916591 h 1838547"/>
                <a:gd name="connsiteX15" fmla="*/ 1701316 w 3050331"/>
                <a:gd name="connsiteY15" fmla="*/ 954499 h 1838547"/>
                <a:gd name="connsiteX16" fmla="*/ 1794019 w 3050331"/>
                <a:gd name="connsiteY16" fmla="*/ 917969 h 1838547"/>
                <a:gd name="connsiteX17" fmla="*/ 1936004 w 3050331"/>
                <a:gd name="connsiteY17" fmla="*/ 733940 h 1838547"/>
                <a:gd name="connsiteX18" fmla="*/ 2065582 w 3050331"/>
                <a:gd name="connsiteY18" fmla="*/ 504421 h 1838547"/>
                <a:gd name="connsiteX19" fmla="*/ 2283729 w 3050331"/>
                <a:gd name="connsiteY19" fmla="*/ 47451 h 1838547"/>
                <a:gd name="connsiteX20" fmla="*/ 2531513 w 3050331"/>
                <a:gd name="connsiteY20" fmla="*/ 48829 h 1838547"/>
                <a:gd name="connsiteX21" fmla="*/ 2752072 w 3050331"/>
                <a:gd name="connsiteY21" fmla="*/ 191159 h 1838547"/>
                <a:gd name="connsiteX22" fmla="*/ 2917835 w 3050331"/>
                <a:gd name="connsiteY22" fmla="*/ 373120 h 1838547"/>
                <a:gd name="connsiteX23" fmla="*/ 2990895 w 3050331"/>
                <a:gd name="connsiteY23" fmla="*/ 472716 h 1838547"/>
                <a:gd name="connsiteX24" fmla="*/ 3049481 w 3050331"/>
                <a:gd name="connsiteY24" fmla="*/ 568866 h 1838547"/>
                <a:gd name="connsiteX25" fmla="*/ 2971941 w 3050331"/>
                <a:gd name="connsiteY25" fmla="*/ 678456 h 1838547"/>
                <a:gd name="connsiteX26" fmla="*/ 2880616 w 3050331"/>
                <a:gd name="connsiteY26" fmla="*/ 809068 h 1838547"/>
                <a:gd name="connsiteX27" fmla="*/ 2671430 w 3050331"/>
                <a:gd name="connsiteY27" fmla="*/ 1117506 h 1838547"/>
                <a:gd name="connsiteX28" fmla="*/ 2460865 w 3050331"/>
                <a:gd name="connsiteY28" fmla="*/ 1490044 h 1838547"/>
                <a:gd name="connsiteX29" fmla="*/ 2456040 w 3050331"/>
                <a:gd name="connsiteY29" fmla="*/ 1502795 h 1838547"/>
                <a:gd name="connsiteX0" fmla="*/ 2454065 w 3048356"/>
                <a:gd name="connsiteY0" fmla="*/ 1502795 h 1838547"/>
                <a:gd name="connsiteX1" fmla="*/ 2339995 w 3048356"/>
                <a:gd name="connsiteY1" fmla="*/ 1713704 h 1838547"/>
                <a:gd name="connsiteX2" fmla="*/ 2265901 w 3048356"/>
                <a:gd name="connsiteY2" fmla="*/ 1819504 h 1838547"/>
                <a:gd name="connsiteX3" fmla="*/ 2148385 w 3048356"/>
                <a:gd name="connsiteY3" fmla="*/ 1836735 h 1838547"/>
                <a:gd name="connsiteX4" fmla="*/ 9134 w 3048356"/>
                <a:gd name="connsiteY4" fmla="*/ 1836735 h 1838547"/>
                <a:gd name="connsiteX5" fmla="*/ 153 w 3048356"/>
                <a:gd name="connsiteY5" fmla="*/ 212181 h 1838547"/>
                <a:gd name="connsiteX6" fmla="*/ 120277 w 3048356"/>
                <a:gd name="connsiteY6" fmla="*/ 200119 h 1838547"/>
                <a:gd name="connsiteX7" fmla="*/ 268121 w 3048356"/>
                <a:gd name="connsiteY7" fmla="*/ 279727 h 1838547"/>
                <a:gd name="connsiteX8" fmla="*/ 318436 w 3048356"/>
                <a:gd name="connsiteY8" fmla="*/ 340381 h 1838547"/>
                <a:gd name="connsiteX9" fmla="*/ 431127 w 3048356"/>
                <a:gd name="connsiteY9" fmla="*/ 477541 h 1838547"/>
                <a:gd name="connsiteX10" fmla="*/ 448014 w 3048356"/>
                <a:gd name="connsiteY10" fmla="*/ 548878 h 1838547"/>
                <a:gd name="connsiteX11" fmla="*/ 506255 w 3048356"/>
                <a:gd name="connsiteY11" fmla="*/ 583340 h 1838547"/>
                <a:gd name="connsiteX12" fmla="*/ 604473 w 3048356"/>
                <a:gd name="connsiteY12" fmla="*/ 640203 h 1838547"/>
                <a:gd name="connsiteX13" fmla="*/ 1006648 w 3048356"/>
                <a:gd name="connsiteY13" fmla="*/ 834915 h 1838547"/>
                <a:gd name="connsiteX14" fmla="*/ 1353684 w 3048356"/>
                <a:gd name="connsiteY14" fmla="*/ 916591 h 1838547"/>
                <a:gd name="connsiteX15" fmla="*/ 1699341 w 3048356"/>
                <a:gd name="connsiteY15" fmla="*/ 954499 h 1838547"/>
                <a:gd name="connsiteX16" fmla="*/ 1792044 w 3048356"/>
                <a:gd name="connsiteY16" fmla="*/ 917969 h 1838547"/>
                <a:gd name="connsiteX17" fmla="*/ 1934029 w 3048356"/>
                <a:gd name="connsiteY17" fmla="*/ 733940 h 1838547"/>
                <a:gd name="connsiteX18" fmla="*/ 2063607 w 3048356"/>
                <a:gd name="connsiteY18" fmla="*/ 504421 h 1838547"/>
                <a:gd name="connsiteX19" fmla="*/ 2281754 w 3048356"/>
                <a:gd name="connsiteY19" fmla="*/ 47451 h 1838547"/>
                <a:gd name="connsiteX20" fmla="*/ 2529538 w 3048356"/>
                <a:gd name="connsiteY20" fmla="*/ 48829 h 1838547"/>
                <a:gd name="connsiteX21" fmla="*/ 2750097 w 3048356"/>
                <a:gd name="connsiteY21" fmla="*/ 191159 h 1838547"/>
                <a:gd name="connsiteX22" fmla="*/ 2915860 w 3048356"/>
                <a:gd name="connsiteY22" fmla="*/ 373120 h 1838547"/>
                <a:gd name="connsiteX23" fmla="*/ 2988920 w 3048356"/>
                <a:gd name="connsiteY23" fmla="*/ 472716 h 1838547"/>
                <a:gd name="connsiteX24" fmla="*/ 3047506 w 3048356"/>
                <a:gd name="connsiteY24" fmla="*/ 568866 h 1838547"/>
                <a:gd name="connsiteX25" fmla="*/ 2969966 w 3048356"/>
                <a:gd name="connsiteY25" fmla="*/ 678456 h 1838547"/>
                <a:gd name="connsiteX26" fmla="*/ 2878641 w 3048356"/>
                <a:gd name="connsiteY26" fmla="*/ 809068 h 1838547"/>
                <a:gd name="connsiteX27" fmla="*/ 2669455 w 3048356"/>
                <a:gd name="connsiteY27" fmla="*/ 1117506 h 1838547"/>
                <a:gd name="connsiteX28" fmla="*/ 2458890 w 3048356"/>
                <a:gd name="connsiteY28" fmla="*/ 1490044 h 1838547"/>
                <a:gd name="connsiteX29" fmla="*/ 2454065 w 3048356"/>
                <a:gd name="connsiteY29" fmla="*/ 1502795 h 1838547"/>
                <a:gd name="connsiteX0" fmla="*/ 2460865 w 3055156"/>
                <a:gd name="connsiteY0" fmla="*/ 1502795 h 1838547"/>
                <a:gd name="connsiteX1" fmla="*/ 2346795 w 3055156"/>
                <a:gd name="connsiteY1" fmla="*/ 1713704 h 1838547"/>
                <a:gd name="connsiteX2" fmla="*/ 2272701 w 3055156"/>
                <a:gd name="connsiteY2" fmla="*/ 1819504 h 1838547"/>
                <a:gd name="connsiteX3" fmla="*/ 2155185 w 3055156"/>
                <a:gd name="connsiteY3" fmla="*/ 1836735 h 1838547"/>
                <a:gd name="connsiteX4" fmla="*/ 15934 w 3055156"/>
                <a:gd name="connsiteY4" fmla="*/ 1836735 h 1838547"/>
                <a:gd name="connsiteX5" fmla="*/ 6953 w 3055156"/>
                <a:gd name="connsiteY5" fmla="*/ 212181 h 1838547"/>
                <a:gd name="connsiteX6" fmla="*/ 127077 w 3055156"/>
                <a:gd name="connsiteY6" fmla="*/ 200119 h 1838547"/>
                <a:gd name="connsiteX7" fmla="*/ 274921 w 3055156"/>
                <a:gd name="connsiteY7" fmla="*/ 279727 h 1838547"/>
                <a:gd name="connsiteX8" fmla="*/ 325236 w 3055156"/>
                <a:gd name="connsiteY8" fmla="*/ 340381 h 1838547"/>
                <a:gd name="connsiteX9" fmla="*/ 437927 w 3055156"/>
                <a:gd name="connsiteY9" fmla="*/ 477541 h 1838547"/>
                <a:gd name="connsiteX10" fmla="*/ 454814 w 3055156"/>
                <a:gd name="connsiteY10" fmla="*/ 548878 h 1838547"/>
                <a:gd name="connsiteX11" fmla="*/ 513055 w 3055156"/>
                <a:gd name="connsiteY11" fmla="*/ 583340 h 1838547"/>
                <a:gd name="connsiteX12" fmla="*/ 611273 w 3055156"/>
                <a:gd name="connsiteY12" fmla="*/ 640203 h 1838547"/>
                <a:gd name="connsiteX13" fmla="*/ 1013448 w 3055156"/>
                <a:gd name="connsiteY13" fmla="*/ 834915 h 1838547"/>
                <a:gd name="connsiteX14" fmla="*/ 1360484 w 3055156"/>
                <a:gd name="connsiteY14" fmla="*/ 916591 h 1838547"/>
                <a:gd name="connsiteX15" fmla="*/ 1706141 w 3055156"/>
                <a:gd name="connsiteY15" fmla="*/ 954499 h 1838547"/>
                <a:gd name="connsiteX16" fmla="*/ 1798844 w 3055156"/>
                <a:gd name="connsiteY16" fmla="*/ 917969 h 1838547"/>
                <a:gd name="connsiteX17" fmla="*/ 1940829 w 3055156"/>
                <a:gd name="connsiteY17" fmla="*/ 733940 h 1838547"/>
                <a:gd name="connsiteX18" fmla="*/ 2070407 w 3055156"/>
                <a:gd name="connsiteY18" fmla="*/ 504421 h 1838547"/>
                <a:gd name="connsiteX19" fmla="*/ 2288554 w 3055156"/>
                <a:gd name="connsiteY19" fmla="*/ 47451 h 1838547"/>
                <a:gd name="connsiteX20" fmla="*/ 2536338 w 3055156"/>
                <a:gd name="connsiteY20" fmla="*/ 48829 h 1838547"/>
                <a:gd name="connsiteX21" fmla="*/ 2756897 w 3055156"/>
                <a:gd name="connsiteY21" fmla="*/ 191159 h 1838547"/>
                <a:gd name="connsiteX22" fmla="*/ 2922660 w 3055156"/>
                <a:gd name="connsiteY22" fmla="*/ 373120 h 1838547"/>
                <a:gd name="connsiteX23" fmla="*/ 2995720 w 3055156"/>
                <a:gd name="connsiteY23" fmla="*/ 472716 h 1838547"/>
                <a:gd name="connsiteX24" fmla="*/ 3054306 w 3055156"/>
                <a:gd name="connsiteY24" fmla="*/ 568866 h 1838547"/>
                <a:gd name="connsiteX25" fmla="*/ 2976766 w 3055156"/>
                <a:gd name="connsiteY25" fmla="*/ 678456 h 1838547"/>
                <a:gd name="connsiteX26" fmla="*/ 2885441 w 3055156"/>
                <a:gd name="connsiteY26" fmla="*/ 809068 h 1838547"/>
                <a:gd name="connsiteX27" fmla="*/ 2676255 w 3055156"/>
                <a:gd name="connsiteY27" fmla="*/ 1117506 h 1838547"/>
                <a:gd name="connsiteX28" fmla="*/ 2465690 w 3055156"/>
                <a:gd name="connsiteY28" fmla="*/ 1490044 h 1838547"/>
                <a:gd name="connsiteX29" fmla="*/ 2460865 w 3055156"/>
                <a:gd name="connsiteY29" fmla="*/ 1502795 h 1838547"/>
                <a:gd name="connsiteX0" fmla="*/ 2455004 w 3049295"/>
                <a:gd name="connsiteY0" fmla="*/ 1502795 h 1838547"/>
                <a:gd name="connsiteX1" fmla="*/ 2340934 w 3049295"/>
                <a:gd name="connsiteY1" fmla="*/ 1713704 h 1838547"/>
                <a:gd name="connsiteX2" fmla="*/ 2266840 w 3049295"/>
                <a:gd name="connsiteY2" fmla="*/ 1819504 h 1838547"/>
                <a:gd name="connsiteX3" fmla="*/ 2149324 w 3049295"/>
                <a:gd name="connsiteY3" fmla="*/ 1836735 h 1838547"/>
                <a:gd name="connsiteX4" fmla="*/ 10073 w 3049295"/>
                <a:gd name="connsiteY4" fmla="*/ 1836735 h 1838547"/>
                <a:gd name="connsiteX5" fmla="*/ 1092 w 3049295"/>
                <a:gd name="connsiteY5" fmla="*/ 212181 h 1838547"/>
                <a:gd name="connsiteX6" fmla="*/ 121216 w 3049295"/>
                <a:gd name="connsiteY6" fmla="*/ 200119 h 1838547"/>
                <a:gd name="connsiteX7" fmla="*/ 269060 w 3049295"/>
                <a:gd name="connsiteY7" fmla="*/ 279727 h 1838547"/>
                <a:gd name="connsiteX8" fmla="*/ 319375 w 3049295"/>
                <a:gd name="connsiteY8" fmla="*/ 340381 h 1838547"/>
                <a:gd name="connsiteX9" fmla="*/ 432066 w 3049295"/>
                <a:gd name="connsiteY9" fmla="*/ 477541 h 1838547"/>
                <a:gd name="connsiteX10" fmla="*/ 448953 w 3049295"/>
                <a:gd name="connsiteY10" fmla="*/ 548878 h 1838547"/>
                <a:gd name="connsiteX11" fmla="*/ 507194 w 3049295"/>
                <a:gd name="connsiteY11" fmla="*/ 583340 h 1838547"/>
                <a:gd name="connsiteX12" fmla="*/ 605412 w 3049295"/>
                <a:gd name="connsiteY12" fmla="*/ 640203 h 1838547"/>
                <a:gd name="connsiteX13" fmla="*/ 1007587 w 3049295"/>
                <a:gd name="connsiteY13" fmla="*/ 834915 h 1838547"/>
                <a:gd name="connsiteX14" fmla="*/ 1354623 w 3049295"/>
                <a:gd name="connsiteY14" fmla="*/ 916591 h 1838547"/>
                <a:gd name="connsiteX15" fmla="*/ 1700280 w 3049295"/>
                <a:gd name="connsiteY15" fmla="*/ 954499 h 1838547"/>
                <a:gd name="connsiteX16" fmla="*/ 1792983 w 3049295"/>
                <a:gd name="connsiteY16" fmla="*/ 917969 h 1838547"/>
                <a:gd name="connsiteX17" fmla="*/ 1934968 w 3049295"/>
                <a:gd name="connsiteY17" fmla="*/ 733940 h 1838547"/>
                <a:gd name="connsiteX18" fmla="*/ 2064546 w 3049295"/>
                <a:gd name="connsiteY18" fmla="*/ 504421 h 1838547"/>
                <a:gd name="connsiteX19" fmla="*/ 2282693 w 3049295"/>
                <a:gd name="connsiteY19" fmla="*/ 47451 h 1838547"/>
                <a:gd name="connsiteX20" fmla="*/ 2530477 w 3049295"/>
                <a:gd name="connsiteY20" fmla="*/ 48829 h 1838547"/>
                <a:gd name="connsiteX21" fmla="*/ 2751036 w 3049295"/>
                <a:gd name="connsiteY21" fmla="*/ 191159 h 1838547"/>
                <a:gd name="connsiteX22" fmla="*/ 2916799 w 3049295"/>
                <a:gd name="connsiteY22" fmla="*/ 373120 h 1838547"/>
                <a:gd name="connsiteX23" fmla="*/ 2989859 w 3049295"/>
                <a:gd name="connsiteY23" fmla="*/ 472716 h 1838547"/>
                <a:gd name="connsiteX24" fmla="*/ 3048445 w 3049295"/>
                <a:gd name="connsiteY24" fmla="*/ 568866 h 1838547"/>
                <a:gd name="connsiteX25" fmla="*/ 2970905 w 3049295"/>
                <a:gd name="connsiteY25" fmla="*/ 678456 h 1838547"/>
                <a:gd name="connsiteX26" fmla="*/ 2879580 w 3049295"/>
                <a:gd name="connsiteY26" fmla="*/ 809068 h 1838547"/>
                <a:gd name="connsiteX27" fmla="*/ 2670394 w 3049295"/>
                <a:gd name="connsiteY27" fmla="*/ 1117506 h 1838547"/>
                <a:gd name="connsiteX28" fmla="*/ 2459829 w 3049295"/>
                <a:gd name="connsiteY28" fmla="*/ 1490044 h 1838547"/>
                <a:gd name="connsiteX29" fmla="*/ 2455004 w 3049295"/>
                <a:gd name="connsiteY29" fmla="*/ 1502795 h 1838547"/>
                <a:gd name="connsiteX0" fmla="*/ 2449188 w 3043479"/>
                <a:gd name="connsiteY0" fmla="*/ 1502795 h 1838547"/>
                <a:gd name="connsiteX1" fmla="*/ 2335118 w 3043479"/>
                <a:gd name="connsiteY1" fmla="*/ 1713704 h 1838547"/>
                <a:gd name="connsiteX2" fmla="*/ 2261024 w 3043479"/>
                <a:gd name="connsiteY2" fmla="*/ 1819504 h 1838547"/>
                <a:gd name="connsiteX3" fmla="*/ 2143508 w 3043479"/>
                <a:gd name="connsiteY3" fmla="*/ 1836735 h 1838547"/>
                <a:gd name="connsiteX4" fmla="*/ 4257 w 3043479"/>
                <a:gd name="connsiteY4" fmla="*/ 1836735 h 1838547"/>
                <a:gd name="connsiteX5" fmla="*/ 2488 w 3043479"/>
                <a:gd name="connsiteY5" fmla="*/ 255454 h 1838547"/>
                <a:gd name="connsiteX6" fmla="*/ 115400 w 3043479"/>
                <a:gd name="connsiteY6" fmla="*/ 200119 h 1838547"/>
                <a:gd name="connsiteX7" fmla="*/ 263244 w 3043479"/>
                <a:gd name="connsiteY7" fmla="*/ 279727 h 1838547"/>
                <a:gd name="connsiteX8" fmla="*/ 313559 w 3043479"/>
                <a:gd name="connsiteY8" fmla="*/ 340381 h 1838547"/>
                <a:gd name="connsiteX9" fmla="*/ 426250 w 3043479"/>
                <a:gd name="connsiteY9" fmla="*/ 477541 h 1838547"/>
                <a:gd name="connsiteX10" fmla="*/ 443137 w 3043479"/>
                <a:gd name="connsiteY10" fmla="*/ 548878 h 1838547"/>
                <a:gd name="connsiteX11" fmla="*/ 501378 w 3043479"/>
                <a:gd name="connsiteY11" fmla="*/ 583340 h 1838547"/>
                <a:gd name="connsiteX12" fmla="*/ 599596 w 3043479"/>
                <a:gd name="connsiteY12" fmla="*/ 640203 h 1838547"/>
                <a:gd name="connsiteX13" fmla="*/ 1001771 w 3043479"/>
                <a:gd name="connsiteY13" fmla="*/ 834915 h 1838547"/>
                <a:gd name="connsiteX14" fmla="*/ 1348807 w 3043479"/>
                <a:gd name="connsiteY14" fmla="*/ 916591 h 1838547"/>
                <a:gd name="connsiteX15" fmla="*/ 1694464 w 3043479"/>
                <a:gd name="connsiteY15" fmla="*/ 954499 h 1838547"/>
                <a:gd name="connsiteX16" fmla="*/ 1787167 w 3043479"/>
                <a:gd name="connsiteY16" fmla="*/ 917969 h 1838547"/>
                <a:gd name="connsiteX17" fmla="*/ 1929152 w 3043479"/>
                <a:gd name="connsiteY17" fmla="*/ 733940 h 1838547"/>
                <a:gd name="connsiteX18" fmla="*/ 2058730 w 3043479"/>
                <a:gd name="connsiteY18" fmla="*/ 504421 h 1838547"/>
                <a:gd name="connsiteX19" fmla="*/ 2276877 w 3043479"/>
                <a:gd name="connsiteY19" fmla="*/ 47451 h 1838547"/>
                <a:gd name="connsiteX20" fmla="*/ 2524661 w 3043479"/>
                <a:gd name="connsiteY20" fmla="*/ 48829 h 1838547"/>
                <a:gd name="connsiteX21" fmla="*/ 2745220 w 3043479"/>
                <a:gd name="connsiteY21" fmla="*/ 191159 h 1838547"/>
                <a:gd name="connsiteX22" fmla="*/ 2910983 w 3043479"/>
                <a:gd name="connsiteY22" fmla="*/ 373120 h 1838547"/>
                <a:gd name="connsiteX23" fmla="*/ 2984043 w 3043479"/>
                <a:gd name="connsiteY23" fmla="*/ 472716 h 1838547"/>
                <a:gd name="connsiteX24" fmla="*/ 3042629 w 3043479"/>
                <a:gd name="connsiteY24" fmla="*/ 568866 h 1838547"/>
                <a:gd name="connsiteX25" fmla="*/ 2965089 w 3043479"/>
                <a:gd name="connsiteY25" fmla="*/ 678456 h 1838547"/>
                <a:gd name="connsiteX26" fmla="*/ 2873764 w 3043479"/>
                <a:gd name="connsiteY26" fmla="*/ 809068 h 1838547"/>
                <a:gd name="connsiteX27" fmla="*/ 2664578 w 3043479"/>
                <a:gd name="connsiteY27" fmla="*/ 1117506 h 1838547"/>
                <a:gd name="connsiteX28" fmla="*/ 2454013 w 3043479"/>
                <a:gd name="connsiteY28" fmla="*/ 1490044 h 1838547"/>
                <a:gd name="connsiteX29" fmla="*/ 2449188 w 3043479"/>
                <a:gd name="connsiteY29" fmla="*/ 1502795 h 1838547"/>
                <a:gd name="connsiteX0" fmla="*/ 2449188 w 3043479"/>
                <a:gd name="connsiteY0" fmla="*/ 1502795 h 1838547"/>
                <a:gd name="connsiteX1" fmla="*/ 2335118 w 3043479"/>
                <a:gd name="connsiteY1" fmla="*/ 1713704 h 1838547"/>
                <a:gd name="connsiteX2" fmla="*/ 2261024 w 3043479"/>
                <a:gd name="connsiteY2" fmla="*/ 1819504 h 1838547"/>
                <a:gd name="connsiteX3" fmla="*/ 2143508 w 3043479"/>
                <a:gd name="connsiteY3" fmla="*/ 1836735 h 1838547"/>
                <a:gd name="connsiteX4" fmla="*/ 4257 w 3043479"/>
                <a:gd name="connsiteY4" fmla="*/ 1836735 h 1838547"/>
                <a:gd name="connsiteX5" fmla="*/ 2488 w 3043479"/>
                <a:gd name="connsiteY5" fmla="*/ 255454 h 1838547"/>
                <a:gd name="connsiteX6" fmla="*/ 115400 w 3043479"/>
                <a:gd name="connsiteY6" fmla="*/ 200119 h 1838547"/>
                <a:gd name="connsiteX7" fmla="*/ 263244 w 3043479"/>
                <a:gd name="connsiteY7" fmla="*/ 279727 h 1838547"/>
                <a:gd name="connsiteX8" fmla="*/ 313559 w 3043479"/>
                <a:gd name="connsiteY8" fmla="*/ 340381 h 1838547"/>
                <a:gd name="connsiteX9" fmla="*/ 426250 w 3043479"/>
                <a:gd name="connsiteY9" fmla="*/ 477541 h 1838547"/>
                <a:gd name="connsiteX10" fmla="*/ 443137 w 3043479"/>
                <a:gd name="connsiteY10" fmla="*/ 548878 h 1838547"/>
                <a:gd name="connsiteX11" fmla="*/ 501378 w 3043479"/>
                <a:gd name="connsiteY11" fmla="*/ 583340 h 1838547"/>
                <a:gd name="connsiteX12" fmla="*/ 599596 w 3043479"/>
                <a:gd name="connsiteY12" fmla="*/ 640203 h 1838547"/>
                <a:gd name="connsiteX13" fmla="*/ 1001771 w 3043479"/>
                <a:gd name="connsiteY13" fmla="*/ 834915 h 1838547"/>
                <a:gd name="connsiteX14" fmla="*/ 1348807 w 3043479"/>
                <a:gd name="connsiteY14" fmla="*/ 916591 h 1838547"/>
                <a:gd name="connsiteX15" fmla="*/ 1694464 w 3043479"/>
                <a:gd name="connsiteY15" fmla="*/ 954499 h 1838547"/>
                <a:gd name="connsiteX16" fmla="*/ 1787167 w 3043479"/>
                <a:gd name="connsiteY16" fmla="*/ 917969 h 1838547"/>
                <a:gd name="connsiteX17" fmla="*/ 1929152 w 3043479"/>
                <a:gd name="connsiteY17" fmla="*/ 733940 h 1838547"/>
                <a:gd name="connsiteX18" fmla="*/ 2058730 w 3043479"/>
                <a:gd name="connsiteY18" fmla="*/ 504421 h 1838547"/>
                <a:gd name="connsiteX19" fmla="*/ 2276877 w 3043479"/>
                <a:gd name="connsiteY19" fmla="*/ 47451 h 1838547"/>
                <a:gd name="connsiteX20" fmla="*/ 2524661 w 3043479"/>
                <a:gd name="connsiteY20" fmla="*/ 48829 h 1838547"/>
                <a:gd name="connsiteX21" fmla="*/ 2745220 w 3043479"/>
                <a:gd name="connsiteY21" fmla="*/ 191159 h 1838547"/>
                <a:gd name="connsiteX22" fmla="*/ 2910983 w 3043479"/>
                <a:gd name="connsiteY22" fmla="*/ 373120 h 1838547"/>
                <a:gd name="connsiteX23" fmla="*/ 2984043 w 3043479"/>
                <a:gd name="connsiteY23" fmla="*/ 472716 h 1838547"/>
                <a:gd name="connsiteX24" fmla="*/ 3042629 w 3043479"/>
                <a:gd name="connsiteY24" fmla="*/ 568866 h 1838547"/>
                <a:gd name="connsiteX25" fmla="*/ 2965089 w 3043479"/>
                <a:gd name="connsiteY25" fmla="*/ 678456 h 1838547"/>
                <a:gd name="connsiteX26" fmla="*/ 2873764 w 3043479"/>
                <a:gd name="connsiteY26" fmla="*/ 809068 h 1838547"/>
                <a:gd name="connsiteX27" fmla="*/ 2664578 w 3043479"/>
                <a:gd name="connsiteY27" fmla="*/ 1117506 h 1838547"/>
                <a:gd name="connsiteX28" fmla="*/ 2454013 w 3043479"/>
                <a:gd name="connsiteY28" fmla="*/ 1490044 h 1838547"/>
                <a:gd name="connsiteX29" fmla="*/ 2449188 w 3043479"/>
                <a:gd name="connsiteY29" fmla="*/ 1502795 h 1838547"/>
                <a:gd name="connsiteX0" fmla="*/ 2455003 w 3049294"/>
                <a:gd name="connsiteY0" fmla="*/ 1502795 h 1838547"/>
                <a:gd name="connsiteX1" fmla="*/ 2340933 w 3049294"/>
                <a:gd name="connsiteY1" fmla="*/ 1713704 h 1838547"/>
                <a:gd name="connsiteX2" fmla="*/ 2266839 w 3049294"/>
                <a:gd name="connsiteY2" fmla="*/ 1819504 h 1838547"/>
                <a:gd name="connsiteX3" fmla="*/ 2149323 w 3049294"/>
                <a:gd name="connsiteY3" fmla="*/ 1836735 h 1838547"/>
                <a:gd name="connsiteX4" fmla="*/ 10072 w 3049294"/>
                <a:gd name="connsiteY4" fmla="*/ 1836735 h 1838547"/>
                <a:gd name="connsiteX5" fmla="*/ 1091 w 3049294"/>
                <a:gd name="connsiteY5" fmla="*/ 147270 h 1838547"/>
                <a:gd name="connsiteX6" fmla="*/ 121215 w 3049294"/>
                <a:gd name="connsiteY6" fmla="*/ 200119 h 1838547"/>
                <a:gd name="connsiteX7" fmla="*/ 269059 w 3049294"/>
                <a:gd name="connsiteY7" fmla="*/ 279727 h 1838547"/>
                <a:gd name="connsiteX8" fmla="*/ 319374 w 3049294"/>
                <a:gd name="connsiteY8" fmla="*/ 340381 h 1838547"/>
                <a:gd name="connsiteX9" fmla="*/ 432065 w 3049294"/>
                <a:gd name="connsiteY9" fmla="*/ 477541 h 1838547"/>
                <a:gd name="connsiteX10" fmla="*/ 448952 w 3049294"/>
                <a:gd name="connsiteY10" fmla="*/ 548878 h 1838547"/>
                <a:gd name="connsiteX11" fmla="*/ 507193 w 3049294"/>
                <a:gd name="connsiteY11" fmla="*/ 583340 h 1838547"/>
                <a:gd name="connsiteX12" fmla="*/ 605411 w 3049294"/>
                <a:gd name="connsiteY12" fmla="*/ 640203 h 1838547"/>
                <a:gd name="connsiteX13" fmla="*/ 1007586 w 3049294"/>
                <a:gd name="connsiteY13" fmla="*/ 834915 h 1838547"/>
                <a:gd name="connsiteX14" fmla="*/ 1354622 w 3049294"/>
                <a:gd name="connsiteY14" fmla="*/ 916591 h 1838547"/>
                <a:gd name="connsiteX15" fmla="*/ 1700279 w 3049294"/>
                <a:gd name="connsiteY15" fmla="*/ 954499 h 1838547"/>
                <a:gd name="connsiteX16" fmla="*/ 1792982 w 3049294"/>
                <a:gd name="connsiteY16" fmla="*/ 917969 h 1838547"/>
                <a:gd name="connsiteX17" fmla="*/ 1934967 w 3049294"/>
                <a:gd name="connsiteY17" fmla="*/ 733940 h 1838547"/>
                <a:gd name="connsiteX18" fmla="*/ 2064545 w 3049294"/>
                <a:gd name="connsiteY18" fmla="*/ 504421 h 1838547"/>
                <a:gd name="connsiteX19" fmla="*/ 2282692 w 3049294"/>
                <a:gd name="connsiteY19" fmla="*/ 47451 h 1838547"/>
                <a:gd name="connsiteX20" fmla="*/ 2530476 w 3049294"/>
                <a:gd name="connsiteY20" fmla="*/ 48829 h 1838547"/>
                <a:gd name="connsiteX21" fmla="*/ 2751035 w 3049294"/>
                <a:gd name="connsiteY21" fmla="*/ 191159 h 1838547"/>
                <a:gd name="connsiteX22" fmla="*/ 2916798 w 3049294"/>
                <a:gd name="connsiteY22" fmla="*/ 373120 h 1838547"/>
                <a:gd name="connsiteX23" fmla="*/ 2989858 w 3049294"/>
                <a:gd name="connsiteY23" fmla="*/ 472716 h 1838547"/>
                <a:gd name="connsiteX24" fmla="*/ 3048444 w 3049294"/>
                <a:gd name="connsiteY24" fmla="*/ 568866 h 1838547"/>
                <a:gd name="connsiteX25" fmla="*/ 2970904 w 3049294"/>
                <a:gd name="connsiteY25" fmla="*/ 678456 h 1838547"/>
                <a:gd name="connsiteX26" fmla="*/ 2879579 w 3049294"/>
                <a:gd name="connsiteY26" fmla="*/ 809068 h 1838547"/>
                <a:gd name="connsiteX27" fmla="*/ 2670393 w 3049294"/>
                <a:gd name="connsiteY27" fmla="*/ 1117506 h 1838547"/>
                <a:gd name="connsiteX28" fmla="*/ 2459828 w 3049294"/>
                <a:gd name="connsiteY28" fmla="*/ 1490044 h 1838547"/>
                <a:gd name="connsiteX29" fmla="*/ 2455003 w 3049294"/>
                <a:gd name="connsiteY29" fmla="*/ 1502795 h 1838547"/>
                <a:gd name="connsiteX0" fmla="*/ 2455003 w 3049294"/>
                <a:gd name="connsiteY0" fmla="*/ 1502795 h 1838547"/>
                <a:gd name="connsiteX1" fmla="*/ 2340933 w 3049294"/>
                <a:gd name="connsiteY1" fmla="*/ 1713704 h 1838547"/>
                <a:gd name="connsiteX2" fmla="*/ 2266839 w 3049294"/>
                <a:gd name="connsiteY2" fmla="*/ 1819504 h 1838547"/>
                <a:gd name="connsiteX3" fmla="*/ 2149323 w 3049294"/>
                <a:gd name="connsiteY3" fmla="*/ 1836735 h 1838547"/>
                <a:gd name="connsiteX4" fmla="*/ 10072 w 3049294"/>
                <a:gd name="connsiteY4" fmla="*/ 1836735 h 1838547"/>
                <a:gd name="connsiteX5" fmla="*/ 1091 w 3049294"/>
                <a:gd name="connsiteY5" fmla="*/ 147270 h 1838547"/>
                <a:gd name="connsiteX6" fmla="*/ 121215 w 3049294"/>
                <a:gd name="connsiteY6" fmla="*/ 200119 h 1838547"/>
                <a:gd name="connsiteX7" fmla="*/ 269059 w 3049294"/>
                <a:gd name="connsiteY7" fmla="*/ 279727 h 1838547"/>
                <a:gd name="connsiteX8" fmla="*/ 319374 w 3049294"/>
                <a:gd name="connsiteY8" fmla="*/ 340381 h 1838547"/>
                <a:gd name="connsiteX9" fmla="*/ 432065 w 3049294"/>
                <a:gd name="connsiteY9" fmla="*/ 477541 h 1838547"/>
                <a:gd name="connsiteX10" fmla="*/ 448952 w 3049294"/>
                <a:gd name="connsiteY10" fmla="*/ 548878 h 1838547"/>
                <a:gd name="connsiteX11" fmla="*/ 507193 w 3049294"/>
                <a:gd name="connsiteY11" fmla="*/ 583340 h 1838547"/>
                <a:gd name="connsiteX12" fmla="*/ 605411 w 3049294"/>
                <a:gd name="connsiteY12" fmla="*/ 640203 h 1838547"/>
                <a:gd name="connsiteX13" fmla="*/ 1007586 w 3049294"/>
                <a:gd name="connsiteY13" fmla="*/ 834915 h 1838547"/>
                <a:gd name="connsiteX14" fmla="*/ 1354622 w 3049294"/>
                <a:gd name="connsiteY14" fmla="*/ 916591 h 1838547"/>
                <a:gd name="connsiteX15" fmla="*/ 1700279 w 3049294"/>
                <a:gd name="connsiteY15" fmla="*/ 954499 h 1838547"/>
                <a:gd name="connsiteX16" fmla="*/ 1792982 w 3049294"/>
                <a:gd name="connsiteY16" fmla="*/ 917969 h 1838547"/>
                <a:gd name="connsiteX17" fmla="*/ 1934967 w 3049294"/>
                <a:gd name="connsiteY17" fmla="*/ 733940 h 1838547"/>
                <a:gd name="connsiteX18" fmla="*/ 2064545 w 3049294"/>
                <a:gd name="connsiteY18" fmla="*/ 504421 h 1838547"/>
                <a:gd name="connsiteX19" fmla="*/ 2282692 w 3049294"/>
                <a:gd name="connsiteY19" fmla="*/ 47451 h 1838547"/>
                <a:gd name="connsiteX20" fmla="*/ 2530476 w 3049294"/>
                <a:gd name="connsiteY20" fmla="*/ 48829 h 1838547"/>
                <a:gd name="connsiteX21" fmla="*/ 2751035 w 3049294"/>
                <a:gd name="connsiteY21" fmla="*/ 191159 h 1838547"/>
                <a:gd name="connsiteX22" fmla="*/ 2916798 w 3049294"/>
                <a:gd name="connsiteY22" fmla="*/ 373120 h 1838547"/>
                <a:gd name="connsiteX23" fmla="*/ 2989858 w 3049294"/>
                <a:gd name="connsiteY23" fmla="*/ 472716 h 1838547"/>
                <a:gd name="connsiteX24" fmla="*/ 3048444 w 3049294"/>
                <a:gd name="connsiteY24" fmla="*/ 568866 h 1838547"/>
                <a:gd name="connsiteX25" fmla="*/ 2970904 w 3049294"/>
                <a:gd name="connsiteY25" fmla="*/ 678456 h 1838547"/>
                <a:gd name="connsiteX26" fmla="*/ 2879579 w 3049294"/>
                <a:gd name="connsiteY26" fmla="*/ 809068 h 1838547"/>
                <a:gd name="connsiteX27" fmla="*/ 2670393 w 3049294"/>
                <a:gd name="connsiteY27" fmla="*/ 1117506 h 1838547"/>
                <a:gd name="connsiteX28" fmla="*/ 2459828 w 3049294"/>
                <a:gd name="connsiteY28" fmla="*/ 1490044 h 1838547"/>
                <a:gd name="connsiteX29" fmla="*/ 2455003 w 3049294"/>
                <a:gd name="connsiteY29" fmla="*/ 1502795 h 1838547"/>
                <a:gd name="connsiteX0" fmla="*/ 2455003 w 3049294"/>
                <a:gd name="connsiteY0" fmla="*/ 1502795 h 1838547"/>
                <a:gd name="connsiteX1" fmla="*/ 2340933 w 3049294"/>
                <a:gd name="connsiteY1" fmla="*/ 1713704 h 1838547"/>
                <a:gd name="connsiteX2" fmla="*/ 2266839 w 3049294"/>
                <a:gd name="connsiteY2" fmla="*/ 1819504 h 1838547"/>
                <a:gd name="connsiteX3" fmla="*/ 2149323 w 3049294"/>
                <a:gd name="connsiteY3" fmla="*/ 1836735 h 1838547"/>
                <a:gd name="connsiteX4" fmla="*/ 10072 w 3049294"/>
                <a:gd name="connsiteY4" fmla="*/ 1836735 h 1838547"/>
                <a:gd name="connsiteX5" fmla="*/ 1091 w 3049294"/>
                <a:gd name="connsiteY5" fmla="*/ 147270 h 1838547"/>
                <a:gd name="connsiteX6" fmla="*/ 121215 w 3049294"/>
                <a:gd name="connsiteY6" fmla="*/ 200119 h 1838547"/>
                <a:gd name="connsiteX7" fmla="*/ 319374 w 3049294"/>
                <a:gd name="connsiteY7" fmla="*/ 340381 h 1838547"/>
                <a:gd name="connsiteX8" fmla="*/ 432065 w 3049294"/>
                <a:gd name="connsiteY8" fmla="*/ 477541 h 1838547"/>
                <a:gd name="connsiteX9" fmla="*/ 448952 w 3049294"/>
                <a:gd name="connsiteY9" fmla="*/ 548878 h 1838547"/>
                <a:gd name="connsiteX10" fmla="*/ 507193 w 3049294"/>
                <a:gd name="connsiteY10" fmla="*/ 583340 h 1838547"/>
                <a:gd name="connsiteX11" fmla="*/ 605411 w 3049294"/>
                <a:gd name="connsiteY11" fmla="*/ 640203 h 1838547"/>
                <a:gd name="connsiteX12" fmla="*/ 1007586 w 3049294"/>
                <a:gd name="connsiteY12" fmla="*/ 834915 h 1838547"/>
                <a:gd name="connsiteX13" fmla="*/ 1354622 w 3049294"/>
                <a:gd name="connsiteY13" fmla="*/ 916591 h 1838547"/>
                <a:gd name="connsiteX14" fmla="*/ 1700279 w 3049294"/>
                <a:gd name="connsiteY14" fmla="*/ 954499 h 1838547"/>
                <a:gd name="connsiteX15" fmla="*/ 1792982 w 3049294"/>
                <a:gd name="connsiteY15" fmla="*/ 917969 h 1838547"/>
                <a:gd name="connsiteX16" fmla="*/ 1934967 w 3049294"/>
                <a:gd name="connsiteY16" fmla="*/ 733940 h 1838547"/>
                <a:gd name="connsiteX17" fmla="*/ 2064545 w 3049294"/>
                <a:gd name="connsiteY17" fmla="*/ 504421 h 1838547"/>
                <a:gd name="connsiteX18" fmla="*/ 2282692 w 3049294"/>
                <a:gd name="connsiteY18" fmla="*/ 47451 h 1838547"/>
                <a:gd name="connsiteX19" fmla="*/ 2530476 w 3049294"/>
                <a:gd name="connsiteY19" fmla="*/ 48829 h 1838547"/>
                <a:gd name="connsiteX20" fmla="*/ 2751035 w 3049294"/>
                <a:gd name="connsiteY20" fmla="*/ 191159 h 1838547"/>
                <a:gd name="connsiteX21" fmla="*/ 2916798 w 3049294"/>
                <a:gd name="connsiteY21" fmla="*/ 373120 h 1838547"/>
                <a:gd name="connsiteX22" fmla="*/ 2989858 w 3049294"/>
                <a:gd name="connsiteY22" fmla="*/ 472716 h 1838547"/>
                <a:gd name="connsiteX23" fmla="*/ 3048444 w 3049294"/>
                <a:gd name="connsiteY23" fmla="*/ 568866 h 1838547"/>
                <a:gd name="connsiteX24" fmla="*/ 2970904 w 3049294"/>
                <a:gd name="connsiteY24" fmla="*/ 678456 h 1838547"/>
                <a:gd name="connsiteX25" fmla="*/ 2879579 w 3049294"/>
                <a:gd name="connsiteY25" fmla="*/ 809068 h 1838547"/>
                <a:gd name="connsiteX26" fmla="*/ 2670393 w 3049294"/>
                <a:gd name="connsiteY26" fmla="*/ 1117506 h 1838547"/>
                <a:gd name="connsiteX27" fmla="*/ 2459828 w 3049294"/>
                <a:gd name="connsiteY27" fmla="*/ 1490044 h 1838547"/>
                <a:gd name="connsiteX28" fmla="*/ 2455003 w 3049294"/>
                <a:gd name="connsiteY28" fmla="*/ 1502795 h 1838547"/>
                <a:gd name="connsiteX0" fmla="*/ 2455003 w 3049294"/>
                <a:gd name="connsiteY0" fmla="*/ 1502795 h 1838547"/>
                <a:gd name="connsiteX1" fmla="*/ 2340933 w 3049294"/>
                <a:gd name="connsiteY1" fmla="*/ 1713704 h 1838547"/>
                <a:gd name="connsiteX2" fmla="*/ 2266839 w 3049294"/>
                <a:gd name="connsiteY2" fmla="*/ 1819504 h 1838547"/>
                <a:gd name="connsiteX3" fmla="*/ 2149323 w 3049294"/>
                <a:gd name="connsiteY3" fmla="*/ 1836735 h 1838547"/>
                <a:gd name="connsiteX4" fmla="*/ 10072 w 3049294"/>
                <a:gd name="connsiteY4" fmla="*/ 1836735 h 1838547"/>
                <a:gd name="connsiteX5" fmla="*/ 1091 w 3049294"/>
                <a:gd name="connsiteY5" fmla="*/ 147270 h 1838547"/>
                <a:gd name="connsiteX6" fmla="*/ 319374 w 3049294"/>
                <a:gd name="connsiteY6" fmla="*/ 340381 h 1838547"/>
                <a:gd name="connsiteX7" fmla="*/ 432065 w 3049294"/>
                <a:gd name="connsiteY7" fmla="*/ 477541 h 1838547"/>
                <a:gd name="connsiteX8" fmla="*/ 448952 w 3049294"/>
                <a:gd name="connsiteY8" fmla="*/ 548878 h 1838547"/>
                <a:gd name="connsiteX9" fmla="*/ 507193 w 3049294"/>
                <a:gd name="connsiteY9" fmla="*/ 583340 h 1838547"/>
                <a:gd name="connsiteX10" fmla="*/ 605411 w 3049294"/>
                <a:gd name="connsiteY10" fmla="*/ 640203 h 1838547"/>
                <a:gd name="connsiteX11" fmla="*/ 1007586 w 3049294"/>
                <a:gd name="connsiteY11" fmla="*/ 834915 h 1838547"/>
                <a:gd name="connsiteX12" fmla="*/ 1354622 w 3049294"/>
                <a:gd name="connsiteY12" fmla="*/ 916591 h 1838547"/>
                <a:gd name="connsiteX13" fmla="*/ 1700279 w 3049294"/>
                <a:gd name="connsiteY13" fmla="*/ 954499 h 1838547"/>
                <a:gd name="connsiteX14" fmla="*/ 1792982 w 3049294"/>
                <a:gd name="connsiteY14" fmla="*/ 917969 h 1838547"/>
                <a:gd name="connsiteX15" fmla="*/ 1934967 w 3049294"/>
                <a:gd name="connsiteY15" fmla="*/ 733940 h 1838547"/>
                <a:gd name="connsiteX16" fmla="*/ 2064545 w 3049294"/>
                <a:gd name="connsiteY16" fmla="*/ 504421 h 1838547"/>
                <a:gd name="connsiteX17" fmla="*/ 2282692 w 3049294"/>
                <a:gd name="connsiteY17" fmla="*/ 47451 h 1838547"/>
                <a:gd name="connsiteX18" fmla="*/ 2530476 w 3049294"/>
                <a:gd name="connsiteY18" fmla="*/ 48829 h 1838547"/>
                <a:gd name="connsiteX19" fmla="*/ 2751035 w 3049294"/>
                <a:gd name="connsiteY19" fmla="*/ 191159 h 1838547"/>
                <a:gd name="connsiteX20" fmla="*/ 2916798 w 3049294"/>
                <a:gd name="connsiteY20" fmla="*/ 373120 h 1838547"/>
                <a:gd name="connsiteX21" fmla="*/ 2989858 w 3049294"/>
                <a:gd name="connsiteY21" fmla="*/ 472716 h 1838547"/>
                <a:gd name="connsiteX22" fmla="*/ 3048444 w 3049294"/>
                <a:gd name="connsiteY22" fmla="*/ 568866 h 1838547"/>
                <a:gd name="connsiteX23" fmla="*/ 2970904 w 3049294"/>
                <a:gd name="connsiteY23" fmla="*/ 678456 h 1838547"/>
                <a:gd name="connsiteX24" fmla="*/ 2879579 w 3049294"/>
                <a:gd name="connsiteY24" fmla="*/ 809068 h 1838547"/>
                <a:gd name="connsiteX25" fmla="*/ 2670393 w 3049294"/>
                <a:gd name="connsiteY25" fmla="*/ 1117506 h 1838547"/>
                <a:gd name="connsiteX26" fmla="*/ 2459828 w 3049294"/>
                <a:gd name="connsiteY26" fmla="*/ 1490044 h 1838547"/>
                <a:gd name="connsiteX27" fmla="*/ 2455003 w 3049294"/>
                <a:gd name="connsiteY27" fmla="*/ 1502795 h 1838547"/>
                <a:gd name="connsiteX0" fmla="*/ 2455003 w 3049294"/>
                <a:gd name="connsiteY0" fmla="*/ 1502795 h 1838547"/>
                <a:gd name="connsiteX1" fmla="*/ 2340933 w 3049294"/>
                <a:gd name="connsiteY1" fmla="*/ 1713704 h 1838547"/>
                <a:gd name="connsiteX2" fmla="*/ 2266839 w 3049294"/>
                <a:gd name="connsiteY2" fmla="*/ 1819504 h 1838547"/>
                <a:gd name="connsiteX3" fmla="*/ 2149323 w 3049294"/>
                <a:gd name="connsiteY3" fmla="*/ 1836735 h 1838547"/>
                <a:gd name="connsiteX4" fmla="*/ 10072 w 3049294"/>
                <a:gd name="connsiteY4" fmla="*/ 1836735 h 1838547"/>
                <a:gd name="connsiteX5" fmla="*/ 1091 w 3049294"/>
                <a:gd name="connsiteY5" fmla="*/ 147270 h 1838547"/>
                <a:gd name="connsiteX6" fmla="*/ 319374 w 3049294"/>
                <a:gd name="connsiteY6" fmla="*/ 340381 h 1838547"/>
                <a:gd name="connsiteX7" fmla="*/ 432065 w 3049294"/>
                <a:gd name="connsiteY7" fmla="*/ 477541 h 1838547"/>
                <a:gd name="connsiteX8" fmla="*/ 448952 w 3049294"/>
                <a:gd name="connsiteY8" fmla="*/ 548878 h 1838547"/>
                <a:gd name="connsiteX9" fmla="*/ 507193 w 3049294"/>
                <a:gd name="connsiteY9" fmla="*/ 583340 h 1838547"/>
                <a:gd name="connsiteX10" fmla="*/ 605411 w 3049294"/>
                <a:gd name="connsiteY10" fmla="*/ 640203 h 1838547"/>
                <a:gd name="connsiteX11" fmla="*/ 1007586 w 3049294"/>
                <a:gd name="connsiteY11" fmla="*/ 834915 h 1838547"/>
                <a:gd name="connsiteX12" fmla="*/ 1354622 w 3049294"/>
                <a:gd name="connsiteY12" fmla="*/ 916591 h 1838547"/>
                <a:gd name="connsiteX13" fmla="*/ 1700279 w 3049294"/>
                <a:gd name="connsiteY13" fmla="*/ 954499 h 1838547"/>
                <a:gd name="connsiteX14" fmla="*/ 1792982 w 3049294"/>
                <a:gd name="connsiteY14" fmla="*/ 917969 h 1838547"/>
                <a:gd name="connsiteX15" fmla="*/ 1934967 w 3049294"/>
                <a:gd name="connsiteY15" fmla="*/ 733940 h 1838547"/>
                <a:gd name="connsiteX16" fmla="*/ 2064545 w 3049294"/>
                <a:gd name="connsiteY16" fmla="*/ 504421 h 1838547"/>
                <a:gd name="connsiteX17" fmla="*/ 2282692 w 3049294"/>
                <a:gd name="connsiteY17" fmla="*/ 47451 h 1838547"/>
                <a:gd name="connsiteX18" fmla="*/ 2530476 w 3049294"/>
                <a:gd name="connsiteY18" fmla="*/ 48829 h 1838547"/>
                <a:gd name="connsiteX19" fmla="*/ 2751035 w 3049294"/>
                <a:gd name="connsiteY19" fmla="*/ 191159 h 1838547"/>
                <a:gd name="connsiteX20" fmla="*/ 2916798 w 3049294"/>
                <a:gd name="connsiteY20" fmla="*/ 373120 h 1838547"/>
                <a:gd name="connsiteX21" fmla="*/ 2989858 w 3049294"/>
                <a:gd name="connsiteY21" fmla="*/ 472716 h 1838547"/>
                <a:gd name="connsiteX22" fmla="*/ 3048444 w 3049294"/>
                <a:gd name="connsiteY22" fmla="*/ 568866 h 1838547"/>
                <a:gd name="connsiteX23" fmla="*/ 2970904 w 3049294"/>
                <a:gd name="connsiteY23" fmla="*/ 678456 h 1838547"/>
                <a:gd name="connsiteX24" fmla="*/ 2879579 w 3049294"/>
                <a:gd name="connsiteY24" fmla="*/ 809068 h 1838547"/>
                <a:gd name="connsiteX25" fmla="*/ 2670393 w 3049294"/>
                <a:gd name="connsiteY25" fmla="*/ 1117506 h 1838547"/>
                <a:gd name="connsiteX26" fmla="*/ 2459828 w 3049294"/>
                <a:gd name="connsiteY26" fmla="*/ 1490044 h 1838547"/>
                <a:gd name="connsiteX27" fmla="*/ 2455003 w 3049294"/>
                <a:gd name="connsiteY27" fmla="*/ 1502795 h 1838547"/>
                <a:gd name="connsiteX0" fmla="*/ 2455003 w 3049294"/>
                <a:gd name="connsiteY0" fmla="*/ 1502795 h 1838547"/>
                <a:gd name="connsiteX1" fmla="*/ 2340933 w 3049294"/>
                <a:gd name="connsiteY1" fmla="*/ 1713704 h 1838547"/>
                <a:gd name="connsiteX2" fmla="*/ 2266839 w 3049294"/>
                <a:gd name="connsiteY2" fmla="*/ 1819504 h 1838547"/>
                <a:gd name="connsiteX3" fmla="*/ 2149323 w 3049294"/>
                <a:gd name="connsiteY3" fmla="*/ 1836735 h 1838547"/>
                <a:gd name="connsiteX4" fmla="*/ 10072 w 3049294"/>
                <a:gd name="connsiteY4" fmla="*/ 1836735 h 1838547"/>
                <a:gd name="connsiteX5" fmla="*/ 1091 w 3049294"/>
                <a:gd name="connsiteY5" fmla="*/ 147270 h 1838547"/>
                <a:gd name="connsiteX6" fmla="*/ 319374 w 3049294"/>
                <a:gd name="connsiteY6" fmla="*/ 340381 h 1838547"/>
                <a:gd name="connsiteX7" fmla="*/ 432065 w 3049294"/>
                <a:gd name="connsiteY7" fmla="*/ 477541 h 1838547"/>
                <a:gd name="connsiteX8" fmla="*/ 448952 w 3049294"/>
                <a:gd name="connsiteY8" fmla="*/ 548878 h 1838547"/>
                <a:gd name="connsiteX9" fmla="*/ 507193 w 3049294"/>
                <a:gd name="connsiteY9" fmla="*/ 583340 h 1838547"/>
                <a:gd name="connsiteX10" fmla="*/ 605411 w 3049294"/>
                <a:gd name="connsiteY10" fmla="*/ 640203 h 1838547"/>
                <a:gd name="connsiteX11" fmla="*/ 1007586 w 3049294"/>
                <a:gd name="connsiteY11" fmla="*/ 834915 h 1838547"/>
                <a:gd name="connsiteX12" fmla="*/ 1354622 w 3049294"/>
                <a:gd name="connsiteY12" fmla="*/ 916591 h 1838547"/>
                <a:gd name="connsiteX13" fmla="*/ 1700279 w 3049294"/>
                <a:gd name="connsiteY13" fmla="*/ 954499 h 1838547"/>
                <a:gd name="connsiteX14" fmla="*/ 1792982 w 3049294"/>
                <a:gd name="connsiteY14" fmla="*/ 917969 h 1838547"/>
                <a:gd name="connsiteX15" fmla="*/ 1934967 w 3049294"/>
                <a:gd name="connsiteY15" fmla="*/ 733940 h 1838547"/>
                <a:gd name="connsiteX16" fmla="*/ 2064545 w 3049294"/>
                <a:gd name="connsiteY16" fmla="*/ 504421 h 1838547"/>
                <a:gd name="connsiteX17" fmla="*/ 2282692 w 3049294"/>
                <a:gd name="connsiteY17" fmla="*/ 47451 h 1838547"/>
                <a:gd name="connsiteX18" fmla="*/ 2530476 w 3049294"/>
                <a:gd name="connsiteY18" fmla="*/ 48829 h 1838547"/>
                <a:gd name="connsiteX19" fmla="*/ 2751035 w 3049294"/>
                <a:gd name="connsiteY19" fmla="*/ 191159 h 1838547"/>
                <a:gd name="connsiteX20" fmla="*/ 2916798 w 3049294"/>
                <a:gd name="connsiteY20" fmla="*/ 373120 h 1838547"/>
                <a:gd name="connsiteX21" fmla="*/ 2989858 w 3049294"/>
                <a:gd name="connsiteY21" fmla="*/ 472716 h 1838547"/>
                <a:gd name="connsiteX22" fmla="*/ 3048444 w 3049294"/>
                <a:gd name="connsiteY22" fmla="*/ 568866 h 1838547"/>
                <a:gd name="connsiteX23" fmla="*/ 2970904 w 3049294"/>
                <a:gd name="connsiteY23" fmla="*/ 678456 h 1838547"/>
                <a:gd name="connsiteX24" fmla="*/ 2879579 w 3049294"/>
                <a:gd name="connsiteY24" fmla="*/ 809068 h 1838547"/>
                <a:gd name="connsiteX25" fmla="*/ 2670393 w 3049294"/>
                <a:gd name="connsiteY25" fmla="*/ 1117506 h 1838547"/>
                <a:gd name="connsiteX26" fmla="*/ 2459828 w 3049294"/>
                <a:gd name="connsiteY26" fmla="*/ 1490044 h 1838547"/>
                <a:gd name="connsiteX27" fmla="*/ 2455003 w 3049294"/>
                <a:gd name="connsiteY27" fmla="*/ 1502795 h 1838547"/>
                <a:gd name="connsiteX0" fmla="*/ 2455003 w 3049294"/>
                <a:gd name="connsiteY0" fmla="*/ 1502795 h 1960695"/>
                <a:gd name="connsiteX1" fmla="*/ 2340933 w 3049294"/>
                <a:gd name="connsiteY1" fmla="*/ 1713704 h 1960695"/>
                <a:gd name="connsiteX2" fmla="*/ 2266839 w 3049294"/>
                <a:gd name="connsiteY2" fmla="*/ 1819504 h 1960695"/>
                <a:gd name="connsiteX3" fmla="*/ 10072 w 3049294"/>
                <a:gd name="connsiteY3" fmla="*/ 1836735 h 1960695"/>
                <a:gd name="connsiteX4" fmla="*/ 1091 w 3049294"/>
                <a:gd name="connsiteY4" fmla="*/ 147270 h 1960695"/>
                <a:gd name="connsiteX5" fmla="*/ 319374 w 3049294"/>
                <a:gd name="connsiteY5" fmla="*/ 340381 h 1960695"/>
                <a:gd name="connsiteX6" fmla="*/ 432065 w 3049294"/>
                <a:gd name="connsiteY6" fmla="*/ 477541 h 1960695"/>
                <a:gd name="connsiteX7" fmla="*/ 448952 w 3049294"/>
                <a:gd name="connsiteY7" fmla="*/ 548878 h 1960695"/>
                <a:gd name="connsiteX8" fmla="*/ 507193 w 3049294"/>
                <a:gd name="connsiteY8" fmla="*/ 583340 h 1960695"/>
                <a:gd name="connsiteX9" fmla="*/ 605411 w 3049294"/>
                <a:gd name="connsiteY9" fmla="*/ 640203 h 1960695"/>
                <a:gd name="connsiteX10" fmla="*/ 1007586 w 3049294"/>
                <a:gd name="connsiteY10" fmla="*/ 834915 h 1960695"/>
                <a:gd name="connsiteX11" fmla="*/ 1354622 w 3049294"/>
                <a:gd name="connsiteY11" fmla="*/ 916591 h 1960695"/>
                <a:gd name="connsiteX12" fmla="*/ 1700279 w 3049294"/>
                <a:gd name="connsiteY12" fmla="*/ 954499 h 1960695"/>
                <a:gd name="connsiteX13" fmla="*/ 1792982 w 3049294"/>
                <a:gd name="connsiteY13" fmla="*/ 917969 h 1960695"/>
                <a:gd name="connsiteX14" fmla="*/ 1934967 w 3049294"/>
                <a:gd name="connsiteY14" fmla="*/ 733940 h 1960695"/>
                <a:gd name="connsiteX15" fmla="*/ 2064545 w 3049294"/>
                <a:gd name="connsiteY15" fmla="*/ 504421 h 1960695"/>
                <a:gd name="connsiteX16" fmla="*/ 2282692 w 3049294"/>
                <a:gd name="connsiteY16" fmla="*/ 47451 h 1960695"/>
                <a:gd name="connsiteX17" fmla="*/ 2530476 w 3049294"/>
                <a:gd name="connsiteY17" fmla="*/ 48829 h 1960695"/>
                <a:gd name="connsiteX18" fmla="*/ 2751035 w 3049294"/>
                <a:gd name="connsiteY18" fmla="*/ 191159 h 1960695"/>
                <a:gd name="connsiteX19" fmla="*/ 2916798 w 3049294"/>
                <a:gd name="connsiteY19" fmla="*/ 373120 h 1960695"/>
                <a:gd name="connsiteX20" fmla="*/ 2989858 w 3049294"/>
                <a:gd name="connsiteY20" fmla="*/ 472716 h 1960695"/>
                <a:gd name="connsiteX21" fmla="*/ 3048444 w 3049294"/>
                <a:gd name="connsiteY21" fmla="*/ 568866 h 1960695"/>
                <a:gd name="connsiteX22" fmla="*/ 2970904 w 3049294"/>
                <a:gd name="connsiteY22" fmla="*/ 678456 h 1960695"/>
                <a:gd name="connsiteX23" fmla="*/ 2879579 w 3049294"/>
                <a:gd name="connsiteY23" fmla="*/ 809068 h 1960695"/>
                <a:gd name="connsiteX24" fmla="*/ 2670393 w 3049294"/>
                <a:gd name="connsiteY24" fmla="*/ 1117506 h 1960695"/>
                <a:gd name="connsiteX25" fmla="*/ 2459828 w 3049294"/>
                <a:gd name="connsiteY25" fmla="*/ 1490044 h 1960695"/>
                <a:gd name="connsiteX26" fmla="*/ 2455003 w 3049294"/>
                <a:gd name="connsiteY26" fmla="*/ 1502795 h 1960695"/>
                <a:gd name="connsiteX0" fmla="*/ 2455003 w 3049294"/>
                <a:gd name="connsiteY0" fmla="*/ 1502795 h 1842121"/>
                <a:gd name="connsiteX1" fmla="*/ 2340933 w 3049294"/>
                <a:gd name="connsiteY1" fmla="*/ 1713704 h 1842121"/>
                <a:gd name="connsiteX2" fmla="*/ 2266839 w 3049294"/>
                <a:gd name="connsiteY2" fmla="*/ 1819504 h 1842121"/>
                <a:gd name="connsiteX3" fmla="*/ 10072 w 3049294"/>
                <a:gd name="connsiteY3" fmla="*/ 1836735 h 1842121"/>
                <a:gd name="connsiteX4" fmla="*/ 1091 w 3049294"/>
                <a:gd name="connsiteY4" fmla="*/ 147270 h 1842121"/>
                <a:gd name="connsiteX5" fmla="*/ 319374 w 3049294"/>
                <a:gd name="connsiteY5" fmla="*/ 340381 h 1842121"/>
                <a:gd name="connsiteX6" fmla="*/ 432065 w 3049294"/>
                <a:gd name="connsiteY6" fmla="*/ 477541 h 1842121"/>
                <a:gd name="connsiteX7" fmla="*/ 448952 w 3049294"/>
                <a:gd name="connsiteY7" fmla="*/ 548878 h 1842121"/>
                <a:gd name="connsiteX8" fmla="*/ 507193 w 3049294"/>
                <a:gd name="connsiteY8" fmla="*/ 583340 h 1842121"/>
                <a:gd name="connsiteX9" fmla="*/ 605411 w 3049294"/>
                <a:gd name="connsiteY9" fmla="*/ 640203 h 1842121"/>
                <a:gd name="connsiteX10" fmla="*/ 1007586 w 3049294"/>
                <a:gd name="connsiteY10" fmla="*/ 834915 h 1842121"/>
                <a:gd name="connsiteX11" fmla="*/ 1354622 w 3049294"/>
                <a:gd name="connsiteY11" fmla="*/ 916591 h 1842121"/>
                <a:gd name="connsiteX12" fmla="*/ 1700279 w 3049294"/>
                <a:gd name="connsiteY12" fmla="*/ 954499 h 1842121"/>
                <a:gd name="connsiteX13" fmla="*/ 1792982 w 3049294"/>
                <a:gd name="connsiteY13" fmla="*/ 917969 h 1842121"/>
                <a:gd name="connsiteX14" fmla="*/ 1934967 w 3049294"/>
                <a:gd name="connsiteY14" fmla="*/ 733940 h 1842121"/>
                <a:gd name="connsiteX15" fmla="*/ 2064545 w 3049294"/>
                <a:gd name="connsiteY15" fmla="*/ 504421 h 1842121"/>
                <a:gd name="connsiteX16" fmla="*/ 2282692 w 3049294"/>
                <a:gd name="connsiteY16" fmla="*/ 47451 h 1842121"/>
                <a:gd name="connsiteX17" fmla="*/ 2530476 w 3049294"/>
                <a:gd name="connsiteY17" fmla="*/ 48829 h 1842121"/>
                <a:gd name="connsiteX18" fmla="*/ 2751035 w 3049294"/>
                <a:gd name="connsiteY18" fmla="*/ 191159 h 1842121"/>
                <a:gd name="connsiteX19" fmla="*/ 2916798 w 3049294"/>
                <a:gd name="connsiteY19" fmla="*/ 373120 h 1842121"/>
                <a:gd name="connsiteX20" fmla="*/ 2989858 w 3049294"/>
                <a:gd name="connsiteY20" fmla="*/ 472716 h 1842121"/>
                <a:gd name="connsiteX21" fmla="*/ 3048444 w 3049294"/>
                <a:gd name="connsiteY21" fmla="*/ 568866 h 1842121"/>
                <a:gd name="connsiteX22" fmla="*/ 2970904 w 3049294"/>
                <a:gd name="connsiteY22" fmla="*/ 678456 h 1842121"/>
                <a:gd name="connsiteX23" fmla="*/ 2879579 w 3049294"/>
                <a:gd name="connsiteY23" fmla="*/ 809068 h 1842121"/>
                <a:gd name="connsiteX24" fmla="*/ 2670393 w 3049294"/>
                <a:gd name="connsiteY24" fmla="*/ 1117506 h 1842121"/>
                <a:gd name="connsiteX25" fmla="*/ 2459828 w 3049294"/>
                <a:gd name="connsiteY25" fmla="*/ 1490044 h 1842121"/>
                <a:gd name="connsiteX26" fmla="*/ 2455003 w 3049294"/>
                <a:gd name="connsiteY26" fmla="*/ 1502795 h 1842121"/>
                <a:gd name="connsiteX0" fmla="*/ 2455003 w 3049294"/>
                <a:gd name="connsiteY0" fmla="*/ 1502795 h 1847492"/>
                <a:gd name="connsiteX1" fmla="*/ 2340933 w 3049294"/>
                <a:gd name="connsiteY1" fmla="*/ 1713704 h 1847492"/>
                <a:gd name="connsiteX2" fmla="*/ 2216354 w 3049294"/>
                <a:gd name="connsiteY2" fmla="*/ 1833928 h 1847492"/>
                <a:gd name="connsiteX3" fmla="*/ 10072 w 3049294"/>
                <a:gd name="connsiteY3" fmla="*/ 1836735 h 1847492"/>
                <a:gd name="connsiteX4" fmla="*/ 1091 w 3049294"/>
                <a:gd name="connsiteY4" fmla="*/ 147270 h 1847492"/>
                <a:gd name="connsiteX5" fmla="*/ 319374 w 3049294"/>
                <a:gd name="connsiteY5" fmla="*/ 340381 h 1847492"/>
                <a:gd name="connsiteX6" fmla="*/ 432065 w 3049294"/>
                <a:gd name="connsiteY6" fmla="*/ 477541 h 1847492"/>
                <a:gd name="connsiteX7" fmla="*/ 448952 w 3049294"/>
                <a:gd name="connsiteY7" fmla="*/ 548878 h 1847492"/>
                <a:gd name="connsiteX8" fmla="*/ 507193 w 3049294"/>
                <a:gd name="connsiteY8" fmla="*/ 583340 h 1847492"/>
                <a:gd name="connsiteX9" fmla="*/ 605411 w 3049294"/>
                <a:gd name="connsiteY9" fmla="*/ 640203 h 1847492"/>
                <a:gd name="connsiteX10" fmla="*/ 1007586 w 3049294"/>
                <a:gd name="connsiteY10" fmla="*/ 834915 h 1847492"/>
                <a:gd name="connsiteX11" fmla="*/ 1354622 w 3049294"/>
                <a:gd name="connsiteY11" fmla="*/ 916591 h 1847492"/>
                <a:gd name="connsiteX12" fmla="*/ 1700279 w 3049294"/>
                <a:gd name="connsiteY12" fmla="*/ 954499 h 1847492"/>
                <a:gd name="connsiteX13" fmla="*/ 1792982 w 3049294"/>
                <a:gd name="connsiteY13" fmla="*/ 917969 h 1847492"/>
                <a:gd name="connsiteX14" fmla="*/ 1934967 w 3049294"/>
                <a:gd name="connsiteY14" fmla="*/ 733940 h 1847492"/>
                <a:gd name="connsiteX15" fmla="*/ 2064545 w 3049294"/>
                <a:gd name="connsiteY15" fmla="*/ 504421 h 1847492"/>
                <a:gd name="connsiteX16" fmla="*/ 2282692 w 3049294"/>
                <a:gd name="connsiteY16" fmla="*/ 47451 h 1847492"/>
                <a:gd name="connsiteX17" fmla="*/ 2530476 w 3049294"/>
                <a:gd name="connsiteY17" fmla="*/ 48829 h 1847492"/>
                <a:gd name="connsiteX18" fmla="*/ 2751035 w 3049294"/>
                <a:gd name="connsiteY18" fmla="*/ 191159 h 1847492"/>
                <a:gd name="connsiteX19" fmla="*/ 2916798 w 3049294"/>
                <a:gd name="connsiteY19" fmla="*/ 373120 h 1847492"/>
                <a:gd name="connsiteX20" fmla="*/ 2989858 w 3049294"/>
                <a:gd name="connsiteY20" fmla="*/ 472716 h 1847492"/>
                <a:gd name="connsiteX21" fmla="*/ 3048444 w 3049294"/>
                <a:gd name="connsiteY21" fmla="*/ 568866 h 1847492"/>
                <a:gd name="connsiteX22" fmla="*/ 2970904 w 3049294"/>
                <a:gd name="connsiteY22" fmla="*/ 678456 h 1847492"/>
                <a:gd name="connsiteX23" fmla="*/ 2879579 w 3049294"/>
                <a:gd name="connsiteY23" fmla="*/ 809068 h 1847492"/>
                <a:gd name="connsiteX24" fmla="*/ 2670393 w 3049294"/>
                <a:gd name="connsiteY24" fmla="*/ 1117506 h 1847492"/>
                <a:gd name="connsiteX25" fmla="*/ 2459828 w 3049294"/>
                <a:gd name="connsiteY25" fmla="*/ 1490044 h 1847492"/>
                <a:gd name="connsiteX26" fmla="*/ 2455003 w 3049294"/>
                <a:gd name="connsiteY26" fmla="*/ 1502795 h 1847492"/>
                <a:gd name="connsiteX0" fmla="*/ 2455003 w 3049294"/>
                <a:gd name="connsiteY0" fmla="*/ 1502795 h 1847492"/>
                <a:gd name="connsiteX1" fmla="*/ 2340933 w 3049294"/>
                <a:gd name="connsiteY1" fmla="*/ 1713704 h 1847492"/>
                <a:gd name="connsiteX2" fmla="*/ 2216354 w 3049294"/>
                <a:gd name="connsiteY2" fmla="*/ 1833928 h 1847492"/>
                <a:gd name="connsiteX3" fmla="*/ 10072 w 3049294"/>
                <a:gd name="connsiteY3" fmla="*/ 1836735 h 1847492"/>
                <a:gd name="connsiteX4" fmla="*/ 1091 w 3049294"/>
                <a:gd name="connsiteY4" fmla="*/ 147270 h 1847492"/>
                <a:gd name="connsiteX5" fmla="*/ 319374 w 3049294"/>
                <a:gd name="connsiteY5" fmla="*/ 340381 h 1847492"/>
                <a:gd name="connsiteX6" fmla="*/ 432065 w 3049294"/>
                <a:gd name="connsiteY6" fmla="*/ 477541 h 1847492"/>
                <a:gd name="connsiteX7" fmla="*/ 448952 w 3049294"/>
                <a:gd name="connsiteY7" fmla="*/ 548878 h 1847492"/>
                <a:gd name="connsiteX8" fmla="*/ 507193 w 3049294"/>
                <a:gd name="connsiteY8" fmla="*/ 583340 h 1847492"/>
                <a:gd name="connsiteX9" fmla="*/ 605411 w 3049294"/>
                <a:gd name="connsiteY9" fmla="*/ 640203 h 1847492"/>
                <a:gd name="connsiteX10" fmla="*/ 1007586 w 3049294"/>
                <a:gd name="connsiteY10" fmla="*/ 834915 h 1847492"/>
                <a:gd name="connsiteX11" fmla="*/ 1354622 w 3049294"/>
                <a:gd name="connsiteY11" fmla="*/ 916591 h 1847492"/>
                <a:gd name="connsiteX12" fmla="*/ 1700279 w 3049294"/>
                <a:gd name="connsiteY12" fmla="*/ 954499 h 1847492"/>
                <a:gd name="connsiteX13" fmla="*/ 1792982 w 3049294"/>
                <a:gd name="connsiteY13" fmla="*/ 917969 h 1847492"/>
                <a:gd name="connsiteX14" fmla="*/ 1934967 w 3049294"/>
                <a:gd name="connsiteY14" fmla="*/ 733940 h 1847492"/>
                <a:gd name="connsiteX15" fmla="*/ 2064545 w 3049294"/>
                <a:gd name="connsiteY15" fmla="*/ 504421 h 1847492"/>
                <a:gd name="connsiteX16" fmla="*/ 2282692 w 3049294"/>
                <a:gd name="connsiteY16" fmla="*/ 47451 h 1847492"/>
                <a:gd name="connsiteX17" fmla="*/ 2530476 w 3049294"/>
                <a:gd name="connsiteY17" fmla="*/ 48829 h 1847492"/>
                <a:gd name="connsiteX18" fmla="*/ 2751035 w 3049294"/>
                <a:gd name="connsiteY18" fmla="*/ 191159 h 1847492"/>
                <a:gd name="connsiteX19" fmla="*/ 2916798 w 3049294"/>
                <a:gd name="connsiteY19" fmla="*/ 373120 h 1847492"/>
                <a:gd name="connsiteX20" fmla="*/ 2989858 w 3049294"/>
                <a:gd name="connsiteY20" fmla="*/ 472716 h 1847492"/>
                <a:gd name="connsiteX21" fmla="*/ 3048444 w 3049294"/>
                <a:gd name="connsiteY21" fmla="*/ 568866 h 1847492"/>
                <a:gd name="connsiteX22" fmla="*/ 2970904 w 3049294"/>
                <a:gd name="connsiteY22" fmla="*/ 678456 h 1847492"/>
                <a:gd name="connsiteX23" fmla="*/ 2879579 w 3049294"/>
                <a:gd name="connsiteY23" fmla="*/ 809068 h 1847492"/>
                <a:gd name="connsiteX24" fmla="*/ 2670393 w 3049294"/>
                <a:gd name="connsiteY24" fmla="*/ 1117506 h 1847492"/>
                <a:gd name="connsiteX25" fmla="*/ 2459828 w 3049294"/>
                <a:gd name="connsiteY25" fmla="*/ 1490044 h 1847492"/>
                <a:gd name="connsiteX26" fmla="*/ 2455003 w 3049294"/>
                <a:gd name="connsiteY26" fmla="*/ 1502795 h 1847492"/>
                <a:gd name="connsiteX0" fmla="*/ 2455003 w 3049294"/>
                <a:gd name="connsiteY0" fmla="*/ 1502795 h 1847492"/>
                <a:gd name="connsiteX1" fmla="*/ 2216354 w 3049294"/>
                <a:gd name="connsiteY1" fmla="*/ 1833928 h 1847492"/>
                <a:gd name="connsiteX2" fmla="*/ 10072 w 3049294"/>
                <a:gd name="connsiteY2" fmla="*/ 1836735 h 1847492"/>
                <a:gd name="connsiteX3" fmla="*/ 1091 w 3049294"/>
                <a:gd name="connsiteY3" fmla="*/ 147270 h 1847492"/>
                <a:gd name="connsiteX4" fmla="*/ 319374 w 3049294"/>
                <a:gd name="connsiteY4" fmla="*/ 340381 h 1847492"/>
                <a:gd name="connsiteX5" fmla="*/ 432065 w 3049294"/>
                <a:gd name="connsiteY5" fmla="*/ 477541 h 1847492"/>
                <a:gd name="connsiteX6" fmla="*/ 448952 w 3049294"/>
                <a:gd name="connsiteY6" fmla="*/ 548878 h 1847492"/>
                <a:gd name="connsiteX7" fmla="*/ 507193 w 3049294"/>
                <a:gd name="connsiteY7" fmla="*/ 583340 h 1847492"/>
                <a:gd name="connsiteX8" fmla="*/ 605411 w 3049294"/>
                <a:gd name="connsiteY8" fmla="*/ 640203 h 1847492"/>
                <a:gd name="connsiteX9" fmla="*/ 1007586 w 3049294"/>
                <a:gd name="connsiteY9" fmla="*/ 834915 h 1847492"/>
                <a:gd name="connsiteX10" fmla="*/ 1354622 w 3049294"/>
                <a:gd name="connsiteY10" fmla="*/ 916591 h 1847492"/>
                <a:gd name="connsiteX11" fmla="*/ 1700279 w 3049294"/>
                <a:gd name="connsiteY11" fmla="*/ 954499 h 1847492"/>
                <a:gd name="connsiteX12" fmla="*/ 1792982 w 3049294"/>
                <a:gd name="connsiteY12" fmla="*/ 917969 h 1847492"/>
                <a:gd name="connsiteX13" fmla="*/ 1934967 w 3049294"/>
                <a:gd name="connsiteY13" fmla="*/ 733940 h 1847492"/>
                <a:gd name="connsiteX14" fmla="*/ 2064545 w 3049294"/>
                <a:gd name="connsiteY14" fmla="*/ 504421 h 1847492"/>
                <a:gd name="connsiteX15" fmla="*/ 2282692 w 3049294"/>
                <a:gd name="connsiteY15" fmla="*/ 47451 h 1847492"/>
                <a:gd name="connsiteX16" fmla="*/ 2530476 w 3049294"/>
                <a:gd name="connsiteY16" fmla="*/ 48829 h 1847492"/>
                <a:gd name="connsiteX17" fmla="*/ 2751035 w 3049294"/>
                <a:gd name="connsiteY17" fmla="*/ 191159 h 1847492"/>
                <a:gd name="connsiteX18" fmla="*/ 2916798 w 3049294"/>
                <a:gd name="connsiteY18" fmla="*/ 373120 h 1847492"/>
                <a:gd name="connsiteX19" fmla="*/ 2989858 w 3049294"/>
                <a:gd name="connsiteY19" fmla="*/ 472716 h 1847492"/>
                <a:gd name="connsiteX20" fmla="*/ 3048444 w 3049294"/>
                <a:gd name="connsiteY20" fmla="*/ 568866 h 1847492"/>
                <a:gd name="connsiteX21" fmla="*/ 2970904 w 3049294"/>
                <a:gd name="connsiteY21" fmla="*/ 678456 h 1847492"/>
                <a:gd name="connsiteX22" fmla="*/ 2879579 w 3049294"/>
                <a:gd name="connsiteY22" fmla="*/ 809068 h 1847492"/>
                <a:gd name="connsiteX23" fmla="*/ 2670393 w 3049294"/>
                <a:gd name="connsiteY23" fmla="*/ 1117506 h 1847492"/>
                <a:gd name="connsiteX24" fmla="*/ 2459828 w 3049294"/>
                <a:gd name="connsiteY24" fmla="*/ 1490044 h 1847492"/>
                <a:gd name="connsiteX25" fmla="*/ 2455003 w 3049294"/>
                <a:gd name="connsiteY25" fmla="*/ 1502795 h 1847492"/>
                <a:gd name="connsiteX0" fmla="*/ 2459828 w 3049294"/>
                <a:gd name="connsiteY0" fmla="*/ 1490044 h 1847492"/>
                <a:gd name="connsiteX1" fmla="*/ 2216354 w 3049294"/>
                <a:gd name="connsiteY1" fmla="*/ 1833928 h 1847492"/>
                <a:gd name="connsiteX2" fmla="*/ 10072 w 3049294"/>
                <a:gd name="connsiteY2" fmla="*/ 1836735 h 1847492"/>
                <a:gd name="connsiteX3" fmla="*/ 1091 w 3049294"/>
                <a:gd name="connsiteY3" fmla="*/ 147270 h 1847492"/>
                <a:gd name="connsiteX4" fmla="*/ 319374 w 3049294"/>
                <a:gd name="connsiteY4" fmla="*/ 340381 h 1847492"/>
                <a:gd name="connsiteX5" fmla="*/ 432065 w 3049294"/>
                <a:gd name="connsiteY5" fmla="*/ 477541 h 1847492"/>
                <a:gd name="connsiteX6" fmla="*/ 448952 w 3049294"/>
                <a:gd name="connsiteY6" fmla="*/ 548878 h 1847492"/>
                <a:gd name="connsiteX7" fmla="*/ 507193 w 3049294"/>
                <a:gd name="connsiteY7" fmla="*/ 583340 h 1847492"/>
                <a:gd name="connsiteX8" fmla="*/ 605411 w 3049294"/>
                <a:gd name="connsiteY8" fmla="*/ 640203 h 1847492"/>
                <a:gd name="connsiteX9" fmla="*/ 1007586 w 3049294"/>
                <a:gd name="connsiteY9" fmla="*/ 834915 h 1847492"/>
                <a:gd name="connsiteX10" fmla="*/ 1354622 w 3049294"/>
                <a:gd name="connsiteY10" fmla="*/ 916591 h 1847492"/>
                <a:gd name="connsiteX11" fmla="*/ 1700279 w 3049294"/>
                <a:gd name="connsiteY11" fmla="*/ 954499 h 1847492"/>
                <a:gd name="connsiteX12" fmla="*/ 1792982 w 3049294"/>
                <a:gd name="connsiteY12" fmla="*/ 917969 h 1847492"/>
                <a:gd name="connsiteX13" fmla="*/ 1934967 w 3049294"/>
                <a:gd name="connsiteY13" fmla="*/ 733940 h 1847492"/>
                <a:gd name="connsiteX14" fmla="*/ 2064545 w 3049294"/>
                <a:gd name="connsiteY14" fmla="*/ 504421 h 1847492"/>
                <a:gd name="connsiteX15" fmla="*/ 2282692 w 3049294"/>
                <a:gd name="connsiteY15" fmla="*/ 47451 h 1847492"/>
                <a:gd name="connsiteX16" fmla="*/ 2530476 w 3049294"/>
                <a:gd name="connsiteY16" fmla="*/ 48829 h 1847492"/>
                <a:gd name="connsiteX17" fmla="*/ 2751035 w 3049294"/>
                <a:gd name="connsiteY17" fmla="*/ 191159 h 1847492"/>
                <a:gd name="connsiteX18" fmla="*/ 2916798 w 3049294"/>
                <a:gd name="connsiteY18" fmla="*/ 373120 h 1847492"/>
                <a:gd name="connsiteX19" fmla="*/ 2989858 w 3049294"/>
                <a:gd name="connsiteY19" fmla="*/ 472716 h 1847492"/>
                <a:gd name="connsiteX20" fmla="*/ 3048444 w 3049294"/>
                <a:gd name="connsiteY20" fmla="*/ 568866 h 1847492"/>
                <a:gd name="connsiteX21" fmla="*/ 2970904 w 3049294"/>
                <a:gd name="connsiteY21" fmla="*/ 678456 h 1847492"/>
                <a:gd name="connsiteX22" fmla="*/ 2879579 w 3049294"/>
                <a:gd name="connsiteY22" fmla="*/ 809068 h 1847492"/>
                <a:gd name="connsiteX23" fmla="*/ 2670393 w 3049294"/>
                <a:gd name="connsiteY23" fmla="*/ 1117506 h 1847492"/>
                <a:gd name="connsiteX24" fmla="*/ 2459828 w 3049294"/>
                <a:gd name="connsiteY24" fmla="*/ 1490044 h 1847492"/>
                <a:gd name="connsiteX0" fmla="*/ 2459828 w 3049294"/>
                <a:gd name="connsiteY0" fmla="*/ 1490044 h 1847492"/>
                <a:gd name="connsiteX1" fmla="*/ 2209141 w 3049294"/>
                <a:gd name="connsiteY1" fmla="*/ 1833928 h 1847492"/>
                <a:gd name="connsiteX2" fmla="*/ 10072 w 3049294"/>
                <a:gd name="connsiteY2" fmla="*/ 1836735 h 1847492"/>
                <a:gd name="connsiteX3" fmla="*/ 1091 w 3049294"/>
                <a:gd name="connsiteY3" fmla="*/ 147270 h 1847492"/>
                <a:gd name="connsiteX4" fmla="*/ 319374 w 3049294"/>
                <a:gd name="connsiteY4" fmla="*/ 340381 h 1847492"/>
                <a:gd name="connsiteX5" fmla="*/ 432065 w 3049294"/>
                <a:gd name="connsiteY5" fmla="*/ 477541 h 1847492"/>
                <a:gd name="connsiteX6" fmla="*/ 448952 w 3049294"/>
                <a:gd name="connsiteY6" fmla="*/ 548878 h 1847492"/>
                <a:gd name="connsiteX7" fmla="*/ 507193 w 3049294"/>
                <a:gd name="connsiteY7" fmla="*/ 583340 h 1847492"/>
                <a:gd name="connsiteX8" fmla="*/ 605411 w 3049294"/>
                <a:gd name="connsiteY8" fmla="*/ 640203 h 1847492"/>
                <a:gd name="connsiteX9" fmla="*/ 1007586 w 3049294"/>
                <a:gd name="connsiteY9" fmla="*/ 834915 h 1847492"/>
                <a:gd name="connsiteX10" fmla="*/ 1354622 w 3049294"/>
                <a:gd name="connsiteY10" fmla="*/ 916591 h 1847492"/>
                <a:gd name="connsiteX11" fmla="*/ 1700279 w 3049294"/>
                <a:gd name="connsiteY11" fmla="*/ 954499 h 1847492"/>
                <a:gd name="connsiteX12" fmla="*/ 1792982 w 3049294"/>
                <a:gd name="connsiteY12" fmla="*/ 917969 h 1847492"/>
                <a:gd name="connsiteX13" fmla="*/ 1934967 w 3049294"/>
                <a:gd name="connsiteY13" fmla="*/ 733940 h 1847492"/>
                <a:gd name="connsiteX14" fmla="*/ 2064545 w 3049294"/>
                <a:gd name="connsiteY14" fmla="*/ 504421 h 1847492"/>
                <a:gd name="connsiteX15" fmla="*/ 2282692 w 3049294"/>
                <a:gd name="connsiteY15" fmla="*/ 47451 h 1847492"/>
                <a:gd name="connsiteX16" fmla="*/ 2530476 w 3049294"/>
                <a:gd name="connsiteY16" fmla="*/ 48829 h 1847492"/>
                <a:gd name="connsiteX17" fmla="*/ 2751035 w 3049294"/>
                <a:gd name="connsiteY17" fmla="*/ 191159 h 1847492"/>
                <a:gd name="connsiteX18" fmla="*/ 2916798 w 3049294"/>
                <a:gd name="connsiteY18" fmla="*/ 373120 h 1847492"/>
                <a:gd name="connsiteX19" fmla="*/ 2989858 w 3049294"/>
                <a:gd name="connsiteY19" fmla="*/ 472716 h 1847492"/>
                <a:gd name="connsiteX20" fmla="*/ 3048444 w 3049294"/>
                <a:gd name="connsiteY20" fmla="*/ 568866 h 1847492"/>
                <a:gd name="connsiteX21" fmla="*/ 2970904 w 3049294"/>
                <a:gd name="connsiteY21" fmla="*/ 678456 h 1847492"/>
                <a:gd name="connsiteX22" fmla="*/ 2879579 w 3049294"/>
                <a:gd name="connsiteY22" fmla="*/ 809068 h 1847492"/>
                <a:gd name="connsiteX23" fmla="*/ 2670393 w 3049294"/>
                <a:gd name="connsiteY23" fmla="*/ 1117506 h 1847492"/>
                <a:gd name="connsiteX24" fmla="*/ 2459828 w 3049294"/>
                <a:gd name="connsiteY24" fmla="*/ 1490044 h 1847492"/>
                <a:gd name="connsiteX0" fmla="*/ 2459828 w 3049294"/>
                <a:gd name="connsiteY0" fmla="*/ 1490044 h 1847492"/>
                <a:gd name="connsiteX1" fmla="*/ 2209141 w 3049294"/>
                <a:gd name="connsiteY1" fmla="*/ 1833928 h 1847492"/>
                <a:gd name="connsiteX2" fmla="*/ 10072 w 3049294"/>
                <a:gd name="connsiteY2" fmla="*/ 1836735 h 1847492"/>
                <a:gd name="connsiteX3" fmla="*/ 1091 w 3049294"/>
                <a:gd name="connsiteY3" fmla="*/ 147270 h 1847492"/>
                <a:gd name="connsiteX4" fmla="*/ 319374 w 3049294"/>
                <a:gd name="connsiteY4" fmla="*/ 340381 h 1847492"/>
                <a:gd name="connsiteX5" fmla="*/ 432065 w 3049294"/>
                <a:gd name="connsiteY5" fmla="*/ 477541 h 1847492"/>
                <a:gd name="connsiteX6" fmla="*/ 448952 w 3049294"/>
                <a:gd name="connsiteY6" fmla="*/ 548878 h 1847492"/>
                <a:gd name="connsiteX7" fmla="*/ 507193 w 3049294"/>
                <a:gd name="connsiteY7" fmla="*/ 583340 h 1847492"/>
                <a:gd name="connsiteX8" fmla="*/ 605411 w 3049294"/>
                <a:gd name="connsiteY8" fmla="*/ 640203 h 1847492"/>
                <a:gd name="connsiteX9" fmla="*/ 1007586 w 3049294"/>
                <a:gd name="connsiteY9" fmla="*/ 834915 h 1847492"/>
                <a:gd name="connsiteX10" fmla="*/ 1354622 w 3049294"/>
                <a:gd name="connsiteY10" fmla="*/ 916591 h 1847492"/>
                <a:gd name="connsiteX11" fmla="*/ 1700279 w 3049294"/>
                <a:gd name="connsiteY11" fmla="*/ 954499 h 1847492"/>
                <a:gd name="connsiteX12" fmla="*/ 1792982 w 3049294"/>
                <a:gd name="connsiteY12" fmla="*/ 917969 h 1847492"/>
                <a:gd name="connsiteX13" fmla="*/ 1934967 w 3049294"/>
                <a:gd name="connsiteY13" fmla="*/ 733940 h 1847492"/>
                <a:gd name="connsiteX14" fmla="*/ 2064545 w 3049294"/>
                <a:gd name="connsiteY14" fmla="*/ 504421 h 1847492"/>
                <a:gd name="connsiteX15" fmla="*/ 2282692 w 3049294"/>
                <a:gd name="connsiteY15" fmla="*/ 47451 h 1847492"/>
                <a:gd name="connsiteX16" fmla="*/ 2530476 w 3049294"/>
                <a:gd name="connsiteY16" fmla="*/ 48829 h 1847492"/>
                <a:gd name="connsiteX17" fmla="*/ 2751035 w 3049294"/>
                <a:gd name="connsiteY17" fmla="*/ 191159 h 1847492"/>
                <a:gd name="connsiteX18" fmla="*/ 2916798 w 3049294"/>
                <a:gd name="connsiteY18" fmla="*/ 373120 h 1847492"/>
                <a:gd name="connsiteX19" fmla="*/ 2989858 w 3049294"/>
                <a:gd name="connsiteY19" fmla="*/ 472716 h 1847492"/>
                <a:gd name="connsiteX20" fmla="*/ 3048444 w 3049294"/>
                <a:gd name="connsiteY20" fmla="*/ 568866 h 1847492"/>
                <a:gd name="connsiteX21" fmla="*/ 2970904 w 3049294"/>
                <a:gd name="connsiteY21" fmla="*/ 678456 h 1847492"/>
                <a:gd name="connsiteX22" fmla="*/ 2879579 w 3049294"/>
                <a:gd name="connsiteY22" fmla="*/ 809068 h 1847492"/>
                <a:gd name="connsiteX23" fmla="*/ 2670393 w 3049294"/>
                <a:gd name="connsiteY23" fmla="*/ 1117506 h 1847492"/>
                <a:gd name="connsiteX24" fmla="*/ 2459828 w 3049294"/>
                <a:gd name="connsiteY24" fmla="*/ 1490044 h 1847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49294" h="1847492">
                  <a:moveTo>
                    <a:pt x="2459828" y="1490044"/>
                  </a:moveTo>
                  <a:cubicBezTo>
                    <a:pt x="2384155" y="1609448"/>
                    <a:pt x="2285671" y="1754510"/>
                    <a:pt x="2209141" y="1833928"/>
                  </a:cubicBezTo>
                  <a:cubicBezTo>
                    <a:pt x="1820664" y="1854433"/>
                    <a:pt x="863704" y="1848588"/>
                    <a:pt x="10072" y="1836735"/>
                  </a:cubicBezTo>
                  <a:cubicBezTo>
                    <a:pt x="5433" y="1190939"/>
                    <a:pt x="-3009" y="773439"/>
                    <a:pt x="1091" y="147270"/>
                  </a:cubicBezTo>
                  <a:cubicBezTo>
                    <a:pt x="175248" y="186368"/>
                    <a:pt x="247545" y="285336"/>
                    <a:pt x="319374" y="340381"/>
                  </a:cubicBezTo>
                  <a:cubicBezTo>
                    <a:pt x="360384" y="381391"/>
                    <a:pt x="396225" y="431706"/>
                    <a:pt x="432065" y="477541"/>
                  </a:cubicBezTo>
                  <a:cubicBezTo>
                    <a:pt x="448607" y="498563"/>
                    <a:pt x="434822" y="528890"/>
                    <a:pt x="448952" y="548878"/>
                  </a:cubicBezTo>
                  <a:cubicBezTo>
                    <a:pt x="461014" y="565420"/>
                    <a:pt x="489962" y="573346"/>
                    <a:pt x="507193" y="583340"/>
                  </a:cubicBezTo>
                  <a:lnTo>
                    <a:pt x="605411" y="640203"/>
                  </a:lnTo>
                  <a:cubicBezTo>
                    <a:pt x="736368" y="716365"/>
                    <a:pt x="864223" y="784600"/>
                    <a:pt x="1007586" y="834915"/>
                  </a:cubicBezTo>
                  <a:cubicBezTo>
                    <a:pt x="1119933" y="874202"/>
                    <a:pt x="1236761" y="899015"/>
                    <a:pt x="1354622" y="916591"/>
                  </a:cubicBezTo>
                  <a:cubicBezTo>
                    <a:pt x="1468347" y="933477"/>
                    <a:pt x="1588621" y="930376"/>
                    <a:pt x="1700279" y="954499"/>
                  </a:cubicBezTo>
                  <a:cubicBezTo>
                    <a:pt x="1739221" y="962770"/>
                    <a:pt x="1765757" y="937957"/>
                    <a:pt x="1792982" y="917969"/>
                  </a:cubicBezTo>
                  <a:cubicBezTo>
                    <a:pt x="1858805" y="869722"/>
                    <a:pt x="1893957" y="802865"/>
                    <a:pt x="1934967" y="733940"/>
                  </a:cubicBezTo>
                  <a:cubicBezTo>
                    <a:pt x="1980113" y="658468"/>
                    <a:pt x="2023190" y="581961"/>
                    <a:pt x="2064545" y="504421"/>
                  </a:cubicBezTo>
                  <a:cubicBezTo>
                    <a:pt x="2144498" y="355199"/>
                    <a:pt x="2207909" y="199085"/>
                    <a:pt x="2282692" y="47451"/>
                  </a:cubicBezTo>
                  <a:cubicBezTo>
                    <a:pt x="2327493" y="-43874"/>
                    <a:pt x="2460517" y="19536"/>
                    <a:pt x="2530476" y="48829"/>
                  </a:cubicBezTo>
                  <a:cubicBezTo>
                    <a:pt x="2611807" y="82602"/>
                    <a:pt x="2685901" y="132573"/>
                    <a:pt x="2751035" y="191159"/>
                  </a:cubicBezTo>
                  <a:cubicBezTo>
                    <a:pt x="2812378" y="245954"/>
                    <a:pt x="2866483" y="308331"/>
                    <a:pt x="2916798" y="373120"/>
                  </a:cubicBezTo>
                  <a:cubicBezTo>
                    <a:pt x="2941956" y="405859"/>
                    <a:pt x="2966080" y="439288"/>
                    <a:pt x="2989858" y="472716"/>
                  </a:cubicBezTo>
                  <a:cubicBezTo>
                    <a:pt x="3002265" y="489947"/>
                    <a:pt x="3056715" y="547499"/>
                    <a:pt x="3048444" y="568866"/>
                  </a:cubicBezTo>
                  <a:cubicBezTo>
                    <a:pt x="3032592" y="610565"/>
                    <a:pt x="2996062" y="642271"/>
                    <a:pt x="2970904" y="678456"/>
                  </a:cubicBezTo>
                  <a:lnTo>
                    <a:pt x="2879579" y="809068"/>
                  </a:lnTo>
                  <a:cubicBezTo>
                    <a:pt x="2810654" y="912455"/>
                    <a:pt x="2736560" y="1012396"/>
                    <a:pt x="2670393" y="1117506"/>
                  </a:cubicBezTo>
                  <a:cubicBezTo>
                    <a:pt x="2594920" y="1237779"/>
                    <a:pt x="2516691" y="1360121"/>
                    <a:pt x="2459828" y="1490044"/>
                  </a:cubicBezTo>
                  <a:close/>
                </a:path>
              </a:pathLst>
            </a:custGeom>
            <a:solidFill>
              <a:srgbClr val="000000"/>
            </a:solidFill>
            <a:ln w="34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3" name="Freeform: Shape 30">
              <a:extLst>
                <a:ext uri="{FF2B5EF4-FFF2-40B4-BE49-F238E27FC236}">
                  <a16:creationId xmlns:a16="http://schemas.microsoft.com/office/drawing/2014/main" id="{544A856E-CD2A-4192-ADD8-CF6FBC3B3E0E}"/>
                </a:ext>
              </a:extLst>
            </p:cNvPr>
            <p:cNvSpPr/>
            <p:nvPr/>
          </p:nvSpPr>
          <p:spPr>
            <a:xfrm>
              <a:off x="7145627" y="3337195"/>
              <a:ext cx="930482" cy="1464649"/>
            </a:xfrm>
            <a:custGeom>
              <a:avLst/>
              <a:gdLst>
                <a:gd name="connsiteX0" fmla="*/ 897402 w 930482"/>
                <a:gd name="connsiteY0" fmla="*/ 873838 h 1464648"/>
                <a:gd name="connsiteX1" fmla="*/ 793671 w 930482"/>
                <a:gd name="connsiteY1" fmla="*/ 1069240 h 1464648"/>
                <a:gd name="connsiteX2" fmla="*/ 603439 w 930482"/>
                <a:gd name="connsiteY2" fmla="*/ 1334255 h 1464648"/>
                <a:gd name="connsiteX3" fmla="*/ 568632 w 930482"/>
                <a:gd name="connsiteY3" fmla="*/ 1464867 h 1464648"/>
                <a:gd name="connsiteX4" fmla="*/ 547954 w 930482"/>
                <a:gd name="connsiteY4" fmla="*/ 1460043 h 1464648"/>
                <a:gd name="connsiteX5" fmla="*/ 387015 w 930482"/>
                <a:gd name="connsiteY5" fmla="*/ 1371130 h 1464648"/>
                <a:gd name="connsiteX6" fmla="*/ 238827 w 930482"/>
                <a:gd name="connsiteY6" fmla="*/ 1317369 h 1464648"/>
                <a:gd name="connsiteX7" fmla="*/ 126136 w 930482"/>
                <a:gd name="connsiteY7" fmla="*/ 1308753 h 1464648"/>
                <a:gd name="connsiteX8" fmla="*/ 54109 w 930482"/>
                <a:gd name="connsiteY8" fmla="*/ 1173661 h 1464648"/>
                <a:gd name="connsiteX9" fmla="*/ 4 w 930482"/>
                <a:gd name="connsiteY9" fmla="*/ 913815 h 1464648"/>
                <a:gd name="connsiteX10" fmla="*/ 23438 w 930482"/>
                <a:gd name="connsiteY10" fmla="*/ 783892 h 1464648"/>
                <a:gd name="connsiteX11" fmla="*/ 51697 w 930482"/>
                <a:gd name="connsiteY11" fmla="*/ 406185 h 1464648"/>
                <a:gd name="connsiteX12" fmla="*/ 54454 w 930482"/>
                <a:gd name="connsiteY12" fmla="*/ 396191 h 1464648"/>
                <a:gd name="connsiteX13" fmla="*/ 99255 w 930482"/>
                <a:gd name="connsiteY13" fmla="*/ 389987 h 1464648"/>
                <a:gd name="connsiteX14" fmla="*/ 160943 w 930482"/>
                <a:gd name="connsiteY14" fmla="*/ 415145 h 1464648"/>
                <a:gd name="connsiteX15" fmla="*/ 191269 w 930482"/>
                <a:gd name="connsiteY15" fmla="*/ 492685 h 1464648"/>
                <a:gd name="connsiteX16" fmla="*/ 206433 w 930482"/>
                <a:gd name="connsiteY16" fmla="*/ 640873 h 1464648"/>
                <a:gd name="connsiteX17" fmla="*/ 207122 w 930482"/>
                <a:gd name="connsiteY17" fmla="*/ 710832 h 1464648"/>
                <a:gd name="connsiteX18" fmla="*/ 207811 w 930482"/>
                <a:gd name="connsiteY18" fmla="*/ 774242 h 1464648"/>
                <a:gd name="connsiteX19" fmla="*/ 246065 w 930482"/>
                <a:gd name="connsiteY19" fmla="*/ 673612 h 1464648"/>
                <a:gd name="connsiteX20" fmla="*/ 361513 w 930482"/>
                <a:gd name="connsiteY20" fmla="*/ 376547 h 1464648"/>
                <a:gd name="connsiteX21" fmla="*/ 472482 w 930482"/>
                <a:gd name="connsiteY21" fmla="*/ 93611 h 1464648"/>
                <a:gd name="connsiteX22" fmla="*/ 522452 w 930482"/>
                <a:gd name="connsiteY22" fmla="*/ 20207 h 1464648"/>
                <a:gd name="connsiteX23" fmla="*/ 573457 w 930482"/>
                <a:gd name="connsiteY23" fmla="*/ 1252 h 1464648"/>
                <a:gd name="connsiteX24" fmla="*/ 606540 w 930482"/>
                <a:gd name="connsiteY24" fmla="*/ 119458 h 1464648"/>
                <a:gd name="connsiteX25" fmla="*/ 578970 w 930482"/>
                <a:gd name="connsiteY25" fmla="*/ 237319 h 1464648"/>
                <a:gd name="connsiteX26" fmla="*/ 528656 w 930482"/>
                <a:gd name="connsiteY26" fmla="*/ 414800 h 1464648"/>
                <a:gd name="connsiteX27" fmla="*/ 506600 w 930482"/>
                <a:gd name="connsiteY27" fmla="*/ 586423 h 1464648"/>
                <a:gd name="connsiteX28" fmla="*/ 518317 w 930482"/>
                <a:gd name="connsiteY28" fmla="*/ 602275 h 1464648"/>
                <a:gd name="connsiteX29" fmla="*/ 532102 w 930482"/>
                <a:gd name="connsiteY29" fmla="*/ 589869 h 1464648"/>
                <a:gd name="connsiteX30" fmla="*/ 626528 w 930482"/>
                <a:gd name="connsiteY30" fmla="*/ 480279 h 1464648"/>
                <a:gd name="connsiteX31" fmla="*/ 718888 w 930482"/>
                <a:gd name="connsiteY31" fmla="*/ 415145 h 1464648"/>
                <a:gd name="connsiteX32" fmla="*/ 778852 w 930482"/>
                <a:gd name="connsiteY32" fmla="*/ 453398 h 1464648"/>
                <a:gd name="connsiteX33" fmla="*/ 781954 w 930482"/>
                <a:gd name="connsiteY33" fmla="*/ 508193 h 1464648"/>
                <a:gd name="connsiteX34" fmla="*/ 761276 w 930482"/>
                <a:gd name="connsiteY34" fmla="*/ 559887 h 1464648"/>
                <a:gd name="connsiteX35" fmla="*/ 839850 w 930482"/>
                <a:gd name="connsiteY35" fmla="*/ 538520 h 1464648"/>
                <a:gd name="connsiteX36" fmla="*/ 887753 w 930482"/>
                <a:gd name="connsiteY36" fmla="*/ 610202 h 1464648"/>
                <a:gd name="connsiteX37" fmla="*/ 870866 w 930482"/>
                <a:gd name="connsiteY37" fmla="*/ 697736 h 1464648"/>
                <a:gd name="connsiteX38" fmla="*/ 931520 w 930482"/>
                <a:gd name="connsiteY38" fmla="*/ 770451 h 1464648"/>
                <a:gd name="connsiteX39" fmla="*/ 897402 w 930482"/>
                <a:gd name="connsiteY39" fmla="*/ 873838 h 146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30482" h="1464648">
                  <a:moveTo>
                    <a:pt x="897402" y="873838"/>
                  </a:moveTo>
                  <a:cubicBezTo>
                    <a:pt x="862595" y="938283"/>
                    <a:pt x="832613" y="1006518"/>
                    <a:pt x="793671" y="1069240"/>
                  </a:cubicBezTo>
                  <a:cubicBezTo>
                    <a:pt x="736119" y="1162633"/>
                    <a:pt x="668572" y="1247065"/>
                    <a:pt x="603439" y="1334255"/>
                  </a:cubicBezTo>
                  <a:cubicBezTo>
                    <a:pt x="584140" y="1360102"/>
                    <a:pt x="595168" y="1453150"/>
                    <a:pt x="568632" y="1464867"/>
                  </a:cubicBezTo>
                  <a:cubicBezTo>
                    <a:pt x="560361" y="1468314"/>
                    <a:pt x="554502" y="1463833"/>
                    <a:pt x="547954" y="1460043"/>
                  </a:cubicBezTo>
                  <a:cubicBezTo>
                    <a:pt x="494538" y="1429716"/>
                    <a:pt x="442155" y="1398355"/>
                    <a:pt x="387015" y="1371130"/>
                  </a:cubicBezTo>
                  <a:cubicBezTo>
                    <a:pt x="339802" y="1347695"/>
                    <a:pt x="291210" y="1326329"/>
                    <a:pt x="238827" y="1317369"/>
                  </a:cubicBezTo>
                  <a:cubicBezTo>
                    <a:pt x="201608" y="1311165"/>
                    <a:pt x="164044" y="1304962"/>
                    <a:pt x="126136" y="1308753"/>
                  </a:cubicBezTo>
                  <a:cubicBezTo>
                    <a:pt x="92707" y="1312199"/>
                    <a:pt x="63759" y="1200197"/>
                    <a:pt x="54109" y="1173661"/>
                  </a:cubicBezTo>
                  <a:cubicBezTo>
                    <a:pt x="24472" y="1090262"/>
                    <a:pt x="-341" y="1003072"/>
                    <a:pt x="4" y="913815"/>
                  </a:cubicBezTo>
                  <a:cubicBezTo>
                    <a:pt x="4" y="869358"/>
                    <a:pt x="15167" y="827314"/>
                    <a:pt x="23438" y="783892"/>
                  </a:cubicBezTo>
                  <a:cubicBezTo>
                    <a:pt x="47217" y="659827"/>
                    <a:pt x="47561" y="532317"/>
                    <a:pt x="51697" y="406185"/>
                  </a:cubicBezTo>
                  <a:cubicBezTo>
                    <a:pt x="51697" y="402739"/>
                    <a:pt x="53076" y="399292"/>
                    <a:pt x="54454" y="396191"/>
                  </a:cubicBezTo>
                  <a:cubicBezTo>
                    <a:pt x="58934" y="386886"/>
                    <a:pt x="90295" y="389987"/>
                    <a:pt x="99255" y="389987"/>
                  </a:cubicBezTo>
                  <a:cubicBezTo>
                    <a:pt x="123723" y="390332"/>
                    <a:pt x="144401" y="395157"/>
                    <a:pt x="160943" y="415145"/>
                  </a:cubicBezTo>
                  <a:cubicBezTo>
                    <a:pt x="179208" y="436512"/>
                    <a:pt x="186100" y="465115"/>
                    <a:pt x="191269" y="492685"/>
                  </a:cubicBezTo>
                  <a:cubicBezTo>
                    <a:pt x="200574" y="541622"/>
                    <a:pt x="205744" y="591247"/>
                    <a:pt x="206433" y="640873"/>
                  </a:cubicBezTo>
                  <a:cubicBezTo>
                    <a:pt x="206777" y="664308"/>
                    <a:pt x="205744" y="687742"/>
                    <a:pt x="207122" y="710832"/>
                  </a:cubicBezTo>
                  <a:cubicBezTo>
                    <a:pt x="207811" y="729441"/>
                    <a:pt x="214015" y="756322"/>
                    <a:pt x="207811" y="774242"/>
                  </a:cubicBezTo>
                  <a:cubicBezTo>
                    <a:pt x="218495" y="744260"/>
                    <a:pt x="232280" y="708764"/>
                    <a:pt x="246065" y="673612"/>
                  </a:cubicBezTo>
                  <a:cubicBezTo>
                    <a:pt x="284662" y="574705"/>
                    <a:pt x="322915" y="475454"/>
                    <a:pt x="361513" y="376547"/>
                  </a:cubicBezTo>
                  <a:cubicBezTo>
                    <a:pt x="398388" y="282465"/>
                    <a:pt x="429404" y="184937"/>
                    <a:pt x="472482" y="93611"/>
                  </a:cubicBezTo>
                  <a:cubicBezTo>
                    <a:pt x="485233" y="66731"/>
                    <a:pt x="499707" y="40539"/>
                    <a:pt x="522452" y="20207"/>
                  </a:cubicBezTo>
                  <a:cubicBezTo>
                    <a:pt x="536237" y="7800"/>
                    <a:pt x="553813" y="-3917"/>
                    <a:pt x="573457" y="1252"/>
                  </a:cubicBezTo>
                  <a:cubicBezTo>
                    <a:pt x="620325" y="13659"/>
                    <a:pt x="611710" y="84307"/>
                    <a:pt x="606540" y="119458"/>
                  </a:cubicBezTo>
                  <a:cubicBezTo>
                    <a:pt x="600682" y="159434"/>
                    <a:pt x="591377" y="198722"/>
                    <a:pt x="578970" y="237319"/>
                  </a:cubicBezTo>
                  <a:cubicBezTo>
                    <a:pt x="560705" y="294182"/>
                    <a:pt x="543819" y="355525"/>
                    <a:pt x="528656" y="414800"/>
                  </a:cubicBezTo>
                  <a:cubicBezTo>
                    <a:pt x="516249" y="463048"/>
                    <a:pt x="484199" y="536797"/>
                    <a:pt x="506600" y="586423"/>
                  </a:cubicBezTo>
                  <a:cubicBezTo>
                    <a:pt x="509357" y="592626"/>
                    <a:pt x="511080" y="601241"/>
                    <a:pt x="518317" y="602275"/>
                  </a:cubicBezTo>
                  <a:cubicBezTo>
                    <a:pt x="524865" y="603309"/>
                    <a:pt x="527966" y="595038"/>
                    <a:pt x="532102" y="589869"/>
                  </a:cubicBezTo>
                  <a:cubicBezTo>
                    <a:pt x="561739" y="551960"/>
                    <a:pt x="592411" y="514741"/>
                    <a:pt x="626528" y="480279"/>
                  </a:cubicBezTo>
                  <a:cubicBezTo>
                    <a:pt x="650652" y="456155"/>
                    <a:pt x="682702" y="415834"/>
                    <a:pt x="718888" y="415145"/>
                  </a:cubicBezTo>
                  <a:cubicBezTo>
                    <a:pt x="744045" y="414800"/>
                    <a:pt x="768513" y="430308"/>
                    <a:pt x="778852" y="453398"/>
                  </a:cubicBezTo>
                  <a:cubicBezTo>
                    <a:pt x="786434" y="470285"/>
                    <a:pt x="786089" y="489928"/>
                    <a:pt x="781954" y="508193"/>
                  </a:cubicBezTo>
                  <a:cubicBezTo>
                    <a:pt x="777818" y="526114"/>
                    <a:pt x="769547" y="543000"/>
                    <a:pt x="761276" y="559887"/>
                  </a:cubicBezTo>
                  <a:cubicBezTo>
                    <a:pt x="774027" y="533351"/>
                    <a:pt x="816071" y="527492"/>
                    <a:pt x="839850" y="538520"/>
                  </a:cubicBezTo>
                  <a:cubicBezTo>
                    <a:pt x="867076" y="550927"/>
                    <a:pt x="884307" y="580219"/>
                    <a:pt x="887753" y="610202"/>
                  </a:cubicBezTo>
                  <a:cubicBezTo>
                    <a:pt x="891199" y="640184"/>
                    <a:pt x="882928" y="670166"/>
                    <a:pt x="870866" y="697736"/>
                  </a:cubicBezTo>
                  <a:cubicBezTo>
                    <a:pt x="915323" y="697391"/>
                    <a:pt x="927729" y="728407"/>
                    <a:pt x="931520" y="770451"/>
                  </a:cubicBezTo>
                  <a:cubicBezTo>
                    <a:pt x="934622" y="810428"/>
                    <a:pt x="915667" y="839721"/>
                    <a:pt x="897402" y="873838"/>
                  </a:cubicBezTo>
                  <a:close/>
                </a:path>
              </a:pathLst>
            </a:custGeom>
            <a:solidFill>
              <a:srgbClr val="FDB98A"/>
            </a:solidFill>
            <a:ln w="34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034" name="Freeform: Shape 32">
            <a:extLst>
              <a:ext uri="{FF2B5EF4-FFF2-40B4-BE49-F238E27FC236}">
                <a16:creationId xmlns:a16="http://schemas.microsoft.com/office/drawing/2014/main" id="{38448362-F32D-4191-BFF3-D160CEF2A3F2}"/>
              </a:ext>
            </a:extLst>
          </p:cNvPr>
          <p:cNvSpPr/>
          <p:nvPr/>
        </p:nvSpPr>
        <p:spPr>
          <a:xfrm>
            <a:off x="4403177" y="1644465"/>
            <a:ext cx="1513921" cy="1330713"/>
          </a:xfrm>
          <a:custGeom>
            <a:avLst/>
            <a:gdLst>
              <a:gd name="connsiteX0" fmla="*/ 1669828 w 2579663"/>
              <a:gd name="connsiteY0" fmla="*/ 1588710 h 2267484"/>
              <a:gd name="connsiteX1" fmla="*/ 1669828 w 2579663"/>
              <a:gd name="connsiteY1" fmla="*/ 1762636 h 2267484"/>
              <a:gd name="connsiteX2" fmla="*/ 1936057 w 2579663"/>
              <a:gd name="connsiteY2" fmla="*/ 1762636 h 2267484"/>
              <a:gd name="connsiteX3" fmla="*/ 1936058 w 2579663"/>
              <a:gd name="connsiteY3" fmla="*/ 1762636 h 2267484"/>
              <a:gd name="connsiteX4" fmla="*/ 1936058 w 2579663"/>
              <a:gd name="connsiteY4" fmla="*/ 1588710 h 2267484"/>
              <a:gd name="connsiteX5" fmla="*/ 1936057 w 2579663"/>
              <a:gd name="connsiteY5" fmla="*/ 1588710 h 2267484"/>
              <a:gd name="connsiteX6" fmla="*/ 1669828 w 2579663"/>
              <a:gd name="connsiteY6" fmla="*/ 1588710 h 2267484"/>
              <a:gd name="connsiteX7" fmla="*/ 325582 w 2579663"/>
              <a:gd name="connsiteY7" fmla="*/ 1588710 h 2267484"/>
              <a:gd name="connsiteX8" fmla="*/ 325582 w 2579663"/>
              <a:gd name="connsiteY8" fmla="*/ 1763039 h 2267484"/>
              <a:gd name="connsiteX9" fmla="*/ 592012 w 2579663"/>
              <a:gd name="connsiteY9" fmla="*/ 1763039 h 2267484"/>
              <a:gd name="connsiteX10" fmla="*/ 592013 w 2579663"/>
              <a:gd name="connsiteY10" fmla="*/ 1763039 h 2267484"/>
              <a:gd name="connsiteX11" fmla="*/ 592013 w 2579663"/>
              <a:gd name="connsiteY11" fmla="*/ 1588710 h 2267484"/>
              <a:gd name="connsiteX12" fmla="*/ 592012 w 2579663"/>
              <a:gd name="connsiteY12" fmla="*/ 1588710 h 2267484"/>
              <a:gd name="connsiteX13" fmla="*/ 325582 w 2579663"/>
              <a:gd name="connsiteY13" fmla="*/ 1588710 h 2267484"/>
              <a:gd name="connsiteX14" fmla="*/ 627684 w 2579663"/>
              <a:gd name="connsiteY14" fmla="*/ 1588508 h 2267484"/>
              <a:gd name="connsiteX15" fmla="*/ 627684 w 2579663"/>
              <a:gd name="connsiteY15" fmla="*/ 1588509 h 2267484"/>
              <a:gd name="connsiteX16" fmla="*/ 627684 w 2579663"/>
              <a:gd name="connsiteY16" fmla="*/ 1763038 h 2267484"/>
              <a:gd name="connsiteX17" fmla="*/ 627684 w 2579663"/>
              <a:gd name="connsiteY17" fmla="*/ 1763039 h 2267484"/>
              <a:gd name="connsiteX18" fmla="*/ 920718 w 2579663"/>
              <a:gd name="connsiteY18" fmla="*/ 1763039 h 2267484"/>
              <a:gd name="connsiteX19" fmla="*/ 920718 w 2579663"/>
              <a:gd name="connsiteY19" fmla="*/ 1588509 h 2267484"/>
              <a:gd name="connsiteX20" fmla="*/ 920717 w 2579663"/>
              <a:gd name="connsiteY20" fmla="*/ 1588509 h 2267484"/>
              <a:gd name="connsiteX21" fmla="*/ 920717 w 2579663"/>
              <a:gd name="connsiteY21" fmla="*/ 1588508 h 2267484"/>
              <a:gd name="connsiteX22" fmla="*/ 627684 w 2579663"/>
              <a:gd name="connsiteY22" fmla="*/ 1588508 h 2267484"/>
              <a:gd name="connsiteX23" fmla="*/ 1971528 w 2579663"/>
              <a:gd name="connsiteY23" fmla="*/ 1588306 h 2267484"/>
              <a:gd name="connsiteX24" fmla="*/ 1971528 w 2579663"/>
              <a:gd name="connsiteY24" fmla="*/ 1588307 h 2267484"/>
              <a:gd name="connsiteX25" fmla="*/ 1971527 w 2579663"/>
              <a:gd name="connsiteY25" fmla="*/ 1588307 h 2267484"/>
              <a:gd name="connsiteX26" fmla="*/ 1971527 w 2579663"/>
              <a:gd name="connsiteY26" fmla="*/ 1762636 h 2267484"/>
              <a:gd name="connsiteX27" fmla="*/ 2264359 w 2579663"/>
              <a:gd name="connsiteY27" fmla="*/ 1762636 h 2267484"/>
              <a:gd name="connsiteX28" fmla="*/ 2264359 w 2579663"/>
              <a:gd name="connsiteY28" fmla="*/ 1762635 h 2267484"/>
              <a:gd name="connsiteX29" fmla="*/ 2264360 w 2579663"/>
              <a:gd name="connsiteY29" fmla="*/ 1762635 h 2267484"/>
              <a:gd name="connsiteX30" fmla="*/ 2264360 w 2579663"/>
              <a:gd name="connsiteY30" fmla="*/ 1588306 h 2267484"/>
              <a:gd name="connsiteX31" fmla="*/ 1971528 w 2579663"/>
              <a:gd name="connsiteY31" fmla="*/ 1588306 h 2267484"/>
              <a:gd name="connsiteX32" fmla="*/ 1971326 w 2579663"/>
              <a:gd name="connsiteY32" fmla="*/ 1379112 h 2267484"/>
              <a:gd name="connsiteX33" fmla="*/ 1971326 w 2579663"/>
              <a:gd name="connsiteY33" fmla="*/ 1553038 h 2267484"/>
              <a:gd name="connsiteX34" fmla="*/ 2264561 w 2579663"/>
              <a:gd name="connsiteY34" fmla="*/ 1553038 h 2267484"/>
              <a:gd name="connsiteX35" fmla="*/ 2264561 w 2579663"/>
              <a:gd name="connsiteY35" fmla="*/ 1379112 h 2267484"/>
              <a:gd name="connsiteX36" fmla="*/ 1971326 w 2579663"/>
              <a:gd name="connsiteY36" fmla="*/ 1379112 h 2267484"/>
              <a:gd name="connsiteX37" fmla="*/ 627483 w 2579663"/>
              <a:gd name="connsiteY37" fmla="*/ 1379112 h 2267484"/>
              <a:gd name="connsiteX38" fmla="*/ 627483 w 2579663"/>
              <a:gd name="connsiteY38" fmla="*/ 1552836 h 2267484"/>
              <a:gd name="connsiteX39" fmla="*/ 627483 w 2579663"/>
              <a:gd name="connsiteY39" fmla="*/ 1552837 h 2267484"/>
              <a:gd name="connsiteX40" fmla="*/ 920919 w 2579663"/>
              <a:gd name="connsiteY40" fmla="*/ 1552837 h 2267484"/>
              <a:gd name="connsiteX41" fmla="*/ 920919 w 2579663"/>
              <a:gd name="connsiteY41" fmla="*/ 1552836 h 2267484"/>
              <a:gd name="connsiteX42" fmla="*/ 920919 w 2579663"/>
              <a:gd name="connsiteY42" fmla="*/ 1379112 h 2267484"/>
              <a:gd name="connsiteX43" fmla="*/ 627483 w 2579663"/>
              <a:gd name="connsiteY43" fmla="*/ 1379112 h 2267484"/>
              <a:gd name="connsiteX44" fmla="*/ 1669828 w 2579663"/>
              <a:gd name="connsiteY44" fmla="*/ 1378910 h 2267484"/>
              <a:gd name="connsiteX45" fmla="*/ 1669828 w 2579663"/>
              <a:gd name="connsiteY45" fmla="*/ 1378911 h 2267484"/>
              <a:gd name="connsiteX46" fmla="*/ 1669828 w 2579663"/>
              <a:gd name="connsiteY46" fmla="*/ 1553037 h 2267484"/>
              <a:gd name="connsiteX47" fmla="*/ 1669828 w 2579663"/>
              <a:gd name="connsiteY47" fmla="*/ 1553038 h 2267484"/>
              <a:gd name="connsiteX48" fmla="*/ 1935453 w 2579663"/>
              <a:gd name="connsiteY48" fmla="*/ 1553038 h 2267484"/>
              <a:gd name="connsiteX49" fmla="*/ 1935453 w 2579663"/>
              <a:gd name="connsiteY49" fmla="*/ 1378911 h 2267484"/>
              <a:gd name="connsiteX50" fmla="*/ 1935452 w 2579663"/>
              <a:gd name="connsiteY50" fmla="*/ 1378911 h 2267484"/>
              <a:gd name="connsiteX51" fmla="*/ 1935452 w 2579663"/>
              <a:gd name="connsiteY51" fmla="*/ 1378910 h 2267484"/>
              <a:gd name="connsiteX52" fmla="*/ 1669828 w 2579663"/>
              <a:gd name="connsiteY52" fmla="*/ 1378910 h 2267484"/>
              <a:gd name="connsiteX53" fmla="*/ 325985 w 2579663"/>
              <a:gd name="connsiteY53" fmla="*/ 1378910 h 2267484"/>
              <a:gd name="connsiteX54" fmla="*/ 325985 w 2579663"/>
              <a:gd name="connsiteY54" fmla="*/ 1378911 h 2267484"/>
              <a:gd name="connsiteX55" fmla="*/ 325985 w 2579663"/>
              <a:gd name="connsiteY55" fmla="*/ 1552836 h 2267484"/>
              <a:gd name="connsiteX56" fmla="*/ 325985 w 2579663"/>
              <a:gd name="connsiteY56" fmla="*/ 1552837 h 2267484"/>
              <a:gd name="connsiteX57" fmla="*/ 592012 w 2579663"/>
              <a:gd name="connsiteY57" fmla="*/ 1552837 h 2267484"/>
              <a:gd name="connsiteX58" fmla="*/ 592012 w 2579663"/>
              <a:gd name="connsiteY58" fmla="*/ 1552836 h 2267484"/>
              <a:gd name="connsiteX59" fmla="*/ 592012 w 2579663"/>
              <a:gd name="connsiteY59" fmla="*/ 1378911 h 2267484"/>
              <a:gd name="connsiteX60" fmla="*/ 592012 w 2579663"/>
              <a:gd name="connsiteY60" fmla="*/ 1378910 h 2267484"/>
              <a:gd name="connsiteX61" fmla="*/ 325985 w 2579663"/>
              <a:gd name="connsiteY61" fmla="*/ 1378910 h 2267484"/>
              <a:gd name="connsiteX62" fmla="*/ 1301017 w 2579663"/>
              <a:gd name="connsiteY62" fmla="*/ 1256377 h 2267484"/>
              <a:gd name="connsiteX63" fmla="*/ 2414504 w 2579663"/>
              <a:gd name="connsiteY63" fmla="*/ 1256377 h 2267484"/>
              <a:gd name="connsiteX64" fmla="*/ 2435061 w 2579663"/>
              <a:gd name="connsiteY64" fmla="*/ 1276934 h 2267484"/>
              <a:gd name="connsiteX65" fmla="*/ 2434456 w 2579663"/>
              <a:gd name="connsiteY65" fmla="*/ 2267283 h 2267484"/>
              <a:gd name="connsiteX66" fmla="*/ 1527543 w 2579663"/>
              <a:gd name="connsiteY66" fmla="*/ 2267283 h 2267484"/>
              <a:gd name="connsiteX67" fmla="*/ 1527947 w 2579663"/>
              <a:gd name="connsiteY67" fmla="*/ 2260229 h 2267484"/>
              <a:gd name="connsiteX68" fmla="*/ 1527947 w 2579663"/>
              <a:gd name="connsiteY68" fmla="*/ 1558278 h 2267484"/>
              <a:gd name="connsiteX69" fmla="*/ 1527946 w 2579663"/>
              <a:gd name="connsiteY69" fmla="*/ 1558255 h 2267484"/>
              <a:gd name="connsiteX70" fmla="*/ 1527946 w 2579663"/>
              <a:gd name="connsiteY70" fmla="*/ 1558076 h 2267484"/>
              <a:gd name="connsiteX71" fmla="*/ 1527543 w 2579663"/>
              <a:gd name="connsiteY71" fmla="*/ 1548604 h 2267484"/>
              <a:gd name="connsiteX72" fmla="*/ 1092426 w 2579663"/>
              <a:gd name="connsiteY72" fmla="*/ 1548604 h 2267484"/>
              <a:gd name="connsiteX73" fmla="*/ 1092426 w 2579663"/>
              <a:gd name="connsiteY73" fmla="*/ 1560092 h 2267484"/>
              <a:gd name="connsiteX74" fmla="*/ 1092426 w 2579663"/>
              <a:gd name="connsiteY74" fmla="*/ 1711244 h 2267484"/>
              <a:gd name="connsiteX75" fmla="*/ 1092225 w 2579663"/>
              <a:gd name="connsiteY75" fmla="*/ 2267283 h 2267484"/>
              <a:gd name="connsiteX76" fmla="*/ 1092225 w 2579663"/>
              <a:gd name="connsiteY76" fmla="*/ 2267484 h 2267484"/>
              <a:gd name="connsiteX77" fmla="*/ 145005 w 2579663"/>
              <a:gd name="connsiteY77" fmla="*/ 2267484 h 2267484"/>
              <a:gd name="connsiteX78" fmla="*/ 144602 w 2579663"/>
              <a:gd name="connsiteY78" fmla="*/ 2257407 h 2267484"/>
              <a:gd name="connsiteX79" fmla="*/ 144602 w 2579663"/>
              <a:gd name="connsiteY79" fmla="*/ 1267865 h 2267484"/>
              <a:gd name="connsiteX80" fmla="*/ 145207 w 2579663"/>
              <a:gd name="connsiteY80" fmla="*/ 1256578 h 2267484"/>
              <a:gd name="connsiteX81" fmla="*/ 160322 w 2579663"/>
              <a:gd name="connsiteY81" fmla="*/ 1256578 h 2267484"/>
              <a:gd name="connsiteX82" fmla="*/ 1301017 w 2579663"/>
              <a:gd name="connsiteY82" fmla="*/ 1256377 h 2267484"/>
              <a:gd name="connsiteX83" fmla="*/ 898448 w 2579663"/>
              <a:gd name="connsiteY83" fmla="*/ 687440 h 2267484"/>
              <a:gd name="connsiteX84" fmla="*/ 898448 w 2579663"/>
              <a:gd name="connsiteY84" fmla="*/ 953065 h 2267484"/>
              <a:gd name="connsiteX85" fmla="*/ 1262826 w 2579663"/>
              <a:gd name="connsiteY85" fmla="*/ 953065 h 2267484"/>
              <a:gd name="connsiteX86" fmla="*/ 1262826 w 2579663"/>
              <a:gd name="connsiteY86" fmla="*/ 687440 h 2267484"/>
              <a:gd name="connsiteX87" fmla="*/ 898448 w 2579663"/>
              <a:gd name="connsiteY87" fmla="*/ 687440 h 2267484"/>
              <a:gd name="connsiteX88" fmla="*/ 1312605 w 2579663"/>
              <a:gd name="connsiteY88" fmla="*/ 686836 h 2267484"/>
              <a:gd name="connsiteX89" fmla="*/ 1312605 w 2579663"/>
              <a:gd name="connsiteY89" fmla="*/ 952662 h 2267484"/>
              <a:gd name="connsiteX90" fmla="*/ 1676781 w 2579663"/>
              <a:gd name="connsiteY90" fmla="*/ 952662 h 2267484"/>
              <a:gd name="connsiteX91" fmla="*/ 1676781 w 2579663"/>
              <a:gd name="connsiteY91" fmla="*/ 686836 h 2267484"/>
              <a:gd name="connsiteX92" fmla="*/ 1312605 w 2579663"/>
              <a:gd name="connsiteY92" fmla="*/ 686836 h 2267484"/>
              <a:gd name="connsiteX93" fmla="*/ 1797300 w 2579663"/>
              <a:gd name="connsiteY93" fmla="*/ 491547 h 2267484"/>
              <a:gd name="connsiteX94" fmla="*/ 1797300 w 2579663"/>
              <a:gd name="connsiteY94" fmla="*/ 1012518 h 2267484"/>
              <a:gd name="connsiteX95" fmla="*/ 763016 w 2579663"/>
              <a:gd name="connsiteY95" fmla="*/ 1012518 h 2267484"/>
              <a:gd name="connsiteX96" fmla="*/ 763016 w 2579663"/>
              <a:gd name="connsiteY96" fmla="*/ 496384 h 2267484"/>
              <a:gd name="connsiteX97" fmla="*/ 739033 w 2579663"/>
              <a:gd name="connsiteY97" fmla="*/ 531854 h 2267484"/>
              <a:gd name="connsiteX98" fmla="*/ 739436 w 2579663"/>
              <a:gd name="connsiteY98" fmla="*/ 1033679 h 2267484"/>
              <a:gd name="connsiteX99" fmla="*/ 739436 w 2579663"/>
              <a:gd name="connsiteY99" fmla="*/ 1045167 h 2267484"/>
              <a:gd name="connsiteX100" fmla="*/ 1823298 w 2579663"/>
              <a:gd name="connsiteY100" fmla="*/ 1045167 h 2267484"/>
              <a:gd name="connsiteX101" fmla="*/ 1823902 w 2579663"/>
              <a:gd name="connsiteY101" fmla="*/ 1041539 h 2267484"/>
              <a:gd name="connsiteX102" fmla="*/ 1823902 w 2579663"/>
              <a:gd name="connsiteY102" fmla="*/ 518553 h 2267484"/>
              <a:gd name="connsiteX103" fmla="*/ 1821081 w 2579663"/>
              <a:gd name="connsiteY103" fmla="*/ 510491 h 2267484"/>
              <a:gd name="connsiteX104" fmla="*/ 1797300 w 2579663"/>
              <a:gd name="connsiteY104" fmla="*/ 491547 h 2267484"/>
              <a:gd name="connsiteX105" fmla="*/ 1312202 w 2579663"/>
              <a:gd name="connsiteY105" fmla="*/ 486508 h 2267484"/>
              <a:gd name="connsiteX106" fmla="*/ 1312202 w 2579663"/>
              <a:gd name="connsiteY106" fmla="*/ 660233 h 2267484"/>
              <a:gd name="connsiteX107" fmla="*/ 1676177 w 2579663"/>
              <a:gd name="connsiteY107" fmla="*/ 660233 h 2267484"/>
              <a:gd name="connsiteX108" fmla="*/ 1676177 w 2579663"/>
              <a:gd name="connsiteY108" fmla="*/ 486508 h 2267484"/>
              <a:gd name="connsiteX109" fmla="*/ 1312202 w 2579663"/>
              <a:gd name="connsiteY109" fmla="*/ 486508 h 2267484"/>
              <a:gd name="connsiteX110" fmla="*/ 898448 w 2579663"/>
              <a:gd name="connsiteY110" fmla="*/ 486105 h 2267484"/>
              <a:gd name="connsiteX111" fmla="*/ 898448 w 2579663"/>
              <a:gd name="connsiteY111" fmla="*/ 660434 h 2267484"/>
              <a:gd name="connsiteX112" fmla="*/ 1262624 w 2579663"/>
              <a:gd name="connsiteY112" fmla="*/ 660434 h 2267484"/>
              <a:gd name="connsiteX113" fmla="*/ 1262624 w 2579663"/>
              <a:gd name="connsiteY113" fmla="*/ 486105 h 2267484"/>
              <a:gd name="connsiteX114" fmla="*/ 898448 w 2579663"/>
              <a:gd name="connsiteY114" fmla="*/ 486105 h 2267484"/>
              <a:gd name="connsiteX115" fmla="*/ 1286705 w 2579663"/>
              <a:gd name="connsiteY115" fmla="*/ 31572 h 2267484"/>
              <a:gd name="connsiteX116" fmla="*/ 1334268 w 2579663"/>
              <a:gd name="connsiteY116" fmla="*/ 67647 h 2267484"/>
              <a:gd name="connsiteX117" fmla="*/ 1845363 w 2579663"/>
              <a:gd name="connsiteY117" fmla="*/ 455000 h 2267484"/>
              <a:gd name="connsiteX118" fmla="*/ 1861285 w 2579663"/>
              <a:gd name="connsiteY118" fmla="*/ 497323 h 2267484"/>
              <a:gd name="connsiteX119" fmla="*/ 1814729 w 2579663"/>
              <a:gd name="connsiteY119" fmla="*/ 462054 h 2267484"/>
              <a:gd name="connsiteX120" fmla="*/ 1298999 w 2579663"/>
              <a:gd name="connsiteY120" fmla="*/ 69058 h 2267484"/>
              <a:gd name="connsiteX121" fmla="*/ 1281062 w 2579663"/>
              <a:gd name="connsiteY121" fmla="*/ 68856 h 2267484"/>
              <a:gd name="connsiteX122" fmla="*/ 727644 w 2579663"/>
              <a:gd name="connsiteY122" fmla="*/ 490470 h 2267484"/>
              <a:gd name="connsiteX123" fmla="*/ 718776 w 2579663"/>
              <a:gd name="connsiteY123" fmla="*/ 497121 h 2267484"/>
              <a:gd name="connsiteX124" fmla="*/ 733085 w 2579663"/>
              <a:gd name="connsiteY124" fmla="*/ 456411 h 2267484"/>
              <a:gd name="connsiteX125" fmla="*/ 1281667 w 2579663"/>
              <a:gd name="connsiteY125" fmla="*/ 35200 h 2267484"/>
              <a:gd name="connsiteX126" fmla="*/ 1286705 w 2579663"/>
              <a:gd name="connsiteY126" fmla="*/ 31572 h 2267484"/>
              <a:gd name="connsiteX127" fmla="*/ 1282375 w 2579663"/>
              <a:gd name="connsiteY127" fmla="*/ 4232 h 2267484"/>
              <a:gd name="connsiteX128" fmla="*/ 1275321 w 2579663"/>
              <a:gd name="connsiteY128" fmla="*/ 9271 h 2267484"/>
              <a:gd name="connsiteX129" fmla="*/ 983899 w 2579663"/>
              <a:gd name="connsiteY129" fmla="*/ 231565 h 2267484"/>
              <a:gd name="connsiteX130" fmla="*/ 703563 w 2579663"/>
              <a:gd name="connsiteY130" fmla="*/ 445193 h 2267484"/>
              <a:gd name="connsiteX131" fmla="*/ 691874 w 2579663"/>
              <a:gd name="connsiteY131" fmla="*/ 465952 h 2267484"/>
              <a:gd name="connsiteX132" fmla="*/ 692277 w 2579663"/>
              <a:gd name="connsiteY132" fmla="*/ 527420 h 2267484"/>
              <a:gd name="connsiteX133" fmla="*/ 693687 w 2579663"/>
              <a:gd name="connsiteY133" fmla="*/ 539512 h 2267484"/>
              <a:gd name="connsiteX134" fmla="*/ 1286003 w 2579663"/>
              <a:gd name="connsiteY134" fmla="*/ 100365 h 2267484"/>
              <a:gd name="connsiteX135" fmla="*/ 1876906 w 2579663"/>
              <a:gd name="connsiteY135" fmla="*/ 544954 h 2267484"/>
              <a:gd name="connsiteX136" fmla="*/ 1877108 w 2579663"/>
              <a:gd name="connsiteY136" fmla="*/ 470385 h 2267484"/>
              <a:gd name="connsiteX137" fmla="*/ 1861590 w 2579663"/>
              <a:gd name="connsiteY137" fmla="*/ 438140 h 2267484"/>
              <a:gd name="connsiteX138" fmla="*/ 1373268 w 2579663"/>
              <a:gd name="connsiteY138" fmla="*/ 72351 h 2267484"/>
              <a:gd name="connsiteX139" fmla="*/ 1282375 w 2579663"/>
              <a:gd name="connsiteY139" fmla="*/ 4232 h 2267484"/>
              <a:gd name="connsiteX140" fmla="*/ 1281770 w 2579663"/>
              <a:gd name="connsiteY140" fmla="*/ 0 h 2267484"/>
              <a:gd name="connsiteX141" fmla="*/ 1283785 w 2579663"/>
              <a:gd name="connsiteY141" fmla="*/ 0 h 2267484"/>
              <a:gd name="connsiteX142" fmla="*/ 1290436 w 2579663"/>
              <a:gd name="connsiteY142" fmla="*/ 6046 h 2267484"/>
              <a:gd name="connsiteX143" fmla="*/ 1815438 w 2579663"/>
              <a:gd name="connsiteY143" fmla="*/ 400251 h 2267484"/>
              <a:gd name="connsiteX144" fmla="*/ 1847079 w 2579663"/>
              <a:gd name="connsiteY144" fmla="*/ 410731 h 2267484"/>
              <a:gd name="connsiteX145" fmla="*/ 2220929 w 2579663"/>
              <a:gd name="connsiteY145" fmla="*/ 409925 h 2267484"/>
              <a:gd name="connsiteX146" fmla="*/ 2247330 w 2579663"/>
              <a:gd name="connsiteY146" fmla="*/ 427458 h 2267484"/>
              <a:gd name="connsiteX147" fmla="*/ 2570393 w 2579663"/>
              <a:gd name="connsiteY147" fmla="*/ 1181405 h 2267484"/>
              <a:gd name="connsiteX148" fmla="*/ 2579663 w 2579663"/>
              <a:gd name="connsiteY148" fmla="*/ 1201156 h 2267484"/>
              <a:gd name="connsiteX149" fmla="*/ 2579663 w 2579663"/>
              <a:gd name="connsiteY149" fmla="*/ 1203171 h 2267484"/>
              <a:gd name="connsiteX150" fmla="*/ 2567773 w 2579663"/>
              <a:gd name="connsiteY150" fmla="*/ 1204179 h 2267484"/>
              <a:gd name="connsiteX151" fmla="*/ 11891 w 2579663"/>
              <a:gd name="connsiteY151" fmla="*/ 1204179 h 2267484"/>
              <a:gd name="connsiteX152" fmla="*/ 0 w 2579663"/>
              <a:gd name="connsiteY152" fmla="*/ 1203171 h 2267484"/>
              <a:gd name="connsiteX153" fmla="*/ 0 w 2579663"/>
              <a:gd name="connsiteY153" fmla="*/ 1201156 h 2267484"/>
              <a:gd name="connsiteX154" fmla="*/ 3426 w 2579663"/>
              <a:gd name="connsiteY154" fmla="*/ 1195311 h 2267484"/>
              <a:gd name="connsiteX155" fmla="*/ 332938 w 2579663"/>
              <a:gd name="connsiteY155" fmla="*/ 425846 h 2267484"/>
              <a:gd name="connsiteX156" fmla="*/ 357122 w 2579663"/>
              <a:gd name="connsiteY156" fmla="*/ 410126 h 2267484"/>
              <a:gd name="connsiteX157" fmla="*/ 723717 w 2579663"/>
              <a:gd name="connsiteY157" fmla="*/ 411134 h 2267484"/>
              <a:gd name="connsiteX158" fmla="*/ 758985 w 2579663"/>
              <a:gd name="connsiteY158" fmla="*/ 399243 h 2267484"/>
              <a:gd name="connsiteX159" fmla="*/ 1033478 w 2579663"/>
              <a:gd name="connsiteY159" fmla="*/ 189646 h 2267484"/>
              <a:gd name="connsiteX160" fmla="*/ 1281770 w 2579663"/>
              <a:gd name="connsiteY160" fmla="*/ 0 h 226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2579663" h="2267484">
                <a:moveTo>
                  <a:pt x="1669828" y="1588710"/>
                </a:moveTo>
                <a:lnTo>
                  <a:pt x="1669828" y="1762636"/>
                </a:lnTo>
                <a:cubicBezTo>
                  <a:pt x="1758907" y="1762636"/>
                  <a:pt x="1847180" y="1762636"/>
                  <a:pt x="1936057" y="1762636"/>
                </a:cubicBezTo>
                <a:lnTo>
                  <a:pt x="1936058" y="1762636"/>
                </a:lnTo>
                <a:cubicBezTo>
                  <a:pt x="1936058" y="1704392"/>
                  <a:pt x="1936058" y="1647156"/>
                  <a:pt x="1936058" y="1588710"/>
                </a:cubicBezTo>
                <a:lnTo>
                  <a:pt x="1936057" y="1588710"/>
                </a:lnTo>
                <a:cubicBezTo>
                  <a:pt x="1846978" y="1588710"/>
                  <a:pt x="1758504" y="1588710"/>
                  <a:pt x="1669828" y="1588710"/>
                </a:cubicBezTo>
                <a:close/>
                <a:moveTo>
                  <a:pt x="325582" y="1588710"/>
                </a:moveTo>
                <a:lnTo>
                  <a:pt x="325582" y="1763039"/>
                </a:lnTo>
                <a:cubicBezTo>
                  <a:pt x="414660" y="1763039"/>
                  <a:pt x="503135" y="1763039"/>
                  <a:pt x="592012" y="1763039"/>
                </a:cubicBezTo>
                <a:lnTo>
                  <a:pt x="592013" y="1763039"/>
                </a:lnTo>
                <a:cubicBezTo>
                  <a:pt x="592013" y="1704795"/>
                  <a:pt x="592013" y="1646954"/>
                  <a:pt x="592013" y="1588710"/>
                </a:cubicBezTo>
                <a:lnTo>
                  <a:pt x="592012" y="1588710"/>
                </a:lnTo>
                <a:cubicBezTo>
                  <a:pt x="503135" y="1588710"/>
                  <a:pt x="414660" y="1588710"/>
                  <a:pt x="325582" y="1588710"/>
                </a:cubicBezTo>
                <a:close/>
                <a:moveTo>
                  <a:pt x="627684" y="1588508"/>
                </a:moveTo>
                <a:lnTo>
                  <a:pt x="627684" y="1588509"/>
                </a:lnTo>
                <a:lnTo>
                  <a:pt x="627684" y="1763038"/>
                </a:lnTo>
                <a:lnTo>
                  <a:pt x="627684" y="1763039"/>
                </a:lnTo>
                <a:cubicBezTo>
                  <a:pt x="725631" y="1763039"/>
                  <a:pt x="822771" y="1763039"/>
                  <a:pt x="920718" y="1763039"/>
                </a:cubicBezTo>
                <a:cubicBezTo>
                  <a:pt x="920718" y="1704392"/>
                  <a:pt x="920718" y="1646551"/>
                  <a:pt x="920718" y="1588509"/>
                </a:cubicBezTo>
                <a:lnTo>
                  <a:pt x="920717" y="1588509"/>
                </a:lnTo>
                <a:lnTo>
                  <a:pt x="920717" y="1588508"/>
                </a:lnTo>
                <a:cubicBezTo>
                  <a:pt x="822771" y="1588508"/>
                  <a:pt x="725429" y="1588508"/>
                  <a:pt x="627684" y="1588508"/>
                </a:cubicBezTo>
                <a:close/>
                <a:moveTo>
                  <a:pt x="1971528" y="1588306"/>
                </a:moveTo>
                <a:lnTo>
                  <a:pt x="1971528" y="1588307"/>
                </a:lnTo>
                <a:lnTo>
                  <a:pt x="1971527" y="1588307"/>
                </a:lnTo>
                <a:cubicBezTo>
                  <a:pt x="1971527" y="1647156"/>
                  <a:pt x="1971527" y="1704997"/>
                  <a:pt x="1971527" y="1762636"/>
                </a:cubicBezTo>
                <a:cubicBezTo>
                  <a:pt x="2069675" y="1762636"/>
                  <a:pt x="2167219" y="1762636"/>
                  <a:pt x="2264359" y="1762636"/>
                </a:cubicBezTo>
                <a:lnTo>
                  <a:pt x="2264359" y="1762635"/>
                </a:lnTo>
                <a:lnTo>
                  <a:pt x="2264360" y="1762635"/>
                </a:lnTo>
                <a:cubicBezTo>
                  <a:pt x="2264360" y="1704189"/>
                  <a:pt x="2264360" y="1646349"/>
                  <a:pt x="2264360" y="1588306"/>
                </a:cubicBezTo>
                <a:cubicBezTo>
                  <a:pt x="2166413" y="1588306"/>
                  <a:pt x="2069475" y="1588306"/>
                  <a:pt x="1971528" y="1588306"/>
                </a:cubicBezTo>
                <a:close/>
                <a:moveTo>
                  <a:pt x="1971326" y="1379112"/>
                </a:moveTo>
                <a:lnTo>
                  <a:pt x="1971326" y="1553038"/>
                </a:lnTo>
                <a:cubicBezTo>
                  <a:pt x="2069071" y="1553038"/>
                  <a:pt x="2166211" y="1553038"/>
                  <a:pt x="2264561" y="1553038"/>
                </a:cubicBezTo>
                <a:lnTo>
                  <a:pt x="2264561" y="1379112"/>
                </a:lnTo>
                <a:cubicBezTo>
                  <a:pt x="2166413" y="1379112"/>
                  <a:pt x="2068869" y="1379112"/>
                  <a:pt x="1971326" y="1379112"/>
                </a:cubicBezTo>
                <a:close/>
                <a:moveTo>
                  <a:pt x="627483" y="1379112"/>
                </a:moveTo>
                <a:lnTo>
                  <a:pt x="627483" y="1552836"/>
                </a:lnTo>
                <a:lnTo>
                  <a:pt x="627483" y="1552837"/>
                </a:lnTo>
                <a:cubicBezTo>
                  <a:pt x="725631" y="1552837"/>
                  <a:pt x="823174" y="1552837"/>
                  <a:pt x="920919" y="1552837"/>
                </a:cubicBezTo>
                <a:lnTo>
                  <a:pt x="920919" y="1552836"/>
                </a:lnTo>
                <a:lnTo>
                  <a:pt x="920919" y="1379112"/>
                </a:lnTo>
                <a:cubicBezTo>
                  <a:pt x="822771" y="1379112"/>
                  <a:pt x="725026" y="1379112"/>
                  <a:pt x="627483" y="1379112"/>
                </a:cubicBezTo>
                <a:close/>
                <a:moveTo>
                  <a:pt x="1669828" y="1378910"/>
                </a:moveTo>
                <a:lnTo>
                  <a:pt x="1669828" y="1378911"/>
                </a:lnTo>
                <a:lnTo>
                  <a:pt x="1669828" y="1553037"/>
                </a:lnTo>
                <a:lnTo>
                  <a:pt x="1669828" y="1553038"/>
                </a:lnTo>
                <a:cubicBezTo>
                  <a:pt x="1758907" y="1553038"/>
                  <a:pt x="1847180" y="1553038"/>
                  <a:pt x="1935453" y="1553038"/>
                </a:cubicBezTo>
                <a:cubicBezTo>
                  <a:pt x="1935453" y="1494593"/>
                  <a:pt x="1935453" y="1436752"/>
                  <a:pt x="1935453" y="1378911"/>
                </a:cubicBezTo>
                <a:lnTo>
                  <a:pt x="1935452" y="1378911"/>
                </a:lnTo>
                <a:lnTo>
                  <a:pt x="1935452" y="1378910"/>
                </a:lnTo>
                <a:cubicBezTo>
                  <a:pt x="1846575" y="1378910"/>
                  <a:pt x="1758504" y="1378910"/>
                  <a:pt x="1669828" y="1378910"/>
                </a:cubicBezTo>
                <a:close/>
                <a:moveTo>
                  <a:pt x="325985" y="1378910"/>
                </a:moveTo>
                <a:lnTo>
                  <a:pt x="325985" y="1378911"/>
                </a:lnTo>
                <a:lnTo>
                  <a:pt x="325985" y="1552836"/>
                </a:lnTo>
                <a:lnTo>
                  <a:pt x="325985" y="1552837"/>
                </a:lnTo>
                <a:cubicBezTo>
                  <a:pt x="415063" y="1552837"/>
                  <a:pt x="503336" y="1552837"/>
                  <a:pt x="592012" y="1552837"/>
                </a:cubicBezTo>
                <a:lnTo>
                  <a:pt x="592012" y="1552836"/>
                </a:lnTo>
                <a:lnTo>
                  <a:pt x="592012" y="1378911"/>
                </a:lnTo>
                <a:lnTo>
                  <a:pt x="592012" y="1378910"/>
                </a:lnTo>
                <a:cubicBezTo>
                  <a:pt x="503337" y="1378910"/>
                  <a:pt x="415064" y="1378910"/>
                  <a:pt x="325985" y="1378910"/>
                </a:cubicBezTo>
                <a:close/>
                <a:moveTo>
                  <a:pt x="1301017" y="1256377"/>
                </a:moveTo>
                <a:cubicBezTo>
                  <a:pt x="1672246" y="1256377"/>
                  <a:pt x="2043275" y="1256377"/>
                  <a:pt x="2414504" y="1256377"/>
                </a:cubicBezTo>
                <a:cubicBezTo>
                  <a:pt x="2435061" y="1256377"/>
                  <a:pt x="2435061" y="1256377"/>
                  <a:pt x="2435061" y="1276934"/>
                </a:cubicBezTo>
                <a:cubicBezTo>
                  <a:pt x="2434658" y="1607050"/>
                  <a:pt x="2434456" y="1937166"/>
                  <a:pt x="2434456" y="2267283"/>
                </a:cubicBezTo>
                <a:cubicBezTo>
                  <a:pt x="2132152" y="2267283"/>
                  <a:pt x="1829847" y="2267283"/>
                  <a:pt x="1527543" y="2267283"/>
                </a:cubicBezTo>
                <a:cubicBezTo>
                  <a:pt x="1527745" y="2264864"/>
                  <a:pt x="1527947" y="2262647"/>
                  <a:pt x="1527947" y="2260229"/>
                </a:cubicBezTo>
                <a:cubicBezTo>
                  <a:pt x="1527947" y="2026245"/>
                  <a:pt x="1527947" y="1792262"/>
                  <a:pt x="1527947" y="1558278"/>
                </a:cubicBezTo>
                <a:lnTo>
                  <a:pt x="1527946" y="1558255"/>
                </a:lnTo>
                <a:lnTo>
                  <a:pt x="1527946" y="1558076"/>
                </a:lnTo>
                <a:cubicBezTo>
                  <a:pt x="1527946" y="1555053"/>
                  <a:pt x="1527745" y="1552030"/>
                  <a:pt x="1527543" y="1548604"/>
                </a:cubicBezTo>
                <a:cubicBezTo>
                  <a:pt x="1382437" y="1548604"/>
                  <a:pt x="1237936" y="1548604"/>
                  <a:pt x="1092426" y="1548604"/>
                </a:cubicBezTo>
                <a:cubicBezTo>
                  <a:pt x="1092426" y="1552836"/>
                  <a:pt x="1092426" y="1556464"/>
                  <a:pt x="1092426" y="1560092"/>
                </a:cubicBezTo>
                <a:cubicBezTo>
                  <a:pt x="1092426" y="1610476"/>
                  <a:pt x="1092426" y="1660860"/>
                  <a:pt x="1092426" y="1711244"/>
                </a:cubicBezTo>
                <a:cubicBezTo>
                  <a:pt x="1092225" y="1896657"/>
                  <a:pt x="1092225" y="2081869"/>
                  <a:pt x="1092225" y="2267283"/>
                </a:cubicBezTo>
                <a:lnTo>
                  <a:pt x="1092225" y="2267484"/>
                </a:lnTo>
                <a:cubicBezTo>
                  <a:pt x="776418" y="2267484"/>
                  <a:pt x="460812" y="2267484"/>
                  <a:pt x="145005" y="2267484"/>
                </a:cubicBezTo>
                <a:cubicBezTo>
                  <a:pt x="144804" y="2264058"/>
                  <a:pt x="144602" y="2260833"/>
                  <a:pt x="144602" y="2257407"/>
                </a:cubicBezTo>
                <a:cubicBezTo>
                  <a:pt x="144602" y="1927492"/>
                  <a:pt x="144602" y="1597779"/>
                  <a:pt x="144602" y="1267865"/>
                </a:cubicBezTo>
                <a:cubicBezTo>
                  <a:pt x="144602" y="1264439"/>
                  <a:pt x="145005" y="1260811"/>
                  <a:pt x="145207" y="1256578"/>
                </a:cubicBezTo>
                <a:cubicBezTo>
                  <a:pt x="150850" y="1256578"/>
                  <a:pt x="155485" y="1256578"/>
                  <a:pt x="160322" y="1256578"/>
                </a:cubicBezTo>
                <a:cubicBezTo>
                  <a:pt x="540621" y="1256578"/>
                  <a:pt x="920718" y="1256377"/>
                  <a:pt x="1301017" y="1256377"/>
                </a:cubicBezTo>
                <a:close/>
                <a:moveTo>
                  <a:pt x="898448" y="687440"/>
                </a:moveTo>
                <a:cubicBezTo>
                  <a:pt x="898448" y="776519"/>
                  <a:pt x="898448" y="864590"/>
                  <a:pt x="898448" y="953065"/>
                </a:cubicBezTo>
                <a:cubicBezTo>
                  <a:pt x="1019975" y="953065"/>
                  <a:pt x="1140896" y="953065"/>
                  <a:pt x="1262826" y="953065"/>
                </a:cubicBezTo>
                <a:cubicBezTo>
                  <a:pt x="1262826" y="863986"/>
                  <a:pt x="1262826" y="775713"/>
                  <a:pt x="1262826" y="687440"/>
                </a:cubicBezTo>
                <a:cubicBezTo>
                  <a:pt x="1140896" y="687440"/>
                  <a:pt x="1019571" y="687440"/>
                  <a:pt x="898448" y="687440"/>
                </a:cubicBezTo>
                <a:close/>
                <a:moveTo>
                  <a:pt x="1312605" y="686836"/>
                </a:moveTo>
                <a:cubicBezTo>
                  <a:pt x="1312605" y="776116"/>
                  <a:pt x="1312605" y="864389"/>
                  <a:pt x="1312605" y="952662"/>
                </a:cubicBezTo>
                <a:cubicBezTo>
                  <a:pt x="1434535" y="952662"/>
                  <a:pt x="1555456" y="952662"/>
                  <a:pt x="1676781" y="952662"/>
                </a:cubicBezTo>
                <a:cubicBezTo>
                  <a:pt x="1676781" y="863784"/>
                  <a:pt x="1676781" y="775511"/>
                  <a:pt x="1676781" y="686836"/>
                </a:cubicBezTo>
                <a:cubicBezTo>
                  <a:pt x="1554449" y="686836"/>
                  <a:pt x="1433527" y="686836"/>
                  <a:pt x="1312605" y="686836"/>
                </a:cubicBezTo>
                <a:close/>
                <a:moveTo>
                  <a:pt x="1797300" y="491547"/>
                </a:moveTo>
                <a:cubicBezTo>
                  <a:pt x="1797300" y="667287"/>
                  <a:pt x="1797300" y="839801"/>
                  <a:pt x="1797300" y="1012518"/>
                </a:cubicBezTo>
                <a:cubicBezTo>
                  <a:pt x="1452471" y="1012518"/>
                  <a:pt x="1108449" y="1012518"/>
                  <a:pt x="763016" y="1012518"/>
                </a:cubicBezTo>
                <a:cubicBezTo>
                  <a:pt x="763016" y="840204"/>
                  <a:pt x="763016" y="668496"/>
                  <a:pt x="763016" y="496384"/>
                </a:cubicBezTo>
                <a:cubicBezTo>
                  <a:pt x="745079" y="502430"/>
                  <a:pt x="739033" y="513716"/>
                  <a:pt x="739033" y="531854"/>
                </a:cubicBezTo>
                <a:cubicBezTo>
                  <a:pt x="739638" y="699129"/>
                  <a:pt x="739436" y="866404"/>
                  <a:pt x="739436" y="1033679"/>
                </a:cubicBezTo>
                <a:cubicBezTo>
                  <a:pt x="739436" y="1037508"/>
                  <a:pt x="739436" y="1041539"/>
                  <a:pt x="739436" y="1045167"/>
                </a:cubicBezTo>
                <a:cubicBezTo>
                  <a:pt x="1101798" y="1045167"/>
                  <a:pt x="1462548" y="1045167"/>
                  <a:pt x="1823298" y="1045167"/>
                </a:cubicBezTo>
                <a:cubicBezTo>
                  <a:pt x="1823499" y="1043353"/>
                  <a:pt x="1823902" y="1042345"/>
                  <a:pt x="1823902" y="1041539"/>
                </a:cubicBezTo>
                <a:cubicBezTo>
                  <a:pt x="1823902" y="867210"/>
                  <a:pt x="1823902" y="692882"/>
                  <a:pt x="1823902" y="518553"/>
                </a:cubicBezTo>
                <a:cubicBezTo>
                  <a:pt x="1823902" y="515933"/>
                  <a:pt x="1822895" y="512104"/>
                  <a:pt x="1821081" y="510491"/>
                </a:cubicBezTo>
                <a:cubicBezTo>
                  <a:pt x="1814430" y="504445"/>
                  <a:pt x="1806973" y="499004"/>
                  <a:pt x="1797300" y="491547"/>
                </a:cubicBezTo>
                <a:close/>
                <a:moveTo>
                  <a:pt x="1312202" y="486508"/>
                </a:moveTo>
                <a:cubicBezTo>
                  <a:pt x="1312202" y="544753"/>
                  <a:pt x="1312202" y="602190"/>
                  <a:pt x="1312202" y="660233"/>
                </a:cubicBezTo>
                <a:cubicBezTo>
                  <a:pt x="1434333" y="660233"/>
                  <a:pt x="1555255" y="660233"/>
                  <a:pt x="1676177" y="660233"/>
                </a:cubicBezTo>
                <a:cubicBezTo>
                  <a:pt x="1676177" y="601787"/>
                  <a:pt x="1676177" y="543946"/>
                  <a:pt x="1676177" y="486508"/>
                </a:cubicBezTo>
                <a:cubicBezTo>
                  <a:pt x="1554449" y="486508"/>
                  <a:pt x="1433325" y="486508"/>
                  <a:pt x="1312202" y="486508"/>
                </a:cubicBezTo>
                <a:close/>
                <a:moveTo>
                  <a:pt x="898448" y="486105"/>
                </a:moveTo>
                <a:cubicBezTo>
                  <a:pt x="898448" y="544954"/>
                  <a:pt x="898448" y="602795"/>
                  <a:pt x="898448" y="660434"/>
                </a:cubicBezTo>
                <a:cubicBezTo>
                  <a:pt x="1020378" y="660434"/>
                  <a:pt x="1141501" y="660434"/>
                  <a:pt x="1262624" y="660434"/>
                </a:cubicBezTo>
                <a:cubicBezTo>
                  <a:pt x="1262624" y="601989"/>
                  <a:pt x="1262624" y="544148"/>
                  <a:pt x="1262624" y="486105"/>
                </a:cubicBezTo>
                <a:cubicBezTo>
                  <a:pt x="1140896" y="486105"/>
                  <a:pt x="1020176" y="486105"/>
                  <a:pt x="898448" y="486105"/>
                </a:cubicBezTo>
                <a:close/>
                <a:moveTo>
                  <a:pt x="1286705" y="31572"/>
                </a:moveTo>
                <a:cubicBezTo>
                  <a:pt x="1302425" y="43463"/>
                  <a:pt x="1318346" y="55555"/>
                  <a:pt x="1334268" y="67647"/>
                </a:cubicBezTo>
                <a:cubicBezTo>
                  <a:pt x="1504566" y="196832"/>
                  <a:pt x="1674662" y="326218"/>
                  <a:pt x="1845363" y="455000"/>
                </a:cubicBezTo>
                <a:cubicBezTo>
                  <a:pt x="1860277" y="466286"/>
                  <a:pt x="1865718" y="478580"/>
                  <a:pt x="1861285" y="497323"/>
                </a:cubicBezTo>
                <a:cubicBezTo>
                  <a:pt x="1845565" y="485432"/>
                  <a:pt x="1830046" y="473743"/>
                  <a:pt x="1814729" y="462054"/>
                </a:cubicBezTo>
                <a:cubicBezTo>
                  <a:pt x="1642819" y="331055"/>
                  <a:pt x="1470707" y="200258"/>
                  <a:pt x="1298999" y="69058"/>
                </a:cubicBezTo>
                <a:cubicBezTo>
                  <a:pt x="1292348" y="64020"/>
                  <a:pt x="1288116" y="63616"/>
                  <a:pt x="1281062" y="68856"/>
                </a:cubicBezTo>
                <a:cubicBezTo>
                  <a:pt x="1096656" y="209529"/>
                  <a:pt x="912251" y="350000"/>
                  <a:pt x="727644" y="490470"/>
                </a:cubicBezTo>
                <a:cubicBezTo>
                  <a:pt x="725024" y="492486"/>
                  <a:pt x="722404" y="494501"/>
                  <a:pt x="718776" y="497121"/>
                </a:cubicBezTo>
                <a:cubicBezTo>
                  <a:pt x="715350" y="479789"/>
                  <a:pt x="718172" y="467697"/>
                  <a:pt x="733085" y="456411"/>
                </a:cubicBezTo>
                <a:cubicBezTo>
                  <a:pt x="916282" y="316343"/>
                  <a:pt x="1098873" y="175671"/>
                  <a:pt x="1281667" y="35200"/>
                </a:cubicBezTo>
                <a:cubicBezTo>
                  <a:pt x="1283077" y="34192"/>
                  <a:pt x="1284287" y="33184"/>
                  <a:pt x="1286705" y="31572"/>
                </a:cubicBezTo>
                <a:close/>
                <a:moveTo>
                  <a:pt x="1282375" y="4232"/>
                </a:moveTo>
                <a:cubicBezTo>
                  <a:pt x="1279553" y="6248"/>
                  <a:pt x="1277336" y="7659"/>
                  <a:pt x="1275321" y="9271"/>
                </a:cubicBezTo>
                <a:cubicBezTo>
                  <a:pt x="1178181" y="83235"/>
                  <a:pt x="1081040" y="157400"/>
                  <a:pt x="983899" y="231565"/>
                </a:cubicBezTo>
                <a:cubicBezTo>
                  <a:pt x="890387" y="302707"/>
                  <a:pt x="797076" y="374051"/>
                  <a:pt x="703563" y="445193"/>
                </a:cubicBezTo>
                <a:cubicBezTo>
                  <a:pt x="696509" y="450635"/>
                  <a:pt x="691471" y="456278"/>
                  <a:pt x="691874" y="465952"/>
                </a:cubicBezTo>
                <a:cubicBezTo>
                  <a:pt x="692277" y="486508"/>
                  <a:pt x="692075" y="506864"/>
                  <a:pt x="692277" y="527420"/>
                </a:cubicBezTo>
                <a:cubicBezTo>
                  <a:pt x="692277" y="530846"/>
                  <a:pt x="693083" y="534273"/>
                  <a:pt x="693687" y="539512"/>
                </a:cubicBezTo>
                <a:cubicBezTo>
                  <a:pt x="895224" y="396623"/>
                  <a:pt x="1087892" y="245270"/>
                  <a:pt x="1286003" y="100365"/>
                </a:cubicBezTo>
                <a:cubicBezTo>
                  <a:pt x="1482097" y="248494"/>
                  <a:pt x="1676781" y="398236"/>
                  <a:pt x="1876906" y="544954"/>
                </a:cubicBezTo>
                <a:cubicBezTo>
                  <a:pt x="1876906" y="517948"/>
                  <a:pt x="1876100" y="494167"/>
                  <a:pt x="1877108" y="470385"/>
                </a:cubicBezTo>
                <a:cubicBezTo>
                  <a:pt x="1877713" y="456077"/>
                  <a:pt x="1873077" y="446806"/>
                  <a:pt x="1861590" y="438140"/>
                </a:cubicBezTo>
                <a:cubicBezTo>
                  <a:pt x="1698749" y="316412"/>
                  <a:pt x="1536109" y="194281"/>
                  <a:pt x="1373268" y="72351"/>
                </a:cubicBezTo>
                <a:cubicBezTo>
                  <a:pt x="1343037" y="49578"/>
                  <a:pt x="1312807" y="27006"/>
                  <a:pt x="1282375" y="4232"/>
                </a:cubicBezTo>
                <a:close/>
                <a:moveTo>
                  <a:pt x="1281770" y="0"/>
                </a:moveTo>
                <a:cubicBezTo>
                  <a:pt x="1282375" y="0"/>
                  <a:pt x="1283181" y="0"/>
                  <a:pt x="1283785" y="0"/>
                </a:cubicBezTo>
                <a:cubicBezTo>
                  <a:pt x="1286003" y="2015"/>
                  <a:pt x="1288018" y="4232"/>
                  <a:pt x="1290436" y="6046"/>
                </a:cubicBezTo>
                <a:cubicBezTo>
                  <a:pt x="1465370" y="137448"/>
                  <a:pt x="1640505" y="268849"/>
                  <a:pt x="1815438" y="400251"/>
                </a:cubicBezTo>
                <a:cubicBezTo>
                  <a:pt x="1825112" y="407506"/>
                  <a:pt x="1835189" y="410731"/>
                  <a:pt x="1847079" y="410731"/>
                </a:cubicBezTo>
                <a:cubicBezTo>
                  <a:pt x="1971628" y="410328"/>
                  <a:pt x="2096178" y="410529"/>
                  <a:pt x="2220929" y="409925"/>
                </a:cubicBezTo>
                <a:cubicBezTo>
                  <a:pt x="2234835" y="409925"/>
                  <a:pt x="2241889" y="414762"/>
                  <a:pt x="2247330" y="427458"/>
                </a:cubicBezTo>
                <a:cubicBezTo>
                  <a:pt x="2354749" y="678975"/>
                  <a:pt x="2462571" y="930090"/>
                  <a:pt x="2570393" y="1181405"/>
                </a:cubicBezTo>
                <a:cubicBezTo>
                  <a:pt x="2573214" y="1188056"/>
                  <a:pt x="2576640" y="1194505"/>
                  <a:pt x="2579663" y="1201156"/>
                </a:cubicBezTo>
                <a:cubicBezTo>
                  <a:pt x="2579663" y="1201761"/>
                  <a:pt x="2579663" y="1202567"/>
                  <a:pt x="2579663" y="1203171"/>
                </a:cubicBezTo>
                <a:cubicBezTo>
                  <a:pt x="2575632" y="1203574"/>
                  <a:pt x="2571803" y="1204179"/>
                  <a:pt x="2567773" y="1204179"/>
                </a:cubicBezTo>
                <a:cubicBezTo>
                  <a:pt x="1715879" y="1204179"/>
                  <a:pt x="863985" y="1204179"/>
                  <a:pt x="11891" y="1204179"/>
                </a:cubicBezTo>
                <a:cubicBezTo>
                  <a:pt x="7860" y="1204179"/>
                  <a:pt x="4031" y="1203574"/>
                  <a:pt x="0" y="1203171"/>
                </a:cubicBezTo>
                <a:cubicBezTo>
                  <a:pt x="0" y="1202567"/>
                  <a:pt x="0" y="1201761"/>
                  <a:pt x="0" y="1201156"/>
                </a:cubicBezTo>
                <a:cubicBezTo>
                  <a:pt x="1210" y="1199140"/>
                  <a:pt x="2620" y="1197327"/>
                  <a:pt x="3426" y="1195311"/>
                </a:cubicBezTo>
                <a:cubicBezTo>
                  <a:pt x="113465" y="938756"/>
                  <a:pt x="223302" y="682402"/>
                  <a:pt x="332938" y="425846"/>
                </a:cubicBezTo>
                <a:cubicBezTo>
                  <a:pt x="337976" y="414157"/>
                  <a:pt x="344425" y="409925"/>
                  <a:pt x="357122" y="410126"/>
                </a:cubicBezTo>
                <a:cubicBezTo>
                  <a:pt x="479253" y="410731"/>
                  <a:pt x="601585" y="410731"/>
                  <a:pt x="723717" y="411134"/>
                </a:cubicBezTo>
                <a:cubicBezTo>
                  <a:pt x="737219" y="411134"/>
                  <a:pt x="748304" y="407305"/>
                  <a:pt x="758985" y="399243"/>
                </a:cubicBezTo>
                <a:cubicBezTo>
                  <a:pt x="850281" y="329310"/>
                  <a:pt x="941980" y="259579"/>
                  <a:pt x="1033478" y="189646"/>
                </a:cubicBezTo>
                <a:cubicBezTo>
                  <a:pt x="1116309" y="126363"/>
                  <a:pt x="1199140" y="63081"/>
                  <a:pt x="1281770" y="0"/>
                </a:cubicBezTo>
                <a:close/>
              </a:path>
            </a:pathLst>
          </a:custGeom>
          <a:solidFill>
            <a:schemeClr val="accent2"/>
          </a:solidFill>
          <a:ln w="609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035" name="TextBox 1034">
            <a:extLst>
              <a:ext uri="{FF2B5EF4-FFF2-40B4-BE49-F238E27FC236}">
                <a16:creationId xmlns:a16="http://schemas.microsoft.com/office/drawing/2014/main" id="{043FAADF-C6CB-4AD4-895F-2480E7F45C2D}"/>
              </a:ext>
            </a:extLst>
          </p:cNvPr>
          <p:cNvSpPr txBox="1"/>
          <p:nvPr/>
        </p:nvSpPr>
        <p:spPr>
          <a:xfrm>
            <a:off x="4728795" y="4919376"/>
            <a:ext cx="3482878" cy="138499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36" name="Rectangle 34">
            <a:extLst>
              <a:ext uri="{FF2B5EF4-FFF2-40B4-BE49-F238E27FC236}">
                <a16:creationId xmlns:a16="http://schemas.microsoft.com/office/drawing/2014/main" id="{9AC9FECA-D6F8-4E8F-892D-6B528BD00833}"/>
              </a:ext>
            </a:extLst>
          </p:cNvPr>
          <p:cNvSpPr/>
          <p:nvPr/>
        </p:nvSpPr>
        <p:spPr>
          <a:xfrm>
            <a:off x="8316447" y="3834194"/>
            <a:ext cx="61199" cy="23540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7" name="그룹 1036">
            <a:extLst>
              <a:ext uri="{FF2B5EF4-FFF2-40B4-BE49-F238E27FC236}">
                <a16:creationId xmlns:a16="http://schemas.microsoft.com/office/drawing/2014/main" id="{0D399AAF-D00B-415F-886C-D6FBA50C3CC4}"/>
              </a:ext>
            </a:extLst>
          </p:cNvPr>
          <p:cNvGrpSpPr/>
          <p:nvPr/>
        </p:nvGrpSpPr>
        <p:grpSpPr>
          <a:xfrm>
            <a:off x="8643568" y="3903087"/>
            <a:ext cx="3283552" cy="2216270"/>
            <a:chOff x="8643568" y="3834195"/>
            <a:chExt cx="3283552" cy="2216270"/>
          </a:xfrm>
        </p:grpSpPr>
        <p:sp>
          <p:nvSpPr>
            <p:cNvPr id="1038" name="TextBox 1037">
              <a:extLst>
                <a:ext uri="{FF2B5EF4-FFF2-40B4-BE49-F238E27FC236}">
                  <a16:creationId xmlns:a16="http://schemas.microsoft.com/office/drawing/2014/main" id="{7A3BCAB4-96ED-4234-84C7-57773F451F58}"/>
                </a:ext>
              </a:extLst>
            </p:cNvPr>
            <p:cNvSpPr txBox="1"/>
            <p:nvPr/>
          </p:nvSpPr>
          <p:spPr>
            <a:xfrm>
              <a:off x="8643568" y="3834195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039" name="TextBox 1038">
              <a:extLst>
                <a:ext uri="{FF2B5EF4-FFF2-40B4-BE49-F238E27FC236}">
                  <a16:creationId xmlns:a16="http://schemas.microsoft.com/office/drawing/2014/main" id="{7A76ACC5-CC27-4156-9107-06A6762B5838}"/>
                </a:ext>
              </a:extLst>
            </p:cNvPr>
            <p:cNvSpPr txBox="1"/>
            <p:nvPr/>
          </p:nvSpPr>
          <p:spPr>
            <a:xfrm>
              <a:off x="8643568" y="4155355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1040" name="TextBox 1039">
              <a:extLst>
                <a:ext uri="{FF2B5EF4-FFF2-40B4-BE49-F238E27FC236}">
                  <a16:creationId xmlns:a16="http://schemas.microsoft.com/office/drawing/2014/main" id="{8F7EFC01-38CA-4B37-984D-C7320FA18389}"/>
                </a:ext>
              </a:extLst>
            </p:cNvPr>
            <p:cNvSpPr txBox="1"/>
            <p:nvPr/>
          </p:nvSpPr>
          <p:spPr>
            <a:xfrm>
              <a:off x="8643568" y="5118835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041" name="TextBox 1040">
              <a:extLst>
                <a:ext uri="{FF2B5EF4-FFF2-40B4-BE49-F238E27FC236}">
                  <a16:creationId xmlns:a16="http://schemas.microsoft.com/office/drawing/2014/main" id="{3642588E-2C93-4964-892D-0F1FEA60B23A}"/>
                </a:ext>
              </a:extLst>
            </p:cNvPr>
            <p:cNvSpPr txBox="1"/>
            <p:nvPr/>
          </p:nvSpPr>
          <p:spPr>
            <a:xfrm>
              <a:off x="8643568" y="4797675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042" name="TextBox 1041">
              <a:extLst>
                <a:ext uri="{FF2B5EF4-FFF2-40B4-BE49-F238E27FC236}">
                  <a16:creationId xmlns:a16="http://schemas.microsoft.com/office/drawing/2014/main" id="{00AD2CE1-F009-4337-BA5B-EAD60B823FA4}"/>
                </a:ext>
              </a:extLst>
            </p:cNvPr>
            <p:cNvSpPr txBox="1"/>
            <p:nvPr/>
          </p:nvSpPr>
          <p:spPr>
            <a:xfrm>
              <a:off x="8643568" y="4476515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1043" name="TextBox 1042">
              <a:extLst>
                <a:ext uri="{FF2B5EF4-FFF2-40B4-BE49-F238E27FC236}">
                  <a16:creationId xmlns:a16="http://schemas.microsoft.com/office/drawing/2014/main" id="{434942CA-EEAE-4415-AD09-B80F95079CE4}"/>
                </a:ext>
              </a:extLst>
            </p:cNvPr>
            <p:cNvSpPr txBox="1"/>
            <p:nvPr/>
          </p:nvSpPr>
          <p:spPr>
            <a:xfrm>
              <a:off x="8643568" y="5439995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1044" name="TextBox 1043">
              <a:extLst>
                <a:ext uri="{FF2B5EF4-FFF2-40B4-BE49-F238E27FC236}">
                  <a16:creationId xmlns:a16="http://schemas.microsoft.com/office/drawing/2014/main" id="{3D226805-0EBE-4D79-81A2-EEAABC7080BE}"/>
                </a:ext>
              </a:extLst>
            </p:cNvPr>
            <p:cNvSpPr txBox="1"/>
            <p:nvPr/>
          </p:nvSpPr>
          <p:spPr>
            <a:xfrm>
              <a:off x="8643568" y="5761155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Portfolio Presentation</a:t>
              </a:r>
            </a:p>
          </p:txBody>
        </p:sp>
      </p:grpSp>
      <p:sp>
        <p:nvSpPr>
          <p:cNvPr id="1045" name="Text Placeholder 17">
            <a:extLst>
              <a:ext uri="{FF2B5EF4-FFF2-40B4-BE49-F238E27FC236}">
                <a16:creationId xmlns:a16="http://schemas.microsoft.com/office/drawing/2014/main" id="{CE6B616E-6A48-4322-ACB9-1E0FBF442DA3}"/>
              </a:ext>
            </a:extLst>
          </p:cNvPr>
          <p:cNvSpPr txBox="1">
            <a:spLocks/>
          </p:cNvSpPr>
          <p:nvPr/>
        </p:nvSpPr>
        <p:spPr>
          <a:xfrm>
            <a:off x="4728796" y="3718469"/>
            <a:ext cx="3326552" cy="63982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dist">
              <a:buNone/>
            </a:pPr>
            <a:r>
              <a:rPr lang="en-US" sz="3600" b="1" spc="300" dirty="0">
                <a:solidFill>
                  <a:schemeClr val="accent1"/>
                </a:solidFill>
                <a:cs typeface="Arial" pitchFamily="34" charset="0"/>
              </a:rPr>
              <a:t>Real Estate </a:t>
            </a:r>
          </a:p>
        </p:txBody>
      </p:sp>
      <p:sp>
        <p:nvSpPr>
          <p:cNvPr id="1046" name="Rectangle 44">
            <a:extLst>
              <a:ext uri="{FF2B5EF4-FFF2-40B4-BE49-F238E27FC236}">
                <a16:creationId xmlns:a16="http://schemas.microsoft.com/office/drawing/2014/main" id="{F1073826-3821-4818-9008-13D4B2151237}"/>
              </a:ext>
            </a:extLst>
          </p:cNvPr>
          <p:cNvSpPr/>
          <p:nvPr/>
        </p:nvSpPr>
        <p:spPr>
          <a:xfrm>
            <a:off x="4728795" y="4358290"/>
            <a:ext cx="3326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sz="3200" b="1" spc="300" dirty="0">
                <a:solidFill>
                  <a:schemeClr val="accent4"/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73F4CD3C-F90A-4535-B18D-072C02295EB6}"/>
              </a:ext>
            </a:extLst>
          </p:cNvPr>
          <p:cNvSpPr txBox="1"/>
          <p:nvPr/>
        </p:nvSpPr>
        <p:spPr>
          <a:xfrm>
            <a:off x="6245565" y="2265419"/>
            <a:ext cx="53143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 Get a modern PowerPoint  Presentation that is beautifully designed. I hope and I believe that this Template will your Time, Money and Reputation. You can simply impress your audience and add a unique zing and appeal to your Presentations. Easy to change colors, photos and Text. </a:t>
            </a:r>
          </a:p>
        </p:txBody>
      </p:sp>
      <p:sp>
        <p:nvSpPr>
          <p:cNvPr id="1048" name="TextBox 1047">
            <a:extLst>
              <a:ext uri="{FF2B5EF4-FFF2-40B4-BE49-F238E27FC236}">
                <a16:creationId xmlns:a16="http://schemas.microsoft.com/office/drawing/2014/main" id="{AEB1192C-1856-41BB-9ACF-360E5CE2180C}"/>
              </a:ext>
            </a:extLst>
          </p:cNvPr>
          <p:cNvSpPr txBox="1"/>
          <p:nvPr/>
        </p:nvSpPr>
        <p:spPr>
          <a:xfrm>
            <a:off x="6245563" y="1690632"/>
            <a:ext cx="5314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designed.</a:t>
            </a:r>
            <a:endParaRPr lang="en-US" altLang="ko-KR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11222</TotalTime>
  <Words>181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59</cp:revision>
  <dcterms:created xsi:type="dcterms:W3CDTF">2018-02-18T19:39:47Z</dcterms:created>
  <dcterms:modified xsi:type="dcterms:W3CDTF">2022-10-28T06:04:37Z</dcterms:modified>
</cp:coreProperties>
</file>