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122660708181551E-2"/>
          <c:y val="0"/>
          <c:w val="0.95760845536833383"/>
          <c:h val="0.917417417417417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9FE-4989-A196-F4A96C7E75E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alpha val="85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B9FE-4989-A196-F4A96C7E75E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alpha val="85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B9FE-4989-A196-F4A96C7E75EA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80</c:v>
                </c:pt>
                <c:pt idx="1">
                  <c:v>40</c:v>
                </c:pt>
                <c:pt idx="2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9FE-4989-A196-F4A96C7E75E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892857728"/>
        <c:axId val="892867712"/>
      </c:barChart>
      <c:catAx>
        <c:axId val="892857728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892867712"/>
        <c:crosses val="autoZero"/>
        <c:auto val="1"/>
        <c:lblAlgn val="ctr"/>
        <c:lblOffset val="100"/>
        <c:noMultiLvlLbl val="0"/>
      </c:catAx>
      <c:valAx>
        <c:axId val="8928677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92857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1999" name="Chart 2">
            <a:extLst>
              <a:ext uri="{FF2B5EF4-FFF2-40B4-BE49-F238E27FC236}">
                <a16:creationId xmlns:a16="http://schemas.microsoft.com/office/drawing/2014/main" id="{6ED4B3C5-43C9-4A92-B61D-8DD191C80C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9511607"/>
              </p:ext>
            </p:extLst>
          </p:nvPr>
        </p:nvGraphicFramePr>
        <p:xfrm>
          <a:off x="2800532" y="3499707"/>
          <a:ext cx="6590937" cy="3383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00" name="Rectangle 14">
            <a:extLst>
              <a:ext uri="{FF2B5EF4-FFF2-40B4-BE49-F238E27FC236}">
                <a16:creationId xmlns:a16="http://schemas.microsoft.com/office/drawing/2014/main" id="{47823607-3EF3-47AC-AA19-C1C76F5A5536}"/>
              </a:ext>
            </a:extLst>
          </p:cNvPr>
          <p:cNvSpPr/>
          <p:nvPr/>
        </p:nvSpPr>
        <p:spPr>
          <a:xfrm>
            <a:off x="5560882" y="4134780"/>
            <a:ext cx="1098490" cy="1098486"/>
          </a:xfrm>
          <a:custGeom>
            <a:avLst/>
            <a:gdLst/>
            <a:ahLst/>
            <a:cxnLst/>
            <a:rect l="l" t="t" r="r" b="b"/>
            <a:pathLst>
              <a:path w="3942192" h="3931865">
                <a:moveTo>
                  <a:pt x="2826148" y="3448804"/>
                </a:moveTo>
                <a:lnTo>
                  <a:pt x="2826148" y="3556804"/>
                </a:lnTo>
                <a:lnTo>
                  <a:pt x="3042148" y="3556804"/>
                </a:lnTo>
                <a:lnTo>
                  <a:pt x="3042148" y="3448804"/>
                </a:lnTo>
                <a:close/>
                <a:moveTo>
                  <a:pt x="890988" y="3448804"/>
                </a:moveTo>
                <a:lnTo>
                  <a:pt x="890988" y="3556804"/>
                </a:lnTo>
                <a:lnTo>
                  <a:pt x="1106988" y="3556804"/>
                </a:lnTo>
                <a:lnTo>
                  <a:pt x="1106988" y="3448804"/>
                </a:lnTo>
                <a:close/>
                <a:moveTo>
                  <a:pt x="3528192" y="3439467"/>
                </a:moveTo>
                <a:lnTo>
                  <a:pt x="3528192" y="3547467"/>
                </a:lnTo>
                <a:lnTo>
                  <a:pt x="3744192" y="3547467"/>
                </a:lnTo>
                <a:lnTo>
                  <a:pt x="3744192" y="3439467"/>
                </a:lnTo>
                <a:close/>
                <a:moveTo>
                  <a:pt x="198000" y="3439467"/>
                </a:moveTo>
                <a:lnTo>
                  <a:pt x="198000" y="3547467"/>
                </a:lnTo>
                <a:lnTo>
                  <a:pt x="414000" y="3547467"/>
                </a:lnTo>
                <a:lnTo>
                  <a:pt x="414000" y="3439467"/>
                </a:lnTo>
                <a:close/>
                <a:moveTo>
                  <a:pt x="2826148" y="3206154"/>
                </a:moveTo>
                <a:lnTo>
                  <a:pt x="2826148" y="3314154"/>
                </a:lnTo>
                <a:lnTo>
                  <a:pt x="3042148" y="3314154"/>
                </a:lnTo>
                <a:lnTo>
                  <a:pt x="3042148" y="3206154"/>
                </a:lnTo>
                <a:close/>
                <a:moveTo>
                  <a:pt x="890988" y="3206154"/>
                </a:moveTo>
                <a:lnTo>
                  <a:pt x="890988" y="3314154"/>
                </a:lnTo>
                <a:lnTo>
                  <a:pt x="1106988" y="3314154"/>
                </a:lnTo>
                <a:lnTo>
                  <a:pt x="1106988" y="3206154"/>
                </a:lnTo>
                <a:close/>
                <a:moveTo>
                  <a:pt x="3528192" y="3196817"/>
                </a:moveTo>
                <a:lnTo>
                  <a:pt x="3528192" y="3304817"/>
                </a:lnTo>
                <a:lnTo>
                  <a:pt x="3744192" y="3304817"/>
                </a:lnTo>
                <a:lnTo>
                  <a:pt x="3744192" y="3196817"/>
                </a:lnTo>
                <a:close/>
                <a:moveTo>
                  <a:pt x="198000" y="3196817"/>
                </a:moveTo>
                <a:lnTo>
                  <a:pt x="198000" y="3304817"/>
                </a:lnTo>
                <a:lnTo>
                  <a:pt x="414000" y="3304817"/>
                </a:lnTo>
                <a:lnTo>
                  <a:pt x="414000" y="3196817"/>
                </a:lnTo>
                <a:close/>
                <a:moveTo>
                  <a:pt x="2070064" y="3046635"/>
                </a:moveTo>
                <a:lnTo>
                  <a:pt x="2070064" y="3154635"/>
                </a:lnTo>
                <a:lnTo>
                  <a:pt x="2286064" y="3154635"/>
                </a:lnTo>
                <a:lnTo>
                  <a:pt x="2286064" y="3046635"/>
                </a:lnTo>
                <a:close/>
                <a:moveTo>
                  <a:pt x="1638016" y="3037298"/>
                </a:moveTo>
                <a:lnTo>
                  <a:pt x="1638016" y="3145298"/>
                </a:lnTo>
                <a:lnTo>
                  <a:pt x="1854016" y="3145298"/>
                </a:lnTo>
                <a:lnTo>
                  <a:pt x="1854016" y="3037298"/>
                </a:lnTo>
                <a:close/>
                <a:moveTo>
                  <a:pt x="2826148" y="2963504"/>
                </a:moveTo>
                <a:lnTo>
                  <a:pt x="2826148" y="3071504"/>
                </a:lnTo>
                <a:lnTo>
                  <a:pt x="3042148" y="3071504"/>
                </a:lnTo>
                <a:lnTo>
                  <a:pt x="3042148" y="2963504"/>
                </a:lnTo>
                <a:close/>
                <a:moveTo>
                  <a:pt x="890988" y="2963504"/>
                </a:moveTo>
                <a:lnTo>
                  <a:pt x="890988" y="3071504"/>
                </a:lnTo>
                <a:lnTo>
                  <a:pt x="1106988" y="3071504"/>
                </a:lnTo>
                <a:lnTo>
                  <a:pt x="1106988" y="2963504"/>
                </a:lnTo>
                <a:close/>
                <a:moveTo>
                  <a:pt x="3528192" y="2954167"/>
                </a:moveTo>
                <a:lnTo>
                  <a:pt x="3528192" y="3062167"/>
                </a:lnTo>
                <a:lnTo>
                  <a:pt x="3744192" y="3062167"/>
                </a:lnTo>
                <a:lnTo>
                  <a:pt x="3744192" y="2954167"/>
                </a:lnTo>
                <a:close/>
                <a:moveTo>
                  <a:pt x="198000" y="2954167"/>
                </a:moveTo>
                <a:lnTo>
                  <a:pt x="198000" y="3062167"/>
                </a:lnTo>
                <a:lnTo>
                  <a:pt x="414000" y="3062167"/>
                </a:lnTo>
                <a:lnTo>
                  <a:pt x="414000" y="2954167"/>
                </a:lnTo>
                <a:close/>
                <a:moveTo>
                  <a:pt x="2070064" y="2803981"/>
                </a:moveTo>
                <a:lnTo>
                  <a:pt x="2070064" y="2911981"/>
                </a:lnTo>
                <a:lnTo>
                  <a:pt x="2286064" y="2911981"/>
                </a:lnTo>
                <a:lnTo>
                  <a:pt x="2286064" y="2803981"/>
                </a:lnTo>
                <a:close/>
                <a:moveTo>
                  <a:pt x="1638016" y="2794644"/>
                </a:moveTo>
                <a:lnTo>
                  <a:pt x="1638016" y="2902644"/>
                </a:lnTo>
                <a:lnTo>
                  <a:pt x="1854016" y="2902644"/>
                </a:lnTo>
                <a:lnTo>
                  <a:pt x="1854016" y="2794644"/>
                </a:lnTo>
                <a:close/>
                <a:moveTo>
                  <a:pt x="2826148" y="2720854"/>
                </a:moveTo>
                <a:lnTo>
                  <a:pt x="2826148" y="2828854"/>
                </a:lnTo>
                <a:lnTo>
                  <a:pt x="3042148" y="2828854"/>
                </a:lnTo>
                <a:lnTo>
                  <a:pt x="3042148" y="2720854"/>
                </a:lnTo>
                <a:close/>
                <a:moveTo>
                  <a:pt x="890988" y="2720854"/>
                </a:moveTo>
                <a:lnTo>
                  <a:pt x="890988" y="2828854"/>
                </a:lnTo>
                <a:lnTo>
                  <a:pt x="1106988" y="2828854"/>
                </a:lnTo>
                <a:lnTo>
                  <a:pt x="1106988" y="2720854"/>
                </a:lnTo>
                <a:close/>
                <a:moveTo>
                  <a:pt x="3528192" y="2711517"/>
                </a:moveTo>
                <a:lnTo>
                  <a:pt x="3528192" y="2819517"/>
                </a:lnTo>
                <a:lnTo>
                  <a:pt x="3744192" y="2819517"/>
                </a:lnTo>
                <a:lnTo>
                  <a:pt x="3744192" y="2711517"/>
                </a:lnTo>
                <a:close/>
                <a:moveTo>
                  <a:pt x="198000" y="2711517"/>
                </a:moveTo>
                <a:lnTo>
                  <a:pt x="198000" y="2819517"/>
                </a:lnTo>
                <a:lnTo>
                  <a:pt x="414000" y="2819517"/>
                </a:lnTo>
                <a:lnTo>
                  <a:pt x="414000" y="2711517"/>
                </a:lnTo>
                <a:close/>
                <a:moveTo>
                  <a:pt x="2070064" y="2561331"/>
                </a:moveTo>
                <a:lnTo>
                  <a:pt x="2070064" y="2669331"/>
                </a:lnTo>
                <a:lnTo>
                  <a:pt x="2286064" y="2669331"/>
                </a:lnTo>
                <a:lnTo>
                  <a:pt x="2286064" y="2561331"/>
                </a:lnTo>
                <a:close/>
                <a:moveTo>
                  <a:pt x="1638016" y="2551994"/>
                </a:moveTo>
                <a:lnTo>
                  <a:pt x="1638016" y="2659994"/>
                </a:lnTo>
                <a:lnTo>
                  <a:pt x="1854016" y="2659994"/>
                </a:lnTo>
                <a:lnTo>
                  <a:pt x="1854016" y="2551994"/>
                </a:lnTo>
                <a:close/>
                <a:moveTo>
                  <a:pt x="2826148" y="2478204"/>
                </a:moveTo>
                <a:lnTo>
                  <a:pt x="2826148" y="2586204"/>
                </a:lnTo>
                <a:lnTo>
                  <a:pt x="3042148" y="2586204"/>
                </a:lnTo>
                <a:lnTo>
                  <a:pt x="3042148" y="2478204"/>
                </a:lnTo>
                <a:close/>
                <a:moveTo>
                  <a:pt x="890988" y="2478204"/>
                </a:moveTo>
                <a:lnTo>
                  <a:pt x="890988" y="2586204"/>
                </a:lnTo>
                <a:lnTo>
                  <a:pt x="1106988" y="2586204"/>
                </a:lnTo>
                <a:lnTo>
                  <a:pt x="1106988" y="2478204"/>
                </a:lnTo>
                <a:close/>
                <a:moveTo>
                  <a:pt x="3528192" y="2468867"/>
                </a:moveTo>
                <a:lnTo>
                  <a:pt x="3528192" y="2576867"/>
                </a:lnTo>
                <a:lnTo>
                  <a:pt x="3744192" y="2576867"/>
                </a:lnTo>
                <a:lnTo>
                  <a:pt x="3744192" y="2468867"/>
                </a:lnTo>
                <a:close/>
                <a:moveTo>
                  <a:pt x="198000" y="2468867"/>
                </a:moveTo>
                <a:lnTo>
                  <a:pt x="198000" y="2576867"/>
                </a:lnTo>
                <a:lnTo>
                  <a:pt x="414000" y="2576867"/>
                </a:lnTo>
                <a:lnTo>
                  <a:pt x="414000" y="2468867"/>
                </a:lnTo>
                <a:close/>
                <a:moveTo>
                  <a:pt x="2070064" y="2318681"/>
                </a:moveTo>
                <a:lnTo>
                  <a:pt x="2070064" y="2426681"/>
                </a:lnTo>
                <a:lnTo>
                  <a:pt x="2286064" y="2426681"/>
                </a:lnTo>
                <a:lnTo>
                  <a:pt x="2286064" y="2318681"/>
                </a:lnTo>
                <a:close/>
                <a:moveTo>
                  <a:pt x="1638016" y="2309344"/>
                </a:moveTo>
                <a:lnTo>
                  <a:pt x="1638016" y="2417344"/>
                </a:lnTo>
                <a:lnTo>
                  <a:pt x="1854016" y="2417344"/>
                </a:lnTo>
                <a:lnTo>
                  <a:pt x="1854016" y="2309344"/>
                </a:lnTo>
                <a:close/>
                <a:moveTo>
                  <a:pt x="2826148" y="2235554"/>
                </a:moveTo>
                <a:lnTo>
                  <a:pt x="2826148" y="2343554"/>
                </a:lnTo>
                <a:lnTo>
                  <a:pt x="3042148" y="2343554"/>
                </a:lnTo>
                <a:lnTo>
                  <a:pt x="3042148" y="2235554"/>
                </a:lnTo>
                <a:close/>
                <a:moveTo>
                  <a:pt x="890988" y="2235554"/>
                </a:moveTo>
                <a:lnTo>
                  <a:pt x="890988" y="2343554"/>
                </a:lnTo>
                <a:lnTo>
                  <a:pt x="1106988" y="2343554"/>
                </a:lnTo>
                <a:lnTo>
                  <a:pt x="1106988" y="2235554"/>
                </a:lnTo>
                <a:close/>
                <a:moveTo>
                  <a:pt x="3528192" y="2226217"/>
                </a:moveTo>
                <a:lnTo>
                  <a:pt x="3528192" y="2334217"/>
                </a:lnTo>
                <a:lnTo>
                  <a:pt x="3744192" y="2334217"/>
                </a:lnTo>
                <a:lnTo>
                  <a:pt x="3744192" y="2226217"/>
                </a:lnTo>
                <a:close/>
                <a:moveTo>
                  <a:pt x="198000" y="2226217"/>
                </a:moveTo>
                <a:lnTo>
                  <a:pt x="198000" y="2334217"/>
                </a:lnTo>
                <a:lnTo>
                  <a:pt x="414000" y="2334217"/>
                </a:lnTo>
                <a:lnTo>
                  <a:pt x="414000" y="2226217"/>
                </a:lnTo>
                <a:close/>
                <a:moveTo>
                  <a:pt x="2070064" y="2076031"/>
                </a:moveTo>
                <a:lnTo>
                  <a:pt x="2070064" y="2184031"/>
                </a:lnTo>
                <a:lnTo>
                  <a:pt x="2286064" y="2184031"/>
                </a:lnTo>
                <a:lnTo>
                  <a:pt x="2286064" y="2076031"/>
                </a:lnTo>
                <a:close/>
                <a:moveTo>
                  <a:pt x="1638016" y="2066694"/>
                </a:moveTo>
                <a:lnTo>
                  <a:pt x="1638016" y="2174694"/>
                </a:lnTo>
                <a:lnTo>
                  <a:pt x="1854016" y="2174694"/>
                </a:lnTo>
                <a:lnTo>
                  <a:pt x="1854016" y="2066694"/>
                </a:lnTo>
                <a:close/>
                <a:moveTo>
                  <a:pt x="2826148" y="1992904"/>
                </a:moveTo>
                <a:lnTo>
                  <a:pt x="2826148" y="2100904"/>
                </a:lnTo>
                <a:lnTo>
                  <a:pt x="3042148" y="2100904"/>
                </a:lnTo>
                <a:lnTo>
                  <a:pt x="3042148" y="1992904"/>
                </a:lnTo>
                <a:close/>
                <a:moveTo>
                  <a:pt x="890988" y="1992904"/>
                </a:moveTo>
                <a:lnTo>
                  <a:pt x="890988" y="2100904"/>
                </a:lnTo>
                <a:lnTo>
                  <a:pt x="1106988" y="2100904"/>
                </a:lnTo>
                <a:lnTo>
                  <a:pt x="1106988" y="1992904"/>
                </a:lnTo>
                <a:close/>
                <a:moveTo>
                  <a:pt x="3528192" y="1983567"/>
                </a:moveTo>
                <a:lnTo>
                  <a:pt x="3528192" y="2091567"/>
                </a:lnTo>
                <a:lnTo>
                  <a:pt x="3744192" y="2091567"/>
                </a:lnTo>
                <a:lnTo>
                  <a:pt x="3744192" y="1983567"/>
                </a:lnTo>
                <a:close/>
                <a:moveTo>
                  <a:pt x="198000" y="1983567"/>
                </a:moveTo>
                <a:lnTo>
                  <a:pt x="198000" y="2091567"/>
                </a:lnTo>
                <a:lnTo>
                  <a:pt x="414000" y="2091567"/>
                </a:lnTo>
                <a:lnTo>
                  <a:pt x="414000" y="1983567"/>
                </a:lnTo>
                <a:close/>
                <a:moveTo>
                  <a:pt x="2070064" y="1833381"/>
                </a:moveTo>
                <a:lnTo>
                  <a:pt x="2070064" y="1941381"/>
                </a:lnTo>
                <a:lnTo>
                  <a:pt x="2286064" y="1941381"/>
                </a:lnTo>
                <a:lnTo>
                  <a:pt x="2286064" y="1833381"/>
                </a:lnTo>
                <a:close/>
                <a:moveTo>
                  <a:pt x="1638016" y="1824044"/>
                </a:moveTo>
                <a:lnTo>
                  <a:pt x="1638016" y="1932044"/>
                </a:lnTo>
                <a:lnTo>
                  <a:pt x="1854016" y="1932044"/>
                </a:lnTo>
                <a:lnTo>
                  <a:pt x="1854016" y="1824044"/>
                </a:lnTo>
                <a:close/>
                <a:moveTo>
                  <a:pt x="2826148" y="1750254"/>
                </a:moveTo>
                <a:lnTo>
                  <a:pt x="2826148" y="1858254"/>
                </a:lnTo>
                <a:lnTo>
                  <a:pt x="3042148" y="1858254"/>
                </a:lnTo>
                <a:lnTo>
                  <a:pt x="3042148" y="1750254"/>
                </a:lnTo>
                <a:close/>
                <a:moveTo>
                  <a:pt x="890988" y="1750254"/>
                </a:moveTo>
                <a:lnTo>
                  <a:pt x="890988" y="1858254"/>
                </a:lnTo>
                <a:lnTo>
                  <a:pt x="1106988" y="1858254"/>
                </a:lnTo>
                <a:lnTo>
                  <a:pt x="1106988" y="1750254"/>
                </a:lnTo>
                <a:close/>
                <a:moveTo>
                  <a:pt x="3528192" y="1740917"/>
                </a:moveTo>
                <a:lnTo>
                  <a:pt x="3528192" y="1848917"/>
                </a:lnTo>
                <a:lnTo>
                  <a:pt x="3744192" y="1848917"/>
                </a:lnTo>
                <a:lnTo>
                  <a:pt x="3744192" y="1740917"/>
                </a:lnTo>
                <a:close/>
                <a:moveTo>
                  <a:pt x="198000" y="1740917"/>
                </a:moveTo>
                <a:lnTo>
                  <a:pt x="198000" y="1848917"/>
                </a:lnTo>
                <a:lnTo>
                  <a:pt x="414000" y="1848917"/>
                </a:lnTo>
                <a:lnTo>
                  <a:pt x="414000" y="1740917"/>
                </a:lnTo>
                <a:close/>
                <a:moveTo>
                  <a:pt x="2070064" y="1590731"/>
                </a:moveTo>
                <a:lnTo>
                  <a:pt x="2070064" y="1698731"/>
                </a:lnTo>
                <a:lnTo>
                  <a:pt x="2286064" y="1698731"/>
                </a:lnTo>
                <a:lnTo>
                  <a:pt x="2286064" y="1590731"/>
                </a:lnTo>
                <a:close/>
                <a:moveTo>
                  <a:pt x="1638016" y="1581394"/>
                </a:moveTo>
                <a:lnTo>
                  <a:pt x="1638016" y="1689394"/>
                </a:lnTo>
                <a:lnTo>
                  <a:pt x="1854016" y="1689394"/>
                </a:lnTo>
                <a:lnTo>
                  <a:pt x="1854016" y="1581394"/>
                </a:lnTo>
                <a:close/>
                <a:moveTo>
                  <a:pt x="3330192" y="1507604"/>
                </a:moveTo>
                <a:lnTo>
                  <a:pt x="3942192" y="1507604"/>
                </a:lnTo>
                <a:lnTo>
                  <a:pt x="3942192" y="3931865"/>
                </a:lnTo>
                <a:lnTo>
                  <a:pt x="3330192" y="3931865"/>
                </a:lnTo>
                <a:close/>
                <a:moveTo>
                  <a:pt x="2826148" y="1507604"/>
                </a:moveTo>
                <a:lnTo>
                  <a:pt x="2826148" y="1615604"/>
                </a:lnTo>
                <a:lnTo>
                  <a:pt x="3042148" y="1615604"/>
                </a:lnTo>
                <a:lnTo>
                  <a:pt x="3042148" y="1507604"/>
                </a:lnTo>
                <a:close/>
                <a:moveTo>
                  <a:pt x="890988" y="1507604"/>
                </a:moveTo>
                <a:lnTo>
                  <a:pt x="890988" y="1615604"/>
                </a:lnTo>
                <a:lnTo>
                  <a:pt x="1106988" y="1615604"/>
                </a:lnTo>
                <a:lnTo>
                  <a:pt x="1106988" y="1507604"/>
                </a:lnTo>
                <a:close/>
                <a:moveTo>
                  <a:pt x="0" y="1507604"/>
                </a:moveTo>
                <a:lnTo>
                  <a:pt x="612000" y="1507604"/>
                </a:lnTo>
                <a:lnTo>
                  <a:pt x="612000" y="3931865"/>
                </a:lnTo>
                <a:lnTo>
                  <a:pt x="0" y="3931865"/>
                </a:lnTo>
                <a:close/>
                <a:moveTo>
                  <a:pt x="2070064" y="1348081"/>
                </a:moveTo>
                <a:lnTo>
                  <a:pt x="2070064" y="1456081"/>
                </a:lnTo>
                <a:lnTo>
                  <a:pt x="2286064" y="1456081"/>
                </a:lnTo>
                <a:lnTo>
                  <a:pt x="2286064" y="1348081"/>
                </a:lnTo>
                <a:close/>
                <a:moveTo>
                  <a:pt x="1638016" y="1338744"/>
                </a:moveTo>
                <a:lnTo>
                  <a:pt x="1638016" y="1446744"/>
                </a:lnTo>
                <a:lnTo>
                  <a:pt x="1854016" y="1446744"/>
                </a:lnTo>
                <a:lnTo>
                  <a:pt x="1854016" y="1338744"/>
                </a:lnTo>
                <a:close/>
                <a:moveTo>
                  <a:pt x="2628148" y="1267865"/>
                </a:moveTo>
                <a:lnTo>
                  <a:pt x="3240148" y="1267865"/>
                </a:lnTo>
                <a:lnTo>
                  <a:pt x="3240148" y="3931865"/>
                </a:lnTo>
                <a:lnTo>
                  <a:pt x="2628148" y="3931865"/>
                </a:lnTo>
                <a:close/>
                <a:moveTo>
                  <a:pt x="692988" y="1267865"/>
                </a:moveTo>
                <a:lnTo>
                  <a:pt x="1304988" y="1267865"/>
                </a:lnTo>
                <a:lnTo>
                  <a:pt x="1304988" y="3931865"/>
                </a:lnTo>
                <a:lnTo>
                  <a:pt x="692988" y="3931865"/>
                </a:lnTo>
                <a:close/>
                <a:moveTo>
                  <a:pt x="2070064" y="1105431"/>
                </a:moveTo>
                <a:lnTo>
                  <a:pt x="2070064" y="1213431"/>
                </a:lnTo>
                <a:lnTo>
                  <a:pt x="2286064" y="1213431"/>
                </a:lnTo>
                <a:lnTo>
                  <a:pt x="2286064" y="1105431"/>
                </a:lnTo>
                <a:close/>
                <a:moveTo>
                  <a:pt x="1638016" y="1096094"/>
                </a:moveTo>
                <a:lnTo>
                  <a:pt x="1638016" y="1204094"/>
                </a:lnTo>
                <a:lnTo>
                  <a:pt x="1854016" y="1204094"/>
                </a:lnTo>
                <a:lnTo>
                  <a:pt x="1854016" y="1096094"/>
                </a:lnTo>
                <a:close/>
                <a:moveTo>
                  <a:pt x="2070064" y="862781"/>
                </a:moveTo>
                <a:lnTo>
                  <a:pt x="2070064" y="970781"/>
                </a:lnTo>
                <a:lnTo>
                  <a:pt x="2286064" y="970781"/>
                </a:lnTo>
                <a:lnTo>
                  <a:pt x="2286064" y="862781"/>
                </a:lnTo>
                <a:close/>
                <a:moveTo>
                  <a:pt x="1638016" y="853444"/>
                </a:moveTo>
                <a:lnTo>
                  <a:pt x="1638016" y="961444"/>
                </a:lnTo>
                <a:lnTo>
                  <a:pt x="1854016" y="961444"/>
                </a:lnTo>
                <a:lnTo>
                  <a:pt x="1854016" y="853444"/>
                </a:lnTo>
                <a:close/>
                <a:moveTo>
                  <a:pt x="1883174" y="0"/>
                </a:moveTo>
                <a:lnTo>
                  <a:pt x="2040907" y="0"/>
                </a:lnTo>
                <a:lnTo>
                  <a:pt x="2040907" y="355600"/>
                </a:lnTo>
                <a:lnTo>
                  <a:pt x="2178064" y="355600"/>
                </a:lnTo>
                <a:lnTo>
                  <a:pt x="2178064" y="596007"/>
                </a:lnTo>
                <a:lnTo>
                  <a:pt x="2538104" y="596007"/>
                </a:lnTo>
                <a:lnTo>
                  <a:pt x="2538104" y="3931865"/>
                </a:lnTo>
                <a:lnTo>
                  <a:pt x="2142040" y="3931865"/>
                </a:lnTo>
                <a:lnTo>
                  <a:pt x="2142040" y="3291036"/>
                </a:lnTo>
                <a:lnTo>
                  <a:pt x="1782040" y="3291036"/>
                </a:lnTo>
                <a:lnTo>
                  <a:pt x="1782040" y="3931865"/>
                </a:lnTo>
                <a:lnTo>
                  <a:pt x="1385976" y="3931865"/>
                </a:lnTo>
                <a:lnTo>
                  <a:pt x="1385976" y="596007"/>
                </a:lnTo>
                <a:lnTo>
                  <a:pt x="1746016" y="596007"/>
                </a:lnTo>
                <a:lnTo>
                  <a:pt x="1746016" y="355600"/>
                </a:lnTo>
                <a:lnTo>
                  <a:pt x="1883174" y="355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001" name="Rectangle 41">
            <a:extLst>
              <a:ext uri="{FF2B5EF4-FFF2-40B4-BE49-F238E27FC236}">
                <a16:creationId xmlns:a16="http://schemas.microsoft.com/office/drawing/2014/main" id="{480D066F-073F-457F-91E7-CC007398D3C5}"/>
              </a:ext>
            </a:extLst>
          </p:cNvPr>
          <p:cNvSpPr>
            <a:spLocks/>
          </p:cNvSpPr>
          <p:nvPr/>
        </p:nvSpPr>
        <p:spPr>
          <a:xfrm>
            <a:off x="7632072" y="3361599"/>
            <a:ext cx="1185931" cy="1185928"/>
          </a:xfrm>
          <a:custGeom>
            <a:avLst/>
            <a:gdLst/>
            <a:ahLst/>
            <a:cxnLst/>
            <a:rect l="l" t="t" r="r" b="b"/>
            <a:pathLst>
              <a:path w="3888423" h="3970014">
                <a:moveTo>
                  <a:pt x="1259577" y="2471243"/>
                </a:moveTo>
                <a:cubicBezTo>
                  <a:pt x="1293292" y="2471243"/>
                  <a:pt x="1320623" y="2543205"/>
                  <a:pt x="1320623" y="2631975"/>
                </a:cubicBezTo>
                <a:cubicBezTo>
                  <a:pt x="1320623" y="2720745"/>
                  <a:pt x="1293292" y="2792707"/>
                  <a:pt x="1259577" y="2792707"/>
                </a:cubicBezTo>
                <a:cubicBezTo>
                  <a:pt x="1225862" y="2792707"/>
                  <a:pt x="1198531" y="2720745"/>
                  <a:pt x="1198531" y="2631975"/>
                </a:cubicBezTo>
                <a:cubicBezTo>
                  <a:pt x="1198531" y="2543205"/>
                  <a:pt x="1225862" y="2471243"/>
                  <a:pt x="1259577" y="2471243"/>
                </a:cubicBezTo>
                <a:close/>
                <a:moveTo>
                  <a:pt x="1710471" y="2470362"/>
                </a:moveTo>
                <a:cubicBezTo>
                  <a:pt x="1741030" y="2470028"/>
                  <a:pt x="1768823" y="2488083"/>
                  <a:pt x="1781169" y="2516203"/>
                </a:cubicBezTo>
                <a:cubicBezTo>
                  <a:pt x="1793845" y="2545068"/>
                  <a:pt x="1787700" y="2578742"/>
                  <a:pt x="1765642" y="2601268"/>
                </a:cubicBezTo>
                <a:cubicBezTo>
                  <a:pt x="1750827" y="2616399"/>
                  <a:pt x="1730831" y="2624459"/>
                  <a:pt x="1710472" y="2623745"/>
                </a:cubicBezTo>
                <a:close/>
                <a:moveTo>
                  <a:pt x="2456093" y="2374056"/>
                </a:moveTo>
                <a:lnTo>
                  <a:pt x="2456093" y="2889893"/>
                </a:lnTo>
                <a:lnTo>
                  <a:pt x="2566690" y="2889893"/>
                </a:lnTo>
                <a:lnTo>
                  <a:pt x="2566690" y="2706284"/>
                </a:lnTo>
                <a:lnTo>
                  <a:pt x="2632197" y="2884955"/>
                </a:lnTo>
                <a:lnTo>
                  <a:pt x="2635843" y="2883618"/>
                </a:lnTo>
                <a:lnTo>
                  <a:pt x="2635843" y="2889893"/>
                </a:lnTo>
                <a:lnTo>
                  <a:pt x="2746439" y="2889893"/>
                </a:lnTo>
                <a:lnTo>
                  <a:pt x="2746439" y="2374056"/>
                </a:lnTo>
                <a:lnTo>
                  <a:pt x="2635843" y="2374056"/>
                </a:lnTo>
                <a:lnTo>
                  <a:pt x="2635843" y="2573614"/>
                </a:lnTo>
                <a:lnTo>
                  <a:pt x="2566690" y="2385000"/>
                </a:lnTo>
                <a:lnTo>
                  <a:pt x="2566690" y="2374056"/>
                </a:lnTo>
                <a:close/>
                <a:moveTo>
                  <a:pt x="2032426" y="2374056"/>
                </a:moveTo>
                <a:lnTo>
                  <a:pt x="2032426" y="2889895"/>
                </a:lnTo>
                <a:lnTo>
                  <a:pt x="2115405" y="2889895"/>
                </a:lnTo>
                <a:lnTo>
                  <a:pt x="2143023" y="2889895"/>
                </a:lnTo>
                <a:lnTo>
                  <a:pt x="2308949" y="2889895"/>
                </a:lnTo>
                <a:lnTo>
                  <a:pt x="2308949" y="2779299"/>
                </a:lnTo>
                <a:lnTo>
                  <a:pt x="2143023" y="2779299"/>
                </a:lnTo>
                <a:lnTo>
                  <a:pt x="2143023" y="2686401"/>
                </a:lnTo>
                <a:lnTo>
                  <a:pt x="2308949" y="2686401"/>
                </a:lnTo>
                <a:lnTo>
                  <a:pt x="2308949" y="2575804"/>
                </a:lnTo>
                <a:lnTo>
                  <a:pt x="2143023" y="2575804"/>
                </a:lnTo>
                <a:lnTo>
                  <a:pt x="2143023" y="2484653"/>
                </a:lnTo>
                <a:lnTo>
                  <a:pt x="2308949" y="2484653"/>
                </a:lnTo>
                <a:lnTo>
                  <a:pt x="2308949" y="2374056"/>
                </a:lnTo>
                <a:lnTo>
                  <a:pt x="2143023" y="2374056"/>
                </a:lnTo>
                <a:lnTo>
                  <a:pt x="2115405" y="2374056"/>
                </a:lnTo>
                <a:close/>
                <a:moveTo>
                  <a:pt x="1259577" y="2374056"/>
                </a:moveTo>
                <a:cubicBezTo>
                  <a:pt x="1172187" y="2374056"/>
                  <a:pt x="1101344" y="2489530"/>
                  <a:pt x="1101344" y="2631975"/>
                </a:cubicBezTo>
                <a:cubicBezTo>
                  <a:pt x="1101344" y="2774420"/>
                  <a:pt x="1172187" y="2889894"/>
                  <a:pt x="1259577" y="2889894"/>
                </a:cubicBezTo>
                <a:cubicBezTo>
                  <a:pt x="1346967" y="2889894"/>
                  <a:pt x="1417810" y="2774420"/>
                  <a:pt x="1417810" y="2631975"/>
                </a:cubicBezTo>
                <a:cubicBezTo>
                  <a:pt x="1417810" y="2489530"/>
                  <a:pt x="1346967" y="2374056"/>
                  <a:pt x="1259577" y="2374056"/>
                </a:cubicBezTo>
                <a:close/>
                <a:moveTo>
                  <a:pt x="1599876" y="2366688"/>
                </a:moveTo>
                <a:lnTo>
                  <a:pt x="1599875" y="2882524"/>
                </a:lnTo>
                <a:lnTo>
                  <a:pt x="1710472" y="2882525"/>
                </a:lnTo>
                <a:lnTo>
                  <a:pt x="1710472" y="2723975"/>
                </a:lnTo>
                <a:cubicBezTo>
                  <a:pt x="1757507" y="2725624"/>
                  <a:pt x="1803701" y="2707003"/>
                  <a:pt x="1837929" y="2672047"/>
                </a:cubicBezTo>
                <a:cubicBezTo>
                  <a:pt x="1888884" y="2620006"/>
                  <a:pt x="1903084" y="2542214"/>
                  <a:pt x="1873801" y="2475527"/>
                </a:cubicBezTo>
                <a:cubicBezTo>
                  <a:pt x="1845275" y="2410565"/>
                  <a:pt x="1781067" y="2368851"/>
                  <a:pt x="1710472" y="2369624"/>
                </a:cubicBezTo>
                <a:lnTo>
                  <a:pt x="1710471" y="2366688"/>
                </a:lnTo>
                <a:close/>
                <a:moveTo>
                  <a:pt x="920754" y="2169815"/>
                </a:moveTo>
                <a:lnTo>
                  <a:pt x="3008986" y="2169815"/>
                </a:lnTo>
                <a:lnTo>
                  <a:pt x="3008986" y="3105919"/>
                </a:lnTo>
                <a:lnTo>
                  <a:pt x="920754" y="3105919"/>
                </a:lnTo>
                <a:close/>
                <a:moveTo>
                  <a:pt x="632722" y="1985007"/>
                </a:moveTo>
                <a:lnTo>
                  <a:pt x="632722" y="3321943"/>
                </a:lnTo>
                <a:lnTo>
                  <a:pt x="3297018" y="3321943"/>
                </a:lnTo>
                <a:lnTo>
                  <a:pt x="3297018" y="1985007"/>
                </a:lnTo>
                <a:close/>
                <a:moveTo>
                  <a:pt x="2657019" y="761679"/>
                </a:moveTo>
                <a:lnTo>
                  <a:pt x="2760733" y="1606387"/>
                </a:lnTo>
                <a:lnTo>
                  <a:pt x="2761762" y="1614761"/>
                </a:lnTo>
                <a:lnTo>
                  <a:pt x="2762330" y="1614691"/>
                </a:lnTo>
                <a:cubicBezTo>
                  <a:pt x="2780335" y="1740615"/>
                  <a:pt x="2862522" y="1833408"/>
                  <a:pt x="2948897" y="1824230"/>
                </a:cubicBezTo>
                <a:cubicBezTo>
                  <a:pt x="3036464" y="1814924"/>
                  <a:pt x="3095979" y="1704243"/>
                  <a:pt x="3083047" y="1575312"/>
                </a:cubicBezTo>
                <a:lnTo>
                  <a:pt x="3083347" y="1575275"/>
                </a:lnTo>
                <a:lnTo>
                  <a:pt x="2983448" y="761679"/>
                </a:lnTo>
                <a:close/>
                <a:moveTo>
                  <a:pt x="2205921" y="761679"/>
                </a:moveTo>
                <a:lnTo>
                  <a:pt x="2264137" y="1594263"/>
                </a:lnTo>
                <a:cubicBezTo>
                  <a:pt x="2264333" y="1597068"/>
                  <a:pt x="2264530" y="1599874"/>
                  <a:pt x="2264726" y="1602679"/>
                </a:cubicBezTo>
                <a:lnTo>
                  <a:pt x="2265297" y="1602640"/>
                </a:lnTo>
                <a:cubicBezTo>
                  <a:pt x="2276686" y="1729333"/>
                  <a:pt x="2353905" y="1826300"/>
                  <a:pt x="2440641" y="1821655"/>
                </a:cubicBezTo>
                <a:cubicBezTo>
                  <a:pt x="2528577" y="1816945"/>
                  <a:pt x="2593802" y="1709530"/>
                  <a:pt x="2587636" y="1580099"/>
                </a:cubicBezTo>
                <a:lnTo>
                  <a:pt x="2587937" y="1580078"/>
                </a:lnTo>
                <a:lnTo>
                  <a:pt x="2530706" y="761679"/>
                </a:lnTo>
                <a:close/>
                <a:moveTo>
                  <a:pt x="1761700" y="761679"/>
                </a:moveTo>
                <a:cubicBezTo>
                  <a:pt x="1761699" y="1032443"/>
                  <a:pt x="1761699" y="1303208"/>
                  <a:pt x="1761698" y="1573972"/>
                </a:cubicBezTo>
                <a:lnTo>
                  <a:pt x="1761698" y="1582410"/>
                </a:lnTo>
                <a:lnTo>
                  <a:pt x="1762270" y="1582410"/>
                </a:lnTo>
                <a:cubicBezTo>
                  <a:pt x="1764795" y="1709590"/>
                  <a:pt x="1835062" y="1811707"/>
                  <a:pt x="1921910" y="1813122"/>
                </a:cubicBezTo>
                <a:cubicBezTo>
                  <a:pt x="2009960" y="1814558"/>
                  <a:pt x="2082519" y="1711955"/>
                  <a:pt x="2085398" y="1582410"/>
                </a:cubicBezTo>
                <a:lnTo>
                  <a:pt x="2085698" y="1582410"/>
                </a:lnTo>
                <a:cubicBezTo>
                  <a:pt x="2085698" y="1308834"/>
                  <a:pt x="2085698" y="1035256"/>
                  <a:pt x="2085696" y="761679"/>
                </a:cubicBezTo>
                <a:close/>
                <a:moveTo>
                  <a:pt x="3411320" y="761678"/>
                </a:moveTo>
                <a:lnTo>
                  <a:pt x="3078803" y="761679"/>
                </a:lnTo>
                <a:lnTo>
                  <a:pt x="3277545" y="1622538"/>
                </a:lnTo>
                <a:lnTo>
                  <a:pt x="3279443" y="1630759"/>
                </a:lnTo>
                <a:lnTo>
                  <a:pt x="3280000" y="1630631"/>
                </a:lnTo>
                <a:cubicBezTo>
                  <a:pt x="3311069" y="1753983"/>
                  <a:pt x="3402507" y="1837676"/>
                  <a:pt x="3487448" y="1819520"/>
                </a:cubicBezTo>
                <a:cubicBezTo>
                  <a:pt x="3573564" y="1801112"/>
                  <a:pt x="3621183" y="1684815"/>
                  <a:pt x="3594846" y="1557943"/>
                </a:cubicBezTo>
                <a:lnTo>
                  <a:pt x="3595140" y="1557876"/>
                </a:lnTo>
                <a:close/>
                <a:moveTo>
                  <a:pt x="1633002" y="761678"/>
                </a:moveTo>
                <a:lnTo>
                  <a:pt x="1308563" y="761679"/>
                </a:lnTo>
                <a:lnTo>
                  <a:pt x="1266057" y="1572672"/>
                </a:lnTo>
                <a:lnTo>
                  <a:pt x="1265616" y="1581099"/>
                </a:lnTo>
                <a:lnTo>
                  <a:pt x="1266187" y="1581128"/>
                </a:lnTo>
                <a:cubicBezTo>
                  <a:pt x="1262052" y="1708267"/>
                  <a:pt x="1326878" y="1813921"/>
                  <a:pt x="1413534" y="1819881"/>
                </a:cubicBezTo>
                <a:cubicBezTo>
                  <a:pt x="1501387" y="1825922"/>
                  <a:pt x="1579217" y="1727257"/>
                  <a:pt x="1588872" y="1598040"/>
                </a:cubicBezTo>
                <a:lnTo>
                  <a:pt x="1589172" y="1598055"/>
                </a:lnTo>
                <a:close/>
                <a:moveTo>
                  <a:pt x="863949" y="761678"/>
                </a:moveTo>
                <a:lnTo>
                  <a:pt x="765078" y="1566901"/>
                </a:lnTo>
                <a:lnTo>
                  <a:pt x="764050" y="1575275"/>
                </a:lnTo>
                <a:lnTo>
                  <a:pt x="764617" y="1575345"/>
                </a:lnTo>
                <a:cubicBezTo>
                  <a:pt x="751624" y="1701884"/>
                  <a:pt x="808922" y="1811803"/>
                  <a:pt x="894951" y="1823794"/>
                </a:cubicBezTo>
                <a:cubicBezTo>
                  <a:pt x="982168" y="1835949"/>
                  <a:pt x="1066691" y="1742953"/>
                  <a:pt x="1085336" y="1614724"/>
                </a:cubicBezTo>
                <a:lnTo>
                  <a:pt x="1085635" y="1614761"/>
                </a:lnTo>
                <a:lnTo>
                  <a:pt x="1190378" y="761679"/>
                </a:lnTo>
                <a:close/>
                <a:moveTo>
                  <a:pt x="295535" y="441623"/>
                </a:moveTo>
                <a:lnTo>
                  <a:pt x="3583899" y="441623"/>
                </a:lnTo>
                <a:cubicBezTo>
                  <a:pt x="3610412" y="441623"/>
                  <a:pt x="3631905" y="463116"/>
                  <a:pt x="3631905" y="489629"/>
                </a:cubicBezTo>
                <a:lnTo>
                  <a:pt x="3631905" y="655863"/>
                </a:lnTo>
                <a:lnTo>
                  <a:pt x="3884522" y="1666330"/>
                </a:lnTo>
                <a:cubicBezTo>
                  <a:pt x="3909974" y="1748325"/>
                  <a:pt x="3809191" y="1900953"/>
                  <a:pt x="3631905" y="1666330"/>
                </a:cubicBezTo>
                <a:lnTo>
                  <a:pt x="3631905" y="3970014"/>
                </a:lnTo>
                <a:lnTo>
                  <a:pt x="247529" y="3970014"/>
                </a:lnTo>
                <a:lnTo>
                  <a:pt x="247529" y="1768425"/>
                </a:lnTo>
                <a:cubicBezTo>
                  <a:pt x="263724" y="1795996"/>
                  <a:pt x="288366" y="1813812"/>
                  <a:pt x="317369" y="1820473"/>
                </a:cubicBezTo>
                <a:cubicBezTo>
                  <a:pt x="403196" y="1840184"/>
                  <a:pt x="495502" y="1754908"/>
                  <a:pt x="525251" y="1628793"/>
                </a:cubicBezTo>
                <a:lnTo>
                  <a:pt x="525545" y="1628855"/>
                </a:lnTo>
                <a:lnTo>
                  <a:pt x="709866" y="761679"/>
                </a:lnTo>
                <a:lnTo>
                  <a:pt x="378634" y="761679"/>
                </a:lnTo>
                <a:lnTo>
                  <a:pt x="210380" y="1553239"/>
                </a:lnTo>
                <a:lnTo>
                  <a:pt x="208625" y="1561492"/>
                </a:lnTo>
                <a:lnTo>
                  <a:pt x="209185" y="1561611"/>
                </a:lnTo>
                <a:cubicBezTo>
                  <a:pt x="202164" y="1598200"/>
                  <a:pt x="201274" y="1633895"/>
                  <a:pt x="207433" y="1666330"/>
                </a:cubicBezTo>
                <a:cubicBezTo>
                  <a:pt x="113985" y="1883037"/>
                  <a:pt x="-32319" y="1816968"/>
                  <a:pt x="6372" y="1666330"/>
                </a:cubicBezTo>
                <a:lnTo>
                  <a:pt x="249769" y="692744"/>
                </a:lnTo>
                <a:cubicBezTo>
                  <a:pt x="247993" y="689334"/>
                  <a:pt x="247529" y="685546"/>
                  <a:pt x="247529" y="681649"/>
                </a:cubicBezTo>
                <a:lnTo>
                  <a:pt x="247529" y="489629"/>
                </a:lnTo>
                <a:cubicBezTo>
                  <a:pt x="247529" y="463116"/>
                  <a:pt x="269022" y="441623"/>
                  <a:pt x="295535" y="441623"/>
                </a:cubicBezTo>
                <a:close/>
                <a:moveTo>
                  <a:pt x="307785" y="0"/>
                </a:moveTo>
                <a:lnTo>
                  <a:pt x="3571649" y="0"/>
                </a:lnTo>
                <a:cubicBezTo>
                  <a:pt x="3604927" y="0"/>
                  <a:pt x="3631905" y="26978"/>
                  <a:pt x="3631905" y="60256"/>
                </a:cubicBezTo>
                <a:lnTo>
                  <a:pt x="3631905" y="301273"/>
                </a:lnTo>
                <a:cubicBezTo>
                  <a:pt x="3631905" y="334551"/>
                  <a:pt x="3604927" y="361529"/>
                  <a:pt x="3571649" y="361529"/>
                </a:cubicBezTo>
                <a:lnTo>
                  <a:pt x="307785" y="361529"/>
                </a:lnTo>
                <a:cubicBezTo>
                  <a:pt x="274507" y="361529"/>
                  <a:pt x="247529" y="334551"/>
                  <a:pt x="247529" y="301273"/>
                </a:cubicBezTo>
                <a:lnTo>
                  <a:pt x="247529" y="60256"/>
                </a:lnTo>
                <a:cubicBezTo>
                  <a:pt x="247529" y="26978"/>
                  <a:pt x="274507" y="0"/>
                  <a:pt x="30778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002" name="Freeform: Shape 7">
            <a:extLst>
              <a:ext uri="{FF2B5EF4-FFF2-40B4-BE49-F238E27FC236}">
                <a16:creationId xmlns:a16="http://schemas.microsoft.com/office/drawing/2014/main" id="{7C0B2048-F73B-4089-BC00-23B97BC64C43}"/>
              </a:ext>
            </a:extLst>
          </p:cNvPr>
          <p:cNvSpPr/>
          <p:nvPr/>
        </p:nvSpPr>
        <p:spPr>
          <a:xfrm>
            <a:off x="3291631" y="2790216"/>
            <a:ext cx="1389009" cy="1075119"/>
          </a:xfrm>
          <a:custGeom>
            <a:avLst/>
            <a:gdLst>
              <a:gd name="connsiteX0" fmla="*/ 1573462 w 3107713"/>
              <a:gd name="connsiteY0" fmla="*/ 1230810 h 2405430"/>
              <a:gd name="connsiteX1" fmla="*/ 1573462 w 3107713"/>
              <a:gd name="connsiteY1" fmla="*/ 1540156 h 2405430"/>
              <a:gd name="connsiteX2" fmla="*/ 1882808 w 3107713"/>
              <a:gd name="connsiteY2" fmla="*/ 1540156 h 2405430"/>
              <a:gd name="connsiteX3" fmla="*/ 1882808 w 3107713"/>
              <a:gd name="connsiteY3" fmla="*/ 1230810 h 2405430"/>
              <a:gd name="connsiteX4" fmla="*/ 1220371 w 3107713"/>
              <a:gd name="connsiteY4" fmla="*/ 1230810 h 2405430"/>
              <a:gd name="connsiteX5" fmla="*/ 1220371 w 3107713"/>
              <a:gd name="connsiteY5" fmla="*/ 1540156 h 2405430"/>
              <a:gd name="connsiteX6" fmla="*/ 1529717 w 3107713"/>
              <a:gd name="connsiteY6" fmla="*/ 1540156 h 2405430"/>
              <a:gd name="connsiteX7" fmla="*/ 1529717 w 3107713"/>
              <a:gd name="connsiteY7" fmla="*/ 1230810 h 2405430"/>
              <a:gd name="connsiteX8" fmla="*/ 1573462 w 3107713"/>
              <a:gd name="connsiteY8" fmla="*/ 861315 h 2405430"/>
              <a:gd name="connsiteX9" fmla="*/ 1573462 w 3107713"/>
              <a:gd name="connsiteY9" fmla="*/ 1170661 h 2405430"/>
              <a:gd name="connsiteX10" fmla="*/ 1882808 w 3107713"/>
              <a:gd name="connsiteY10" fmla="*/ 1170661 h 2405430"/>
              <a:gd name="connsiteX11" fmla="*/ 1882808 w 3107713"/>
              <a:gd name="connsiteY11" fmla="*/ 861315 h 2405430"/>
              <a:gd name="connsiteX12" fmla="*/ 1220371 w 3107713"/>
              <a:gd name="connsiteY12" fmla="*/ 861315 h 2405430"/>
              <a:gd name="connsiteX13" fmla="*/ 1220371 w 3107713"/>
              <a:gd name="connsiteY13" fmla="*/ 1170661 h 2405430"/>
              <a:gd name="connsiteX14" fmla="*/ 1529717 w 3107713"/>
              <a:gd name="connsiteY14" fmla="*/ 1170661 h 2405430"/>
              <a:gd name="connsiteX15" fmla="*/ 1529717 w 3107713"/>
              <a:gd name="connsiteY15" fmla="*/ 861315 h 2405430"/>
              <a:gd name="connsiteX16" fmla="*/ 1554853 w 3107713"/>
              <a:gd name="connsiteY16" fmla="*/ 0 h 2405430"/>
              <a:gd name="connsiteX17" fmla="*/ 1709041 w 3107713"/>
              <a:gd name="connsiteY17" fmla="*/ 68657 h 2405430"/>
              <a:gd name="connsiteX18" fmla="*/ 2030222 w 3107713"/>
              <a:gd name="connsiteY18" fmla="*/ 299844 h 2405430"/>
              <a:gd name="connsiteX19" fmla="*/ 2101595 w 3107713"/>
              <a:gd name="connsiteY19" fmla="*/ 268813 h 2405430"/>
              <a:gd name="connsiteX20" fmla="*/ 2241239 w 3107713"/>
              <a:gd name="connsiteY20" fmla="*/ 133823 h 2405430"/>
              <a:gd name="connsiteX21" fmla="*/ 2380880 w 3107713"/>
              <a:gd name="connsiteY21" fmla="*/ 133823 h 2405430"/>
              <a:gd name="connsiteX22" fmla="*/ 2486388 w 3107713"/>
              <a:gd name="connsiteY22" fmla="*/ 239331 h 2405430"/>
              <a:gd name="connsiteX23" fmla="*/ 2484837 w 3107713"/>
              <a:gd name="connsiteY23" fmla="*/ 526377 h 2405430"/>
              <a:gd name="connsiteX24" fmla="*/ 2571726 w 3107713"/>
              <a:gd name="connsiteY24" fmla="*/ 690844 h 2405430"/>
              <a:gd name="connsiteX25" fmla="*/ 3013930 w 3107713"/>
              <a:gd name="connsiteY25" fmla="*/ 1005818 h 2405430"/>
              <a:gd name="connsiteX26" fmla="*/ 3107024 w 3107713"/>
              <a:gd name="connsiteY26" fmla="*/ 1131497 h 2405430"/>
              <a:gd name="connsiteX27" fmla="*/ 3041858 w 3107713"/>
              <a:gd name="connsiteY27" fmla="*/ 1271140 h 2405430"/>
              <a:gd name="connsiteX28" fmla="*/ 2843256 w 3107713"/>
              <a:gd name="connsiteY28" fmla="*/ 1271140 h 2405430"/>
              <a:gd name="connsiteX29" fmla="*/ 2577934 w 3107713"/>
              <a:gd name="connsiteY29" fmla="*/ 1083398 h 2405430"/>
              <a:gd name="connsiteX30" fmla="*/ 2500354 w 3107713"/>
              <a:gd name="connsiteY30" fmla="*/ 1041505 h 2405430"/>
              <a:gd name="connsiteX31" fmla="*/ 2486388 w 3107713"/>
              <a:gd name="connsiteY31" fmla="*/ 1126841 h 2405430"/>
              <a:gd name="connsiteX32" fmla="*/ 2486388 w 3107713"/>
              <a:gd name="connsiteY32" fmla="*/ 1688518 h 2405430"/>
              <a:gd name="connsiteX33" fmla="*/ 2486388 w 3107713"/>
              <a:gd name="connsiteY33" fmla="*/ 2254849 h 2405430"/>
              <a:gd name="connsiteX34" fmla="*/ 2343642 w 3107713"/>
              <a:gd name="connsiteY34" fmla="*/ 2403802 h 2405430"/>
              <a:gd name="connsiteX35" fmla="*/ 1909197 w 3107713"/>
              <a:gd name="connsiteY35" fmla="*/ 2405353 h 2405430"/>
              <a:gd name="connsiteX36" fmla="*/ 1833168 w 3107713"/>
              <a:gd name="connsiteY36" fmla="*/ 2327773 h 2405430"/>
              <a:gd name="connsiteX37" fmla="*/ 1834722 w 3107713"/>
              <a:gd name="connsiteY37" fmla="*/ 1939875 h 2405430"/>
              <a:gd name="connsiteX38" fmla="*/ 1741625 w 3107713"/>
              <a:gd name="connsiteY38" fmla="*/ 1842124 h 2405430"/>
              <a:gd name="connsiteX39" fmla="*/ 1369244 w 3107713"/>
              <a:gd name="connsiteY39" fmla="*/ 1842124 h 2405430"/>
              <a:gd name="connsiteX40" fmla="*/ 1276150 w 3107713"/>
              <a:gd name="connsiteY40" fmla="*/ 1939875 h 2405430"/>
              <a:gd name="connsiteX41" fmla="*/ 1277701 w 3107713"/>
              <a:gd name="connsiteY41" fmla="*/ 2327773 h 2405430"/>
              <a:gd name="connsiteX42" fmla="*/ 1200121 w 3107713"/>
              <a:gd name="connsiteY42" fmla="*/ 2403802 h 2405430"/>
              <a:gd name="connsiteX43" fmla="*/ 773434 w 3107713"/>
              <a:gd name="connsiteY43" fmla="*/ 2402251 h 2405430"/>
              <a:gd name="connsiteX44" fmla="*/ 624481 w 3107713"/>
              <a:gd name="connsiteY44" fmla="*/ 2251744 h 2405430"/>
              <a:gd name="connsiteX45" fmla="*/ 622930 w 3107713"/>
              <a:gd name="connsiteY45" fmla="*/ 1111327 h 2405430"/>
              <a:gd name="connsiteX46" fmla="*/ 607413 w 3107713"/>
              <a:gd name="connsiteY46" fmla="*/ 1041505 h 2405430"/>
              <a:gd name="connsiteX47" fmla="*/ 548452 w 3107713"/>
              <a:gd name="connsiteY47" fmla="*/ 1072535 h 2405430"/>
              <a:gd name="connsiteX48" fmla="*/ 290888 w 3107713"/>
              <a:gd name="connsiteY48" fmla="*/ 1258726 h 2405430"/>
              <a:gd name="connsiteX49" fmla="*/ 152798 w 3107713"/>
              <a:gd name="connsiteY49" fmla="*/ 1300620 h 2405430"/>
              <a:gd name="connsiteX50" fmla="*/ 6947 w 3107713"/>
              <a:gd name="connsiteY50" fmla="*/ 1192009 h 2405430"/>
              <a:gd name="connsiteX51" fmla="*/ 67460 w 3107713"/>
              <a:gd name="connsiteY51" fmla="*/ 1029090 h 2405430"/>
              <a:gd name="connsiteX52" fmla="*/ 557761 w 3107713"/>
              <a:gd name="connsiteY52" fmla="*/ 675330 h 2405430"/>
              <a:gd name="connsiteX53" fmla="*/ 1401828 w 3107713"/>
              <a:gd name="connsiteY53" fmla="*/ 68657 h 2405430"/>
              <a:gd name="connsiteX54" fmla="*/ 1554853 w 3107713"/>
              <a:gd name="connsiteY54" fmla="*/ 0 h 2405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107713" h="2405430">
                <a:moveTo>
                  <a:pt x="1573462" y="1230810"/>
                </a:moveTo>
                <a:lnTo>
                  <a:pt x="1573462" y="1540156"/>
                </a:lnTo>
                <a:lnTo>
                  <a:pt x="1882808" y="1540156"/>
                </a:lnTo>
                <a:lnTo>
                  <a:pt x="1882808" y="1230810"/>
                </a:lnTo>
                <a:close/>
                <a:moveTo>
                  <a:pt x="1220371" y="1230810"/>
                </a:moveTo>
                <a:lnTo>
                  <a:pt x="1220371" y="1540156"/>
                </a:lnTo>
                <a:lnTo>
                  <a:pt x="1529717" y="1540156"/>
                </a:lnTo>
                <a:lnTo>
                  <a:pt x="1529717" y="1230810"/>
                </a:lnTo>
                <a:close/>
                <a:moveTo>
                  <a:pt x="1573462" y="861315"/>
                </a:moveTo>
                <a:lnTo>
                  <a:pt x="1573462" y="1170661"/>
                </a:lnTo>
                <a:lnTo>
                  <a:pt x="1882808" y="1170661"/>
                </a:lnTo>
                <a:lnTo>
                  <a:pt x="1882808" y="861315"/>
                </a:lnTo>
                <a:close/>
                <a:moveTo>
                  <a:pt x="1220371" y="861315"/>
                </a:moveTo>
                <a:lnTo>
                  <a:pt x="1220371" y="1170661"/>
                </a:lnTo>
                <a:lnTo>
                  <a:pt x="1529717" y="1170661"/>
                </a:lnTo>
                <a:lnTo>
                  <a:pt x="1529717" y="861315"/>
                </a:lnTo>
                <a:close/>
                <a:moveTo>
                  <a:pt x="1554853" y="0"/>
                </a:moveTo>
                <a:cubicBezTo>
                  <a:pt x="1599267" y="0"/>
                  <a:pt x="1643875" y="22886"/>
                  <a:pt x="1709041" y="68657"/>
                </a:cubicBezTo>
                <a:cubicBezTo>
                  <a:pt x="1816101" y="144686"/>
                  <a:pt x="1923163" y="222264"/>
                  <a:pt x="2030222" y="299844"/>
                </a:cubicBezTo>
                <a:cubicBezTo>
                  <a:pt x="2075218" y="332428"/>
                  <a:pt x="2098490" y="341737"/>
                  <a:pt x="2101595" y="268813"/>
                </a:cubicBezTo>
                <a:cubicBezTo>
                  <a:pt x="2106248" y="152442"/>
                  <a:pt x="2129523" y="133823"/>
                  <a:pt x="2241239" y="133823"/>
                </a:cubicBezTo>
                <a:cubicBezTo>
                  <a:pt x="2287786" y="133823"/>
                  <a:pt x="2334333" y="133823"/>
                  <a:pt x="2380880" y="133823"/>
                </a:cubicBezTo>
                <a:cubicBezTo>
                  <a:pt x="2450702" y="133823"/>
                  <a:pt x="2486388" y="169509"/>
                  <a:pt x="2486388" y="239331"/>
                </a:cubicBezTo>
                <a:cubicBezTo>
                  <a:pt x="2486388" y="335530"/>
                  <a:pt x="2492595" y="431729"/>
                  <a:pt x="2484837" y="526377"/>
                </a:cubicBezTo>
                <a:cubicBezTo>
                  <a:pt x="2478630" y="603955"/>
                  <a:pt x="2509663" y="648951"/>
                  <a:pt x="2571726" y="690844"/>
                </a:cubicBezTo>
                <a:cubicBezTo>
                  <a:pt x="2720680" y="793250"/>
                  <a:pt x="2866528" y="900310"/>
                  <a:pt x="3013930" y="1005818"/>
                </a:cubicBezTo>
                <a:cubicBezTo>
                  <a:pt x="3058926" y="1038402"/>
                  <a:pt x="3102370" y="1069433"/>
                  <a:pt x="3107024" y="1131497"/>
                </a:cubicBezTo>
                <a:cubicBezTo>
                  <a:pt x="3111680" y="1190458"/>
                  <a:pt x="3093061" y="1240107"/>
                  <a:pt x="3041858" y="1271140"/>
                </a:cubicBezTo>
                <a:cubicBezTo>
                  <a:pt x="2976692" y="1311480"/>
                  <a:pt x="2906870" y="1313031"/>
                  <a:pt x="2843256" y="1271140"/>
                </a:cubicBezTo>
                <a:cubicBezTo>
                  <a:pt x="2753264" y="1212179"/>
                  <a:pt x="2666374" y="1145462"/>
                  <a:pt x="2577934" y="1083398"/>
                </a:cubicBezTo>
                <a:cubicBezTo>
                  <a:pt x="2553108" y="1066331"/>
                  <a:pt x="2528282" y="1029090"/>
                  <a:pt x="2500354" y="1041505"/>
                </a:cubicBezTo>
                <a:cubicBezTo>
                  <a:pt x="2469321" y="1055468"/>
                  <a:pt x="2486388" y="1097361"/>
                  <a:pt x="2486388" y="1126841"/>
                </a:cubicBezTo>
                <a:cubicBezTo>
                  <a:pt x="2484837" y="1316136"/>
                  <a:pt x="2486388" y="1502327"/>
                  <a:pt x="2486388" y="1688518"/>
                </a:cubicBezTo>
                <a:cubicBezTo>
                  <a:pt x="2486388" y="1877811"/>
                  <a:pt x="2486388" y="2065553"/>
                  <a:pt x="2486388" y="2254849"/>
                </a:cubicBezTo>
                <a:cubicBezTo>
                  <a:pt x="2486388" y="2361908"/>
                  <a:pt x="2449151" y="2402251"/>
                  <a:pt x="2343642" y="2403802"/>
                </a:cubicBezTo>
                <a:cubicBezTo>
                  <a:pt x="2199345" y="2405353"/>
                  <a:pt x="2053494" y="2402251"/>
                  <a:pt x="1909197" y="2405353"/>
                </a:cubicBezTo>
                <a:cubicBezTo>
                  <a:pt x="1851790" y="2406904"/>
                  <a:pt x="1831617" y="2385183"/>
                  <a:pt x="1833168" y="2327773"/>
                </a:cubicBezTo>
                <a:cubicBezTo>
                  <a:pt x="1836273" y="2198992"/>
                  <a:pt x="1831617" y="2068658"/>
                  <a:pt x="1834722" y="1939875"/>
                </a:cubicBezTo>
                <a:cubicBezTo>
                  <a:pt x="1836273" y="1871606"/>
                  <a:pt x="1812998" y="1840573"/>
                  <a:pt x="1741625" y="1842124"/>
                </a:cubicBezTo>
                <a:cubicBezTo>
                  <a:pt x="1617498" y="1845229"/>
                  <a:pt x="1493371" y="1845229"/>
                  <a:pt x="1369244" y="1842124"/>
                </a:cubicBezTo>
                <a:cubicBezTo>
                  <a:pt x="1296320" y="1840573"/>
                  <a:pt x="1274596" y="1873158"/>
                  <a:pt x="1276150" y="1939875"/>
                </a:cubicBezTo>
                <a:cubicBezTo>
                  <a:pt x="1279252" y="2068658"/>
                  <a:pt x="1274596" y="2198992"/>
                  <a:pt x="1277701" y="2327773"/>
                </a:cubicBezTo>
                <a:cubicBezTo>
                  <a:pt x="1279252" y="2385183"/>
                  <a:pt x="1257528" y="2405353"/>
                  <a:pt x="1200121" y="2403802"/>
                </a:cubicBezTo>
                <a:cubicBezTo>
                  <a:pt x="1057375" y="2400697"/>
                  <a:pt x="916180" y="2403802"/>
                  <a:pt x="773434" y="2402251"/>
                </a:cubicBezTo>
                <a:cubicBezTo>
                  <a:pt x="661719" y="2400697"/>
                  <a:pt x="624481" y="2363459"/>
                  <a:pt x="624481" y="2251744"/>
                </a:cubicBezTo>
                <a:cubicBezTo>
                  <a:pt x="624481" y="1871606"/>
                  <a:pt x="624481" y="1491467"/>
                  <a:pt x="622930" y="1111327"/>
                </a:cubicBezTo>
                <a:cubicBezTo>
                  <a:pt x="622930" y="1088052"/>
                  <a:pt x="636893" y="1053916"/>
                  <a:pt x="607413" y="1041505"/>
                </a:cubicBezTo>
                <a:cubicBezTo>
                  <a:pt x="585692" y="1032195"/>
                  <a:pt x="567071" y="1058572"/>
                  <a:pt x="548452" y="1072535"/>
                </a:cubicBezTo>
                <a:cubicBezTo>
                  <a:pt x="461565" y="1134599"/>
                  <a:pt x="376227" y="1195111"/>
                  <a:pt x="290888" y="1258726"/>
                </a:cubicBezTo>
                <a:cubicBezTo>
                  <a:pt x="248995" y="1289759"/>
                  <a:pt x="203999" y="1306827"/>
                  <a:pt x="152798" y="1300620"/>
                </a:cubicBezTo>
                <a:cubicBezTo>
                  <a:pt x="82976" y="1292861"/>
                  <a:pt x="27117" y="1263382"/>
                  <a:pt x="6947" y="1192009"/>
                </a:cubicBezTo>
                <a:cubicBezTo>
                  <a:pt x="-13223" y="1125289"/>
                  <a:pt x="11603" y="1069433"/>
                  <a:pt x="67460" y="1029090"/>
                </a:cubicBezTo>
                <a:cubicBezTo>
                  <a:pt x="230376" y="911170"/>
                  <a:pt x="393294" y="793250"/>
                  <a:pt x="557761" y="675330"/>
                </a:cubicBezTo>
                <a:cubicBezTo>
                  <a:pt x="838600" y="472072"/>
                  <a:pt x="1119438" y="270364"/>
                  <a:pt x="1401828" y="68657"/>
                </a:cubicBezTo>
                <a:cubicBezTo>
                  <a:pt x="1466219" y="22886"/>
                  <a:pt x="1510439" y="0"/>
                  <a:pt x="1554853" y="0"/>
                </a:cubicBezTo>
                <a:close/>
              </a:path>
            </a:pathLst>
          </a:custGeom>
          <a:solidFill>
            <a:schemeClr val="accent1"/>
          </a:solidFill>
          <a:ln w="587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003" name="TextBox 2002">
            <a:extLst>
              <a:ext uri="{FF2B5EF4-FFF2-40B4-BE49-F238E27FC236}">
                <a16:creationId xmlns:a16="http://schemas.microsoft.com/office/drawing/2014/main" id="{F7E71EF8-E321-4644-AC88-8ABA546AB97B}"/>
              </a:ext>
            </a:extLst>
          </p:cNvPr>
          <p:cNvSpPr txBox="1"/>
          <p:nvPr/>
        </p:nvSpPr>
        <p:spPr>
          <a:xfrm>
            <a:off x="3355940" y="3873170"/>
            <a:ext cx="1260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solidFill>
                  <a:schemeClr val="bg1"/>
                </a:solidFill>
                <a:cs typeface="Arial" pitchFamily="34" charset="0"/>
              </a:rPr>
              <a:t>80%</a:t>
            </a:r>
            <a:endParaRPr lang="ko-KR" alt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04" name="TextBox 2003">
            <a:extLst>
              <a:ext uri="{FF2B5EF4-FFF2-40B4-BE49-F238E27FC236}">
                <a16:creationId xmlns:a16="http://schemas.microsoft.com/office/drawing/2014/main" id="{39BE9AE5-21E6-4B22-BED9-9F1F8C04ECC0}"/>
              </a:ext>
            </a:extLst>
          </p:cNvPr>
          <p:cNvSpPr txBox="1"/>
          <p:nvPr/>
        </p:nvSpPr>
        <p:spPr>
          <a:xfrm>
            <a:off x="5474858" y="5282258"/>
            <a:ext cx="1260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solidFill>
                  <a:schemeClr val="bg1"/>
                </a:solidFill>
                <a:cs typeface="Arial" pitchFamily="34" charset="0"/>
              </a:rPr>
              <a:t>40%</a:t>
            </a:r>
            <a:endParaRPr lang="ko-KR" alt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05" name="TextBox 2004">
            <a:extLst>
              <a:ext uri="{FF2B5EF4-FFF2-40B4-BE49-F238E27FC236}">
                <a16:creationId xmlns:a16="http://schemas.microsoft.com/office/drawing/2014/main" id="{06E5FD34-4104-4270-AFA4-641E36288F55}"/>
              </a:ext>
            </a:extLst>
          </p:cNvPr>
          <p:cNvSpPr txBox="1"/>
          <p:nvPr/>
        </p:nvSpPr>
        <p:spPr>
          <a:xfrm>
            <a:off x="7575720" y="4577597"/>
            <a:ext cx="12603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solidFill>
                  <a:schemeClr val="bg1"/>
                </a:solidFill>
                <a:cs typeface="Arial" pitchFamily="34" charset="0"/>
              </a:rPr>
              <a:t>60%</a:t>
            </a:r>
            <a:endParaRPr lang="ko-KR" altLang="en-US" sz="28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006" name="Group 16">
            <a:extLst>
              <a:ext uri="{FF2B5EF4-FFF2-40B4-BE49-F238E27FC236}">
                <a16:creationId xmlns:a16="http://schemas.microsoft.com/office/drawing/2014/main" id="{67C45809-804B-45FA-B3F6-4720325DA17B}"/>
              </a:ext>
            </a:extLst>
          </p:cNvPr>
          <p:cNvGrpSpPr/>
          <p:nvPr/>
        </p:nvGrpSpPr>
        <p:grpSpPr>
          <a:xfrm>
            <a:off x="4232366" y="1788222"/>
            <a:ext cx="3745372" cy="1275074"/>
            <a:chOff x="862040" y="4320645"/>
            <a:chExt cx="2381142" cy="1275074"/>
          </a:xfrm>
        </p:grpSpPr>
        <p:grpSp>
          <p:nvGrpSpPr>
            <p:cNvPr id="2007" name="Group 17">
              <a:extLst>
                <a:ext uri="{FF2B5EF4-FFF2-40B4-BE49-F238E27FC236}">
                  <a16:creationId xmlns:a16="http://schemas.microsoft.com/office/drawing/2014/main" id="{39FCDDA4-39EC-4948-BDCD-419640B54E8D}"/>
                </a:ext>
              </a:extLst>
            </p:cNvPr>
            <p:cNvGrpSpPr/>
            <p:nvPr/>
          </p:nvGrpSpPr>
          <p:grpSpPr>
            <a:xfrm>
              <a:off x="862040" y="4320645"/>
              <a:ext cx="2372919" cy="358073"/>
              <a:chOff x="869474" y="4706511"/>
              <a:chExt cx="3183339" cy="358073"/>
            </a:xfrm>
          </p:grpSpPr>
          <p:sp>
            <p:nvSpPr>
              <p:cNvPr id="2009" name="TextBox 2008">
                <a:extLst>
                  <a:ext uri="{FF2B5EF4-FFF2-40B4-BE49-F238E27FC236}">
                    <a16:creationId xmlns:a16="http://schemas.microsoft.com/office/drawing/2014/main" id="{EC6798A4-9845-412F-BEBB-97ADFA7A6EF6}"/>
                  </a:ext>
                </a:extLst>
              </p:cNvPr>
              <p:cNvSpPr txBox="1"/>
              <p:nvPr/>
            </p:nvSpPr>
            <p:spPr>
              <a:xfrm>
                <a:off x="901768" y="4758117"/>
                <a:ext cx="3151045" cy="306467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ko-KR" altLang="en-US" sz="12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  <p:sp>
            <p:nvSpPr>
              <p:cNvPr id="2010" name="TextBox 2009">
                <a:extLst>
                  <a:ext uri="{FF2B5EF4-FFF2-40B4-BE49-F238E27FC236}">
                    <a16:creationId xmlns:a16="http://schemas.microsoft.com/office/drawing/2014/main" id="{8B322C7E-D510-4B4B-BCB9-2A3655275FED}"/>
                  </a:ext>
                </a:extLst>
              </p:cNvPr>
              <p:cNvSpPr txBox="1"/>
              <p:nvPr/>
            </p:nvSpPr>
            <p:spPr>
              <a:xfrm>
                <a:off x="869474" y="4706511"/>
                <a:ext cx="3151045" cy="30646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accent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b="1" dirty="0">
                    <a:solidFill>
                      <a:schemeClr val="accent2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accent2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2008" name="TextBox 2007">
              <a:extLst>
                <a:ext uri="{FF2B5EF4-FFF2-40B4-BE49-F238E27FC236}">
                  <a16:creationId xmlns:a16="http://schemas.microsoft.com/office/drawing/2014/main" id="{C54026C8-7211-4363-AE44-97F84F30B396}"/>
                </a:ext>
              </a:extLst>
            </p:cNvPr>
            <p:cNvSpPr txBox="1"/>
            <p:nvPr/>
          </p:nvSpPr>
          <p:spPr>
            <a:xfrm>
              <a:off x="894334" y="4764722"/>
              <a:ext cx="23488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11" name="Group 11">
            <a:extLst>
              <a:ext uri="{FF2B5EF4-FFF2-40B4-BE49-F238E27FC236}">
                <a16:creationId xmlns:a16="http://schemas.microsoft.com/office/drawing/2014/main" id="{2F4EDE48-2209-467B-8309-19E985B89F5D}"/>
              </a:ext>
            </a:extLst>
          </p:cNvPr>
          <p:cNvGrpSpPr/>
          <p:nvPr/>
        </p:nvGrpSpPr>
        <p:grpSpPr>
          <a:xfrm>
            <a:off x="9339915" y="4119335"/>
            <a:ext cx="2023982" cy="2013737"/>
            <a:chOff x="3937346" y="1720430"/>
            <a:chExt cx="2381142" cy="2013737"/>
          </a:xfrm>
        </p:grpSpPr>
        <p:grpSp>
          <p:nvGrpSpPr>
            <p:cNvPr id="2012" name="Group 12">
              <a:extLst>
                <a:ext uri="{FF2B5EF4-FFF2-40B4-BE49-F238E27FC236}">
                  <a16:creationId xmlns:a16="http://schemas.microsoft.com/office/drawing/2014/main" id="{067C8EAF-0F62-4FFD-AE62-92A6A34F491E}"/>
                </a:ext>
              </a:extLst>
            </p:cNvPr>
            <p:cNvGrpSpPr/>
            <p:nvPr/>
          </p:nvGrpSpPr>
          <p:grpSpPr>
            <a:xfrm>
              <a:off x="3937346" y="1720430"/>
              <a:ext cx="2372919" cy="358073"/>
              <a:chOff x="8082213" y="1735109"/>
              <a:chExt cx="3183338" cy="358073"/>
            </a:xfrm>
          </p:grpSpPr>
          <p:sp>
            <p:nvSpPr>
              <p:cNvPr id="2014" name="TextBox 2013">
                <a:extLst>
                  <a:ext uri="{FF2B5EF4-FFF2-40B4-BE49-F238E27FC236}">
                    <a16:creationId xmlns:a16="http://schemas.microsoft.com/office/drawing/2014/main" id="{24F1803C-C0FE-446D-A432-036BAAF25FD4}"/>
                  </a:ext>
                </a:extLst>
              </p:cNvPr>
              <p:cNvSpPr txBox="1"/>
              <p:nvPr/>
            </p:nvSpPr>
            <p:spPr>
              <a:xfrm>
                <a:off x="8114506" y="1786715"/>
                <a:ext cx="3151045" cy="306467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endParaRPr lang="ko-KR" altLang="en-US" sz="12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  <p:sp>
            <p:nvSpPr>
              <p:cNvPr id="2015" name="TextBox 2014">
                <a:extLst>
                  <a:ext uri="{FF2B5EF4-FFF2-40B4-BE49-F238E27FC236}">
                    <a16:creationId xmlns:a16="http://schemas.microsoft.com/office/drawing/2014/main" id="{838D15DF-3943-4FB4-B7FF-04F9D0A74E1A}"/>
                  </a:ext>
                </a:extLst>
              </p:cNvPr>
              <p:cNvSpPr txBox="1"/>
              <p:nvPr/>
            </p:nvSpPr>
            <p:spPr>
              <a:xfrm>
                <a:off x="8082213" y="1735109"/>
                <a:ext cx="3151045" cy="30646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accent3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accent3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accent3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2013" name="TextBox 2012">
              <a:extLst>
                <a:ext uri="{FF2B5EF4-FFF2-40B4-BE49-F238E27FC236}">
                  <a16:creationId xmlns:a16="http://schemas.microsoft.com/office/drawing/2014/main" id="{47361605-DB05-402C-9C3F-1865BBB030F3}"/>
                </a:ext>
              </a:extLst>
            </p:cNvPr>
            <p:cNvSpPr txBox="1"/>
            <p:nvPr/>
          </p:nvSpPr>
          <p:spPr>
            <a:xfrm>
              <a:off x="3969640" y="2164507"/>
              <a:ext cx="234884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16" name="Group 21">
            <a:extLst>
              <a:ext uri="{FF2B5EF4-FFF2-40B4-BE49-F238E27FC236}">
                <a16:creationId xmlns:a16="http://schemas.microsoft.com/office/drawing/2014/main" id="{E31946A5-230A-4298-BF05-87023B790520}"/>
              </a:ext>
            </a:extLst>
          </p:cNvPr>
          <p:cNvGrpSpPr/>
          <p:nvPr/>
        </p:nvGrpSpPr>
        <p:grpSpPr>
          <a:xfrm>
            <a:off x="828103" y="4119335"/>
            <a:ext cx="2023982" cy="2013737"/>
            <a:chOff x="862040" y="1720432"/>
            <a:chExt cx="2381142" cy="2013737"/>
          </a:xfrm>
        </p:grpSpPr>
        <p:grpSp>
          <p:nvGrpSpPr>
            <p:cNvPr id="2017" name="Group 22">
              <a:extLst>
                <a:ext uri="{FF2B5EF4-FFF2-40B4-BE49-F238E27FC236}">
                  <a16:creationId xmlns:a16="http://schemas.microsoft.com/office/drawing/2014/main" id="{AB7CB21B-C07A-4821-95BE-70FD9BD0025E}"/>
                </a:ext>
              </a:extLst>
            </p:cNvPr>
            <p:cNvGrpSpPr/>
            <p:nvPr/>
          </p:nvGrpSpPr>
          <p:grpSpPr>
            <a:xfrm>
              <a:off x="862040" y="1720432"/>
              <a:ext cx="2372919" cy="358073"/>
              <a:chOff x="869475" y="1735111"/>
              <a:chExt cx="3183338" cy="358073"/>
            </a:xfrm>
          </p:grpSpPr>
          <p:sp>
            <p:nvSpPr>
              <p:cNvPr id="2019" name="TextBox 2018">
                <a:extLst>
                  <a:ext uri="{FF2B5EF4-FFF2-40B4-BE49-F238E27FC236}">
                    <a16:creationId xmlns:a16="http://schemas.microsoft.com/office/drawing/2014/main" id="{F8BA891E-FC59-4F92-B80D-4024DA9FE1BC}"/>
                  </a:ext>
                </a:extLst>
              </p:cNvPr>
              <p:cNvSpPr txBox="1"/>
              <p:nvPr/>
            </p:nvSpPr>
            <p:spPr>
              <a:xfrm>
                <a:off x="901768" y="1786717"/>
                <a:ext cx="3151045" cy="306467"/>
              </a:xfrm>
              <a:prstGeom prst="round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r"/>
                <a:endParaRPr lang="ko-KR" altLang="en-US" sz="12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  <p:sp>
            <p:nvSpPr>
              <p:cNvPr id="2020" name="TextBox 2019">
                <a:extLst>
                  <a:ext uri="{FF2B5EF4-FFF2-40B4-BE49-F238E27FC236}">
                    <a16:creationId xmlns:a16="http://schemas.microsoft.com/office/drawing/2014/main" id="{D2C52586-431A-453C-AF97-46DE6494EC53}"/>
                  </a:ext>
                </a:extLst>
              </p:cNvPr>
              <p:cNvSpPr txBox="1"/>
              <p:nvPr/>
            </p:nvSpPr>
            <p:spPr>
              <a:xfrm>
                <a:off x="869475" y="1735111"/>
                <a:ext cx="3151045" cy="306467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b="1" dirty="0">
                    <a:solidFill>
                      <a:schemeClr val="accent1"/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accent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2018" name="TextBox 2017">
              <a:extLst>
                <a:ext uri="{FF2B5EF4-FFF2-40B4-BE49-F238E27FC236}">
                  <a16:creationId xmlns:a16="http://schemas.microsoft.com/office/drawing/2014/main" id="{DABD8EED-ACEF-46A8-A825-A431E2CC8222}"/>
                </a:ext>
              </a:extLst>
            </p:cNvPr>
            <p:cNvSpPr txBox="1"/>
            <p:nvPr/>
          </p:nvSpPr>
          <p:spPr>
            <a:xfrm>
              <a:off x="894334" y="2164509"/>
              <a:ext cx="234884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6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7A398"/>
      </a:accent1>
      <a:accent2>
        <a:srgbClr val="0680C3"/>
      </a:accent2>
      <a:accent3>
        <a:srgbClr val="FBA200"/>
      </a:accent3>
      <a:accent4>
        <a:srgbClr val="E62601"/>
      </a:accent4>
      <a:accent5>
        <a:srgbClr val="2C2F45"/>
      </a:accent5>
      <a:accent6>
        <a:srgbClr val="7F7F7F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11323</TotalTime>
  <Words>134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80</cp:revision>
  <dcterms:created xsi:type="dcterms:W3CDTF">2018-02-18T19:39:47Z</dcterms:created>
  <dcterms:modified xsi:type="dcterms:W3CDTF">2022-10-25T07:24:54Z</dcterms:modified>
</cp:coreProperties>
</file>