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23" name="Graphic 10">
            <a:extLst>
              <a:ext uri="{FF2B5EF4-FFF2-40B4-BE49-F238E27FC236}">
                <a16:creationId xmlns:a16="http://schemas.microsoft.com/office/drawing/2014/main" id="{BE2CD1AA-600A-4640-99B8-B35814416277}"/>
              </a:ext>
            </a:extLst>
          </p:cNvPr>
          <p:cNvSpPr/>
          <p:nvPr/>
        </p:nvSpPr>
        <p:spPr>
          <a:xfrm>
            <a:off x="4794221" y="1883308"/>
            <a:ext cx="2322560" cy="4368728"/>
          </a:xfrm>
          <a:custGeom>
            <a:avLst/>
            <a:gdLst>
              <a:gd name="connsiteX0" fmla="*/ 3610947 w 3645937"/>
              <a:gd name="connsiteY0" fmla="*/ 2347028 h 6858000"/>
              <a:gd name="connsiteX1" fmla="*/ 3452794 w 3645937"/>
              <a:gd name="connsiteY1" fmla="*/ 2028621 h 6858000"/>
              <a:gd name="connsiteX2" fmla="*/ 3401008 w 3645937"/>
              <a:gd name="connsiteY2" fmla="*/ 1922252 h 6858000"/>
              <a:gd name="connsiteX3" fmla="*/ 3253352 w 3645937"/>
              <a:gd name="connsiteY3" fmla="*/ 1723510 h 6858000"/>
              <a:gd name="connsiteX4" fmla="*/ 3182672 w 3645937"/>
              <a:gd name="connsiteY4" fmla="*/ 1470884 h 6858000"/>
              <a:gd name="connsiteX5" fmla="*/ 3088900 w 3645937"/>
              <a:gd name="connsiteY5" fmla="*/ 1316229 h 6858000"/>
              <a:gd name="connsiteX6" fmla="*/ 2874762 w 3645937"/>
              <a:gd name="connsiteY6" fmla="*/ 1071300 h 6858000"/>
              <a:gd name="connsiteX7" fmla="*/ 2652927 w 3645937"/>
              <a:gd name="connsiteY7" fmla="*/ 940438 h 6858000"/>
              <a:gd name="connsiteX8" fmla="*/ 2389104 w 3645937"/>
              <a:gd name="connsiteY8" fmla="*/ 921544 h 6858000"/>
              <a:gd name="connsiteX9" fmla="*/ 2314225 w 3645937"/>
              <a:gd name="connsiteY9" fmla="*/ 914546 h 6858000"/>
              <a:gd name="connsiteX10" fmla="*/ 2368110 w 3645937"/>
              <a:gd name="connsiteY10" fmla="*/ 639526 h 6858000"/>
              <a:gd name="connsiteX11" fmla="*/ 2424093 w 3645937"/>
              <a:gd name="connsiteY11" fmla="*/ 557650 h 6858000"/>
              <a:gd name="connsiteX12" fmla="*/ 2381406 w 3645937"/>
              <a:gd name="connsiteY12" fmla="*/ 412792 h 6858000"/>
              <a:gd name="connsiteX13" fmla="*/ 2382805 w 3645937"/>
              <a:gd name="connsiteY13" fmla="*/ 277032 h 6858000"/>
              <a:gd name="connsiteX14" fmla="*/ 2135777 w 3645937"/>
              <a:gd name="connsiteY14" fmla="*/ 23006 h 6858000"/>
              <a:gd name="connsiteX15" fmla="*/ 2079794 w 3645937"/>
              <a:gd name="connsiteY15" fmla="*/ 7610 h 6858000"/>
              <a:gd name="connsiteX16" fmla="*/ 2002116 w 3645937"/>
              <a:gd name="connsiteY16" fmla="*/ 2012 h 6858000"/>
              <a:gd name="connsiteX17" fmla="*/ 1823668 w 3645937"/>
              <a:gd name="connsiteY17" fmla="*/ 87387 h 6858000"/>
              <a:gd name="connsiteX18" fmla="*/ 1759987 w 3645937"/>
              <a:gd name="connsiteY18" fmla="*/ 184659 h 6858000"/>
              <a:gd name="connsiteX19" fmla="*/ 1725697 w 3645937"/>
              <a:gd name="connsiteY19" fmla="*/ 374303 h 6858000"/>
              <a:gd name="connsiteX20" fmla="*/ 1692806 w 3645937"/>
              <a:gd name="connsiteY20" fmla="*/ 410693 h 6858000"/>
              <a:gd name="connsiteX21" fmla="*/ 1682310 w 3645937"/>
              <a:gd name="connsiteY21" fmla="*/ 422589 h 6858000"/>
              <a:gd name="connsiteX22" fmla="*/ 1684409 w 3645937"/>
              <a:gd name="connsiteY22" fmla="*/ 594739 h 6858000"/>
              <a:gd name="connsiteX23" fmla="*/ 1766285 w 3645937"/>
              <a:gd name="connsiteY23" fmla="*/ 640226 h 6858000"/>
              <a:gd name="connsiteX24" fmla="*/ 1790778 w 3645937"/>
              <a:gd name="connsiteY24" fmla="*/ 716503 h 6858000"/>
              <a:gd name="connsiteX25" fmla="*/ 1835565 w 3645937"/>
              <a:gd name="connsiteY25" fmla="*/ 787183 h 6858000"/>
              <a:gd name="connsiteX26" fmla="*/ 1755788 w 3645937"/>
              <a:gd name="connsiteY26" fmla="*/ 920844 h 6858000"/>
              <a:gd name="connsiteX27" fmla="*/ 1624926 w 3645937"/>
              <a:gd name="connsiteY27" fmla="*/ 941838 h 6858000"/>
              <a:gd name="connsiteX28" fmla="*/ 1543050 w 3645937"/>
              <a:gd name="connsiteY28" fmla="*/ 968430 h 6858000"/>
              <a:gd name="connsiteX29" fmla="*/ 1433182 w 3645937"/>
              <a:gd name="connsiteY29" fmla="*/ 1017416 h 6858000"/>
              <a:gd name="connsiteX30" fmla="*/ 1279227 w 3645937"/>
              <a:gd name="connsiteY30" fmla="*/ 1085996 h 6858000"/>
              <a:gd name="connsiteX31" fmla="*/ 1186854 w 3645937"/>
              <a:gd name="connsiteY31" fmla="*/ 1584950 h 6858000"/>
              <a:gd name="connsiteX32" fmla="*/ 1172158 w 3645937"/>
              <a:gd name="connsiteY32" fmla="*/ 1781593 h 6858000"/>
              <a:gd name="connsiteX33" fmla="*/ 1149765 w 3645937"/>
              <a:gd name="connsiteY33" fmla="*/ 1915254 h 6858000"/>
              <a:gd name="connsiteX34" fmla="*/ 1109177 w 3645937"/>
              <a:gd name="connsiteY34" fmla="*/ 2070609 h 6858000"/>
              <a:gd name="connsiteX35" fmla="*/ 1030800 w 3645937"/>
              <a:gd name="connsiteY35" fmla="*/ 2103499 h 6858000"/>
              <a:gd name="connsiteX36" fmla="*/ 986712 w 3645937"/>
              <a:gd name="connsiteY36" fmla="*/ 2011826 h 6858000"/>
              <a:gd name="connsiteX37" fmla="*/ 952422 w 3645937"/>
              <a:gd name="connsiteY37" fmla="*/ 1957942 h 6858000"/>
              <a:gd name="connsiteX38" fmla="*/ 895039 w 3645937"/>
              <a:gd name="connsiteY38" fmla="*/ 1966339 h 6858000"/>
              <a:gd name="connsiteX39" fmla="*/ 856550 w 3645937"/>
              <a:gd name="connsiteY39" fmla="*/ 1978236 h 6858000"/>
              <a:gd name="connsiteX40" fmla="*/ 683701 w 3645937"/>
              <a:gd name="connsiteY40" fmla="*/ 1936948 h 6858000"/>
              <a:gd name="connsiteX41" fmla="*/ 624218 w 3645937"/>
              <a:gd name="connsiteY41" fmla="*/ 1910355 h 6858000"/>
              <a:gd name="connsiteX42" fmla="*/ 573833 w 3645937"/>
              <a:gd name="connsiteY42" fmla="*/ 1866968 h 6858000"/>
              <a:gd name="connsiteX43" fmla="*/ 499654 w 3645937"/>
              <a:gd name="connsiteY43" fmla="*/ 1927850 h 6858000"/>
              <a:gd name="connsiteX44" fmla="*/ 484959 w 3645937"/>
              <a:gd name="connsiteY44" fmla="*/ 1953043 h 6858000"/>
              <a:gd name="connsiteX45" fmla="*/ 443671 w 3645937"/>
              <a:gd name="connsiteY45" fmla="*/ 1972637 h 6858000"/>
              <a:gd name="connsiteX46" fmla="*/ 397484 w 3645937"/>
              <a:gd name="connsiteY46" fmla="*/ 1954443 h 6858000"/>
              <a:gd name="connsiteX47" fmla="*/ 310709 w 3645937"/>
              <a:gd name="connsiteY47" fmla="*/ 2002728 h 6858000"/>
              <a:gd name="connsiteX48" fmla="*/ 298813 w 3645937"/>
              <a:gd name="connsiteY48" fmla="*/ 2069909 h 6858000"/>
              <a:gd name="connsiteX49" fmla="*/ 289716 w 3645937"/>
              <a:gd name="connsiteY49" fmla="*/ 2109098 h 6858000"/>
              <a:gd name="connsiteX50" fmla="*/ 210639 w 3645937"/>
              <a:gd name="connsiteY50" fmla="*/ 2169280 h 6858000"/>
              <a:gd name="connsiteX51" fmla="*/ 188245 w 3645937"/>
              <a:gd name="connsiteY51" fmla="*/ 2267951 h 6858000"/>
              <a:gd name="connsiteX52" fmla="*/ 188945 w 3645937"/>
              <a:gd name="connsiteY52" fmla="*/ 2316937 h 6858000"/>
              <a:gd name="connsiteX53" fmla="*/ 178448 w 3645937"/>
              <a:gd name="connsiteY53" fmla="*/ 2454097 h 6858000"/>
              <a:gd name="connsiteX54" fmla="*/ 540942 w 3645937"/>
              <a:gd name="connsiteY54" fmla="*/ 2916662 h 6858000"/>
              <a:gd name="connsiteX55" fmla="*/ 804765 w 3645937"/>
              <a:gd name="connsiteY55" fmla="*/ 2901966 h 6858000"/>
              <a:gd name="connsiteX56" fmla="*/ 1097980 w 3645937"/>
              <a:gd name="connsiteY56" fmla="*/ 2658437 h 6858000"/>
              <a:gd name="connsiteX57" fmla="*/ 1139268 w 3645937"/>
              <a:gd name="connsiteY57" fmla="*/ 2578660 h 6858000"/>
              <a:gd name="connsiteX58" fmla="*/ 1200150 w 3645937"/>
              <a:gd name="connsiteY58" fmla="*/ 2548569 h 6858000"/>
              <a:gd name="connsiteX59" fmla="*/ 1253335 w 3645937"/>
              <a:gd name="connsiteY59" fmla="*/ 2544371 h 6858000"/>
              <a:gd name="connsiteX60" fmla="*/ 1419186 w 3645937"/>
              <a:gd name="connsiteY60" fmla="*/ 2475791 h 6858000"/>
              <a:gd name="connsiteX61" fmla="*/ 1474470 w 3645937"/>
              <a:gd name="connsiteY61" fmla="*/ 2382718 h 6858000"/>
              <a:gd name="connsiteX62" fmla="*/ 1522056 w 3645937"/>
              <a:gd name="connsiteY62" fmla="*/ 2246257 h 6858000"/>
              <a:gd name="connsiteX63" fmla="*/ 1496164 w 3645937"/>
              <a:gd name="connsiteY63" fmla="*/ 2399513 h 6858000"/>
              <a:gd name="connsiteX64" fmla="*/ 1509460 w 3645937"/>
              <a:gd name="connsiteY64" fmla="*/ 2489087 h 6858000"/>
              <a:gd name="connsiteX65" fmla="*/ 1521356 w 3645937"/>
              <a:gd name="connsiteY65" fmla="*/ 2515679 h 6858000"/>
              <a:gd name="connsiteX66" fmla="*/ 1510860 w 3645937"/>
              <a:gd name="connsiteY66" fmla="*/ 2556267 h 6858000"/>
              <a:gd name="connsiteX67" fmla="*/ 1461874 w 3645937"/>
              <a:gd name="connsiteY67" fmla="*/ 2592656 h 6858000"/>
              <a:gd name="connsiteX68" fmla="*/ 1413588 w 3645937"/>
              <a:gd name="connsiteY68" fmla="*/ 2769705 h 6858000"/>
              <a:gd name="connsiteX69" fmla="*/ 1375799 w 3645937"/>
              <a:gd name="connsiteY69" fmla="*/ 2894268 h 6858000"/>
              <a:gd name="connsiteX70" fmla="*/ 1305819 w 3645937"/>
              <a:gd name="connsiteY70" fmla="*/ 3090211 h 6858000"/>
              <a:gd name="connsiteX71" fmla="*/ 1290424 w 3645937"/>
              <a:gd name="connsiteY71" fmla="*/ 3128700 h 6858000"/>
              <a:gd name="connsiteX72" fmla="*/ 1139268 w 3645937"/>
              <a:gd name="connsiteY72" fmla="*/ 3420515 h 6858000"/>
              <a:gd name="connsiteX73" fmla="*/ 1090982 w 3645937"/>
              <a:gd name="connsiteY73" fmla="*/ 3546478 h 6858000"/>
              <a:gd name="connsiteX74" fmla="*/ 1052493 w 3645937"/>
              <a:gd name="connsiteY74" fmla="*/ 3611559 h 6858000"/>
              <a:gd name="connsiteX75" fmla="*/ 1021702 w 3645937"/>
              <a:gd name="connsiteY75" fmla="*/ 3616458 h 6858000"/>
              <a:gd name="connsiteX76" fmla="*/ 976215 w 3645937"/>
              <a:gd name="connsiteY76" fmla="*/ 3631154 h 6858000"/>
              <a:gd name="connsiteX77" fmla="*/ 975516 w 3645937"/>
              <a:gd name="connsiteY77" fmla="*/ 3738222 h 6858000"/>
              <a:gd name="connsiteX78" fmla="*/ 1011205 w 3645937"/>
              <a:gd name="connsiteY78" fmla="*/ 3790707 h 6858000"/>
              <a:gd name="connsiteX79" fmla="*/ 1008406 w 3645937"/>
              <a:gd name="connsiteY79" fmla="*/ 3913171 h 6858000"/>
              <a:gd name="connsiteX80" fmla="*/ 977615 w 3645937"/>
              <a:gd name="connsiteY80" fmla="*/ 4101417 h 6858000"/>
              <a:gd name="connsiteX81" fmla="*/ 941925 w 3645937"/>
              <a:gd name="connsiteY81" fmla="*/ 4252573 h 6858000"/>
              <a:gd name="connsiteX82" fmla="*/ 899938 w 3645937"/>
              <a:gd name="connsiteY82" fmla="*/ 4349844 h 6858000"/>
              <a:gd name="connsiteX83" fmla="*/ 764877 w 3645937"/>
              <a:gd name="connsiteY83" fmla="*/ 4548586 h 6858000"/>
              <a:gd name="connsiteX84" fmla="*/ 599025 w 3645937"/>
              <a:gd name="connsiteY84" fmla="*/ 4882389 h 6858000"/>
              <a:gd name="connsiteX85" fmla="*/ 403083 w 3645937"/>
              <a:gd name="connsiteY85" fmla="*/ 5647266 h 6858000"/>
              <a:gd name="connsiteX86" fmla="*/ 363894 w 3645937"/>
              <a:gd name="connsiteY86" fmla="*/ 5753635 h 6858000"/>
              <a:gd name="connsiteX87" fmla="*/ 353397 w 3645937"/>
              <a:gd name="connsiteY87" fmla="*/ 5799821 h 6858000"/>
              <a:gd name="connsiteX88" fmla="*/ 291115 w 3645937"/>
              <a:gd name="connsiteY88" fmla="*/ 6062945 h 6858000"/>
              <a:gd name="connsiteX89" fmla="*/ 270821 w 3645937"/>
              <a:gd name="connsiteY89" fmla="*/ 6105632 h 6858000"/>
              <a:gd name="connsiteX90" fmla="*/ 233032 w 3645937"/>
              <a:gd name="connsiteY90" fmla="*/ 6127326 h 6858000"/>
              <a:gd name="connsiteX91" fmla="*/ 204340 w 3645937"/>
              <a:gd name="connsiteY91" fmla="*/ 6148320 h 6858000"/>
              <a:gd name="connsiteX92" fmla="*/ 105669 w 3645937"/>
              <a:gd name="connsiteY92" fmla="*/ 6452731 h 6858000"/>
              <a:gd name="connsiteX93" fmla="*/ 90274 w 3645937"/>
              <a:gd name="connsiteY93" fmla="*/ 6517112 h 6858000"/>
              <a:gd name="connsiteX94" fmla="*/ 81176 w 3645937"/>
              <a:gd name="connsiteY94" fmla="*/ 6541605 h 6858000"/>
              <a:gd name="connsiteX95" fmla="*/ 4199 w 3645937"/>
              <a:gd name="connsiteY95" fmla="*/ 6708856 h 6858000"/>
              <a:gd name="connsiteX96" fmla="*/ 0 w 3645937"/>
              <a:gd name="connsiteY96" fmla="*/ 6718653 h 6858000"/>
              <a:gd name="connsiteX97" fmla="*/ 0 w 3645937"/>
              <a:gd name="connsiteY97" fmla="*/ 6771838 h 6858000"/>
              <a:gd name="connsiteX98" fmla="*/ 92373 w 3645937"/>
              <a:gd name="connsiteY98" fmla="*/ 6839718 h 6858000"/>
              <a:gd name="connsiteX99" fmla="*/ 329604 w 3645937"/>
              <a:gd name="connsiteY99" fmla="*/ 6860012 h 6858000"/>
              <a:gd name="connsiteX100" fmla="*/ 443671 w 3645937"/>
              <a:gd name="connsiteY100" fmla="*/ 6861412 h 6858000"/>
              <a:gd name="connsiteX101" fmla="*/ 484259 w 3645937"/>
              <a:gd name="connsiteY101" fmla="*/ 6825022 h 6858000"/>
              <a:gd name="connsiteX102" fmla="*/ 481460 w 3645937"/>
              <a:gd name="connsiteY102" fmla="*/ 6724951 h 6858000"/>
              <a:gd name="connsiteX103" fmla="*/ 500354 w 3645937"/>
              <a:gd name="connsiteY103" fmla="*/ 6617183 h 6858000"/>
              <a:gd name="connsiteX104" fmla="*/ 547940 w 3645937"/>
              <a:gd name="connsiteY104" fmla="*/ 6494019 h 6858000"/>
              <a:gd name="connsiteX105" fmla="*/ 554938 w 3645937"/>
              <a:gd name="connsiteY105" fmla="*/ 6460429 h 6858000"/>
              <a:gd name="connsiteX106" fmla="*/ 597626 w 3645937"/>
              <a:gd name="connsiteY106" fmla="*/ 6326768 h 6858000"/>
              <a:gd name="connsiteX107" fmla="*/ 592727 w 3645937"/>
              <a:gd name="connsiteY107" fmla="*/ 6272183 h 6858000"/>
              <a:gd name="connsiteX108" fmla="*/ 582930 w 3645937"/>
              <a:gd name="connsiteY108" fmla="*/ 6233695 h 6858000"/>
              <a:gd name="connsiteX109" fmla="*/ 566835 w 3645937"/>
              <a:gd name="connsiteY109" fmla="*/ 6172113 h 6858000"/>
              <a:gd name="connsiteX110" fmla="*/ 573133 w 3645937"/>
              <a:gd name="connsiteY110" fmla="*/ 6130125 h 6858000"/>
              <a:gd name="connsiteX111" fmla="*/ 643812 w 3645937"/>
              <a:gd name="connsiteY111" fmla="*/ 6025155 h 6858000"/>
              <a:gd name="connsiteX112" fmla="*/ 652210 w 3645937"/>
              <a:gd name="connsiteY112" fmla="*/ 5974770 h 6858000"/>
              <a:gd name="connsiteX113" fmla="*/ 643113 w 3645937"/>
              <a:gd name="connsiteY113" fmla="*/ 5973371 h 6858000"/>
              <a:gd name="connsiteX114" fmla="*/ 637514 w 3645937"/>
              <a:gd name="connsiteY114" fmla="*/ 5983868 h 6858000"/>
              <a:gd name="connsiteX115" fmla="*/ 619319 w 3645937"/>
              <a:gd name="connsiteY115" fmla="*/ 5998563 h 6858000"/>
              <a:gd name="connsiteX116" fmla="*/ 609522 w 3645937"/>
              <a:gd name="connsiteY116" fmla="*/ 5974770 h 6858000"/>
              <a:gd name="connsiteX117" fmla="*/ 610922 w 3645937"/>
              <a:gd name="connsiteY117" fmla="*/ 5969872 h 6858000"/>
              <a:gd name="connsiteX118" fmla="*/ 713092 w 3645937"/>
              <a:gd name="connsiteY118" fmla="*/ 5706748 h 6858000"/>
              <a:gd name="connsiteX119" fmla="*/ 896439 w 3645937"/>
              <a:gd name="connsiteY119" fmla="*/ 5360349 h 6858000"/>
              <a:gd name="connsiteX120" fmla="*/ 929329 w 3645937"/>
              <a:gd name="connsiteY120" fmla="*/ 5305765 h 6858000"/>
              <a:gd name="connsiteX121" fmla="*/ 1147665 w 3645937"/>
              <a:gd name="connsiteY121" fmla="*/ 4812409 h 6858000"/>
              <a:gd name="connsiteX122" fmla="*/ 1181955 w 3645937"/>
              <a:gd name="connsiteY122" fmla="*/ 4721436 h 6858000"/>
              <a:gd name="connsiteX123" fmla="*/ 1376499 w 3645937"/>
              <a:gd name="connsiteY123" fmla="*/ 4446416 h 6858000"/>
              <a:gd name="connsiteX124" fmla="*/ 1489866 w 3645937"/>
              <a:gd name="connsiteY124" fmla="*/ 4277765 h 6858000"/>
              <a:gd name="connsiteX125" fmla="*/ 1580139 w 3645937"/>
              <a:gd name="connsiteY125" fmla="*/ 4140605 h 6858000"/>
              <a:gd name="connsiteX126" fmla="*/ 1645220 w 3645937"/>
              <a:gd name="connsiteY126" fmla="*/ 4121011 h 6858000"/>
              <a:gd name="connsiteX127" fmla="*/ 1777482 w 3645937"/>
              <a:gd name="connsiteY127" fmla="*/ 4134307 h 6858000"/>
              <a:gd name="connsiteX128" fmla="*/ 1694206 w 3645937"/>
              <a:gd name="connsiteY128" fmla="*/ 4293861 h 6858000"/>
              <a:gd name="connsiteX129" fmla="*/ 1662715 w 3645937"/>
              <a:gd name="connsiteY129" fmla="*/ 4344946 h 6858000"/>
              <a:gd name="connsiteX130" fmla="*/ 1539551 w 3645937"/>
              <a:gd name="connsiteY130" fmla="*/ 4691345 h 6858000"/>
              <a:gd name="connsiteX131" fmla="*/ 1508060 w 3645937"/>
              <a:gd name="connsiteY131" fmla="*/ 4916679 h 6858000"/>
              <a:gd name="connsiteX132" fmla="*/ 1577340 w 3645937"/>
              <a:gd name="connsiteY132" fmla="*/ 5032845 h 6858000"/>
              <a:gd name="connsiteX133" fmla="*/ 1804074 w 3645937"/>
              <a:gd name="connsiteY133" fmla="*/ 5100725 h 6858000"/>
              <a:gd name="connsiteX134" fmla="*/ 1825068 w 3645937"/>
              <a:gd name="connsiteY134" fmla="*/ 5167206 h 6858000"/>
              <a:gd name="connsiteX135" fmla="*/ 1783780 w 3645937"/>
              <a:gd name="connsiteY135" fmla="*/ 5347053 h 6858000"/>
              <a:gd name="connsiteX136" fmla="*/ 1756488 w 3645937"/>
              <a:gd name="connsiteY136" fmla="*/ 5501009 h 6858000"/>
              <a:gd name="connsiteX137" fmla="*/ 1750190 w 3645937"/>
              <a:gd name="connsiteY137" fmla="*/ 5592682 h 6858000"/>
              <a:gd name="connsiteX138" fmla="*/ 1948932 w 3645937"/>
              <a:gd name="connsiteY138" fmla="*/ 5693452 h 6858000"/>
              <a:gd name="connsiteX139" fmla="*/ 2082593 w 3645937"/>
              <a:gd name="connsiteY139" fmla="*/ 5561191 h 6858000"/>
              <a:gd name="connsiteX140" fmla="*/ 2214155 w 3645937"/>
              <a:gd name="connsiteY140" fmla="*/ 5351252 h 6858000"/>
              <a:gd name="connsiteX141" fmla="*/ 2256142 w 3645937"/>
              <a:gd name="connsiteY141" fmla="*/ 5265877 h 6858000"/>
              <a:gd name="connsiteX142" fmla="*/ 2329621 w 3645937"/>
              <a:gd name="connsiteY142" fmla="*/ 5114721 h 6858000"/>
              <a:gd name="connsiteX143" fmla="*/ 2298130 w 3645937"/>
              <a:gd name="connsiteY143" fmla="*/ 4923677 h 6858000"/>
              <a:gd name="connsiteX144" fmla="*/ 2347116 w 3645937"/>
              <a:gd name="connsiteY144" fmla="*/ 4731233 h 6858000"/>
              <a:gd name="connsiteX145" fmla="*/ 2322623 w 3645937"/>
              <a:gd name="connsiteY145" fmla="*/ 4589174 h 6858000"/>
              <a:gd name="connsiteX146" fmla="*/ 2273637 w 3645937"/>
              <a:gd name="connsiteY146" fmla="*/ 4566781 h 6858000"/>
              <a:gd name="connsiteX147" fmla="*/ 2279236 w 3645937"/>
              <a:gd name="connsiteY147" fmla="*/ 4443617 h 6858000"/>
              <a:gd name="connsiteX148" fmla="*/ 2507369 w 3645937"/>
              <a:gd name="connsiteY148" fmla="*/ 4200787 h 6858000"/>
              <a:gd name="connsiteX149" fmla="*/ 2634032 w 3645937"/>
              <a:gd name="connsiteY149" fmla="*/ 4114013 h 6858000"/>
              <a:gd name="connsiteX150" fmla="*/ 2689316 w 3645937"/>
              <a:gd name="connsiteY150" fmla="*/ 3984551 h 6858000"/>
              <a:gd name="connsiteX151" fmla="*/ 2728505 w 3645937"/>
              <a:gd name="connsiteY151" fmla="*/ 3879581 h 6858000"/>
              <a:gd name="connsiteX152" fmla="*/ 2745300 w 3645937"/>
              <a:gd name="connsiteY152" fmla="*/ 3841092 h 6858000"/>
              <a:gd name="connsiteX153" fmla="*/ 2822977 w 3645937"/>
              <a:gd name="connsiteY153" fmla="*/ 3676640 h 6858000"/>
              <a:gd name="connsiteX154" fmla="*/ 2890857 w 3645937"/>
              <a:gd name="connsiteY154" fmla="*/ 3517087 h 6858000"/>
              <a:gd name="connsiteX155" fmla="*/ 2981131 w 3645937"/>
              <a:gd name="connsiteY155" fmla="*/ 2958650 h 6858000"/>
              <a:gd name="connsiteX156" fmla="*/ 3004224 w 3645937"/>
              <a:gd name="connsiteY156" fmla="*/ 2931358 h 6858000"/>
              <a:gd name="connsiteX157" fmla="*/ 3244954 w 3645937"/>
              <a:gd name="connsiteY157" fmla="*/ 2831287 h 6858000"/>
              <a:gd name="connsiteX158" fmla="*/ 3340126 w 3645937"/>
              <a:gd name="connsiteY158" fmla="*/ 2773904 h 6858000"/>
              <a:gd name="connsiteX159" fmla="*/ 3579456 w 3645937"/>
              <a:gd name="connsiteY159" fmla="*/ 2668934 h 6858000"/>
              <a:gd name="connsiteX160" fmla="*/ 3645937 w 3645937"/>
              <a:gd name="connsiteY160" fmla="*/ 2582859 h 6858000"/>
              <a:gd name="connsiteX161" fmla="*/ 3610947 w 3645937"/>
              <a:gd name="connsiteY161" fmla="*/ 2347028 h 6858000"/>
              <a:gd name="connsiteX162" fmla="*/ 3198068 w 3645937"/>
              <a:gd name="connsiteY162" fmla="*/ 2444300 h 6858000"/>
              <a:gd name="connsiteX163" fmla="*/ 3000725 w 3645937"/>
              <a:gd name="connsiteY163" fmla="*/ 2541571 h 6858000"/>
              <a:gd name="connsiteX164" fmla="*/ 2976932 w 3645937"/>
              <a:gd name="connsiteY164" fmla="*/ 2090203 h 6858000"/>
              <a:gd name="connsiteX165" fmla="*/ 2999326 w 3645937"/>
              <a:gd name="connsiteY165" fmla="*/ 2104899 h 6858000"/>
              <a:gd name="connsiteX166" fmla="*/ 3148382 w 3645937"/>
              <a:gd name="connsiteY166" fmla="*/ 2273550 h 6858000"/>
              <a:gd name="connsiteX167" fmla="*/ 3226759 w 3645937"/>
              <a:gd name="connsiteY167" fmla="*/ 2375020 h 6858000"/>
              <a:gd name="connsiteX168" fmla="*/ 3198068 w 3645937"/>
              <a:gd name="connsiteY168" fmla="*/ 24443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3645937" h="6858000">
                <a:moveTo>
                  <a:pt x="3610947" y="2347028"/>
                </a:moveTo>
                <a:cubicBezTo>
                  <a:pt x="3573158" y="2232261"/>
                  <a:pt x="3491282" y="2143388"/>
                  <a:pt x="3452794" y="2028621"/>
                </a:cubicBezTo>
                <a:cubicBezTo>
                  <a:pt x="3440197" y="1991532"/>
                  <a:pt x="3421303" y="1955142"/>
                  <a:pt x="3401008" y="1922252"/>
                </a:cubicBezTo>
                <a:cubicBezTo>
                  <a:pt x="3353422" y="1845974"/>
                  <a:pt x="3303737" y="1798388"/>
                  <a:pt x="3253352" y="1723510"/>
                </a:cubicBezTo>
                <a:cubicBezTo>
                  <a:pt x="3200867" y="1644433"/>
                  <a:pt x="3211364" y="1561857"/>
                  <a:pt x="3182672" y="1470884"/>
                </a:cubicBezTo>
                <a:cubicBezTo>
                  <a:pt x="3164477" y="1411401"/>
                  <a:pt x="3133687" y="1360316"/>
                  <a:pt x="3088900" y="1316229"/>
                </a:cubicBezTo>
                <a:cubicBezTo>
                  <a:pt x="3000025" y="1228054"/>
                  <a:pt x="2962936" y="1160174"/>
                  <a:pt x="2874762" y="1071300"/>
                </a:cubicBezTo>
                <a:cubicBezTo>
                  <a:pt x="2801983" y="997821"/>
                  <a:pt x="2750198" y="967730"/>
                  <a:pt x="2652927" y="940438"/>
                </a:cubicBezTo>
                <a:cubicBezTo>
                  <a:pt x="2607440" y="927842"/>
                  <a:pt x="2435990" y="931341"/>
                  <a:pt x="2389104" y="921544"/>
                </a:cubicBezTo>
                <a:cubicBezTo>
                  <a:pt x="2383505" y="920144"/>
                  <a:pt x="2317025" y="919444"/>
                  <a:pt x="2314225" y="914546"/>
                </a:cubicBezTo>
                <a:cubicBezTo>
                  <a:pt x="2234449" y="745195"/>
                  <a:pt x="2342217" y="788582"/>
                  <a:pt x="2368110" y="639526"/>
                </a:cubicBezTo>
                <a:cubicBezTo>
                  <a:pt x="2419195" y="646524"/>
                  <a:pt x="2424793" y="598938"/>
                  <a:pt x="2424093" y="557650"/>
                </a:cubicBezTo>
                <a:cubicBezTo>
                  <a:pt x="2423394" y="500267"/>
                  <a:pt x="2457684" y="398796"/>
                  <a:pt x="2381406" y="412792"/>
                </a:cubicBezTo>
                <a:cubicBezTo>
                  <a:pt x="2385605" y="357508"/>
                  <a:pt x="2395402" y="342113"/>
                  <a:pt x="2382805" y="277032"/>
                </a:cubicBezTo>
                <a:cubicBezTo>
                  <a:pt x="2355513" y="134973"/>
                  <a:pt x="2265940" y="65693"/>
                  <a:pt x="2135777" y="23006"/>
                </a:cubicBezTo>
                <a:cubicBezTo>
                  <a:pt x="2129479" y="20906"/>
                  <a:pt x="2086792" y="9710"/>
                  <a:pt x="2079794" y="7610"/>
                </a:cubicBezTo>
                <a:cubicBezTo>
                  <a:pt x="2057400" y="2012"/>
                  <a:pt x="2028009" y="-2887"/>
                  <a:pt x="2002116" y="2012"/>
                </a:cubicBezTo>
                <a:cubicBezTo>
                  <a:pt x="1953830" y="11809"/>
                  <a:pt x="1866356" y="57296"/>
                  <a:pt x="1823668" y="87387"/>
                </a:cubicBezTo>
                <a:cubicBezTo>
                  <a:pt x="1788679" y="111880"/>
                  <a:pt x="1776082" y="145470"/>
                  <a:pt x="1759987" y="184659"/>
                </a:cubicBezTo>
                <a:cubicBezTo>
                  <a:pt x="1735494" y="245541"/>
                  <a:pt x="1727097" y="309222"/>
                  <a:pt x="1725697" y="374303"/>
                </a:cubicBezTo>
                <a:cubicBezTo>
                  <a:pt x="1724997" y="400896"/>
                  <a:pt x="1731295" y="402995"/>
                  <a:pt x="1692806" y="410693"/>
                </a:cubicBezTo>
                <a:cubicBezTo>
                  <a:pt x="1688608" y="411392"/>
                  <a:pt x="1684409" y="417691"/>
                  <a:pt x="1682310" y="422589"/>
                </a:cubicBezTo>
                <a:cubicBezTo>
                  <a:pt x="1657117" y="477173"/>
                  <a:pt x="1669013" y="533857"/>
                  <a:pt x="1684409" y="594739"/>
                </a:cubicBezTo>
                <a:cubicBezTo>
                  <a:pt x="1696305" y="641625"/>
                  <a:pt x="1720798" y="654222"/>
                  <a:pt x="1766285" y="640226"/>
                </a:cubicBezTo>
                <a:cubicBezTo>
                  <a:pt x="1782380" y="635327"/>
                  <a:pt x="1787979" y="703207"/>
                  <a:pt x="1790778" y="716503"/>
                </a:cubicBezTo>
                <a:cubicBezTo>
                  <a:pt x="1800575" y="764789"/>
                  <a:pt x="1820869" y="775986"/>
                  <a:pt x="1835565" y="787183"/>
                </a:cubicBezTo>
                <a:cubicBezTo>
                  <a:pt x="1869855" y="814475"/>
                  <a:pt x="1863557" y="988024"/>
                  <a:pt x="1755788" y="920844"/>
                </a:cubicBezTo>
                <a:cubicBezTo>
                  <a:pt x="1712401" y="893552"/>
                  <a:pt x="1664815" y="911747"/>
                  <a:pt x="1624926" y="941838"/>
                </a:cubicBezTo>
                <a:cubicBezTo>
                  <a:pt x="1594135" y="965631"/>
                  <a:pt x="1573141" y="943237"/>
                  <a:pt x="1543050" y="968430"/>
                </a:cubicBezTo>
                <a:cubicBezTo>
                  <a:pt x="1510860" y="995722"/>
                  <a:pt x="1474470" y="1011817"/>
                  <a:pt x="1433182" y="1017416"/>
                </a:cubicBezTo>
                <a:cubicBezTo>
                  <a:pt x="1383497" y="1023714"/>
                  <a:pt x="1312817" y="1049606"/>
                  <a:pt x="1279227" y="1085996"/>
                </a:cubicBezTo>
                <a:cubicBezTo>
                  <a:pt x="1151164" y="1227355"/>
                  <a:pt x="1146266" y="1403703"/>
                  <a:pt x="1186854" y="1584950"/>
                </a:cubicBezTo>
                <a:cubicBezTo>
                  <a:pt x="1200850" y="1647932"/>
                  <a:pt x="1208548" y="1727709"/>
                  <a:pt x="1172158" y="1781593"/>
                </a:cubicBezTo>
                <a:cubicBezTo>
                  <a:pt x="1145566" y="1820782"/>
                  <a:pt x="1150465" y="1866968"/>
                  <a:pt x="1149765" y="1915254"/>
                </a:cubicBezTo>
                <a:cubicBezTo>
                  <a:pt x="1149065" y="1969138"/>
                  <a:pt x="1136469" y="2022323"/>
                  <a:pt x="1109177" y="2070609"/>
                </a:cubicBezTo>
                <a:cubicBezTo>
                  <a:pt x="1090982" y="2103499"/>
                  <a:pt x="1050394" y="2113996"/>
                  <a:pt x="1030800" y="2103499"/>
                </a:cubicBezTo>
                <a:cubicBezTo>
                  <a:pt x="1004907" y="2089503"/>
                  <a:pt x="973416" y="2039818"/>
                  <a:pt x="986712" y="2011826"/>
                </a:cubicBezTo>
                <a:cubicBezTo>
                  <a:pt x="1003507" y="1976836"/>
                  <a:pt x="991611" y="1957242"/>
                  <a:pt x="952422" y="1957942"/>
                </a:cubicBezTo>
                <a:cubicBezTo>
                  <a:pt x="933528" y="1958641"/>
                  <a:pt x="913934" y="1964940"/>
                  <a:pt x="895039" y="1966339"/>
                </a:cubicBezTo>
                <a:cubicBezTo>
                  <a:pt x="875445" y="1967739"/>
                  <a:pt x="874045" y="1985234"/>
                  <a:pt x="856550" y="1978236"/>
                </a:cubicBezTo>
                <a:cubicBezTo>
                  <a:pt x="798467" y="1953743"/>
                  <a:pt x="745983" y="1941146"/>
                  <a:pt x="683701" y="1936948"/>
                </a:cubicBezTo>
                <a:cubicBezTo>
                  <a:pt x="655009" y="1934848"/>
                  <a:pt x="636814" y="1936248"/>
                  <a:pt x="624218" y="1910355"/>
                </a:cubicBezTo>
                <a:cubicBezTo>
                  <a:pt x="613721" y="1889361"/>
                  <a:pt x="604624" y="1864169"/>
                  <a:pt x="573833" y="1866968"/>
                </a:cubicBezTo>
                <a:cubicBezTo>
                  <a:pt x="543042" y="1869767"/>
                  <a:pt x="507352" y="1899858"/>
                  <a:pt x="499654" y="1927850"/>
                </a:cubicBezTo>
                <a:cubicBezTo>
                  <a:pt x="496155" y="1940447"/>
                  <a:pt x="488458" y="1939747"/>
                  <a:pt x="484959" y="1953043"/>
                </a:cubicBezTo>
                <a:cubicBezTo>
                  <a:pt x="478660" y="1976836"/>
                  <a:pt x="465364" y="1983834"/>
                  <a:pt x="443671" y="1972637"/>
                </a:cubicBezTo>
                <a:cubicBezTo>
                  <a:pt x="424776" y="1962840"/>
                  <a:pt x="418478" y="1968438"/>
                  <a:pt x="397484" y="1954443"/>
                </a:cubicBezTo>
                <a:cubicBezTo>
                  <a:pt x="360395" y="1959341"/>
                  <a:pt x="335202" y="1978935"/>
                  <a:pt x="310709" y="2002728"/>
                </a:cubicBezTo>
                <a:cubicBezTo>
                  <a:pt x="291815" y="2021623"/>
                  <a:pt x="284117" y="2044716"/>
                  <a:pt x="298813" y="2069909"/>
                </a:cubicBezTo>
                <a:cubicBezTo>
                  <a:pt x="307910" y="2086004"/>
                  <a:pt x="303711" y="2099300"/>
                  <a:pt x="289716" y="2109098"/>
                </a:cubicBezTo>
                <a:cubicBezTo>
                  <a:pt x="263823" y="2127292"/>
                  <a:pt x="236531" y="2151085"/>
                  <a:pt x="210639" y="2169280"/>
                </a:cubicBezTo>
                <a:cubicBezTo>
                  <a:pt x="172850" y="2195872"/>
                  <a:pt x="167251" y="2225963"/>
                  <a:pt x="188245" y="2267951"/>
                </a:cubicBezTo>
                <a:cubicBezTo>
                  <a:pt x="194543" y="2281247"/>
                  <a:pt x="189645" y="2300842"/>
                  <a:pt x="188945" y="2316937"/>
                </a:cubicBezTo>
                <a:cubicBezTo>
                  <a:pt x="185446" y="2362424"/>
                  <a:pt x="177748" y="2408610"/>
                  <a:pt x="178448" y="2454097"/>
                </a:cubicBezTo>
                <a:cubicBezTo>
                  <a:pt x="181947" y="2644441"/>
                  <a:pt x="329604" y="2877473"/>
                  <a:pt x="540942" y="2916662"/>
                </a:cubicBezTo>
                <a:cubicBezTo>
                  <a:pt x="624218" y="2932057"/>
                  <a:pt x="720790" y="2924360"/>
                  <a:pt x="804765" y="2901966"/>
                </a:cubicBezTo>
                <a:cubicBezTo>
                  <a:pt x="939826" y="2866277"/>
                  <a:pt x="1031499" y="2776703"/>
                  <a:pt x="1097980" y="2658437"/>
                </a:cubicBezTo>
                <a:cubicBezTo>
                  <a:pt x="1112676" y="2632545"/>
                  <a:pt x="1125972" y="2605253"/>
                  <a:pt x="1139268" y="2578660"/>
                </a:cubicBezTo>
                <a:cubicBezTo>
                  <a:pt x="1151864" y="2553468"/>
                  <a:pt x="1172158" y="2542971"/>
                  <a:pt x="1200150" y="2548569"/>
                </a:cubicBezTo>
                <a:cubicBezTo>
                  <a:pt x="1206448" y="2549969"/>
                  <a:pt x="1247736" y="2542271"/>
                  <a:pt x="1253335" y="2544371"/>
                </a:cubicBezTo>
                <a:cubicBezTo>
                  <a:pt x="1326813" y="2564665"/>
                  <a:pt x="1378598" y="2533874"/>
                  <a:pt x="1419186" y="2475791"/>
                </a:cubicBezTo>
                <a:cubicBezTo>
                  <a:pt x="1442280" y="2442200"/>
                  <a:pt x="1451377" y="2415608"/>
                  <a:pt x="1474470" y="2382718"/>
                </a:cubicBezTo>
                <a:cubicBezTo>
                  <a:pt x="1480069" y="2374320"/>
                  <a:pt x="1510860" y="2260953"/>
                  <a:pt x="1522056" y="2246257"/>
                </a:cubicBezTo>
                <a:cubicBezTo>
                  <a:pt x="1530454" y="2265852"/>
                  <a:pt x="1490565" y="2385517"/>
                  <a:pt x="1496164" y="2399513"/>
                </a:cubicBezTo>
                <a:cubicBezTo>
                  <a:pt x="1507361" y="2426805"/>
                  <a:pt x="1497563" y="2461795"/>
                  <a:pt x="1509460" y="2489087"/>
                </a:cubicBezTo>
                <a:cubicBezTo>
                  <a:pt x="1512959" y="2498184"/>
                  <a:pt x="1517857" y="2506582"/>
                  <a:pt x="1521356" y="2515679"/>
                </a:cubicBezTo>
                <a:cubicBezTo>
                  <a:pt x="1533253" y="2540872"/>
                  <a:pt x="1534653" y="2540172"/>
                  <a:pt x="1510860" y="2556267"/>
                </a:cubicBezTo>
                <a:cubicBezTo>
                  <a:pt x="1494064" y="2567464"/>
                  <a:pt x="1478669" y="2580760"/>
                  <a:pt x="1461874" y="2592656"/>
                </a:cubicBezTo>
                <a:cubicBezTo>
                  <a:pt x="1405190" y="2632545"/>
                  <a:pt x="1415687" y="2699725"/>
                  <a:pt x="1413588" y="2769705"/>
                </a:cubicBezTo>
                <a:cubicBezTo>
                  <a:pt x="1412188" y="2814492"/>
                  <a:pt x="1400292" y="2854380"/>
                  <a:pt x="1375799" y="2894268"/>
                </a:cubicBezTo>
                <a:cubicBezTo>
                  <a:pt x="1339410" y="2953751"/>
                  <a:pt x="1314917" y="3019532"/>
                  <a:pt x="1305819" y="3090211"/>
                </a:cubicBezTo>
                <a:cubicBezTo>
                  <a:pt x="1303720" y="3103507"/>
                  <a:pt x="1298821" y="3118203"/>
                  <a:pt x="1290424" y="3128700"/>
                </a:cubicBezTo>
                <a:cubicBezTo>
                  <a:pt x="1230941" y="3205678"/>
                  <a:pt x="1170759" y="3330241"/>
                  <a:pt x="1139268" y="3420515"/>
                </a:cubicBezTo>
                <a:cubicBezTo>
                  <a:pt x="1124572" y="3463203"/>
                  <a:pt x="1107777" y="3505190"/>
                  <a:pt x="1090982" y="3546478"/>
                </a:cubicBezTo>
                <a:cubicBezTo>
                  <a:pt x="1078386" y="3577969"/>
                  <a:pt x="1074187" y="3586367"/>
                  <a:pt x="1052493" y="3611559"/>
                </a:cubicBezTo>
                <a:cubicBezTo>
                  <a:pt x="1042696" y="3622756"/>
                  <a:pt x="1034299" y="3624855"/>
                  <a:pt x="1021702" y="3616458"/>
                </a:cubicBezTo>
                <a:cubicBezTo>
                  <a:pt x="997909" y="3600363"/>
                  <a:pt x="983213" y="3603162"/>
                  <a:pt x="976215" y="3631154"/>
                </a:cubicBezTo>
                <a:cubicBezTo>
                  <a:pt x="970617" y="3654247"/>
                  <a:pt x="968518" y="3716529"/>
                  <a:pt x="975516" y="3738222"/>
                </a:cubicBezTo>
                <a:cubicBezTo>
                  <a:pt x="990911" y="3785109"/>
                  <a:pt x="989512" y="3746620"/>
                  <a:pt x="1011205" y="3790707"/>
                </a:cubicBezTo>
                <a:cubicBezTo>
                  <a:pt x="1035698" y="3839693"/>
                  <a:pt x="1025201" y="3844591"/>
                  <a:pt x="1008406" y="3913171"/>
                </a:cubicBezTo>
                <a:cubicBezTo>
                  <a:pt x="990211" y="3986650"/>
                  <a:pt x="984613" y="4025838"/>
                  <a:pt x="977615" y="4101417"/>
                </a:cubicBezTo>
                <a:cubicBezTo>
                  <a:pt x="972716" y="4152502"/>
                  <a:pt x="957321" y="4202887"/>
                  <a:pt x="941925" y="4252573"/>
                </a:cubicBezTo>
                <a:cubicBezTo>
                  <a:pt x="931428" y="4286163"/>
                  <a:pt x="913234" y="4316954"/>
                  <a:pt x="899938" y="4349844"/>
                </a:cubicBezTo>
                <a:cubicBezTo>
                  <a:pt x="869846" y="4424722"/>
                  <a:pt x="820861" y="4489803"/>
                  <a:pt x="764877" y="4548586"/>
                </a:cubicBezTo>
                <a:cubicBezTo>
                  <a:pt x="676003" y="4641659"/>
                  <a:pt x="630516" y="4759225"/>
                  <a:pt x="599025" y="4882389"/>
                </a:cubicBezTo>
                <a:cubicBezTo>
                  <a:pt x="533245" y="5137115"/>
                  <a:pt x="469563" y="5392540"/>
                  <a:pt x="403083" y="5647266"/>
                </a:cubicBezTo>
                <a:cubicBezTo>
                  <a:pt x="393985" y="5683655"/>
                  <a:pt x="376490" y="5717945"/>
                  <a:pt x="363894" y="5753635"/>
                </a:cubicBezTo>
                <a:cubicBezTo>
                  <a:pt x="358995" y="5768330"/>
                  <a:pt x="357596" y="5784426"/>
                  <a:pt x="353397" y="5799821"/>
                </a:cubicBezTo>
                <a:cubicBezTo>
                  <a:pt x="333103" y="5887296"/>
                  <a:pt x="312109" y="5975470"/>
                  <a:pt x="291115" y="6062945"/>
                </a:cubicBezTo>
                <a:cubicBezTo>
                  <a:pt x="287616" y="6078340"/>
                  <a:pt x="280618" y="6094435"/>
                  <a:pt x="270821" y="6105632"/>
                </a:cubicBezTo>
                <a:cubicBezTo>
                  <a:pt x="261724" y="6116129"/>
                  <a:pt x="246328" y="6125226"/>
                  <a:pt x="233032" y="6127326"/>
                </a:cubicBezTo>
                <a:cubicBezTo>
                  <a:pt x="217637" y="6129425"/>
                  <a:pt x="209239" y="6133624"/>
                  <a:pt x="204340" y="6148320"/>
                </a:cubicBezTo>
                <a:cubicBezTo>
                  <a:pt x="171450" y="6249790"/>
                  <a:pt x="137860" y="6351261"/>
                  <a:pt x="105669" y="6452731"/>
                </a:cubicBezTo>
                <a:cubicBezTo>
                  <a:pt x="98671" y="6473725"/>
                  <a:pt x="95872" y="6495418"/>
                  <a:pt x="90274" y="6517112"/>
                </a:cubicBezTo>
                <a:cubicBezTo>
                  <a:pt x="88174" y="6525510"/>
                  <a:pt x="86075" y="6535307"/>
                  <a:pt x="81176" y="6541605"/>
                </a:cubicBezTo>
                <a:cubicBezTo>
                  <a:pt x="39189" y="6589891"/>
                  <a:pt x="20294" y="6648674"/>
                  <a:pt x="4199" y="6708856"/>
                </a:cubicBezTo>
                <a:cubicBezTo>
                  <a:pt x="3499" y="6712355"/>
                  <a:pt x="1400" y="6715155"/>
                  <a:pt x="0" y="6718653"/>
                </a:cubicBezTo>
                <a:cubicBezTo>
                  <a:pt x="0" y="6736148"/>
                  <a:pt x="0" y="6754343"/>
                  <a:pt x="0" y="6771838"/>
                </a:cubicBezTo>
                <a:cubicBezTo>
                  <a:pt x="15396" y="6815925"/>
                  <a:pt x="50385" y="6835519"/>
                  <a:pt x="92373" y="6839718"/>
                </a:cubicBezTo>
                <a:cubicBezTo>
                  <a:pt x="171450" y="6848815"/>
                  <a:pt x="250527" y="6854414"/>
                  <a:pt x="329604" y="6860012"/>
                </a:cubicBezTo>
                <a:cubicBezTo>
                  <a:pt x="367393" y="6862811"/>
                  <a:pt x="405882" y="6860712"/>
                  <a:pt x="443671" y="6861412"/>
                </a:cubicBezTo>
                <a:cubicBezTo>
                  <a:pt x="468863" y="6861412"/>
                  <a:pt x="484959" y="6853014"/>
                  <a:pt x="484259" y="6825022"/>
                </a:cubicBezTo>
                <a:cubicBezTo>
                  <a:pt x="483559" y="6791432"/>
                  <a:pt x="485658" y="6757842"/>
                  <a:pt x="481460" y="6724951"/>
                </a:cubicBezTo>
                <a:cubicBezTo>
                  <a:pt x="476561" y="6686463"/>
                  <a:pt x="484959" y="6652173"/>
                  <a:pt x="500354" y="6617183"/>
                </a:cubicBezTo>
                <a:cubicBezTo>
                  <a:pt x="517849" y="6576595"/>
                  <a:pt x="533245" y="6535307"/>
                  <a:pt x="547940" y="6494019"/>
                </a:cubicBezTo>
                <a:cubicBezTo>
                  <a:pt x="552139" y="6483522"/>
                  <a:pt x="554938" y="6471625"/>
                  <a:pt x="554938" y="6460429"/>
                </a:cubicBezTo>
                <a:cubicBezTo>
                  <a:pt x="554238" y="6410743"/>
                  <a:pt x="569634" y="6366656"/>
                  <a:pt x="597626" y="6326768"/>
                </a:cubicBezTo>
                <a:cubicBezTo>
                  <a:pt x="610222" y="6308573"/>
                  <a:pt x="610922" y="6290378"/>
                  <a:pt x="592727" y="6272183"/>
                </a:cubicBezTo>
                <a:cubicBezTo>
                  <a:pt x="584330" y="6263786"/>
                  <a:pt x="582230" y="6246291"/>
                  <a:pt x="582930" y="6233695"/>
                </a:cubicBezTo>
                <a:cubicBezTo>
                  <a:pt x="584330" y="6210601"/>
                  <a:pt x="585029" y="6190308"/>
                  <a:pt x="566835" y="6172113"/>
                </a:cubicBezTo>
                <a:cubicBezTo>
                  <a:pt x="551439" y="6156717"/>
                  <a:pt x="564036" y="6143421"/>
                  <a:pt x="573133" y="6130125"/>
                </a:cubicBezTo>
                <a:cubicBezTo>
                  <a:pt x="597626" y="6095835"/>
                  <a:pt x="622818" y="6061545"/>
                  <a:pt x="643812" y="6025155"/>
                </a:cubicBezTo>
                <a:cubicBezTo>
                  <a:pt x="652210" y="6011160"/>
                  <a:pt x="649411" y="5991565"/>
                  <a:pt x="652210" y="5974770"/>
                </a:cubicBezTo>
                <a:cubicBezTo>
                  <a:pt x="649411" y="5974070"/>
                  <a:pt x="645912" y="5973371"/>
                  <a:pt x="643113" y="5973371"/>
                </a:cubicBezTo>
                <a:cubicBezTo>
                  <a:pt x="641713" y="5976870"/>
                  <a:pt x="640313" y="5981068"/>
                  <a:pt x="637514" y="5983868"/>
                </a:cubicBezTo>
                <a:cubicBezTo>
                  <a:pt x="631916" y="5989466"/>
                  <a:pt x="624918" y="5993665"/>
                  <a:pt x="619319" y="5998563"/>
                </a:cubicBezTo>
                <a:cubicBezTo>
                  <a:pt x="615821" y="5990866"/>
                  <a:pt x="612322" y="5982468"/>
                  <a:pt x="609522" y="5974770"/>
                </a:cubicBezTo>
                <a:cubicBezTo>
                  <a:pt x="608823" y="5973371"/>
                  <a:pt x="610222" y="5971271"/>
                  <a:pt x="610922" y="5969872"/>
                </a:cubicBezTo>
                <a:cubicBezTo>
                  <a:pt x="644512" y="5881697"/>
                  <a:pt x="672504" y="5791424"/>
                  <a:pt x="713092" y="5706748"/>
                </a:cubicBezTo>
                <a:cubicBezTo>
                  <a:pt x="769076" y="5589183"/>
                  <a:pt x="834857" y="5475116"/>
                  <a:pt x="896439" y="5360349"/>
                </a:cubicBezTo>
                <a:cubicBezTo>
                  <a:pt x="906236" y="5341455"/>
                  <a:pt x="916733" y="5322561"/>
                  <a:pt x="929329" y="5305765"/>
                </a:cubicBezTo>
                <a:cubicBezTo>
                  <a:pt x="1035698" y="5158109"/>
                  <a:pt x="1110576" y="4987358"/>
                  <a:pt x="1147665" y="4812409"/>
                </a:cubicBezTo>
                <a:cubicBezTo>
                  <a:pt x="1153964" y="4780918"/>
                  <a:pt x="1165860" y="4749428"/>
                  <a:pt x="1181955" y="4721436"/>
                </a:cubicBezTo>
                <a:cubicBezTo>
                  <a:pt x="1233740" y="4629063"/>
                  <a:pt x="1324014" y="4538789"/>
                  <a:pt x="1376499" y="4446416"/>
                </a:cubicBezTo>
                <a:cubicBezTo>
                  <a:pt x="1410089" y="4387633"/>
                  <a:pt x="1444379" y="4329550"/>
                  <a:pt x="1489866" y="4277765"/>
                </a:cubicBezTo>
                <a:cubicBezTo>
                  <a:pt x="1525555" y="4237177"/>
                  <a:pt x="1552148" y="4187491"/>
                  <a:pt x="1580139" y="4140605"/>
                </a:cubicBezTo>
                <a:cubicBezTo>
                  <a:pt x="1601133" y="4106315"/>
                  <a:pt x="1610930" y="4101417"/>
                  <a:pt x="1645220" y="4121011"/>
                </a:cubicBezTo>
                <a:cubicBezTo>
                  <a:pt x="1647320" y="4122411"/>
                  <a:pt x="1778881" y="4132207"/>
                  <a:pt x="1777482" y="4134307"/>
                </a:cubicBezTo>
                <a:cubicBezTo>
                  <a:pt x="1735494" y="4223181"/>
                  <a:pt x="1712401" y="4244175"/>
                  <a:pt x="1694206" y="4293861"/>
                </a:cubicBezTo>
                <a:cubicBezTo>
                  <a:pt x="1692107" y="4300859"/>
                  <a:pt x="1665514" y="4338647"/>
                  <a:pt x="1662715" y="4344946"/>
                </a:cubicBezTo>
                <a:cubicBezTo>
                  <a:pt x="1610930" y="4456213"/>
                  <a:pt x="1570342" y="4587075"/>
                  <a:pt x="1539551" y="4691345"/>
                </a:cubicBezTo>
                <a:cubicBezTo>
                  <a:pt x="1505961" y="4804712"/>
                  <a:pt x="1501762" y="4798413"/>
                  <a:pt x="1508060" y="4916679"/>
                </a:cubicBezTo>
                <a:cubicBezTo>
                  <a:pt x="1510860" y="4969164"/>
                  <a:pt x="1530454" y="5007652"/>
                  <a:pt x="1577340" y="5032845"/>
                </a:cubicBezTo>
                <a:cubicBezTo>
                  <a:pt x="1637523" y="5065035"/>
                  <a:pt x="1731995" y="5104924"/>
                  <a:pt x="1804074" y="5100725"/>
                </a:cubicBezTo>
                <a:cubicBezTo>
                  <a:pt x="1832766" y="5099326"/>
                  <a:pt x="1833465" y="5139214"/>
                  <a:pt x="1825068" y="5167206"/>
                </a:cubicBezTo>
                <a:cubicBezTo>
                  <a:pt x="1806873" y="5227388"/>
                  <a:pt x="1799175" y="5286171"/>
                  <a:pt x="1783780" y="5347053"/>
                </a:cubicBezTo>
                <a:cubicBezTo>
                  <a:pt x="1771184" y="5397438"/>
                  <a:pt x="1762086" y="5449224"/>
                  <a:pt x="1756488" y="5501009"/>
                </a:cubicBezTo>
                <a:cubicBezTo>
                  <a:pt x="1753689" y="5531100"/>
                  <a:pt x="1742492" y="5563290"/>
                  <a:pt x="1750190" y="5592682"/>
                </a:cubicBezTo>
                <a:cubicBezTo>
                  <a:pt x="1773983" y="5685055"/>
                  <a:pt x="1860058" y="5727742"/>
                  <a:pt x="1948932" y="5693452"/>
                </a:cubicBezTo>
                <a:cubicBezTo>
                  <a:pt x="2016812" y="5667560"/>
                  <a:pt x="2035007" y="5613676"/>
                  <a:pt x="2082593" y="5561191"/>
                </a:cubicBezTo>
                <a:cubicBezTo>
                  <a:pt x="2138577" y="5498909"/>
                  <a:pt x="2182664" y="5428929"/>
                  <a:pt x="2214155" y="5351252"/>
                </a:cubicBezTo>
                <a:cubicBezTo>
                  <a:pt x="2226051" y="5321861"/>
                  <a:pt x="2238648" y="5291769"/>
                  <a:pt x="2256142" y="5265877"/>
                </a:cubicBezTo>
                <a:cubicBezTo>
                  <a:pt x="2287633" y="5218291"/>
                  <a:pt x="2347116" y="5167905"/>
                  <a:pt x="2329621" y="5114721"/>
                </a:cubicBezTo>
                <a:cubicBezTo>
                  <a:pt x="2307927" y="5047541"/>
                  <a:pt x="2279236" y="4990158"/>
                  <a:pt x="2298130" y="4923677"/>
                </a:cubicBezTo>
                <a:cubicBezTo>
                  <a:pt x="2316325" y="4859995"/>
                  <a:pt x="2331020" y="4795614"/>
                  <a:pt x="2347116" y="4731233"/>
                </a:cubicBezTo>
                <a:cubicBezTo>
                  <a:pt x="2359712" y="4680848"/>
                  <a:pt x="2352014" y="4633262"/>
                  <a:pt x="2322623" y="4589174"/>
                </a:cubicBezTo>
                <a:cubicBezTo>
                  <a:pt x="2317724" y="4582176"/>
                  <a:pt x="2277836" y="4574479"/>
                  <a:pt x="2273637" y="4566781"/>
                </a:cubicBezTo>
                <a:cubicBezTo>
                  <a:pt x="2239347" y="4512897"/>
                  <a:pt x="2236548" y="4492602"/>
                  <a:pt x="2279236" y="4443617"/>
                </a:cubicBezTo>
                <a:cubicBezTo>
                  <a:pt x="2350615" y="4360341"/>
                  <a:pt x="2433891" y="4281264"/>
                  <a:pt x="2507369" y="4200787"/>
                </a:cubicBezTo>
                <a:cubicBezTo>
                  <a:pt x="2533261" y="4172096"/>
                  <a:pt x="2607440" y="4142005"/>
                  <a:pt x="2634032" y="4114013"/>
                </a:cubicBezTo>
                <a:cubicBezTo>
                  <a:pt x="2669022" y="4077623"/>
                  <a:pt x="2684417" y="4033536"/>
                  <a:pt x="2689316" y="3984551"/>
                </a:cubicBezTo>
                <a:cubicBezTo>
                  <a:pt x="2693515" y="3946062"/>
                  <a:pt x="2703312" y="3910372"/>
                  <a:pt x="2728505" y="3879581"/>
                </a:cubicBezTo>
                <a:cubicBezTo>
                  <a:pt x="2736902" y="3869084"/>
                  <a:pt x="2741101" y="3854388"/>
                  <a:pt x="2745300" y="3841092"/>
                </a:cubicBezTo>
                <a:cubicBezTo>
                  <a:pt x="2763494" y="3783009"/>
                  <a:pt x="2785188" y="3726326"/>
                  <a:pt x="2822977" y="3676640"/>
                </a:cubicBezTo>
                <a:cubicBezTo>
                  <a:pt x="2859366" y="3629754"/>
                  <a:pt x="2877561" y="3574470"/>
                  <a:pt x="2890857" y="3517087"/>
                </a:cubicBezTo>
                <a:cubicBezTo>
                  <a:pt x="2930746" y="3342138"/>
                  <a:pt x="2962936" y="3137798"/>
                  <a:pt x="2981131" y="2958650"/>
                </a:cubicBezTo>
                <a:cubicBezTo>
                  <a:pt x="2982531" y="2942554"/>
                  <a:pt x="2989529" y="2935556"/>
                  <a:pt x="3004224" y="2931358"/>
                </a:cubicBezTo>
                <a:cubicBezTo>
                  <a:pt x="3084701" y="2908264"/>
                  <a:pt x="3165177" y="2856480"/>
                  <a:pt x="3244954" y="2831287"/>
                </a:cubicBezTo>
                <a:cubicBezTo>
                  <a:pt x="3261749" y="2825689"/>
                  <a:pt x="3326130" y="2785800"/>
                  <a:pt x="3340126" y="2773904"/>
                </a:cubicBezTo>
                <a:cubicBezTo>
                  <a:pt x="3411505" y="2713721"/>
                  <a:pt x="3490582" y="2696926"/>
                  <a:pt x="3579456" y="2668934"/>
                </a:cubicBezTo>
                <a:cubicBezTo>
                  <a:pt x="3618645" y="2656338"/>
                  <a:pt x="3643138" y="2624147"/>
                  <a:pt x="3645937" y="2582859"/>
                </a:cubicBezTo>
                <a:cubicBezTo>
                  <a:pt x="3653635" y="2498184"/>
                  <a:pt x="3636140" y="2422606"/>
                  <a:pt x="3610947" y="2347028"/>
                </a:cubicBezTo>
                <a:close/>
                <a:moveTo>
                  <a:pt x="3198068" y="2444300"/>
                </a:moveTo>
                <a:cubicBezTo>
                  <a:pt x="3149082" y="2462495"/>
                  <a:pt x="3056709" y="2521277"/>
                  <a:pt x="3000725" y="2541571"/>
                </a:cubicBezTo>
                <a:cubicBezTo>
                  <a:pt x="2990928" y="2212667"/>
                  <a:pt x="2950340" y="2329533"/>
                  <a:pt x="2976932" y="2090203"/>
                </a:cubicBezTo>
                <a:cubicBezTo>
                  <a:pt x="2988129" y="2097901"/>
                  <a:pt x="2994427" y="2100700"/>
                  <a:pt x="2999326" y="2104899"/>
                </a:cubicBezTo>
                <a:cubicBezTo>
                  <a:pt x="3028017" y="2130791"/>
                  <a:pt x="3118991" y="2248357"/>
                  <a:pt x="3148382" y="2273550"/>
                </a:cubicBezTo>
                <a:cubicBezTo>
                  <a:pt x="3181972" y="2302241"/>
                  <a:pt x="3210664" y="2333732"/>
                  <a:pt x="3226759" y="2375020"/>
                </a:cubicBezTo>
                <a:cubicBezTo>
                  <a:pt x="3242855" y="2414208"/>
                  <a:pt x="3236556" y="2430304"/>
                  <a:pt x="3198068" y="2444300"/>
                </a:cubicBezTo>
                <a:close/>
              </a:path>
            </a:pathLst>
          </a:custGeom>
          <a:solidFill>
            <a:schemeClr val="accent4"/>
          </a:solidFill>
          <a:ln w="69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24" name="Group 2">
            <a:extLst>
              <a:ext uri="{FF2B5EF4-FFF2-40B4-BE49-F238E27FC236}">
                <a16:creationId xmlns:a16="http://schemas.microsoft.com/office/drawing/2014/main" id="{098C7981-6432-4881-A3D6-FDD95BD6779C}"/>
              </a:ext>
            </a:extLst>
          </p:cNvPr>
          <p:cNvGrpSpPr/>
          <p:nvPr/>
        </p:nvGrpSpPr>
        <p:grpSpPr>
          <a:xfrm>
            <a:off x="7174957" y="1961810"/>
            <a:ext cx="3727505" cy="781515"/>
            <a:chOff x="7174957" y="1529262"/>
            <a:chExt cx="3727505" cy="781515"/>
          </a:xfrm>
        </p:grpSpPr>
        <p:grpSp>
          <p:nvGrpSpPr>
            <p:cNvPr id="1325" name="Group 3">
              <a:extLst>
                <a:ext uri="{FF2B5EF4-FFF2-40B4-BE49-F238E27FC236}">
                  <a16:creationId xmlns:a16="http://schemas.microsoft.com/office/drawing/2014/main" id="{872D22B9-9603-4B70-A4F4-172CC2C743BF}"/>
                </a:ext>
              </a:extLst>
            </p:cNvPr>
            <p:cNvGrpSpPr/>
            <p:nvPr/>
          </p:nvGrpSpPr>
          <p:grpSpPr>
            <a:xfrm>
              <a:off x="7174957" y="1529262"/>
              <a:ext cx="3727505" cy="781515"/>
              <a:chOff x="7174957" y="1529262"/>
              <a:chExt cx="4298661" cy="781515"/>
            </a:xfrm>
          </p:grpSpPr>
          <p:sp>
            <p:nvSpPr>
              <p:cNvPr id="1328" name="Rounded Rectangle 1032">
                <a:extLst>
                  <a:ext uri="{FF2B5EF4-FFF2-40B4-BE49-F238E27FC236}">
                    <a16:creationId xmlns:a16="http://schemas.microsoft.com/office/drawing/2014/main" id="{DDC0B734-3045-487E-B0AB-DD5F3B9F4653}"/>
                  </a:ext>
                </a:extLst>
              </p:cNvPr>
              <p:cNvSpPr/>
              <p:nvPr/>
            </p:nvSpPr>
            <p:spPr>
              <a:xfrm>
                <a:off x="7174957" y="1529262"/>
                <a:ext cx="4298661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3096344" h="781515">
                    <a:moveTo>
                      <a:pt x="108014" y="0"/>
                    </a:moveTo>
                    <a:lnTo>
                      <a:pt x="2988330" y="0"/>
                    </a:lnTo>
                    <a:cubicBezTo>
                      <a:pt x="3047984" y="0"/>
                      <a:pt x="3096344" y="48360"/>
                      <a:pt x="3096344" y="108014"/>
                    </a:cubicBezTo>
                    <a:lnTo>
                      <a:pt x="3096344" y="540058"/>
                    </a:lnTo>
                    <a:cubicBezTo>
                      <a:pt x="3096344" y="599712"/>
                      <a:pt x="3047984" y="648072"/>
                      <a:pt x="2988330" y="648072"/>
                    </a:cubicBez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/>
                  </a:gs>
                </a:gsLst>
                <a:lin ang="8400000" scaled="0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329" name="Rounded Rectangle 1032">
                <a:extLst>
                  <a:ext uri="{FF2B5EF4-FFF2-40B4-BE49-F238E27FC236}">
                    <a16:creationId xmlns:a16="http://schemas.microsoft.com/office/drawing/2014/main" id="{E902436D-5222-44EF-9BCC-E39C09CC9CC6}"/>
                  </a:ext>
                </a:extLst>
              </p:cNvPr>
              <p:cNvSpPr/>
              <p:nvPr/>
            </p:nvSpPr>
            <p:spPr>
              <a:xfrm>
                <a:off x="7177054" y="1529262"/>
                <a:ext cx="995660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715888" h="781515">
                    <a:moveTo>
                      <a:pt x="108014" y="0"/>
                    </a:moveTo>
                    <a:lnTo>
                      <a:pt x="715888" y="0"/>
                    </a:lnTo>
                    <a:lnTo>
                      <a:pt x="715888" y="648072"/>
                    </a:ln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326" name="TextBox 1325">
              <a:extLst>
                <a:ext uri="{FF2B5EF4-FFF2-40B4-BE49-F238E27FC236}">
                  <a16:creationId xmlns:a16="http://schemas.microsoft.com/office/drawing/2014/main" id="{9E0B7BA1-44D0-4E67-9687-D3E0333EF911}"/>
                </a:ext>
              </a:extLst>
            </p:cNvPr>
            <p:cNvSpPr txBox="1"/>
            <p:nvPr/>
          </p:nvSpPr>
          <p:spPr>
            <a:xfrm>
              <a:off x="7250515" y="1619278"/>
              <a:ext cx="7158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04</a:t>
              </a:r>
              <a:endParaRPr lang="ko-KR" alt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27" name="TextBox 1326">
              <a:extLst>
                <a:ext uri="{FF2B5EF4-FFF2-40B4-BE49-F238E27FC236}">
                  <a16:creationId xmlns:a16="http://schemas.microsoft.com/office/drawing/2014/main" id="{D3EC577D-03FF-49AB-89A6-385E2BA75F1C}"/>
                </a:ext>
              </a:extLst>
            </p:cNvPr>
            <p:cNvSpPr txBox="1"/>
            <p:nvPr/>
          </p:nvSpPr>
          <p:spPr>
            <a:xfrm>
              <a:off x="8259304" y="1536485"/>
              <a:ext cx="2464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30" name="Group 8">
            <a:extLst>
              <a:ext uri="{FF2B5EF4-FFF2-40B4-BE49-F238E27FC236}">
                <a16:creationId xmlns:a16="http://schemas.microsoft.com/office/drawing/2014/main" id="{A2C8F0D5-7574-40A3-B1AB-77D1B425680E}"/>
              </a:ext>
            </a:extLst>
          </p:cNvPr>
          <p:cNvGrpSpPr/>
          <p:nvPr/>
        </p:nvGrpSpPr>
        <p:grpSpPr>
          <a:xfrm>
            <a:off x="7865358" y="3110428"/>
            <a:ext cx="3727505" cy="781515"/>
            <a:chOff x="7174957" y="1529262"/>
            <a:chExt cx="3727505" cy="781515"/>
          </a:xfrm>
        </p:grpSpPr>
        <p:grpSp>
          <p:nvGrpSpPr>
            <p:cNvPr id="1331" name="Group 9">
              <a:extLst>
                <a:ext uri="{FF2B5EF4-FFF2-40B4-BE49-F238E27FC236}">
                  <a16:creationId xmlns:a16="http://schemas.microsoft.com/office/drawing/2014/main" id="{4303731A-E9AE-479B-9702-62EB53CA3C62}"/>
                </a:ext>
              </a:extLst>
            </p:cNvPr>
            <p:cNvGrpSpPr/>
            <p:nvPr/>
          </p:nvGrpSpPr>
          <p:grpSpPr>
            <a:xfrm>
              <a:off x="7174957" y="1529262"/>
              <a:ext cx="3727505" cy="781515"/>
              <a:chOff x="7174957" y="1529262"/>
              <a:chExt cx="4298661" cy="781515"/>
            </a:xfrm>
          </p:grpSpPr>
          <p:sp>
            <p:nvSpPr>
              <p:cNvPr id="1334" name="Rounded Rectangle 1032">
                <a:extLst>
                  <a:ext uri="{FF2B5EF4-FFF2-40B4-BE49-F238E27FC236}">
                    <a16:creationId xmlns:a16="http://schemas.microsoft.com/office/drawing/2014/main" id="{695F955A-AFF0-4AE8-9C37-569D7F12D80C}"/>
                  </a:ext>
                </a:extLst>
              </p:cNvPr>
              <p:cNvSpPr/>
              <p:nvPr/>
            </p:nvSpPr>
            <p:spPr>
              <a:xfrm>
                <a:off x="7174957" y="1529262"/>
                <a:ext cx="4298661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3096344" h="781515">
                    <a:moveTo>
                      <a:pt x="108014" y="0"/>
                    </a:moveTo>
                    <a:lnTo>
                      <a:pt x="2988330" y="0"/>
                    </a:lnTo>
                    <a:cubicBezTo>
                      <a:pt x="3047984" y="0"/>
                      <a:pt x="3096344" y="48360"/>
                      <a:pt x="3096344" y="108014"/>
                    </a:cubicBezTo>
                    <a:lnTo>
                      <a:pt x="3096344" y="540058"/>
                    </a:lnTo>
                    <a:cubicBezTo>
                      <a:pt x="3096344" y="599712"/>
                      <a:pt x="3047984" y="648072"/>
                      <a:pt x="2988330" y="648072"/>
                    </a:cubicBez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/>
                  </a:gs>
                </a:gsLst>
                <a:lin ang="8400000" scaled="0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335" name="Rounded Rectangle 1032">
                <a:extLst>
                  <a:ext uri="{FF2B5EF4-FFF2-40B4-BE49-F238E27FC236}">
                    <a16:creationId xmlns:a16="http://schemas.microsoft.com/office/drawing/2014/main" id="{8DE1C425-4338-4A57-B411-9314D7A67E64}"/>
                  </a:ext>
                </a:extLst>
              </p:cNvPr>
              <p:cNvSpPr/>
              <p:nvPr/>
            </p:nvSpPr>
            <p:spPr>
              <a:xfrm>
                <a:off x="7177054" y="1529262"/>
                <a:ext cx="995660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715888" h="781515">
                    <a:moveTo>
                      <a:pt x="108014" y="0"/>
                    </a:moveTo>
                    <a:lnTo>
                      <a:pt x="715888" y="0"/>
                    </a:lnTo>
                    <a:lnTo>
                      <a:pt x="715888" y="648072"/>
                    </a:ln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332" name="TextBox 1331">
              <a:extLst>
                <a:ext uri="{FF2B5EF4-FFF2-40B4-BE49-F238E27FC236}">
                  <a16:creationId xmlns:a16="http://schemas.microsoft.com/office/drawing/2014/main" id="{A777A75A-1533-4EE4-9414-0EBCAE3E0791}"/>
                </a:ext>
              </a:extLst>
            </p:cNvPr>
            <p:cNvSpPr txBox="1"/>
            <p:nvPr/>
          </p:nvSpPr>
          <p:spPr>
            <a:xfrm>
              <a:off x="7250515" y="1619278"/>
              <a:ext cx="7158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06</a:t>
              </a:r>
              <a:endParaRPr lang="ko-KR" alt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33" name="TextBox 1332">
              <a:extLst>
                <a:ext uri="{FF2B5EF4-FFF2-40B4-BE49-F238E27FC236}">
                  <a16:creationId xmlns:a16="http://schemas.microsoft.com/office/drawing/2014/main" id="{20FBF7E6-826B-4A21-8CA3-2A52DE14B40C}"/>
                </a:ext>
              </a:extLst>
            </p:cNvPr>
            <p:cNvSpPr txBox="1"/>
            <p:nvPr/>
          </p:nvSpPr>
          <p:spPr>
            <a:xfrm>
              <a:off x="8259304" y="1536485"/>
              <a:ext cx="2464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36" name="Group 14">
            <a:extLst>
              <a:ext uri="{FF2B5EF4-FFF2-40B4-BE49-F238E27FC236}">
                <a16:creationId xmlns:a16="http://schemas.microsoft.com/office/drawing/2014/main" id="{EDCA8FE5-C67F-41A8-9893-0FDBE40A0CD7}"/>
              </a:ext>
            </a:extLst>
          </p:cNvPr>
          <p:cNvGrpSpPr/>
          <p:nvPr/>
        </p:nvGrpSpPr>
        <p:grpSpPr>
          <a:xfrm>
            <a:off x="7347105" y="4259046"/>
            <a:ext cx="3727505" cy="781515"/>
            <a:chOff x="7174957" y="1529262"/>
            <a:chExt cx="3727505" cy="781515"/>
          </a:xfrm>
        </p:grpSpPr>
        <p:grpSp>
          <p:nvGrpSpPr>
            <p:cNvPr id="1337" name="Group 15">
              <a:extLst>
                <a:ext uri="{FF2B5EF4-FFF2-40B4-BE49-F238E27FC236}">
                  <a16:creationId xmlns:a16="http://schemas.microsoft.com/office/drawing/2014/main" id="{F6F4A74F-3AD1-4951-BB3F-FD04109A2620}"/>
                </a:ext>
              </a:extLst>
            </p:cNvPr>
            <p:cNvGrpSpPr/>
            <p:nvPr/>
          </p:nvGrpSpPr>
          <p:grpSpPr>
            <a:xfrm>
              <a:off x="7174957" y="1529262"/>
              <a:ext cx="3727505" cy="781515"/>
              <a:chOff x="7174957" y="1529262"/>
              <a:chExt cx="4298661" cy="781515"/>
            </a:xfrm>
          </p:grpSpPr>
          <p:sp>
            <p:nvSpPr>
              <p:cNvPr id="1340" name="Rounded Rectangle 1032">
                <a:extLst>
                  <a:ext uri="{FF2B5EF4-FFF2-40B4-BE49-F238E27FC236}">
                    <a16:creationId xmlns:a16="http://schemas.microsoft.com/office/drawing/2014/main" id="{6CA27A42-EBCD-41E9-9A9F-E1429C871C0C}"/>
                  </a:ext>
                </a:extLst>
              </p:cNvPr>
              <p:cNvSpPr/>
              <p:nvPr/>
            </p:nvSpPr>
            <p:spPr>
              <a:xfrm>
                <a:off x="7174957" y="1529262"/>
                <a:ext cx="4298661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3096344" h="781515">
                    <a:moveTo>
                      <a:pt x="108014" y="0"/>
                    </a:moveTo>
                    <a:lnTo>
                      <a:pt x="2988330" y="0"/>
                    </a:lnTo>
                    <a:cubicBezTo>
                      <a:pt x="3047984" y="0"/>
                      <a:pt x="3096344" y="48360"/>
                      <a:pt x="3096344" y="108014"/>
                    </a:cubicBezTo>
                    <a:lnTo>
                      <a:pt x="3096344" y="540058"/>
                    </a:lnTo>
                    <a:cubicBezTo>
                      <a:pt x="3096344" y="599712"/>
                      <a:pt x="3047984" y="648072"/>
                      <a:pt x="2988330" y="648072"/>
                    </a:cubicBez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/>
                  </a:gs>
                </a:gsLst>
                <a:lin ang="8400000" scaled="0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341" name="Rounded Rectangle 1032">
                <a:extLst>
                  <a:ext uri="{FF2B5EF4-FFF2-40B4-BE49-F238E27FC236}">
                    <a16:creationId xmlns:a16="http://schemas.microsoft.com/office/drawing/2014/main" id="{2319DEA7-A388-4872-AE1B-771AAAEFFE6E}"/>
                  </a:ext>
                </a:extLst>
              </p:cNvPr>
              <p:cNvSpPr/>
              <p:nvPr/>
            </p:nvSpPr>
            <p:spPr>
              <a:xfrm>
                <a:off x="7177054" y="1529262"/>
                <a:ext cx="995660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715888" h="781515">
                    <a:moveTo>
                      <a:pt x="108014" y="0"/>
                    </a:moveTo>
                    <a:lnTo>
                      <a:pt x="715888" y="0"/>
                    </a:lnTo>
                    <a:lnTo>
                      <a:pt x="715888" y="648072"/>
                    </a:ln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338" name="TextBox 1337">
              <a:extLst>
                <a:ext uri="{FF2B5EF4-FFF2-40B4-BE49-F238E27FC236}">
                  <a16:creationId xmlns:a16="http://schemas.microsoft.com/office/drawing/2014/main" id="{5DC21AE5-97AD-4B3E-B38F-1ABEE08496E7}"/>
                </a:ext>
              </a:extLst>
            </p:cNvPr>
            <p:cNvSpPr txBox="1"/>
            <p:nvPr/>
          </p:nvSpPr>
          <p:spPr>
            <a:xfrm>
              <a:off x="7250515" y="1619278"/>
              <a:ext cx="7158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07</a:t>
              </a:r>
              <a:endParaRPr lang="ko-KR" alt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39" name="TextBox 1338">
              <a:extLst>
                <a:ext uri="{FF2B5EF4-FFF2-40B4-BE49-F238E27FC236}">
                  <a16:creationId xmlns:a16="http://schemas.microsoft.com/office/drawing/2014/main" id="{34A56420-E7C2-4A80-83F4-EBF0AD61F6E1}"/>
                </a:ext>
              </a:extLst>
            </p:cNvPr>
            <p:cNvSpPr txBox="1"/>
            <p:nvPr/>
          </p:nvSpPr>
          <p:spPr>
            <a:xfrm>
              <a:off x="8259304" y="1536485"/>
              <a:ext cx="2464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42" name="Group 20">
            <a:extLst>
              <a:ext uri="{FF2B5EF4-FFF2-40B4-BE49-F238E27FC236}">
                <a16:creationId xmlns:a16="http://schemas.microsoft.com/office/drawing/2014/main" id="{37D4F2FC-79BA-4B35-AA01-D1AA410FA0E9}"/>
              </a:ext>
            </a:extLst>
          </p:cNvPr>
          <p:cNvGrpSpPr/>
          <p:nvPr/>
        </p:nvGrpSpPr>
        <p:grpSpPr>
          <a:xfrm>
            <a:off x="6555658" y="5407663"/>
            <a:ext cx="3727505" cy="781515"/>
            <a:chOff x="7174957" y="1529262"/>
            <a:chExt cx="3727505" cy="781515"/>
          </a:xfrm>
        </p:grpSpPr>
        <p:grpSp>
          <p:nvGrpSpPr>
            <p:cNvPr id="1343" name="Group 21">
              <a:extLst>
                <a:ext uri="{FF2B5EF4-FFF2-40B4-BE49-F238E27FC236}">
                  <a16:creationId xmlns:a16="http://schemas.microsoft.com/office/drawing/2014/main" id="{6FC55854-FA61-47E5-8C55-C74964FDE51D}"/>
                </a:ext>
              </a:extLst>
            </p:cNvPr>
            <p:cNvGrpSpPr/>
            <p:nvPr/>
          </p:nvGrpSpPr>
          <p:grpSpPr>
            <a:xfrm>
              <a:off x="7174957" y="1529262"/>
              <a:ext cx="3727505" cy="781515"/>
              <a:chOff x="7174957" y="1529262"/>
              <a:chExt cx="4298661" cy="781515"/>
            </a:xfrm>
          </p:grpSpPr>
          <p:sp>
            <p:nvSpPr>
              <p:cNvPr id="1346" name="Rounded Rectangle 1032">
                <a:extLst>
                  <a:ext uri="{FF2B5EF4-FFF2-40B4-BE49-F238E27FC236}">
                    <a16:creationId xmlns:a16="http://schemas.microsoft.com/office/drawing/2014/main" id="{5E2B7401-0964-48C6-BB03-28E3425D1BC6}"/>
                  </a:ext>
                </a:extLst>
              </p:cNvPr>
              <p:cNvSpPr/>
              <p:nvPr/>
            </p:nvSpPr>
            <p:spPr>
              <a:xfrm>
                <a:off x="7174957" y="1529262"/>
                <a:ext cx="4298661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3096344" h="781515">
                    <a:moveTo>
                      <a:pt x="108014" y="0"/>
                    </a:moveTo>
                    <a:lnTo>
                      <a:pt x="2988330" y="0"/>
                    </a:lnTo>
                    <a:cubicBezTo>
                      <a:pt x="3047984" y="0"/>
                      <a:pt x="3096344" y="48360"/>
                      <a:pt x="3096344" y="108014"/>
                    </a:cubicBezTo>
                    <a:lnTo>
                      <a:pt x="3096344" y="540058"/>
                    </a:lnTo>
                    <a:cubicBezTo>
                      <a:pt x="3096344" y="599712"/>
                      <a:pt x="3047984" y="648072"/>
                      <a:pt x="2988330" y="648072"/>
                    </a:cubicBez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/>
                  </a:gs>
                </a:gsLst>
                <a:lin ang="8400000" scaled="0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347" name="Rounded Rectangle 1032">
                <a:extLst>
                  <a:ext uri="{FF2B5EF4-FFF2-40B4-BE49-F238E27FC236}">
                    <a16:creationId xmlns:a16="http://schemas.microsoft.com/office/drawing/2014/main" id="{7340F998-0454-45E6-A232-6B71AC055B03}"/>
                  </a:ext>
                </a:extLst>
              </p:cNvPr>
              <p:cNvSpPr/>
              <p:nvPr/>
            </p:nvSpPr>
            <p:spPr>
              <a:xfrm>
                <a:off x="7177054" y="1529262"/>
                <a:ext cx="995660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715888" h="781515">
                    <a:moveTo>
                      <a:pt x="108014" y="0"/>
                    </a:moveTo>
                    <a:lnTo>
                      <a:pt x="715888" y="0"/>
                    </a:lnTo>
                    <a:lnTo>
                      <a:pt x="715888" y="648072"/>
                    </a:ln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344" name="TextBox 1343">
              <a:extLst>
                <a:ext uri="{FF2B5EF4-FFF2-40B4-BE49-F238E27FC236}">
                  <a16:creationId xmlns:a16="http://schemas.microsoft.com/office/drawing/2014/main" id="{02171CE0-B795-4EAC-B94C-4ADD1E880370}"/>
                </a:ext>
              </a:extLst>
            </p:cNvPr>
            <p:cNvSpPr txBox="1"/>
            <p:nvPr/>
          </p:nvSpPr>
          <p:spPr>
            <a:xfrm>
              <a:off x="7250515" y="1619278"/>
              <a:ext cx="7158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08</a:t>
              </a:r>
              <a:endParaRPr lang="ko-KR" alt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45" name="TextBox 1344">
              <a:extLst>
                <a:ext uri="{FF2B5EF4-FFF2-40B4-BE49-F238E27FC236}">
                  <a16:creationId xmlns:a16="http://schemas.microsoft.com/office/drawing/2014/main" id="{FCAA2519-A99D-49C8-9C40-1DEFBD4EFF47}"/>
                </a:ext>
              </a:extLst>
            </p:cNvPr>
            <p:cNvSpPr txBox="1"/>
            <p:nvPr/>
          </p:nvSpPr>
          <p:spPr>
            <a:xfrm>
              <a:off x="8259304" y="1536485"/>
              <a:ext cx="2464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48" name="Group 26">
            <a:extLst>
              <a:ext uri="{FF2B5EF4-FFF2-40B4-BE49-F238E27FC236}">
                <a16:creationId xmlns:a16="http://schemas.microsoft.com/office/drawing/2014/main" id="{1395E7B7-A6A1-4213-AB60-44037E581316}"/>
              </a:ext>
            </a:extLst>
          </p:cNvPr>
          <p:cNvGrpSpPr/>
          <p:nvPr/>
        </p:nvGrpSpPr>
        <p:grpSpPr>
          <a:xfrm flipH="1">
            <a:off x="632705" y="5407663"/>
            <a:ext cx="3727505" cy="781515"/>
            <a:chOff x="7174957" y="1529262"/>
            <a:chExt cx="3727505" cy="781515"/>
          </a:xfrm>
        </p:grpSpPr>
        <p:grpSp>
          <p:nvGrpSpPr>
            <p:cNvPr id="1349" name="Group 27">
              <a:extLst>
                <a:ext uri="{FF2B5EF4-FFF2-40B4-BE49-F238E27FC236}">
                  <a16:creationId xmlns:a16="http://schemas.microsoft.com/office/drawing/2014/main" id="{3097FBE8-D955-42EF-8AB2-33176D7FA547}"/>
                </a:ext>
              </a:extLst>
            </p:cNvPr>
            <p:cNvGrpSpPr/>
            <p:nvPr/>
          </p:nvGrpSpPr>
          <p:grpSpPr>
            <a:xfrm>
              <a:off x="7174957" y="1529262"/>
              <a:ext cx="3727505" cy="781515"/>
              <a:chOff x="7174957" y="1529262"/>
              <a:chExt cx="4298661" cy="781515"/>
            </a:xfrm>
          </p:grpSpPr>
          <p:sp>
            <p:nvSpPr>
              <p:cNvPr id="1352" name="Rounded Rectangle 1032">
                <a:extLst>
                  <a:ext uri="{FF2B5EF4-FFF2-40B4-BE49-F238E27FC236}">
                    <a16:creationId xmlns:a16="http://schemas.microsoft.com/office/drawing/2014/main" id="{FFD69964-0D6F-4236-8612-1A1F991B27DC}"/>
                  </a:ext>
                </a:extLst>
              </p:cNvPr>
              <p:cNvSpPr/>
              <p:nvPr/>
            </p:nvSpPr>
            <p:spPr>
              <a:xfrm>
                <a:off x="7174957" y="1529262"/>
                <a:ext cx="4298661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3096344" h="781515">
                    <a:moveTo>
                      <a:pt x="108014" y="0"/>
                    </a:moveTo>
                    <a:lnTo>
                      <a:pt x="2988330" y="0"/>
                    </a:lnTo>
                    <a:cubicBezTo>
                      <a:pt x="3047984" y="0"/>
                      <a:pt x="3096344" y="48360"/>
                      <a:pt x="3096344" y="108014"/>
                    </a:cubicBezTo>
                    <a:lnTo>
                      <a:pt x="3096344" y="540058"/>
                    </a:lnTo>
                    <a:cubicBezTo>
                      <a:pt x="3096344" y="599712"/>
                      <a:pt x="3047984" y="648072"/>
                      <a:pt x="2988330" y="648072"/>
                    </a:cubicBez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/>
                  </a:gs>
                </a:gsLst>
                <a:lin ang="8400000" scaled="0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353" name="Rounded Rectangle 1032">
                <a:extLst>
                  <a:ext uri="{FF2B5EF4-FFF2-40B4-BE49-F238E27FC236}">
                    <a16:creationId xmlns:a16="http://schemas.microsoft.com/office/drawing/2014/main" id="{0CBAC8E7-A065-4EBC-AA8E-94BB1578518C}"/>
                  </a:ext>
                </a:extLst>
              </p:cNvPr>
              <p:cNvSpPr/>
              <p:nvPr/>
            </p:nvSpPr>
            <p:spPr>
              <a:xfrm>
                <a:off x="7177054" y="1529262"/>
                <a:ext cx="995660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715888" h="781515">
                    <a:moveTo>
                      <a:pt x="108014" y="0"/>
                    </a:moveTo>
                    <a:lnTo>
                      <a:pt x="715888" y="0"/>
                    </a:lnTo>
                    <a:lnTo>
                      <a:pt x="715888" y="648072"/>
                    </a:ln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350" name="TextBox 1349">
              <a:extLst>
                <a:ext uri="{FF2B5EF4-FFF2-40B4-BE49-F238E27FC236}">
                  <a16:creationId xmlns:a16="http://schemas.microsoft.com/office/drawing/2014/main" id="{00EFBDA8-C892-4F3E-B904-A20A711CDC22}"/>
                </a:ext>
              </a:extLst>
            </p:cNvPr>
            <p:cNvSpPr txBox="1"/>
            <p:nvPr/>
          </p:nvSpPr>
          <p:spPr>
            <a:xfrm>
              <a:off x="7250515" y="1619278"/>
              <a:ext cx="7158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04</a:t>
              </a:r>
              <a:endParaRPr lang="ko-KR" alt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51" name="TextBox 1350">
              <a:extLst>
                <a:ext uri="{FF2B5EF4-FFF2-40B4-BE49-F238E27FC236}">
                  <a16:creationId xmlns:a16="http://schemas.microsoft.com/office/drawing/2014/main" id="{54E3FD83-0755-40BF-9737-397F97C3771F}"/>
                </a:ext>
              </a:extLst>
            </p:cNvPr>
            <p:cNvSpPr txBox="1"/>
            <p:nvPr/>
          </p:nvSpPr>
          <p:spPr>
            <a:xfrm>
              <a:off x="8259304" y="1536485"/>
              <a:ext cx="2464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54" name="Group 32">
            <a:extLst>
              <a:ext uri="{FF2B5EF4-FFF2-40B4-BE49-F238E27FC236}">
                <a16:creationId xmlns:a16="http://schemas.microsoft.com/office/drawing/2014/main" id="{5FC460FD-286A-4DCD-AFDB-2189B14EAB20}"/>
              </a:ext>
            </a:extLst>
          </p:cNvPr>
          <p:cNvGrpSpPr/>
          <p:nvPr/>
        </p:nvGrpSpPr>
        <p:grpSpPr>
          <a:xfrm flipH="1">
            <a:off x="1142742" y="4259046"/>
            <a:ext cx="3727505" cy="781515"/>
            <a:chOff x="7174957" y="1529262"/>
            <a:chExt cx="3727505" cy="781515"/>
          </a:xfrm>
        </p:grpSpPr>
        <p:grpSp>
          <p:nvGrpSpPr>
            <p:cNvPr id="1355" name="Group 33">
              <a:extLst>
                <a:ext uri="{FF2B5EF4-FFF2-40B4-BE49-F238E27FC236}">
                  <a16:creationId xmlns:a16="http://schemas.microsoft.com/office/drawing/2014/main" id="{64F8C405-23D2-4ABD-8E6C-3629677A3C45}"/>
                </a:ext>
              </a:extLst>
            </p:cNvPr>
            <p:cNvGrpSpPr/>
            <p:nvPr/>
          </p:nvGrpSpPr>
          <p:grpSpPr>
            <a:xfrm>
              <a:off x="7174957" y="1529262"/>
              <a:ext cx="3727505" cy="781515"/>
              <a:chOff x="7174957" y="1529262"/>
              <a:chExt cx="4298661" cy="781515"/>
            </a:xfrm>
          </p:grpSpPr>
          <p:sp>
            <p:nvSpPr>
              <p:cNvPr id="1358" name="Rounded Rectangle 1032">
                <a:extLst>
                  <a:ext uri="{FF2B5EF4-FFF2-40B4-BE49-F238E27FC236}">
                    <a16:creationId xmlns:a16="http://schemas.microsoft.com/office/drawing/2014/main" id="{B1BA136B-B8AC-4CB0-80E9-8AEA1ACA154D}"/>
                  </a:ext>
                </a:extLst>
              </p:cNvPr>
              <p:cNvSpPr/>
              <p:nvPr/>
            </p:nvSpPr>
            <p:spPr>
              <a:xfrm>
                <a:off x="7174957" y="1529262"/>
                <a:ext cx="4298661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3096344" h="781515">
                    <a:moveTo>
                      <a:pt x="108014" y="0"/>
                    </a:moveTo>
                    <a:lnTo>
                      <a:pt x="2988330" y="0"/>
                    </a:lnTo>
                    <a:cubicBezTo>
                      <a:pt x="3047984" y="0"/>
                      <a:pt x="3096344" y="48360"/>
                      <a:pt x="3096344" y="108014"/>
                    </a:cubicBezTo>
                    <a:lnTo>
                      <a:pt x="3096344" y="540058"/>
                    </a:lnTo>
                    <a:cubicBezTo>
                      <a:pt x="3096344" y="599712"/>
                      <a:pt x="3047984" y="648072"/>
                      <a:pt x="2988330" y="648072"/>
                    </a:cubicBez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/>
                  </a:gs>
                </a:gsLst>
                <a:lin ang="8400000" scaled="0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359" name="Rounded Rectangle 1032">
                <a:extLst>
                  <a:ext uri="{FF2B5EF4-FFF2-40B4-BE49-F238E27FC236}">
                    <a16:creationId xmlns:a16="http://schemas.microsoft.com/office/drawing/2014/main" id="{418804D4-A86B-4C99-9830-3A063100F84E}"/>
                  </a:ext>
                </a:extLst>
              </p:cNvPr>
              <p:cNvSpPr/>
              <p:nvPr/>
            </p:nvSpPr>
            <p:spPr>
              <a:xfrm>
                <a:off x="7177054" y="1529262"/>
                <a:ext cx="995660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715888" h="781515">
                    <a:moveTo>
                      <a:pt x="108014" y="0"/>
                    </a:moveTo>
                    <a:lnTo>
                      <a:pt x="715888" y="0"/>
                    </a:lnTo>
                    <a:lnTo>
                      <a:pt x="715888" y="648072"/>
                    </a:ln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356" name="TextBox 1355">
              <a:extLst>
                <a:ext uri="{FF2B5EF4-FFF2-40B4-BE49-F238E27FC236}">
                  <a16:creationId xmlns:a16="http://schemas.microsoft.com/office/drawing/2014/main" id="{6B735664-2B3B-4745-9F0F-A45789C86A82}"/>
                </a:ext>
              </a:extLst>
            </p:cNvPr>
            <p:cNvSpPr txBox="1"/>
            <p:nvPr/>
          </p:nvSpPr>
          <p:spPr>
            <a:xfrm>
              <a:off x="7250515" y="1619278"/>
              <a:ext cx="7158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57" name="TextBox 1356">
              <a:extLst>
                <a:ext uri="{FF2B5EF4-FFF2-40B4-BE49-F238E27FC236}">
                  <a16:creationId xmlns:a16="http://schemas.microsoft.com/office/drawing/2014/main" id="{825106DF-0965-4C5A-9054-E12A285C068B}"/>
                </a:ext>
              </a:extLst>
            </p:cNvPr>
            <p:cNvSpPr txBox="1"/>
            <p:nvPr/>
          </p:nvSpPr>
          <p:spPr>
            <a:xfrm>
              <a:off x="8259304" y="1536485"/>
              <a:ext cx="2464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60" name="Group 38">
            <a:extLst>
              <a:ext uri="{FF2B5EF4-FFF2-40B4-BE49-F238E27FC236}">
                <a16:creationId xmlns:a16="http://schemas.microsoft.com/office/drawing/2014/main" id="{B02E5050-533C-4300-A251-41381F7E282B}"/>
              </a:ext>
            </a:extLst>
          </p:cNvPr>
          <p:cNvGrpSpPr/>
          <p:nvPr/>
        </p:nvGrpSpPr>
        <p:grpSpPr>
          <a:xfrm flipH="1">
            <a:off x="762652" y="3110428"/>
            <a:ext cx="3727505" cy="781515"/>
            <a:chOff x="7174957" y="1529262"/>
            <a:chExt cx="3727505" cy="781515"/>
          </a:xfrm>
        </p:grpSpPr>
        <p:grpSp>
          <p:nvGrpSpPr>
            <p:cNvPr id="1361" name="Group 39">
              <a:extLst>
                <a:ext uri="{FF2B5EF4-FFF2-40B4-BE49-F238E27FC236}">
                  <a16:creationId xmlns:a16="http://schemas.microsoft.com/office/drawing/2014/main" id="{45E4081E-0753-4DC3-90E4-66FDE47D0801}"/>
                </a:ext>
              </a:extLst>
            </p:cNvPr>
            <p:cNvGrpSpPr/>
            <p:nvPr/>
          </p:nvGrpSpPr>
          <p:grpSpPr>
            <a:xfrm>
              <a:off x="7174957" y="1529262"/>
              <a:ext cx="3727505" cy="781515"/>
              <a:chOff x="7174957" y="1529262"/>
              <a:chExt cx="4298661" cy="781515"/>
            </a:xfrm>
          </p:grpSpPr>
          <p:sp>
            <p:nvSpPr>
              <p:cNvPr id="1364" name="Rounded Rectangle 1032">
                <a:extLst>
                  <a:ext uri="{FF2B5EF4-FFF2-40B4-BE49-F238E27FC236}">
                    <a16:creationId xmlns:a16="http://schemas.microsoft.com/office/drawing/2014/main" id="{050D5DF6-D8D0-44E7-A764-7A5F9B85C796}"/>
                  </a:ext>
                </a:extLst>
              </p:cNvPr>
              <p:cNvSpPr/>
              <p:nvPr/>
            </p:nvSpPr>
            <p:spPr>
              <a:xfrm>
                <a:off x="7174957" y="1529262"/>
                <a:ext cx="4298661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3096344" h="781515">
                    <a:moveTo>
                      <a:pt x="108014" y="0"/>
                    </a:moveTo>
                    <a:lnTo>
                      <a:pt x="2988330" y="0"/>
                    </a:lnTo>
                    <a:cubicBezTo>
                      <a:pt x="3047984" y="0"/>
                      <a:pt x="3096344" y="48360"/>
                      <a:pt x="3096344" y="108014"/>
                    </a:cubicBezTo>
                    <a:lnTo>
                      <a:pt x="3096344" y="540058"/>
                    </a:lnTo>
                    <a:cubicBezTo>
                      <a:pt x="3096344" y="599712"/>
                      <a:pt x="3047984" y="648072"/>
                      <a:pt x="2988330" y="648072"/>
                    </a:cubicBez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/>
                  </a:gs>
                </a:gsLst>
                <a:lin ang="8400000" scaled="0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365" name="Rounded Rectangle 1032">
                <a:extLst>
                  <a:ext uri="{FF2B5EF4-FFF2-40B4-BE49-F238E27FC236}">
                    <a16:creationId xmlns:a16="http://schemas.microsoft.com/office/drawing/2014/main" id="{C4124E6E-DBDE-4DF0-A4AA-A2B0C74C13BD}"/>
                  </a:ext>
                </a:extLst>
              </p:cNvPr>
              <p:cNvSpPr/>
              <p:nvPr/>
            </p:nvSpPr>
            <p:spPr>
              <a:xfrm>
                <a:off x="7177054" y="1529262"/>
                <a:ext cx="995660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715888" h="781515">
                    <a:moveTo>
                      <a:pt x="108014" y="0"/>
                    </a:moveTo>
                    <a:lnTo>
                      <a:pt x="715888" y="0"/>
                    </a:lnTo>
                    <a:lnTo>
                      <a:pt x="715888" y="648072"/>
                    </a:ln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362" name="TextBox 1361">
              <a:extLst>
                <a:ext uri="{FF2B5EF4-FFF2-40B4-BE49-F238E27FC236}">
                  <a16:creationId xmlns:a16="http://schemas.microsoft.com/office/drawing/2014/main" id="{2CC1919E-8E27-49F5-BC08-60632BD16778}"/>
                </a:ext>
              </a:extLst>
            </p:cNvPr>
            <p:cNvSpPr txBox="1"/>
            <p:nvPr/>
          </p:nvSpPr>
          <p:spPr>
            <a:xfrm>
              <a:off x="7250515" y="1619278"/>
              <a:ext cx="7158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63" name="TextBox 1362">
              <a:extLst>
                <a:ext uri="{FF2B5EF4-FFF2-40B4-BE49-F238E27FC236}">
                  <a16:creationId xmlns:a16="http://schemas.microsoft.com/office/drawing/2014/main" id="{CC0221EC-EC75-4BFD-BC5C-85FBEF6FAF91}"/>
                </a:ext>
              </a:extLst>
            </p:cNvPr>
            <p:cNvSpPr txBox="1"/>
            <p:nvPr/>
          </p:nvSpPr>
          <p:spPr>
            <a:xfrm>
              <a:off x="8259304" y="1536485"/>
              <a:ext cx="2464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66" name="Group 44">
            <a:extLst>
              <a:ext uri="{FF2B5EF4-FFF2-40B4-BE49-F238E27FC236}">
                <a16:creationId xmlns:a16="http://schemas.microsoft.com/office/drawing/2014/main" id="{84CFDD39-FBA7-4394-BC1D-7D25A81657BC}"/>
              </a:ext>
            </a:extLst>
          </p:cNvPr>
          <p:cNvGrpSpPr/>
          <p:nvPr/>
        </p:nvGrpSpPr>
        <p:grpSpPr>
          <a:xfrm flipH="1">
            <a:off x="1412110" y="1961810"/>
            <a:ext cx="3727505" cy="781515"/>
            <a:chOff x="7174957" y="1529262"/>
            <a:chExt cx="3727505" cy="781515"/>
          </a:xfrm>
        </p:grpSpPr>
        <p:grpSp>
          <p:nvGrpSpPr>
            <p:cNvPr id="1367" name="Group 45">
              <a:extLst>
                <a:ext uri="{FF2B5EF4-FFF2-40B4-BE49-F238E27FC236}">
                  <a16:creationId xmlns:a16="http://schemas.microsoft.com/office/drawing/2014/main" id="{5436AA55-7E70-4EC8-9F3D-25DE800BC03E}"/>
                </a:ext>
              </a:extLst>
            </p:cNvPr>
            <p:cNvGrpSpPr/>
            <p:nvPr/>
          </p:nvGrpSpPr>
          <p:grpSpPr>
            <a:xfrm>
              <a:off x="7174957" y="1529262"/>
              <a:ext cx="3727505" cy="781515"/>
              <a:chOff x="7174957" y="1529262"/>
              <a:chExt cx="4298661" cy="781515"/>
            </a:xfrm>
          </p:grpSpPr>
          <p:sp>
            <p:nvSpPr>
              <p:cNvPr id="1370" name="Rounded Rectangle 1032">
                <a:extLst>
                  <a:ext uri="{FF2B5EF4-FFF2-40B4-BE49-F238E27FC236}">
                    <a16:creationId xmlns:a16="http://schemas.microsoft.com/office/drawing/2014/main" id="{39A3E4BF-701C-40A4-9D45-44AB6A29C03F}"/>
                  </a:ext>
                </a:extLst>
              </p:cNvPr>
              <p:cNvSpPr/>
              <p:nvPr/>
            </p:nvSpPr>
            <p:spPr>
              <a:xfrm>
                <a:off x="7174957" y="1529262"/>
                <a:ext cx="4298661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3096344" h="781515">
                    <a:moveTo>
                      <a:pt x="108014" y="0"/>
                    </a:moveTo>
                    <a:lnTo>
                      <a:pt x="2988330" y="0"/>
                    </a:lnTo>
                    <a:cubicBezTo>
                      <a:pt x="3047984" y="0"/>
                      <a:pt x="3096344" y="48360"/>
                      <a:pt x="3096344" y="108014"/>
                    </a:cubicBezTo>
                    <a:lnTo>
                      <a:pt x="3096344" y="540058"/>
                    </a:lnTo>
                    <a:cubicBezTo>
                      <a:pt x="3096344" y="599712"/>
                      <a:pt x="3047984" y="648072"/>
                      <a:pt x="2988330" y="648072"/>
                    </a:cubicBez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6000"/>
                    </a:schemeClr>
                  </a:gs>
                  <a:gs pos="100000">
                    <a:schemeClr val="bg1"/>
                  </a:gs>
                </a:gsLst>
                <a:lin ang="8400000" scaled="0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371" name="Rounded Rectangle 1032">
                <a:extLst>
                  <a:ext uri="{FF2B5EF4-FFF2-40B4-BE49-F238E27FC236}">
                    <a16:creationId xmlns:a16="http://schemas.microsoft.com/office/drawing/2014/main" id="{5AAF4F57-A798-45E8-98C7-4F89A949309E}"/>
                  </a:ext>
                </a:extLst>
              </p:cNvPr>
              <p:cNvSpPr/>
              <p:nvPr/>
            </p:nvSpPr>
            <p:spPr>
              <a:xfrm>
                <a:off x="7177054" y="1529262"/>
                <a:ext cx="995660" cy="781515"/>
              </a:xfrm>
              <a:custGeom>
                <a:avLst/>
                <a:gdLst/>
                <a:ahLst/>
                <a:cxnLst/>
                <a:rect l="l" t="t" r="r" b="b"/>
                <a:pathLst>
                  <a:path w="715888" h="781515">
                    <a:moveTo>
                      <a:pt x="108014" y="0"/>
                    </a:moveTo>
                    <a:lnTo>
                      <a:pt x="715888" y="0"/>
                    </a:lnTo>
                    <a:lnTo>
                      <a:pt x="715888" y="648072"/>
                    </a:lnTo>
                    <a:lnTo>
                      <a:pt x="452788" y="648072"/>
                    </a:lnTo>
                    <a:lnTo>
                      <a:pt x="375391" y="781515"/>
                    </a:lnTo>
                    <a:lnTo>
                      <a:pt x="297994" y="648072"/>
                    </a:lnTo>
                    <a:lnTo>
                      <a:pt x="108014" y="648072"/>
                    </a:lnTo>
                    <a:cubicBezTo>
                      <a:pt x="48360" y="648072"/>
                      <a:pt x="0" y="599712"/>
                      <a:pt x="0" y="540058"/>
                    </a:cubicBezTo>
                    <a:lnTo>
                      <a:pt x="0" y="108014"/>
                    </a:lnTo>
                    <a:cubicBezTo>
                      <a:pt x="0" y="48360"/>
                      <a:pt x="48360" y="0"/>
                      <a:pt x="1080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368" name="TextBox 1367">
              <a:extLst>
                <a:ext uri="{FF2B5EF4-FFF2-40B4-BE49-F238E27FC236}">
                  <a16:creationId xmlns:a16="http://schemas.microsoft.com/office/drawing/2014/main" id="{DD5F5BB5-7DA1-4FD3-B066-E8170683384E}"/>
                </a:ext>
              </a:extLst>
            </p:cNvPr>
            <p:cNvSpPr txBox="1"/>
            <p:nvPr/>
          </p:nvSpPr>
          <p:spPr>
            <a:xfrm>
              <a:off x="7250515" y="1619278"/>
              <a:ext cx="7158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69" name="TextBox 1368">
              <a:extLst>
                <a:ext uri="{FF2B5EF4-FFF2-40B4-BE49-F238E27FC236}">
                  <a16:creationId xmlns:a16="http://schemas.microsoft.com/office/drawing/2014/main" id="{29B39271-9228-4B4C-9785-499EEB9F4E29}"/>
                </a:ext>
              </a:extLst>
            </p:cNvPr>
            <p:cNvSpPr txBox="1"/>
            <p:nvPr/>
          </p:nvSpPr>
          <p:spPr>
            <a:xfrm>
              <a:off x="8259304" y="1536485"/>
              <a:ext cx="2464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12440</TotalTime>
  <Words>164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92</cp:revision>
  <dcterms:created xsi:type="dcterms:W3CDTF">2018-02-18T19:39:47Z</dcterms:created>
  <dcterms:modified xsi:type="dcterms:W3CDTF">2022-10-25T02:59:28Z</dcterms:modified>
</cp:coreProperties>
</file>