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60" name="TextBox 2259">
            <a:extLst>
              <a:ext uri="{FF2B5EF4-FFF2-40B4-BE49-F238E27FC236}">
                <a16:creationId xmlns:a16="http://schemas.microsoft.com/office/drawing/2014/main" id="{CA297C5F-0AB0-4666-B81E-F0F06ADDD409}"/>
              </a:ext>
            </a:extLst>
          </p:cNvPr>
          <p:cNvSpPr txBox="1"/>
          <p:nvPr/>
        </p:nvSpPr>
        <p:spPr>
          <a:xfrm>
            <a:off x="5392938" y="1954575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261" name="Group 3">
            <a:extLst>
              <a:ext uri="{FF2B5EF4-FFF2-40B4-BE49-F238E27FC236}">
                <a16:creationId xmlns:a16="http://schemas.microsoft.com/office/drawing/2014/main" id="{99B4CFAC-8408-4BB2-86B7-250873054626}"/>
              </a:ext>
            </a:extLst>
          </p:cNvPr>
          <p:cNvGrpSpPr/>
          <p:nvPr/>
        </p:nvGrpSpPr>
        <p:grpSpPr>
          <a:xfrm>
            <a:off x="7075038" y="1998466"/>
            <a:ext cx="1680971" cy="743214"/>
            <a:chOff x="323529" y="1876742"/>
            <a:chExt cx="2664296" cy="743214"/>
          </a:xfrm>
        </p:grpSpPr>
        <p:sp>
          <p:nvSpPr>
            <p:cNvPr id="2262" name="TextBox 2261">
              <a:extLst>
                <a:ext uri="{FF2B5EF4-FFF2-40B4-BE49-F238E27FC236}">
                  <a16:creationId xmlns:a16="http://schemas.microsoft.com/office/drawing/2014/main" id="{D4A6768C-2137-431C-B9B8-DE2B01A9424B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3" name="TextBox 2262">
              <a:extLst>
                <a:ext uri="{FF2B5EF4-FFF2-40B4-BE49-F238E27FC236}">
                  <a16:creationId xmlns:a16="http://schemas.microsoft.com/office/drawing/2014/main" id="{1F79287C-400C-4E1C-A7A4-0A503F2FF0BE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64" name="TextBox 2263">
            <a:extLst>
              <a:ext uri="{FF2B5EF4-FFF2-40B4-BE49-F238E27FC236}">
                <a16:creationId xmlns:a16="http://schemas.microsoft.com/office/drawing/2014/main" id="{A2D3B1CD-06A5-4FBD-AD7C-D2F617E6E86E}"/>
              </a:ext>
            </a:extLst>
          </p:cNvPr>
          <p:cNvSpPr txBox="1"/>
          <p:nvPr/>
        </p:nvSpPr>
        <p:spPr>
          <a:xfrm>
            <a:off x="10094474" y="3114678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265" name="Group 7">
            <a:extLst>
              <a:ext uri="{FF2B5EF4-FFF2-40B4-BE49-F238E27FC236}">
                <a16:creationId xmlns:a16="http://schemas.microsoft.com/office/drawing/2014/main" id="{130B0D31-FF68-45BC-92DD-4AB39AB564AE}"/>
              </a:ext>
            </a:extLst>
          </p:cNvPr>
          <p:cNvGrpSpPr/>
          <p:nvPr/>
        </p:nvGrpSpPr>
        <p:grpSpPr>
          <a:xfrm>
            <a:off x="8788061" y="3066236"/>
            <a:ext cx="1377983" cy="927880"/>
            <a:chOff x="323529" y="1876742"/>
            <a:chExt cx="2664296" cy="927880"/>
          </a:xfrm>
        </p:grpSpPr>
        <p:sp>
          <p:nvSpPr>
            <p:cNvPr id="2266" name="TextBox 2265">
              <a:extLst>
                <a:ext uri="{FF2B5EF4-FFF2-40B4-BE49-F238E27FC236}">
                  <a16:creationId xmlns:a16="http://schemas.microsoft.com/office/drawing/2014/main" id="{71B76680-201D-442D-9AA1-AD479F176A13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7" name="TextBox 2266">
              <a:extLst>
                <a:ext uri="{FF2B5EF4-FFF2-40B4-BE49-F238E27FC236}">
                  <a16:creationId xmlns:a16="http://schemas.microsoft.com/office/drawing/2014/main" id="{00F1DA43-0192-46AD-A79E-4D3F39485A26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68" name="TextBox 2267">
            <a:extLst>
              <a:ext uri="{FF2B5EF4-FFF2-40B4-BE49-F238E27FC236}">
                <a16:creationId xmlns:a16="http://schemas.microsoft.com/office/drawing/2014/main" id="{5C5A1B06-0501-4217-8125-6B139BD221C1}"/>
              </a:ext>
            </a:extLst>
          </p:cNvPr>
          <p:cNvSpPr txBox="1"/>
          <p:nvPr/>
        </p:nvSpPr>
        <p:spPr>
          <a:xfrm>
            <a:off x="9064041" y="1954575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2269" name="TextBox 2268">
            <a:extLst>
              <a:ext uri="{FF2B5EF4-FFF2-40B4-BE49-F238E27FC236}">
                <a16:creationId xmlns:a16="http://schemas.microsoft.com/office/drawing/2014/main" id="{44BB25D0-628D-4C79-AEB1-0E065261A4F9}"/>
              </a:ext>
            </a:extLst>
          </p:cNvPr>
          <p:cNvSpPr txBox="1"/>
          <p:nvPr/>
        </p:nvSpPr>
        <p:spPr>
          <a:xfrm>
            <a:off x="5408132" y="311467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2270" name="Group 12">
            <a:extLst>
              <a:ext uri="{FF2B5EF4-FFF2-40B4-BE49-F238E27FC236}">
                <a16:creationId xmlns:a16="http://schemas.microsoft.com/office/drawing/2014/main" id="{C7B68036-FEE3-482B-A5A2-723385201849}"/>
              </a:ext>
            </a:extLst>
          </p:cNvPr>
          <p:cNvGrpSpPr/>
          <p:nvPr/>
        </p:nvGrpSpPr>
        <p:grpSpPr>
          <a:xfrm>
            <a:off x="5859713" y="4429998"/>
            <a:ext cx="3907853" cy="646331"/>
            <a:chOff x="857631" y="4562456"/>
            <a:chExt cx="3907853" cy="646331"/>
          </a:xfrm>
        </p:grpSpPr>
        <p:sp>
          <p:nvSpPr>
            <p:cNvPr id="2271" name="Round Same Side Corner Rectangle 20">
              <a:extLst>
                <a:ext uri="{FF2B5EF4-FFF2-40B4-BE49-F238E27FC236}">
                  <a16:creationId xmlns:a16="http://schemas.microsoft.com/office/drawing/2014/main" id="{104EADAD-A7C3-4FBE-823A-BAB98582A167}"/>
                </a:ext>
              </a:extLst>
            </p:cNvPr>
            <p:cNvSpPr/>
            <p:nvPr/>
          </p:nvSpPr>
          <p:spPr>
            <a:xfrm rot="10800000">
              <a:off x="857631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2" name="Round Same Side Corner Rectangle 20">
              <a:extLst>
                <a:ext uri="{FF2B5EF4-FFF2-40B4-BE49-F238E27FC236}">
                  <a16:creationId xmlns:a16="http://schemas.microsoft.com/office/drawing/2014/main" id="{E7183979-76FD-4C22-BBEE-A69FCFBD4FB7}"/>
                </a:ext>
              </a:extLst>
            </p:cNvPr>
            <p:cNvSpPr/>
            <p:nvPr/>
          </p:nvSpPr>
          <p:spPr>
            <a:xfrm rot="10800000">
              <a:off x="1258172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3" name="Round Same Side Corner Rectangle 20">
              <a:extLst>
                <a:ext uri="{FF2B5EF4-FFF2-40B4-BE49-F238E27FC236}">
                  <a16:creationId xmlns:a16="http://schemas.microsoft.com/office/drawing/2014/main" id="{FF73A743-E2A3-4996-B55A-48570D930BBB}"/>
                </a:ext>
              </a:extLst>
            </p:cNvPr>
            <p:cNvSpPr/>
            <p:nvPr/>
          </p:nvSpPr>
          <p:spPr>
            <a:xfrm rot="10800000">
              <a:off x="1658713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4" name="Round Same Side Corner Rectangle 20">
              <a:extLst>
                <a:ext uri="{FF2B5EF4-FFF2-40B4-BE49-F238E27FC236}">
                  <a16:creationId xmlns:a16="http://schemas.microsoft.com/office/drawing/2014/main" id="{A201A0B9-5ECD-44BD-98D7-77AA54EC04D1}"/>
                </a:ext>
              </a:extLst>
            </p:cNvPr>
            <p:cNvSpPr/>
            <p:nvPr/>
          </p:nvSpPr>
          <p:spPr>
            <a:xfrm rot="10800000">
              <a:off x="2059254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5" name="Round Same Side Corner Rectangle 20">
              <a:extLst>
                <a:ext uri="{FF2B5EF4-FFF2-40B4-BE49-F238E27FC236}">
                  <a16:creationId xmlns:a16="http://schemas.microsoft.com/office/drawing/2014/main" id="{A40BBC5D-3C59-4393-B48D-9FCA5F690B96}"/>
                </a:ext>
              </a:extLst>
            </p:cNvPr>
            <p:cNvSpPr/>
            <p:nvPr/>
          </p:nvSpPr>
          <p:spPr>
            <a:xfrm rot="10800000">
              <a:off x="2459795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6" name="Round Same Side Corner Rectangle 20">
              <a:extLst>
                <a:ext uri="{FF2B5EF4-FFF2-40B4-BE49-F238E27FC236}">
                  <a16:creationId xmlns:a16="http://schemas.microsoft.com/office/drawing/2014/main" id="{819DCB9E-88B6-4671-9FD7-A0522FBDBA86}"/>
                </a:ext>
              </a:extLst>
            </p:cNvPr>
            <p:cNvSpPr/>
            <p:nvPr/>
          </p:nvSpPr>
          <p:spPr>
            <a:xfrm rot="10800000">
              <a:off x="2860336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7" name="Round Same Side Corner Rectangle 20">
              <a:extLst>
                <a:ext uri="{FF2B5EF4-FFF2-40B4-BE49-F238E27FC236}">
                  <a16:creationId xmlns:a16="http://schemas.microsoft.com/office/drawing/2014/main" id="{8ED827D0-6456-4F34-841F-C16870C8536A}"/>
                </a:ext>
              </a:extLst>
            </p:cNvPr>
            <p:cNvSpPr/>
            <p:nvPr/>
          </p:nvSpPr>
          <p:spPr>
            <a:xfrm rot="10800000">
              <a:off x="326087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8" name="Round Same Side Corner Rectangle 20">
              <a:extLst>
                <a:ext uri="{FF2B5EF4-FFF2-40B4-BE49-F238E27FC236}">
                  <a16:creationId xmlns:a16="http://schemas.microsoft.com/office/drawing/2014/main" id="{1E6BA510-FA1D-476D-A34F-9AFCB93006D4}"/>
                </a:ext>
              </a:extLst>
            </p:cNvPr>
            <p:cNvSpPr/>
            <p:nvPr/>
          </p:nvSpPr>
          <p:spPr>
            <a:xfrm rot="10800000">
              <a:off x="3661418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79" name="Round Same Side Corner Rectangle 20">
              <a:extLst>
                <a:ext uri="{FF2B5EF4-FFF2-40B4-BE49-F238E27FC236}">
                  <a16:creationId xmlns:a16="http://schemas.microsoft.com/office/drawing/2014/main" id="{EB6115B2-4DBA-49A2-BE59-46E7DF168771}"/>
                </a:ext>
              </a:extLst>
            </p:cNvPr>
            <p:cNvSpPr/>
            <p:nvPr/>
          </p:nvSpPr>
          <p:spPr>
            <a:xfrm rot="10800000">
              <a:off x="4061959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80" name="Round Same Side Corner Rectangle 20">
              <a:extLst>
                <a:ext uri="{FF2B5EF4-FFF2-40B4-BE49-F238E27FC236}">
                  <a16:creationId xmlns:a16="http://schemas.microsoft.com/office/drawing/2014/main" id="{C9AF2E18-BB06-4693-9DC9-7E68BB80CE5C}"/>
                </a:ext>
              </a:extLst>
            </p:cNvPr>
            <p:cNvSpPr/>
            <p:nvPr/>
          </p:nvSpPr>
          <p:spPr>
            <a:xfrm rot="10800000">
              <a:off x="446249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281" name="Group 23">
            <a:extLst>
              <a:ext uri="{FF2B5EF4-FFF2-40B4-BE49-F238E27FC236}">
                <a16:creationId xmlns:a16="http://schemas.microsoft.com/office/drawing/2014/main" id="{847EB9D4-5A92-4195-A8BC-C64B0AD05FBD}"/>
              </a:ext>
            </a:extLst>
          </p:cNvPr>
          <p:cNvGrpSpPr/>
          <p:nvPr/>
        </p:nvGrpSpPr>
        <p:grpSpPr>
          <a:xfrm>
            <a:off x="9909155" y="4373793"/>
            <a:ext cx="1761331" cy="758741"/>
            <a:chOff x="203895" y="3409836"/>
            <a:chExt cx="1761331" cy="758741"/>
          </a:xfrm>
        </p:grpSpPr>
        <p:sp>
          <p:nvSpPr>
            <p:cNvPr id="2282" name="TextBox 2281">
              <a:extLst>
                <a:ext uri="{FF2B5EF4-FFF2-40B4-BE49-F238E27FC236}">
                  <a16:creationId xmlns:a16="http://schemas.microsoft.com/office/drawing/2014/main" id="{ACB63E5E-87CF-4F55-8464-FCE6CA8E91D9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283" name="TextBox 2282">
              <a:extLst>
                <a:ext uri="{FF2B5EF4-FFF2-40B4-BE49-F238E27FC236}">
                  <a16:creationId xmlns:a16="http://schemas.microsoft.com/office/drawing/2014/main" id="{81BBC737-7B5D-46EF-B221-710AA33700B5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284" name="Group 26">
            <a:extLst>
              <a:ext uri="{FF2B5EF4-FFF2-40B4-BE49-F238E27FC236}">
                <a16:creationId xmlns:a16="http://schemas.microsoft.com/office/drawing/2014/main" id="{B7D9312B-F350-4B4E-9070-295D8CD01454}"/>
              </a:ext>
            </a:extLst>
          </p:cNvPr>
          <p:cNvGrpSpPr/>
          <p:nvPr/>
        </p:nvGrpSpPr>
        <p:grpSpPr>
          <a:xfrm>
            <a:off x="5859713" y="5478345"/>
            <a:ext cx="3907853" cy="646331"/>
            <a:chOff x="857631" y="4562456"/>
            <a:chExt cx="3907853" cy="646331"/>
          </a:xfrm>
        </p:grpSpPr>
        <p:sp>
          <p:nvSpPr>
            <p:cNvPr id="2285" name="Round Same Side Corner Rectangle 20">
              <a:extLst>
                <a:ext uri="{FF2B5EF4-FFF2-40B4-BE49-F238E27FC236}">
                  <a16:creationId xmlns:a16="http://schemas.microsoft.com/office/drawing/2014/main" id="{4638DD37-C5B2-4F82-A484-FC5DA9E41654}"/>
                </a:ext>
              </a:extLst>
            </p:cNvPr>
            <p:cNvSpPr/>
            <p:nvPr/>
          </p:nvSpPr>
          <p:spPr>
            <a:xfrm rot="10800000">
              <a:off x="857631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86" name="Round Same Side Corner Rectangle 20">
              <a:extLst>
                <a:ext uri="{FF2B5EF4-FFF2-40B4-BE49-F238E27FC236}">
                  <a16:creationId xmlns:a16="http://schemas.microsoft.com/office/drawing/2014/main" id="{156B8962-D2D0-4C4D-8A9D-31C405AD75A5}"/>
                </a:ext>
              </a:extLst>
            </p:cNvPr>
            <p:cNvSpPr/>
            <p:nvPr/>
          </p:nvSpPr>
          <p:spPr>
            <a:xfrm rot="10800000">
              <a:off x="1258172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87" name="Round Same Side Corner Rectangle 20">
              <a:extLst>
                <a:ext uri="{FF2B5EF4-FFF2-40B4-BE49-F238E27FC236}">
                  <a16:creationId xmlns:a16="http://schemas.microsoft.com/office/drawing/2014/main" id="{41A0C776-39BD-4B75-8928-59C7390AE72D}"/>
                </a:ext>
              </a:extLst>
            </p:cNvPr>
            <p:cNvSpPr/>
            <p:nvPr/>
          </p:nvSpPr>
          <p:spPr>
            <a:xfrm rot="10800000">
              <a:off x="1658713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88" name="Round Same Side Corner Rectangle 20">
              <a:extLst>
                <a:ext uri="{FF2B5EF4-FFF2-40B4-BE49-F238E27FC236}">
                  <a16:creationId xmlns:a16="http://schemas.microsoft.com/office/drawing/2014/main" id="{185BF510-F6F6-4C91-80CD-BED09977E03A}"/>
                </a:ext>
              </a:extLst>
            </p:cNvPr>
            <p:cNvSpPr/>
            <p:nvPr/>
          </p:nvSpPr>
          <p:spPr>
            <a:xfrm rot="10800000">
              <a:off x="2059254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89" name="Round Same Side Corner Rectangle 20">
              <a:extLst>
                <a:ext uri="{FF2B5EF4-FFF2-40B4-BE49-F238E27FC236}">
                  <a16:creationId xmlns:a16="http://schemas.microsoft.com/office/drawing/2014/main" id="{C984333D-1674-4F99-8081-949417F93965}"/>
                </a:ext>
              </a:extLst>
            </p:cNvPr>
            <p:cNvSpPr/>
            <p:nvPr/>
          </p:nvSpPr>
          <p:spPr>
            <a:xfrm rot="10800000">
              <a:off x="2459795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90" name="Round Same Side Corner Rectangle 20">
              <a:extLst>
                <a:ext uri="{FF2B5EF4-FFF2-40B4-BE49-F238E27FC236}">
                  <a16:creationId xmlns:a16="http://schemas.microsoft.com/office/drawing/2014/main" id="{4CB42B2B-8774-492A-B7C2-FE13440675A6}"/>
                </a:ext>
              </a:extLst>
            </p:cNvPr>
            <p:cNvSpPr/>
            <p:nvPr/>
          </p:nvSpPr>
          <p:spPr>
            <a:xfrm rot="10800000">
              <a:off x="2860336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91" name="Round Same Side Corner Rectangle 20">
              <a:extLst>
                <a:ext uri="{FF2B5EF4-FFF2-40B4-BE49-F238E27FC236}">
                  <a16:creationId xmlns:a16="http://schemas.microsoft.com/office/drawing/2014/main" id="{541D0B6A-8EA1-46FF-88B3-1DB81ABCE778}"/>
                </a:ext>
              </a:extLst>
            </p:cNvPr>
            <p:cNvSpPr/>
            <p:nvPr/>
          </p:nvSpPr>
          <p:spPr>
            <a:xfrm rot="10800000">
              <a:off x="326087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92" name="Round Same Side Corner Rectangle 20">
              <a:extLst>
                <a:ext uri="{FF2B5EF4-FFF2-40B4-BE49-F238E27FC236}">
                  <a16:creationId xmlns:a16="http://schemas.microsoft.com/office/drawing/2014/main" id="{138B4EC2-524C-493F-A173-68F4A668C65A}"/>
                </a:ext>
              </a:extLst>
            </p:cNvPr>
            <p:cNvSpPr/>
            <p:nvPr/>
          </p:nvSpPr>
          <p:spPr>
            <a:xfrm rot="10800000">
              <a:off x="3661418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93" name="Round Same Side Corner Rectangle 20">
              <a:extLst>
                <a:ext uri="{FF2B5EF4-FFF2-40B4-BE49-F238E27FC236}">
                  <a16:creationId xmlns:a16="http://schemas.microsoft.com/office/drawing/2014/main" id="{6541E274-ABE9-4AF9-A0AD-4C22025ED63D}"/>
                </a:ext>
              </a:extLst>
            </p:cNvPr>
            <p:cNvSpPr/>
            <p:nvPr/>
          </p:nvSpPr>
          <p:spPr>
            <a:xfrm rot="10800000">
              <a:off x="4061959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94" name="Round Same Side Corner Rectangle 20">
              <a:extLst>
                <a:ext uri="{FF2B5EF4-FFF2-40B4-BE49-F238E27FC236}">
                  <a16:creationId xmlns:a16="http://schemas.microsoft.com/office/drawing/2014/main" id="{0E112023-7736-4195-914B-9C6615391073}"/>
                </a:ext>
              </a:extLst>
            </p:cNvPr>
            <p:cNvSpPr/>
            <p:nvPr/>
          </p:nvSpPr>
          <p:spPr>
            <a:xfrm rot="10800000">
              <a:off x="446249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295" name="Group 37">
            <a:extLst>
              <a:ext uri="{FF2B5EF4-FFF2-40B4-BE49-F238E27FC236}">
                <a16:creationId xmlns:a16="http://schemas.microsoft.com/office/drawing/2014/main" id="{38A6ABF4-890F-4C44-99A0-370E8806CA19}"/>
              </a:ext>
            </a:extLst>
          </p:cNvPr>
          <p:cNvGrpSpPr/>
          <p:nvPr/>
        </p:nvGrpSpPr>
        <p:grpSpPr>
          <a:xfrm>
            <a:off x="9909155" y="5398333"/>
            <a:ext cx="1761331" cy="758741"/>
            <a:chOff x="203895" y="3409836"/>
            <a:chExt cx="1761331" cy="758741"/>
          </a:xfrm>
        </p:grpSpPr>
        <p:sp>
          <p:nvSpPr>
            <p:cNvPr id="2296" name="TextBox 2295">
              <a:extLst>
                <a:ext uri="{FF2B5EF4-FFF2-40B4-BE49-F238E27FC236}">
                  <a16:creationId xmlns:a16="http://schemas.microsoft.com/office/drawing/2014/main" id="{9DDF7FE9-6817-4D83-9BE1-954B385BDB8C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297" name="TextBox 2296">
              <a:extLst>
                <a:ext uri="{FF2B5EF4-FFF2-40B4-BE49-F238E27FC236}">
                  <a16:creationId xmlns:a16="http://schemas.microsoft.com/office/drawing/2014/main" id="{2427A353-298C-4BBF-AD29-0F4BD626C807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313" name="그룹 2312">
            <a:extLst>
              <a:ext uri="{FF2B5EF4-FFF2-40B4-BE49-F238E27FC236}">
                <a16:creationId xmlns:a16="http://schemas.microsoft.com/office/drawing/2014/main" id="{34CD7132-F706-45E0-918B-72AA3DD71CEC}"/>
              </a:ext>
            </a:extLst>
          </p:cNvPr>
          <p:cNvGrpSpPr/>
          <p:nvPr/>
        </p:nvGrpSpPr>
        <p:grpSpPr>
          <a:xfrm>
            <a:off x="664868" y="2284671"/>
            <a:ext cx="4794561" cy="3688451"/>
            <a:chOff x="485332" y="2365811"/>
            <a:chExt cx="5042654" cy="3879309"/>
          </a:xfrm>
        </p:grpSpPr>
        <p:grpSp>
          <p:nvGrpSpPr>
            <p:cNvPr id="2298" name="그룹 2297">
              <a:extLst>
                <a:ext uri="{FF2B5EF4-FFF2-40B4-BE49-F238E27FC236}">
                  <a16:creationId xmlns:a16="http://schemas.microsoft.com/office/drawing/2014/main" id="{FB67A70B-1E8A-437A-8270-AC4302987D2F}"/>
                </a:ext>
              </a:extLst>
            </p:cNvPr>
            <p:cNvGrpSpPr/>
            <p:nvPr/>
          </p:nvGrpSpPr>
          <p:grpSpPr>
            <a:xfrm>
              <a:off x="485332" y="2365811"/>
              <a:ext cx="5042654" cy="3879309"/>
              <a:chOff x="485332" y="2365811"/>
              <a:chExt cx="5042654" cy="3879309"/>
            </a:xfrm>
          </p:grpSpPr>
          <p:sp>
            <p:nvSpPr>
              <p:cNvPr id="2299" name="Freeform: Shape 41">
                <a:extLst>
                  <a:ext uri="{FF2B5EF4-FFF2-40B4-BE49-F238E27FC236}">
                    <a16:creationId xmlns:a16="http://schemas.microsoft.com/office/drawing/2014/main" id="{FD6BF2CD-07BB-4AFC-9D5E-0A73C3594F01}"/>
                  </a:ext>
                </a:extLst>
              </p:cNvPr>
              <p:cNvSpPr/>
              <p:nvPr/>
            </p:nvSpPr>
            <p:spPr>
              <a:xfrm>
                <a:off x="485332" y="2365811"/>
                <a:ext cx="5042654" cy="3879309"/>
              </a:xfrm>
              <a:custGeom>
                <a:avLst/>
                <a:gdLst>
                  <a:gd name="connsiteX0" fmla="*/ 8895676 w 8914588"/>
                  <a:gd name="connsiteY0" fmla="*/ 5796640 h 6857985"/>
                  <a:gd name="connsiteX1" fmla="*/ 8871759 w 8914588"/>
                  <a:gd name="connsiteY1" fmla="*/ 5678110 h 6857985"/>
                  <a:gd name="connsiteX2" fmla="*/ 8828398 w 8914588"/>
                  <a:gd name="connsiteY2" fmla="*/ 5510199 h 6857985"/>
                  <a:gd name="connsiteX3" fmla="*/ 8789592 w 8914588"/>
                  <a:gd name="connsiteY3" fmla="*/ 5366205 h 6857985"/>
                  <a:gd name="connsiteX4" fmla="*/ 8732403 w 8914588"/>
                  <a:gd name="connsiteY4" fmla="*/ 5193738 h 6857985"/>
                  <a:gd name="connsiteX5" fmla="*/ 8554567 w 8914588"/>
                  <a:gd name="connsiteY5" fmla="*/ 4905426 h 6857985"/>
                  <a:gd name="connsiteX6" fmla="*/ 8554567 w 8914588"/>
                  <a:gd name="connsiteY6" fmla="*/ 4905426 h 6857985"/>
                  <a:gd name="connsiteX7" fmla="*/ 8554567 w 8914588"/>
                  <a:gd name="connsiteY7" fmla="*/ 4905426 h 6857985"/>
                  <a:gd name="connsiteX8" fmla="*/ 8483302 w 8914588"/>
                  <a:gd name="connsiteY8" fmla="*/ 4858241 h 6857985"/>
                  <a:gd name="connsiteX9" fmla="*/ 8405284 w 8914588"/>
                  <a:gd name="connsiteY9" fmla="*/ 4825944 h 6857985"/>
                  <a:gd name="connsiteX10" fmla="*/ 6028903 w 8914588"/>
                  <a:gd name="connsiteY10" fmla="*/ 4301141 h 6857985"/>
                  <a:gd name="connsiteX11" fmla="*/ 6007263 w 8914588"/>
                  <a:gd name="connsiteY11" fmla="*/ 4251679 h 6857985"/>
                  <a:gd name="connsiteX12" fmla="*/ 6550452 w 8914588"/>
                  <a:gd name="connsiteY12" fmla="*/ 3289118 h 6857985"/>
                  <a:gd name="connsiteX13" fmla="*/ 7282460 w 8914588"/>
                  <a:gd name="connsiteY13" fmla="*/ 874988 h 6857985"/>
                  <a:gd name="connsiteX14" fmla="*/ 7225432 w 8914588"/>
                  <a:gd name="connsiteY14" fmla="*/ 807303 h 6857985"/>
                  <a:gd name="connsiteX15" fmla="*/ 6783282 w 8914588"/>
                  <a:gd name="connsiteY15" fmla="*/ 815519 h 6857985"/>
                  <a:gd name="connsiteX16" fmla="*/ 6807688 w 8914588"/>
                  <a:gd name="connsiteY16" fmla="*/ 721395 h 6857985"/>
                  <a:gd name="connsiteX17" fmla="*/ 7032058 w 8914588"/>
                  <a:gd name="connsiteY17" fmla="*/ 103849 h 6857985"/>
                  <a:gd name="connsiteX18" fmla="*/ 6972264 w 8914588"/>
                  <a:gd name="connsiteY18" fmla="*/ 1671 h 6857985"/>
                  <a:gd name="connsiteX19" fmla="*/ 6915399 w 8914588"/>
                  <a:gd name="connsiteY19" fmla="*/ 451 h 6857985"/>
                  <a:gd name="connsiteX20" fmla="*/ 5820234 w 8914588"/>
                  <a:gd name="connsiteY20" fmla="*/ 32666 h 6857985"/>
                  <a:gd name="connsiteX21" fmla="*/ 4061722 w 8914588"/>
                  <a:gd name="connsiteY21" fmla="*/ 48204 h 6857985"/>
                  <a:gd name="connsiteX22" fmla="*/ 2205669 w 8914588"/>
                  <a:gd name="connsiteY22" fmla="*/ 63743 h 6857985"/>
                  <a:gd name="connsiteX23" fmla="*/ 1186893 w 8914588"/>
                  <a:gd name="connsiteY23" fmla="*/ 83674 h 6857985"/>
                  <a:gd name="connsiteX24" fmla="*/ 977493 w 8914588"/>
                  <a:gd name="connsiteY24" fmla="*/ 105395 h 6857985"/>
                  <a:gd name="connsiteX25" fmla="*/ 849444 w 8914588"/>
                  <a:gd name="connsiteY25" fmla="*/ 218312 h 6857985"/>
                  <a:gd name="connsiteX26" fmla="*/ 467739 w 8914588"/>
                  <a:gd name="connsiteY26" fmla="*/ 1425580 h 6857985"/>
                  <a:gd name="connsiteX27" fmla="*/ 250040 w 8914588"/>
                  <a:gd name="connsiteY27" fmla="*/ 2281895 h 6857985"/>
                  <a:gd name="connsiteX28" fmla="*/ 118005 w 8914588"/>
                  <a:gd name="connsiteY28" fmla="*/ 3555384 h 6857985"/>
                  <a:gd name="connsiteX29" fmla="*/ 87824 w 8914588"/>
                  <a:gd name="connsiteY29" fmla="*/ 4053504 h 6857985"/>
                  <a:gd name="connsiteX30" fmla="*/ 57561 w 8914588"/>
                  <a:gd name="connsiteY30" fmla="*/ 4298538 h 6857985"/>
                  <a:gd name="connsiteX31" fmla="*/ 2485 w 8914588"/>
                  <a:gd name="connsiteY31" fmla="*/ 4527056 h 6857985"/>
                  <a:gd name="connsiteX32" fmla="*/ 26484 w 8914588"/>
                  <a:gd name="connsiteY32" fmla="*/ 4566106 h 6857985"/>
                  <a:gd name="connsiteX33" fmla="*/ 86929 w 8914588"/>
                  <a:gd name="connsiteY33" fmla="*/ 4570905 h 6857985"/>
                  <a:gd name="connsiteX34" fmla="*/ 252155 w 8914588"/>
                  <a:gd name="connsiteY34" fmla="*/ 4554797 h 6857985"/>
                  <a:gd name="connsiteX35" fmla="*/ 318702 w 8914588"/>
                  <a:gd name="connsiteY35" fmla="*/ 4602633 h 6857985"/>
                  <a:gd name="connsiteX36" fmla="*/ 335379 w 8914588"/>
                  <a:gd name="connsiteY36" fmla="*/ 4647702 h 6857985"/>
                  <a:gd name="connsiteX37" fmla="*/ 403064 w 8914588"/>
                  <a:gd name="connsiteY37" fmla="*/ 4738491 h 6857985"/>
                  <a:gd name="connsiteX38" fmla="*/ 635243 w 8914588"/>
                  <a:gd name="connsiteY38" fmla="*/ 4934794 h 6857985"/>
                  <a:gd name="connsiteX39" fmla="*/ 649805 w 8914588"/>
                  <a:gd name="connsiteY39" fmla="*/ 4978236 h 6857985"/>
                  <a:gd name="connsiteX40" fmla="*/ 508252 w 8914588"/>
                  <a:gd name="connsiteY40" fmla="*/ 5684049 h 6857985"/>
                  <a:gd name="connsiteX41" fmla="*/ 531519 w 8914588"/>
                  <a:gd name="connsiteY41" fmla="*/ 5727735 h 6857985"/>
                  <a:gd name="connsiteX42" fmla="*/ 2727625 w 8914588"/>
                  <a:gd name="connsiteY42" fmla="*/ 6857963 h 6857985"/>
                  <a:gd name="connsiteX43" fmla="*/ 8398939 w 8914588"/>
                  <a:gd name="connsiteY43" fmla="*/ 6094390 h 6857985"/>
                  <a:gd name="connsiteX44" fmla="*/ 8914551 w 8914588"/>
                  <a:gd name="connsiteY44" fmla="*/ 6022068 h 6857985"/>
                  <a:gd name="connsiteX45" fmla="*/ 8895676 w 8914588"/>
                  <a:gd name="connsiteY45" fmla="*/ 5796640 h 6857985"/>
                  <a:gd name="connsiteX46" fmla="*/ 424948 w 8914588"/>
                  <a:gd name="connsiteY46" fmla="*/ 4042603 h 6857985"/>
                  <a:gd name="connsiteX47" fmla="*/ 428120 w 8914588"/>
                  <a:gd name="connsiteY47" fmla="*/ 4042847 h 6857985"/>
                  <a:gd name="connsiteX48" fmla="*/ 426331 w 8914588"/>
                  <a:gd name="connsiteY48" fmla="*/ 4047566 h 6857985"/>
                  <a:gd name="connsiteX49" fmla="*/ 424948 w 8914588"/>
                  <a:gd name="connsiteY49" fmla="*/ 4042603 h 6857985"/>
                  <a:gd name="connsiteX50" fmla="*/ 575856 w 8914588"/>
                  <a:gd name="connsiteY50" fmla="*/ 4035200 h 6857985"/>
                  <a:gd name="connsiteX51" fmla="*/ 577565 w 8914588"/>
                  <a:gd name="connsiteY51" fmla="*/ 4037315 h 6857985"/>
                  <a:gd name="connsiteX52" fmla="*/ 574555 w 8914588"/>
                  <a:gd name="connsiteY52" fmla="*/ 4038291 h 6857985"/>
                  <a:gd name="connsiteX53" fmla="*/ 575856 w 8914588"/>
                  <a:gd name="connsiteY53" fmla="*/ 4035200 h 6857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8914588" h="6857985">
                    <a:moveTo>
                      <a:pt x="8895676" y="5796640"/>
                    </a:moveTo>
                    <a:cubicBezTo>
                      <a:pt x="8896165" y="5755639"/>
                      <a:pt x="8886239" y="5716508"/>
                      <a:pt x="8871759" y="5678110"/>
                    </a:cubicBezTo>
                    <a:cubicBezTo>
                      <a:pt x="8851258" y="5623848"/>
                      <a:pt x="8832059" y="5570074"/>
                      <a:pt x="8828398" y="5510199"/>
                    </a:cubicBezTo>
                    <a:cubicBezTo>
                      <a:pt x="8825388" y="5461143"/>
                      <a:pt x="8814324" y="5411031"/>
                      <a:pt x="8789592" y="5366205"/>
                    </a:cubicBezTo>
                    <a:cubicBezTo>
                      <a:pt x="8759900" y="5312269"/>
                      <a:pt x="8741758" y="5254509"/>
                      <a:pt x="8732403" y="5193738"/>
                    </a:cubicBezTo>
                    <a:cubicBezTo>
                      <a:pt x="8713854" y="5072524"/>
                      <a:pt x="8654711" y="4976284"/>
                      <a:pt x="8554567" y="4905426"/>
                    </a:cubicBezTo>
                    <a:cubicBezTo>
                      <a:pt x="8554567" y="4905426"/>
                      <a:pt x="8554567" y="4905426"/>
                      <a:pt x="8554567" y="4905426"/>
                    </a:cubicBezTo>
                    <a:cubicBezTo>
                      <a:pt x="8554567" y="4905426"/>
                      <a:pt x="8554567" y="4905426"/>
                      <a:pt x="8554567" y="4905426"/>
                    </a:cubicBezTo>
                    <a:cubicBezTo>
                      <a:pt x="8539597" y="4876464"/>
                      <a:pt x="8507219" y="4873699"/>
                      <a:pt x="8483302" y="4858241"/>
                    </a:cubicBezTo>
                    <a:cubicBezTo>
                      <a:pt x="8457268" y="4847421"/>
                      <a:pt x="8432944" y="4832046"/>
                      <a:pt x="8405284" y="4825944"/>
                    </a:cubicBezTo>
                    <a:cubicBezTo>
                      <a:pt x="8225903" y="4786570"/>
                      <a:pt x="6137508" y="4324245"/>
                      <a:pt x="6028903" y="4301141"/>
                    </a:cubicBezTo>
                    <a:cubicBezTo>
                      <a:pt x="5986843" y="4292192"/>
                      <a:pt x="5985297" y="4288938"/>
                      <a:pt x="6007263" y="4251679"/>
                    </a:cubicBezTo>
                    <a:cubicBezTo>
                      <a:pt x="6078202" y="4131521"/>
                      <a:pt x="6508800" y="3404150"/>
                      <a:pt x="6550452" y="3289118"/>
                    </a:cubicBezTo>
                    <a:cubicBezTo>
                      <a:pt x="6864472" y="2681416"/>
                      <a:pt x="7237716" y="1115465"/>
                      <a:pt x="7282460" y="874988"/>
                    </a:cubicBezTo>
                    <a:cubicBezTo>
                      <a:pt x="7293931" y="813567"/>
                      <a:pt x="7288480" y="806164"/>
                      <a:pt x="7225432" y="807303"/>
                    </a:cubicBezTo>
                    <a:cubicBezTo>
                      <a:pt x="7078022" y="809987"/>
                      <a:pt x="6930611" y="812753"/>
                      <a:pt x="6783282" y="815519"/>
                    </a:cubicBezTo>
                    <a:cubicBezTo>
                      <a:pt x="6791418" y="784117"/>
                      <a:pt x="6799146" y="752715"/>
                      <a:pt x="6807688" y="721395"/>
                    </a:cubicBezTo>
                    <a:cubicBezTo>
                      <a:pt x="6865529" y="509391"/>
                      <a:pt x="6941350" y="303895"/>
                      <a:pt x="7032058" y="103849"/>
                    </a:cubicBezTo>
                    <a:cubicBezTo>
                      <a:pt x="7054674" y="53980"/>
                      <a:pt x="7027258" y="7447"/>
                      <a:pt x="6972264" y="1671"/>
                    </a:cubicBezTo>
                    <a:cubicBezTo>
                      <a:pt x="6953471" y="-282"/>
                      <a:pt x="6934354" y="-282"/>
                      <a:pt x="6915399" y="451"/>
                    </a:cubicBezTo>
                    <a:cubicBezTo>
                      <a:pt x="6776205" y="5576"/>
                      <a:pt x="6046068" y="27785"/>
                      <a:pt x="5820234" y="32666"/>
                    </a:cubicBezTo>
                    <a:cubicBezTo>
                      <a:pt x="5557628" y="38361"/>
                      <a:pt x="4385260" y="39256"/>
                      <a:pt x="4061722" y="48204"/>
                    </a:cubicBezTo>
                    <a:cubicBezTo>
                      <a:pt x="3751851" y="56828"/>
                      <a:pt x="2514401" y="57316"/>
                      <a:pt x="2205669" y="63743"/>
                    </a:cubicBezTo>
                    <a:cubicBezTo>
                      <a:pt x="1866104" y="70820"/>
                      <a:pt x="1526214" y="62766"/>
                      <a:pt x="1186893" y="83674"/>
                    </a:cubicBezTo>
                    <a:cubicBezTo>
                      <a:pt x="1117012" y="87986"/>
                      <a:pt x="1046805" y="92541"/>
                      <a:pt x="977493" y="105395"/>
                    </a:cubicBezTo>
                    <a:cubicBezTo>
                      <a:pt x="911516" y="117598"/>
                      <a:pt x="870758" y="151684"/>
                      <a:pt x="849444" y="218312"/>
                    </a:cubicBezTo>
                    <a:cubicBezTo>
                      <a:pt x="720663" y="620274"/>
                      <a:pt x="588466" y="1021097"/>
                      <a:pt x="467739" y="1425580"/>
                    </a:cubicBezTo>
                    <a:cubicBezTo>
                      <a:pt x="383458" y="1708036"/>
                      <a:pt x="302106" y="1991142"/>
                      <a:pt x="250040" y="2281895"/>
                    </a:cubicBezTo>
                    <a:cubicBezTo>
                      <a:pt x="221974" y="2438905"/>
                      <a:pt x="126466" y="3421804"/>
                      <a:pt x="118005" y="3555384"/>
                    </a:cubicBezTo>
                    <a:cubicBezTo>
                      <a:pt x="107511" y="3721424"/>
                      <a:pt x="95227" y="3887301"/>
                      <a:pt x="87824" y="4053504"/>
                    </a:cubicBezTo>
                    <a:cubicBezTo>
                      <a:pt x="84163" y="4136321"/>
                      <a:pt x="75946" y="4217917"/>
                      <a:pt x="57561" y="4298538"/>
                    </a:cubicBezTo>
                    <a:cubicBezTo>
                      <a:pt x="40070" y="4374928"/>
                      <a:pt x="22254" y="4451236"/>
                      <a:pt x="2485" y="4527056"/>
                    </a:cubicBezTo>
                    <a:cubicBezTo>
                      <a:pt x="-4023" y="4551869"/>
                      <a:pt x="1672" y="4561794"/>
                      <a:pt x="26484" y="4566106"/>
                    </a:cubicBezTo>
                    <a:cubicBezTo>
                      <a:pt x="46659" y="4569604"/>
                      <a:pt x="66591" y="4572695"/>
                      <a:pt x="86929" y="4570905"/>
                    </a:cubicBezTo>
                    <a:cubicBezTo>
                      <a:pt x="142086" y="4566024"/>
                      <a:pt x="197812" y="4564234"/>
                      <a:pt x="252155" y="4554797"/>
                    </a:cubicBezTo>
                    <a:cubicBezTo>
                      <a:pt x="294947" y="4547394"/>
                      <a:pt x="328464" y="4538852"/>
                      <a:pt x="318702" y="4602633"/>
                    </a:cubicBezTo>
                    <a:cubicBezTo>
                      <a:pt x="316586" y="4616544"/>
                      <a:pt x="328220" y="4633221"/>
                      <a:pt x="335379" y="4647702"/>
                    </a:cubicBezTo>
                    <a:cubicBezTo>
                      <a:pt x="352300" y="4682033"/>
                      <a:pt x="376868" y="4710913"/>
                      <a:pt x="403064" y="4738491"/>
                    </a:cubicBezTo>
                    <a:cubicBezTo>
                      <a:pt x="473352" y="4812359"/>
                      <a:pt x="554054" y="4874024"/>
                      <a:pt x="635243" y="4934794"/>
                    </a:cubicBezTo>
                    <a:cubicBezTo>
                      <a:pt x="651758" y="4947160"/>
                      <a:pt x="657615" y="4957003"/>
                      <a:pt x="649805" y="4978236"/>
                    </a:cubicBezTo>
                    <a:cubicBezTo>
                      <a:pt x="566094" y="5206104"/>
                      <a:pt x="542014" y="5446012"/>
                      <a:pt x="508252" y="5684049"/>
                    </a:cubicBezTo>
                    <a:cubicBezTo>
                      <a:pt x="504998" y="5706827"/>
                      <a:pt x="511425" y="5717159"/>
                      <a:pt x="531519" y="5727735"/>
                    </a:cubicBezTo>
                    <a:cubicBezTo>
                      <a:pt x="725219" y="5830320"/>
                      <a:pt x="2712005" y="6857149"/>
                      <a:pt x="2727625" y="6857963"/>
                    </a:cubicBezTo>
                    <a:cubicBezTo>
                      <a:pt x="2822645" y="6862763"/>
                      <a:pt x="8260722" y="6109359"/>
                      <a:pt x="8398939" y="6094390"/>
                    </a:cubicBezTo>
                    <a:cubicBezTo>
                      <a:pt x="8512100" y="6082187"/>
                      <a:pt x="8919106" y="6036792"/>
                      <a:pt x="8914551" y="6022068"/>
                    </a:cubicBezTo>
                    <a:cubicBezTo>
                      <a:pt x="8891690" y="5948281"/>
                      <a:pt x="8894700" y="5872461"/>
                      <a:pt x="8895676" y="5796640"/>
                    </a:cubicBezTo>
                    <a:close/>
                    <a:moveTo>
                      <a:pt x="424948" y="4042603"/>
                    </a:moveTo>
                    <a:cubicBezTo>
                      <a:pt x="426005" y="4042766"/>
                      <a:pt x="427144" y="4042847"/>
                      <a:pt x="428120" y="4042847"/>
                    </a:cubicBezTo>
                    <a:cubicBezTo>
                      <a:pt x="427551" y="4044393"/>
                      <a:pt x="426982" y="4045938"/>
                      <a:pt x="426331" y="4047566"/>
                    </a:cubicBezTo>
                    <a:cubicBezTo>
                      <a:pt x="425843" y="4045857"/>
                      <a:pt x="425436" y="4044230"/>
                      <a:pt x="424948" y="4042603"/>
                    </a:cubicBezTo>
                    <a:close/>
                    <a:moveTo>
                      <a:pt x="575856" y="4035200"/>
                    </a:moveTo>
                    <a:cubicBezTo>
                      <a:pt x="576344" y="4035932"/>
                      <a:pt x="576914" y="4036664"/>
                      <a:pt x="577565" y="4037315"/>
                    </a:cubicBezTo>
                    <a:cubicBezTo>
                      <a:pt x="576588" y="4037641"/>
                      <a:pt x="575612" y="4037966"/>
                      <a:pt x="574555" y="4038291"/>
                    </a:cubicBezTo>
                    <a:cubicBezTo>
                      <a:pt x="574961" y="4037234"/>
                      <a:pt x="575368" y="4036258"/>
                      <a:pt x="575856" y="403520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0" name="자유형: 도형 2299">
                <a:extLst>
                  <a:ext uri="{FF2B5EF4-FFF2-40B4-BE49-F238E27FC236}">
                    <a16:creationId xmlns:a16="http://schemas.microsoft.com/office/drawing/2014/main" id="{8153DB11-53AB-4EF3-97B9-09C800D2EAC5}"/>
                  </a:ext>
                </a:extLst>
              </p:cNvPr>
              <p:cNvSpPr/>
              <p:nvPr/>
            </p:nvSpPr>
            <p:spPr>
              <a:xfrm>
                <a:off x="713943" y="2441824"/>
                <a:ext cx="4615013" cy="3704363"/>
              </a:xfrm>
              <a:custGeom>
                <a:avLst/>
                <a:gdLst>
                  <a:gd name="connsiteX0" fmla="*/ 4580389 w 4615013"/>
                  <a:gd name="connsiteY0" fmla="*/ 3216139 h 3704363"/>
                  <a:gd name="connsiteX1" fmla="*/ 4445878 w 4615013"/>
                  <a:gd name="connsiteY1" fmla="*/ 3236295 h 3704363"/>
                  <a:gd name="connsiteX2" fmla="*/ 3591508 w 4615013"/>
                  <a:gd name="connsiteY2" fmla="*/ 3378767 h 3704363"/>
                  <a:gd name="connsiteX3" fmla="*/ 2949189 w 4615013"/>
                  <a:gd name="connsiteY3" fmla="*/ 3485529 h 3704363"/>
                  <a:gd name="connsiteX4" fmla="*/ 2234391 w 4615013"/>
                  <a:gd name="connsiteY4" fmla="*/ 3604116 h 3704363"/>
                  <a:gd name="connsiteX5" fmla="*/ 1648628 w 4615013"/>
                  <a:gd name="connsiteY5" fmla="*/ 3701537 h 3704363"/>
                  <a:gd name="connsiteX6" fmla="*/ 1630083 w 4615013"/>
                  <a:gd name="connsiteY6" fmla="*/ 3700111 h 3704363"/>
                  <a:gd name="connsiteX7" fmla="*/ 1636479 w 4615013"/>
                  <a:gd name="connsiteY7" fmla="*/ 3681427 h 3704363"/>
                  <a:gd name="connsiteX8" fmla="*/ 1664780 w 4615013"/>
                  <a:gd name="connsiteY8" fmla="*/ 3654967 h 3704363"/>
                  <a:gd name="connsiteX9" fmla="*/ 2056255 w 4615013"/>
                  <a:gd name="connsiteY9" fmla="*/ 3455249 h 3704363"/>
                  <a:gd name="connsiteX10" fmla="*/ 3198331 w 4615013"/>
                  <a:gd name="connsiteY10" fmla="*/ 3315860 h 3704363"/>
                  <a:gd name="connsiteX11" fmla="*/ 3757264 w 4615013"/>
                  <a:gd name="connsiteY11" fmla="*/ 3260178 h 3704363"/>
                  <a:gd name="connsiteX12" fmla="*/ 4580389 w 4615013"/>
                  <a:gd name="connsiteY12" fmla="*/ 3216139 h 3704363"/>
                  <a:gd name="connsiteX13" fmla="*/ 251291 w 4615013"/>
                  <a:gd name="connsiteY13" fmla="*/ 3172100 h 3704363"/>
                  <a:gd name="connsiteX14" fmla="*/ 413781 w 4615013"/>
                  <a:gd name="connsiteY14" fmla="*/ 3200723 h 3704363"/>
                  <a:gd name="connsiteX15" fmla="*/ 704523 w 4615013"/>
                  <a:gd name="connsiteY15" fmla="*/ 3265701 h 3704363"/>
                  <a:gd name="connsiteX16" fmla="*/ 1257337 w 4615013"/>
                  <a:gd name="connsiteY16" fmla="*/ 3506973 h 3704363"/>
                  <a:gd name="connsiteX17" fmla="*/ 1254530 w 4615013"/>
                  <a:gd name="connsiteY17" fmla="*/ 3589759 h 3704363"/>
                  <a:gd name="connsiteX18" fmla="*/ 251291 w 4615013"/>
                  <a:gd name="connsiteY18" fmla="*/ 3172100 h 3704363"/>
                  <a:gd name="connsiteX19" fmla="*/ 4297222 w 4615013"/>
                  <a:gd name="connsiteY19" fmla="*/ 3058879 h 3704363"/>
                  <a:gd name="connsiteX20" fmla="*/ 4374596 w 4615013"/>
                  <a:gd name="connsiteY20" fmla="*/ 3061841 h 3704363"/>
                  <a:gd name="connsiteX21" fmla="*/ 1551897 w 4615013"/>
                  <a:gd name="connsiteY21" fmla="*/ 3463072 h 3704363"/>
                  <a:gd name="connsiteX22" fmla="*/ 1591473 w 4615013"/>
                  <a:gd name="connsiteY22" fmla="*/ 3429064 h 3704363"/>
                  <a:gd name="connsiteX23" fmla="*/ 1800256 w 4615013"/>
                  <a:gd name="connsiteY23" fmla="*/ 3291287 h 3704363"/>
                  <a:gd name="connsiteX24" fmla="*/ 1952254 w 4615013"/>
                  <a:gd name="connsiteY24" fmla="*/ 3251389 h 3704363"/>
                  <a:gd name="connsiteX25" fmla="*/ 2481093 w 4615013"/>
                  <a:gd name="connsiteY25" fmla="*/ 3211951 h 3704363"/>
                  <a:gd name="connsiteX26" fmla="*/ 2809017 w 4615013"/>
                  <a:gd name="connsiteY26" fmla="*/ 3221569 h 3704363"/>
                  <a:gd name="connsiteX27" fmla="*/ 3049277 w 4615013"/>
                  <a:gd name="connsiteY27" fmla="*/ 3200862 h 3704363"/>
                  <a:gd name="connsiteX28" fmla="*/ 3500070 w 4615013"/>
                  <a:gd name="connsiteY28" fmla="*/ 3147665 h 3704363"/>
                  <a:gd name="connsiteX29" fmla="*/ 4220159 w 4615013"/>
                  <a:gd name="connsiteY29" fmla="*/ 3068928 h 3704363"/>
                  <a:gd name="connsiteX30" fmla="*/ 4297222 w 4615013"/>
                  <a:gd name="connsiteY30" fmla="*/ 3058879 h 3704363"/>
                  <a:gd name="connsiteX31" fmla="*/ 246689 w 4615013"/>
                  <a:gd name="connsiteY31" fmla="*/ 2995114 h 3704363"/>
                  <a:gd name="connsiteX32" fmla="*/ 341946 w 4615013"/>
                  <a:gd name="connsiteY32" fmla="*/ 3007723 h 3704363"/>
                  <a:gd name="connsiteX33" fmla="*/ 925547 w 4615013"/>
                  <a:gd name="connsiteY33" fmla="*/ 3184064 h 3704363"/>
                  <a:gd name="connsiteX34" fmla="*/ 1131110 w 4615013"/>
                  <a:gd name="connsiteY34" fmla="*/ 3268507 h 3704363"/>
                  <a:gd name="connsiteX35" fmla="*/ 1279840 w 4615013"/>
                  <a:gd name="connsiteY35" fmla="*/ 3355389 h 3704363"/>
                  <a:gd name="connsiteX36" fmla="*/ 1292127 w 4615013"/>
                  <a:gd name="connsiteY36" fmla="*/ 3411715 h 3704363"/>
                  <a:gd name="connsiteX37" fmla="*/ 246689 w 4615013"/>
                  <a:gd name="connsiteY37" fmla="*/ 2995114 h 3704363"/>
                  <a:gd name="connsiteX38" fmla="*/ 274759 w 4615013"/>
                  <a:gd name="connsiteY38" fmla="*/ 2883613 h 3704363"/>
                  <a:gd name="connsiteX39" fmla="*/ 333064 w 4615013"/>
                  <a:gd name="connsiteY39" fmla="*/ 2895532 h 3704363"/>
                  <a:gd name="connsiteX40" fmla="*/ 604111 w 4615013"/>
                  <a:gd name="connsiteY40" fmla="*/ 2972934 h 3704363"/>
                  <a:gd name="connsiteX41" fmla="*/ 789747 w 4615013"/>
                  <a:gd name="connsiteY41" fmla="*/ 3001972 h 3704363"/>
                  <a:gd name="connsiteX42" fmla="*/ 866367 w 4615013"/>
                  <a:gd name="connsiteY42" fmla="*/ 3025579 h 3704363"/>
                  <a:gd name="connsiteX43" fmla="*/ 1063186 w 4615013"/>
                  <a:gd name="connsiteY43" fmla="*/ 3087335 h 3704363"/>
                  <a:gd name="connsiteX44" fmla="*/ 1292494 w 4615013"/>
                  <a:gd name="connsiteY44" fmla="*/ 3206338 h 3704363"/>
                  <a:gd name="connsiteX45" fmla="*/ 1309015 w 4615013"/>
                  <a:gd name="connsiteY45" fmla="*/ 3225067 h 3704363"/>
                  <a:gd name="connsiteX46" fmla="*/ 1315733 w 4615013"/>
                  <a:gd name="connsiteY46" fmla="*/ 3246741 h 3704363"/>
                  <a:gd name="connsiteX47" fmla="*/ 1288904 w 4615013"/>
                  <a:gd name="connsiteY47" fmla="*/ 3266851 h 3704363"/>
                  <a:gd name="connsiteX48" fmla="*/ 285896 w 4615013"/>
                  <a:gd name="connsiteY48" fmla="*/ 2891804 h 3704363"/>
                  <a:gd name="connsiteX49" fmla="*/ 274759 w 4615013"/>
                  <a:gd name="connsiteY49" fmla="*/ 2883613 h 3704363"/>
                  <a:gd name="connsiteX50" fmla="*/ 2717868 w 4615013"/>
                  <a:gd name="connsiteY50" fmla="*/ 203817 h 3704363"/>
                  <a:gd name="connsiteX51" fmla="*/ 2741969 w 4615013"/>
                  <a:gd name="connsiteY51" fmla="*/ 204445 h 3704363"/>
                  <a:gd name="connsiteX52" fmla="*/ 3447195 w 4615013"/>
                  <a:gd name="connsiteY52" fmla="*/ 276648 h 3704363"/>
                  <a:gd name="connsiteX53" fmla="*/ 2886327 w 4615013"/>
                  <a:gd name="connsiteY53" fmla="*/ 300255 h 3704363"/>
                  <a:gd name="connsiteX54" fmla="*/ 1049565 w 4615013"/>
                  <a:gd name="connsiteY54" fmla="*/ 556990 h 3704363"/>
                  <a:gd name="connsiteX55" fmla="*/ 2380451 w 4615013"/>
                  <a:gd name="connsiteY55" fmla="*/ 447743 h 3704363"/>
                  <a:gd name="connsiteX56" fmla="*/ 3070952 w 4615013"/>
                  <a:gd name="connsiteY56" fmla="*/ 395190 h 3704363"/>
                  <a:gd name="connsiteX57" fmla="*/ 3863060 w 4615013"/>
                  <a:gd name="connsiteY57" fmla="*/ 380833 h 3704363"/>
                  <a:gd name="connsiteX58" fmla="*/ 3895318 w 4615013"/>
                  <a:gd name="connsiteY58" fmla="*/ 419120 h 3704363"/>
                  <a:gd name="connsiteX59" fmla="*/ 3481248 w 4615013"/>
                  <a:gd name="connsiteY59" fmla="*/ 1784704 h 3704363"/>
                  <a:gd name="connsiteX60" fmla="*/ 3173986 w 4615013"/>
                  <a:gd name="connsiteY60" fmla="*/ 2329188 h 3704363"/>
                  <a:gd name="connsiteX61" fmla="*/ 3186227 w 4615013"/>
                  <a:gd name="connsiteY61" fmla="*/ 2357168 h 3704363"/>
                  <a:gd name="connsiteX62" fmla="*/ 4530459 w 4615013"/>
                  <a:gd name="connsiteY62" fmla="*/ 2654030 h 3704363"/>
                  <a:gd name="connsiteX63" fmla="*/ 4574682 w 4615013"/>
                  <a:gd name="connsiteY63" fmla="*/ 2672115 h 3704363"/>
                  <a:gd name="connsiteX64" fmla="*/ 4614994 w 4615013"/>
                  <a:gd name="connsiteY64" fmla="*/ 2698805 h 3704363"/>
                  <a:gd name="connsiteX65" fmla="*/ 4583794 w 4615013"/>
                  <a:gd name="connsiteY65" fmla="*/ 2725082 h 3704363"/>
                  <a:gd name="connsiteX66" fmla="*/ 4462812 w 4615013"/>
                  <a:gd name="connsiteY66" fmla="*/ 2752370 h 3704363"/>
                  <a:gd name="connsiteX67" fmla="*/ 3762004 w 4615013"/>
                  <a:gd name="connsiteY67" fmla="*/ 2912145 h 3704363"/>
                  <a:gd name="connsiteX68" fmla="*/ 1427832 w 4615013"/>
                  <a:gd name="connsiteY68" fmla="*/ 3053098 h 3704363"/>
                  <a:gd name="connsiteX69" fmla="*/ 1370034 w 4615013"/>
                  <a:gd name="connsiteY69" fmla="*/ 3043434 h 3704363"/>
                  <a:gd name="connsiteX70" fmla="*/ 1041788 w 4615013"/>
                  <a:gd name="connsiteY70" fmla="*/ 2911224 h 3704363"/>
                  <a:gd name="connsiteX71" fmla="*/ 548245 w 4615013"/>
                  <a:gd name="connsiteY71" fmla="*/ 2729085 h 3704363"/>
                  <a:gd name="connsiteX72" fmla="*/ 209552 w 4615013"/>
                  <a:gd name="connsiteY72" fmla="*/ 2636911 h 3704363"/>
                  <a:gd name="connsiteX73" fmla="*/ 145357 w 4615013"/>
                  <a:gd name="connsiteY73" fmla="*/ 2634288 h 3704363"/>
                  <a:gd name="connsiteX74" fmla="*/ 124189 w 4615013"/>
                  <a:gd name="connsiteY74" fmla="*/ 2623888 h 3704363"/>
                  <a:gd name="connsiteX75" fmla="*/ 134267 w 4615013"/>
                  <a:gd name="connsiteY75" fmla="*/ 2604560 h 3704363"/>
                  <a:gd name="connsiteX76" fmla="*/ 297999 w 4615013"/>
                  <a:gd name="connsiteY76" fmla="*/ 2364898 h 3704363"/>
                  <a:gd name="connsiteX77" fmla="*/ 571806 w 4615013"/>
                  <a:gd name="connsiteY77" fmla="*/ 1668140 h 3704363"/>
                  <a:gd name="connsiteX78" fmla="*/ 819199 w 4615013"/>
                  <a:gd name="connsiteY78" fmla="*/ 687819 h 3704363"/>
                  <a:gd name="connsiteX79" fmla="*/ 837422 w 4615013"/>
                  <a:gd name="connsiteY79" fmla="*/ 609450 h 3704363"/>
                  <a:gd name="connsiteX80" fmla="*/ 821638 w 4615013"/>
                  <a:gd name="connsiteY80" fmla="*/ 591595 h 3704363"/>
                  <a:gd name="connsiteX81" fmla="*/ 678154 w 4615013"/>
                  <a:gd name="connsiteY81" fmla="*/ 609220 h 3704363"/>
                  <a:gd name="connsiteX82" fmla="*/ 602086 w 4615013"/>
                  <a:gd name="connsiteY82" fmla="*/ 670792 h 3704363"/>
                  <a:gd name="connsiteX83" fmla="*/ 418336 w 4615013"/>
                  <a:gd name="connsiteY83" fmla="*/ 1153567 h 3704363"/>
                  <a:gd name="connsiteX84" fmla="*/ 647828 w 4615013"/>
                  <a:gd name="connsiteY84" fmla="*/ 738116 h 3704363"/>
                  <a:gd name="connsiteX85" fmla="*/ 677049 w 4615013"/>
                  <a:gd name="connsiteY85" fmla="*/ 716442 h 3704363"/>
                  <a:gd name="connsiteX86" fmla="*/ 703003 w 4615013"/>
                  <a:gd name="connsiteY86" fmla="*/ 719571 h 3704363"/>
                  <a:gd name="connsiteX87" fmla="*/ 707237 w 4615013"/>
                  <a:gd name="connsiteY87" fmla="*/ 743224 h 3704363"/>
                  <a:gd name="connsiteX88" fmla="*/ 701807 w 4615013"/>
                  <a:gd name="connsiteY88" fmla="*/ 758364 h 3704363"/>
                  <a:gd name="connsiteX89" fmla="*/ 256076 w 4615013"/>
                  <a:gd name="connsiteY89" fmla="*/ 1867812 h 3704363"/>
                  <a:gd name="connsiteX90" fmla="*/ 129205 w 4615013"/>
                  <a:gd name="connsiteY90" fmla="*/ 2183541 h 3704363"/>
                  <a:gd name="connsiteX91" fmla="*/ 123590 w 4615013"/>
                  <a:gd name="connsiteY91" fmla="*/ 2196151 h 3704363"/>
                  <a:gd name="connsiteX92" fmla="*/ 105920 w 4615013"/>
                  <a:gd name="connsiteY92" fmla="*/ 2210278 h 3704363"/>
                  <a:gd name="connsiteX93" fmla="*/ 102100 w 4615013"/>
                  <a:gd name="connsiteY93" fmla="*/ 2187315 h 3704363"/>
                  <a:gd name="connsiteX94" fmla="*/ 140709 w 4615013"/>
                  <a:gd name="connsiteY94" fmla="*/ 2062146 h 3704363"/>
                  <a:gd name="connsiteX95" fmla="*/ 183368 w 4615013"/>
                  <a:gd name="connsiteY95" fmla="*/ 1818205 h 3704363"/>
                  <a:gd name="connsiteX96" fmla="*/ 202419 w 4615013"/>
                  <a:gd name="connsiteY96" fmla="*/ 1733393 h 3704363"/>
                  <a:gd name="connsiteX97" fmla="*/ 36571 w 4615013"/>
                  <a:gd name="connsiteY97" fmla="*/ 2187269 h 3704363"/>
                  <a:gd name="connsiteX98" fmla="*/ 15632 w 4615013"/>
                  <a:gd name="connsiteY98" fmla="*/ 2210784 h 3704363"/>
                  <a:gd name="connsiteX99" fmla="*/ 1137 w 4615013"/>
                  <a:gd name="connsiteY99" fmla="*/ 2182299 h 3704363"/>
                  <a:gd name="connsiteX100" fmla="*/ 6659 w 4615013"/>
                  <a:gd name="connsiteY100" fmla="*/ 2090816 h 3704363"/>
                  <a:gd name="connsiteX101" fmla="*/ 58245 w 4615013"/>
                  <a:gd name="connsiteY101" fmla="*/ 1794460 h 3704363"/>
                  <a:gd name="connsiteX102" fmla="*/ 61881 w 4615013"/>
                  <a:gd name="connsiteY102" fmla="*/ 1627598 h 3704363"/>
                  <a:gd name="connsiteX103" fmla="*/ 62295 w 4615013"/>
                  <a:gd name="connsiteY103" fmla="*/ 1364007 h 3704363"/>
                  <a:gd name="connsiteX104" fmla="*/ 101640 w 4615013"/>
                  <a:gd name="connsiteY104" fmla="*/ 1135619 h 3704363"/>
                  <a:gd name="connsiteX105" fmla="*/ 178214 w 4615013"/>
                  <a:gd name="connsiteY105" fmla="*/ 918967 h 3704363"/>
                  <a:gd name="connsiteX106" fmla="*/ 195977 w 4615013"/>
                  <a:gd name="connsiteY106" fmla="*/ 884178 h 3704363"/>
                  <a:gd name="connsiteX107" fmla="*/ 390495 w 4615013"/>
                  <a:gd name="connsiteY107" fmla="*/ 611383 h 3704363"/>
                  <a:gd name="connsiteX108" fmla="*/ 508209 w 4615013"/>
                  <a:gd name="connsiteY108" fmla="*/ 532646 h 3704363"/>
                  <a:gd name="connsiteX109" fmla="*/ 1086885 w 4615013"/>
                  <a:gd name="connsiteY109" fmla="*/ 378025 h 3704363"/>
                  <a:gd name="connsiteX110" fmla="*/ 2717868 w 4615013"/>
                  <a:gd name="connsiteY110" fmla="*/ 203817 h 3704363"/>
                  <a:gd name="connsiteX111" fmla="*/ 2322745 w 4615013"/>
                  <a:gd name="connsiteY111" fmla="*/ 33 h 3704363"/>
                  <a:gd name="connsiteX112" fmla="*/ 2733962 w 4615013"/>
                  <a:gd name="connsiteY112" fmla="*/ 8132 h 3704363"/>
                  <a:gd name="connsiteX113" fmla="*/ 3152910 w 4615013"/>
                  <a:gd name="connsiteY113" fmla="*/ 37952 h 3704363"/>
                  <a:gd name="connsiteX114" fmla="*/ 3393769 w 4615013"/>
                  <a:gd name="connsiteY114" fmla="*/ 51481 h 3704363"/>
                  <a:gd name="connsiteX115" fmla="*/ 584232 w 4615013"/>
                  <a:gd name="connsiteY115" fmla="*/ 353590 h 3704363"/>
                  <a:gd name="connsiteX116" fmla="*/ 723206 w 4615013"/>
                  <a:gd name="connsiteY116" fmla="*/ 241766 h 3704363"/>
                  <a:gd name="connsiteX117" fmla="*/ 1077636 w 4615013"/>
                  <a:gd name="connsiteY117" fmla="*/ 104310 h 3704363"/>
                  <a:gd name="connsiteX118" fmla="*/ 1529855 w 4615013"/>
                  <a:gd name="connsiteY118" fmla="*/ 42876 h 3704363"/>
                  <a:gd name="connsiteX119" fmla="*/ 2322745 w 4615013"/>
                  <a:gd name="connsiteY119" fmla="*/ 33 h 370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4615013" h="3704363">
                    <a:moveTo>
                      <a:pt x="4580389" y="3216139"/>
                    </a:moveTo>
                    <a:cubicBezTo>
                      <a:pt x="4580619" y="3217474"/>
                      <a:pt x="4445648" y="3234961"/>
                      <a:pt x="4445878" y="3236295"/>
                    </a:cubicBezTo>
                    <a:cubicBezTo>
                      <a:pt x="4400044" y="3243981"/>
                      <a:pt x="3830479" y="3339007"/>
                      <a:pt x="3591508" y="3378767"/>
                    </a:cubicBezTo>
                    <a:cubicBezTo>
                      <a:pt x="3377386" y="3414385"/>
                      <a:pt x="3163265" y="3450003"/>
                      <a:pt x="2949189" y="3485529"/>
                    </a:cubicBezTo>
                    <a:cubicBezTo>
                      <a:pt x="2710954" y="3525104"/>
                      <a:pt x="2472672" y="3564542"/>
                      <a:pt x="2234391" y="3604116"/>
                    </a:cubicBezTo>
                    <a:cubicBezTo>
                      <a:pt x="2039136" y="3636560"/>
                      <a:pt x="1843882" y="3669140"/>
                      <a:pt x="1648628" y="3701537"/>
                    </a:cubicBezTo>
                    <a:cubicBezTo>
                      <a:pt x="1642415" y="3702549"/>
                      <a:pt x="1634132" y="3708118"/>
                      <a:pt x="1630083" y="3700111"/>
                    </a:cubicBezTo>
                    <a:cubicBezTo>
                      <a:pt x="1626769" y="3693668"/>
                      <a:pt x="1632659" y="3687041"/>
                      <a:pt x="1636479" y="3681427"/>
                    </a:cubicBezTo>
                    <a:cubicBezTo>
                      <a:pt x="1643934" y="3670567"/>
                      <a:pt x="1653092" y="3660811"/>
                      <a:pt x="1664780" y="3654967"/>
                    </a:cubicBezTo>
                    <a:cubicBezTo>
                      <a:pt x="1732243" y="3621328"/>
                      <a:pt x="1986170" y="3474208"/>
                      <a:pt x="2056255" y="3455249"/>
                    </a:cubicBezTo>
                    <a:cubicBezTo>
                      <a:pt x="2174153" y="3423404"/>
                      <a:pt x="2938697" y="3354102"/>
                      <a:pt x="3198331" y="3315860"/>
                    </a:cubicBezTo>
                    <a:cubicBezTo>
                      <a:pt x="3383690" y="3288572"/>
                      <a:pt x="3569834" y="3268738"/>
                      <a:pt x="3757264" y="3260178"/>
                    </a:cubicBezTo>
                    <a:cubicBezTo>
                      <a:pt x="3951415" y="3251297"/>
                      <a:pt x="4545277" y="3217612"/>
                      <a:pt x="4580389" y="3216139"/>
                    </a:cubicBezTo>
                    <a:close/>
                    <a:moveTo>
                      <a:pt x="251291" y="3172100"/>
                    </a:moveTo>
                    <a:cubicBezTo>
                      <a:pt x="306697" y="3176748"/>
                      <a:pt x="360078" y="3189495"/>
                      <a:pt x="413781" y="3200723"/>
                    </a:cubicBezTo>
                    <a:cubicBezTo>
                      <a:pt x="510971" y="3221109"/>
                      <a:pt x="610001" y="3233396"/>
                      <a:pt x="704523" y="3265701"/>
                    </a:cubicBezTo>
                    <a:cubicBezTo>
                      <a:pt x="769684" y="3287973"/>
                      <a:pt x="1257337" y="3500530"/>
                      <a:pt x="1257337" y="3506973"/>
                    </a:cubicBezTo>
                    <a:cubicBezTo>
                      <a:pt x="1257383" y="3536839"/>
                      <a:pt x="1257383" y="3562149"/>
                      <a:pt x="1254530" y="3589759"/>
                    </a:cubicBezTo>
                    <a:cubicBezTo>
                      <a:pt x="975707" y="3473426"/>
                      <a:pt x="529930" y="3288296"/>
                      <a:pt x="251291" y="3172100"/>
                    </a:cubicBezTo>
                    <a:close/>
                    <a:moveTo>
                      <a:pt x="4297222" y="3058879"/>
                    </a:moveTo>
                    <a:cubicBezTo>
                      <a:pt x="4322986" y="3057665"/>
                      <a:pt x="4348803" y="3058620"/>
                      <a:pt x="4374596" y="3061841"/>
                    </a:cubicBezTo>
                    <a:cubicBezTo>
                      <a:pt x="3436105" y="3195247"/>
                      <a:pt x="2497613" y="3328653"/>
                      <a:pt x="1551897" y="3463072"/>
                    </a:cubicBezTo>
                    <a:cubicBezTo>
                      <a:pt x="1568279" y="3448944"/>
                      <a:pt x="1579462" y="3438498"/>
                      <a:pt x="1591473" y="3429064"/>
                    </a:cubicBezTo>
                    <a:cubicBezTo>
                      <a:pt x="1657232" y="3377386"/>
                      <a:pt x="1728008" y="3333117"/>
                      <a:pt x="1800256" y="3291287"/>
                    </a:cubicBezTo>
                    <a:cubicBezTo>
                      <a:pt x="1847057" y="3264182"/>
                      <a:pt x="1899563" y="3256727"/>
                      <a:pt x="1952254" y="3251389"/>
                    </a:cubicBezTo>
                    <a:cubicBezTo>
                      <a:pt x="2128181" y="3233580"/>
                      <a:pt x="2304614" y="3221431"/>
                      <a:pt x="2481093" y="3211951"/>
                    </a:cubicBezTo>
                    <a:cubicBezTo>
                      <a:pt x="2616110" y="3215403"/>
                      <a:pt x="2653476" y="3226217"/>
                      <a:pt x="2809017" y="3221569"/>
                    </a:cubicBezTo>
                    <a:cubicBezTo>
                      <a:pt x="2908692" y="3216139"/>
                      <a:pt x="2972059" y="3204589"/>
                      <a:pt x="3049277" y="3200862"/>
                    </a:cubicBezTo>
                    <a:cubicBezTo>
                      <a:pt x="3205048" y="3193406"/>
                      <a:pt x="3347198" y="3173803"/>
                      <a:pt x="3500070" y="3147665"/>
                    </a:cubicBezTo>
                    <a:cubicBezTo>
                      <a:pt x="3598962" y="3130776"/>
                      <a:pt x="4175982" y="3078361"/>
                      <a:pt x="4220159" y="3068928"/>
                    </a:cubicBezTo>
                    <a:cubicBezTo>
                      <a:pt x="4245745" y="3063475"/>
                      <a:pt x="4271458" y="3060093"/>
                      <a:pt x="4297222" y="3058879"/>
                    </a:cubicBezTo>
                    <a:close/>
                    <a:moveTo>
                      <a:pt x="246689" y="2995114"/>
                    </a:moveTo>
                    <a:cubicBezTo>
                      <a:pt x="280006" y="2992169"/>
                      <a:pt x="311114" y="2999854"/>
                      <a:pt x="341946" y="3007723"/>
                    </a:cubicBezTo>
                    <a:cubicBezTo>
                      <a:pt x="538996" y="3058113"/>
                      <a:pt x="733882" y="3116004"/>
                      <a:pt x="925547" y="3184064"/>
                    </a:cubicBezTo>
                    <a:cubicBezTo>
                      <a:pt x="995173" y="3208776"/>
                      <a:pt x="1059782" y="3247017"/>
                      <a:pt x="1131110" y="3268507"/>
                    </a:cubicBezTo>
                    <a:cubicBezTo>
                      <a:pt x="1145974" y="3272971"/>
                      <a:pt x="1280346" y="3338961"/>
                      <a:pt x="1279840" y="3355389"/>
                    </a:cubicBezTo>
                    <a:cubicBezTo>
                      <a:pt x="1279288" y="3373797"/>
                      <a:pt x="1287249" y="3390777"/>
                      <a:pt x="1292127" y="3411715"/>
                    </a:cubicBezTo>
                    <a:cubicBezTo>
                      <a:pt x="983990" y="3290918"/>
                      <a:pt x="552065" y="3114853"/>
                      <a:pt x="246689" y="2995114"/>
                    </a:cubicBezTo>
                    <a:close/>
                    <a:moveTo>
                      <a:pt x="274759" y="2883613"/>
                    </a:moveTo>
                    <a:cubicBezTo>
                      <a:pt x="295283" y="2883981"/>
                      <a:pt x="314151" y="2890056"/>
                      <a:pt x="333064" y="2895532"/>
                    </a:cubicBezTo>
                    <a:cubicBezTo>
                      <a:pt x="423306" y="2921670"/>
                      <a:pt x="512074" y="2953193"/>
                      <a:pt x="604111" y="2972934"/>
                    </a:cubicBezTo>
                    <a:cubicBezTo>
                      <a:pt x="665361" y="2986095"/>
                      <a:pt x="728681" y="2986463"/>
                      <a:pt x="789747" y="3001972"/>
                    </a:cubicBezTo>
                    <a:cubicBezTo>
                      <a:pt x="815747" y="3008598"/>
                      <a:pt x="841057" y="3016973"/>
                      <a:pt x="866367" y="3025579"/>
                    </a:cubicBezTo>
                    <a:cubicBezTo>
                      <a:pt x="931483" y="3047760"/>
                      <a:pt x="996736" y="3069296"/>
                      <a:pt x="1063186" y="3087335"/>
                    </a:cubicBezTo>
                    <a:cubicBezTo>
                      <a:pt x="1147951" y="3110344"/>
                      <a:pt x="1217485" y="3163863"/>
                      <a:pt x="1292494" y="3206338"/>
                    </a:cubicBezTo>
                    <a:cubicBezTo>
                      <a:pt x="1299350" y="3210203"/>
                      <a:pt x="1304136" y="3218302"/>
                      <a:pt x="1309015" y="3225067"/>
                    </a:cubicBezTo>
                    <a:cubicBezTo>
                      <a:pt x="1313570" y="3231325"/>
                      <a:pt x="1315181" y="3238872"/>
                      <a:pt x="1315733" y="3246741"/>
                    </a:cubicBezTo>
                    <a:cubicBezTo>
                      <a:pt x="1317528" y="3273662"/>
                      <a:pt x="1314123" y="3276285"/>
                      <a:pt x="1288904" y="3266851"/>
                    </a:cubicBezTo>
                    <a:cubicBezTo>
                      <a:pt x="954537" y="3141866"/>
                      <a:pt x="620217" y="3016881"/>
                      <a:pt x="285896" y="2891804"/>
                    </a:cubicBezTo>
                    <a:cubicBezTo>
                      <a:pt x="281754" y="2890332"/>
                      <a:pt x="276830" y="2889825"/>
                      <a:pt x="274759" y="2883613"/>
                    </a:cubicBezTo>
                    <a:close/>
                    <a:moveTo>
                      <a:pt x="2717868" y="203817"/>
                    </a:moveTo>
                    <a:cubicBezTo>
                      <a:pt x="2729448" y="203697"/>
                      <a:pt x="2737600" y="203902"/>
                      <a:pt x="2741969" y="204445"/>
                    </a:cubicBezTo>
                    <a:cubicBezTo>
                      <a:pt x="2810996" y="203802"/>
                      <a:pt x="3258521" y="208772"/>
                      <a:pt x="3447195" y="276648"/>
                    </a:cubicBezTo>
                    <a:cubicBezTo>
                      <a:pt x="3408080" y="277798"/>
                      <a:pt x="2907634" y="297816"/>
                      <a:pt x="2886327" y="300255"/>
                    </a:cubicBezTo>
                    <a:cubicBezTo>
                      <a:pt x="2077009" y="339969"/>
                      <a:pt x="1076531" y="549212"/>
                      <a:pt x="1049565" y="556990"/>
                    </a:cubicBezTo>
                    <a:cubicBezTo>
                      <a:pt x="1126093" y="547694"/>
                      <a:pt x="2312023" y="454829"/>
                      <a:pt x="2380451" y="447743"/>
                    </a:cubicBezTo>
                    <a:cubicBezTo>
                      <a:pt x="2474052" y="438033"/>
                      <a:pt x="2948222" y="399286"/>
                      <a:pt x="3070952" y="395190"/>
                    </a:cubicBezTo>
                    <a:cubicBezTo>
                      <a:pt x="3148170" y="392613"/>
                      <a:pt x="3779675" y="382351"/>
                      <a:pt x="3863060" y="380833"/>
                    </a:cubicBezTo>
                    <a:cubicBezTo>
                      <a:pt x="3898724" y="380188"/>
                      <a:pt x="3901807" y="384376"/>
                      <a:pt x="3895318" y="419120"/>
                    </a:cubicBezTo>
                    <a:cubicBezTo>
                      <a:pt x="3869962" y="555149"/>
                      <a:pt x="3658878" y="1440949"/>
                      <a:pt x="3481248" y="1784704"/>
                    </a:cubicBezTo>
                    <a:cubicBezTo>
                      <a:pt x="3457687" y="1849819"/>
                      <a:pt x="3214114" y="2261266"/>
                      <a:pt x="3173986" y="2329188"/>
                    </a:cubicBezTo>
                    <a:cubicBezTo>
                      <a:pt x="3161515" y="2350265"/>
                      <a:pt x="3162435" y="2352105"/>
                      <a:pt x="3186227" y="2357168"/>
                    </a:cubicBezTo>
                    <a:cubicBezTo>
                      <a:pt x="3247615" y="2370282"/>
                      <a:pt x="4428989" y="2631757"/>
                      <a:pt x="4530459" y="2654030"/>
                    </a:cubicBezTo>
                    <a:cubicBezTo>
                      <a:pt x="4546151" y="2657296"/>
                      <a:pt x="4559956" y="2665994"/>
                      <a:pt x="4574682" y="2672115"/>
                    </a:cubicBezTo>
                    <a:cubicBezTo>
                      <a:pt x="4588212" y="2680904"/>
                      <a:pt x="4606527" y="2682423"/>
                      <a:pt x="4614994" y="2698805"/>
                    </a:cubicBezTo>
                    <a:cubicBezTo>
                      <a:pt x="4615684" y="2720664"/>
                      <a:pt x="4597829" y="2721722"/>
                      <a:pt x="4583794" y="2725082"/>
                    </a:cubicBezTo>
                    <a:cubicBezTo>
                      <a:pt x="4543620" y="2734699"/>
                      <a:pt x="4503124" y="2743121"/>
                      <a:pt x="4462812" y="2752370"/>
                    </a:cubicBezTo>
                    <a:cubicBezTo>
                      <a:pt x="4229271" y="2805935"/>
                      <a:pt x="3995131" y="2856785"/>
                      <a:pt x="3762004" y="2912145"/>
                    </a:cubicBezTo>
                    <a:cubicBezTo>
                      <a:pt x="3516268" y="2975373"/>
                      <a:pt x="2482520" y="3020471"/>
                      <a:pt x="1427832" y="3053098"/>
                    </a:cubicBezTo>
                    <a:cubicBezTo>
                      <a:pt x="1406941" y="3058068"/>
                      <a:pt x="1388579" y="3051027"/>
                      <a:pt x="1370034" y="3043434"/>
                    </a:cubicBezTo>
                    <a:cubicBezTo>
                      <a:pt x="1260926" y="2998612"/>
                      <a:pt x="1151679" y="2954113"/>
                      <a:pt x="1041788" y="2911224"/>
                    </a:cubicBezTo>
                    <a:cubicBezTo>
                      <a:pt x="878424" y="2847489"/>
                      <a:pt x="714830" y="2784123"/>
                      <a:pt x="548245" y="2729085"/>
                    </a:cubicBezTo>
                    <a:cubicBezTo>
                      <a:pt x="437065" y="2692362"/>
                      <a:pt x="325839" y="2655134"/>
                      <a:pt x="209552" y="2636911"/>
                    </a:cubicBezTo>
                    <a:cubicBezTo>
                      <a:pt x="188154" y="2633552"/>
                      <a:pt x="166709" y="2636175"/>
                      <a:pt x="145357" y="2634288"/>
                    </a:cubicBezTo>
                    <a:cubicBezTo>
                      <a:pt x="137120" y="2633552"/>
                      <a:pt x="127134" y="2633459"/>
                      <a:pt x="124189" y="2623888"/>
                    </a:cubicBezTo>
                    <a:cubicBezTo>
                      <a:pt x="121658" y="2615604"/>
                      <a:pt x="128699" y="2609576"/>
                      <a:pt x="134267" y="2604560"/>
                    </a:cubicBezTo>
                    <a:cubicBezTo>
                      <a:pt x="208125" y="2537880"/>
                      <a:pt x="254972" y="2451964"/>
                      <a:pt x="297999" y="2364898"/>
                    </a:cubicBezTo>
                    <a:cubicBezTo>
                      <a:pt x="408856" y="2140515"/>
                      <a:pt x="499604" y="1907894"/>
                      <a:pt x="571806" y="1668140"/>
                    </a:cubicBezTo>
                    <a:cubicBezTo>
                      <a:pt x="669088" y="1345094"/>
                      <a:pt x="744972" y="1016663"/>
                      <a:pt x="819199" y="687819"/>
                    </a:cubicBezTo>
                    <a:cubicBezTo>
                      <a:pt x="825089" y="661680"/>
                      <a:pt x="831072" y="635496"/>
                      <a:pt x="837422" y="609450"/>
                    </a:cubicBezTo>
                    <a:cubicBezTo>
                      <a:pt x="841103" y="594218"/>
                      <a:pt x="836180" y="590169"/>
                      <a:pt x="821638" y="591595"/>
                    </a:cubicBezTo>
                    <a:cubicBezTo>
                      <a:pt x="776678" y="595967"/>
                      <a:pt x="681099" y="609496"/>
                      <a:pt x="678154" y="609220"/>
                    </a:cubicBezTo>
                    <a:cubicBezTo>
                      <a:pt x="632550" y="604894"/>
                      <a:pt x="616167" y="632091"/>
                      <a:pt x="602086" y="670792"/>
                    </a:cubicBezTo>
                    <a:cubicBezTo>
                      <a:pt x="540698" y="839954"/>
                      <a:pt x="479770" y="1009392"/>
                      <a:pt x="418336" y="1153567"/>
                    </a:cubicBezTo>
                    <a:cubicBezTo>
                      <a:pt x="436651" y="1108562"/>
                      <a:pt x="586394" y="811055"/>
                      <a:pt x="647828" y="738116"/>
                    </a:cubicBezTo>
                    <a:cubicBezTo>
                      <a:pt x="655743" y="728728"/>
                      <a:pt x="665085" y="720583"/>
                      <a:pt x="677049" y="716442"/>
                    </a:cubicBezTo>
                    <a:cubicBezTo>
                      <a:pt x="686115" y="713312"/>
                      <a:pt x="695365" y="712484"/>
                      <a:pt x="703003" y="719571"/>
                    </a:cubicBezTo>
                    <a:cubicBezTo>
                      <a:pt x="710090" y="726105"/>
                      <a:pt x="709170" y="734711"/>
                      <a:pt x="707237" y="743224"/>
                    </a:cubicBezTo>
                    <a:cubicBezTo>
                      <a:pt x="706040" y="748471"/>
                      <a:pt x="703786" y="753394"/>
                      <a:pt x="701807" y="758364"/>
                    </a:cubicBezTo>
                    <a:cubicBezTo>
                      <a:pt x="554181" y="1128533"/>
                      <a:pt x="404070" y="1497735"/>
                      <a:pt x="256076" y="1867812"/>
                    </a:cubicBezTo>
                    <a:cubicBezTo>
                      <a:pt x="213970" y="1973147"/>
                      <a:pt x="171173" y="2078161"/>
                      <a:pt x="129205" y="2183541"/>
                    </a:cubicBezTo>
                    <a:cubicBezTo>
                      <a:pt x="127502" y="2187821"/>
                      <a:pt x="125937" y="2192193"/>
                      <a:pt x="123590" y="2196151"/>
                    </a:cubicBezTo>
                    <a:cubicBezTo>
                      <a:pt x="119449" y="2203237"/>
                      <a:pt x="115491" y="2214328"/>
                      <a:pt x="105920" y="2210278"/>
                    </a:cubicBezTo>
                    <a:cubicBezTo>
                      <a:pt x="97360" y="2206642"/>
                      <a:pt x="99661" y="2195414"/>
                      <a:pt x="102100" y="2187315"/>
                    </a:cubicBezTo>
                    <a:cubicBezTo>
                      <a:pt x="114617" y="2145485"/>
                      <a:pt x="127364" y="2103654"/>
                      <a:pt x="140709" y="2062146"/>
                    </a:cubicBezTo>
                    <a:cubicBezTo>
                      <a:pt x="166295" y="1982627"/>
                      <a:pt x="173658" y="1900301"/>
                      <a:pt x="183368" y="1818205"/>
                    </a:cubicBezTo>
                    <a:cubicBezTo>
                      <a:pt x="186819" y="1789213"/>
                      <a:pt x="192940" y="1760912"/>
                      <a:pt x="202419" y="1733393"/>
                    </a:cubicBezTo>
                    <a:cubicBezTo>
                      <a:pt x="152536" y="1886633"/>
                      <a:pt x="92206" y="2036100"/>
                      <a:pt x="36571" y="2187269"/>
                    </a:cubicBezTo>
                    <a:cubicBezTo>
                      <a:pt x="32751" y="2197669"/>
                      <a:pt x="29346" y="2212809"/>
                      <a:pt x="15632" y="2210784"/>
                    </a:cubicBezTo>
                    <a:cubicBezTo>
                      <a:pt x="2471" y="2208806"/>
                      <a:pt x="2471" y="2193251"/>
                      <a:pt x="1137" y="2182299"/>
                    </a:cubicBezTo>
                    <a:cubicBezTo>
                      <a:pt x="-2591" y="2151559"/>
                      <a:pt x="3806" y="2121187"/>
                      <a:pt x="6659" y="2090816"/>
                    </a:cubicBezTo>
                    <a:cubicBezTo>
                      <a:pt x="16092" y="1990726"/>
                      <a:pt x="37675" y="1892662"/>
                      <a:pt x="58245" y="1794460"/>
                    </a:cubicBezTo>
                    <a:cubicBezTo>
                      <a:pt x="69795" y="1739330"/>
                      <a:pt x="67817" y="1683096"/>
                      <a:pt x="61881" y="1627598"/>
                    </a:cubicBezTo>
                    <a:cubicBezTo>
                      <a:pt x="52446" y="1539566"/>
                      <a:pt x="51618" y="1451948"/>
                      <a:pt x="62295" y="1364007"/>
                    </a:cubicBezTo>
                    <a:cubicBezTo>
                      <a:pt x="71636" y="1287203"/>
                      <a:pt x="79643" y="1210077"/>
                      <a:pt x="101640" y="1135619"/>
                    </a:cubicBezTo>
                    <a:cubicBezTo>
                      <a:pt x="123360" y="1062129"/>
                      <a:pt x="147842" y="989467"/>
                      <a:pt x="178214" y="918967"/>
                    </a:cubicBezTo>
                    <a:cubicBezTo>
                      <a:pt x="183368" y="907002"/>
                      <a:pt x="188522" y="894854"/>
                      <a:pt x="195977" y="884178"/>
                    </a:cubicBezTo>
                    <a:cubicBezTo>
                      <a:pt x="259942" y="792694"/>
                      <a:pt x="313691" y="694215"/>
                      <a:pt x="390495" y="611383"/>
                    </a:cubicBezTo>
                    <a:cubicBezTo>
                      <a:pt x="424502" y="574706"/>
                      <a:pt x="459108" y="544657"/>
                      <a:pt x="508209" y="532646"/>
                    </a:cubicBezTo>
                    <a:cubicBezTo>
                      <a:pt x="534486" y="526204"/>
                      <a:pt x="1000234" y="392797"/>
                      <a:pt x="1086885" y="378025"/>
                    </a:cubicBezTo>
                    <a:cubicBezTo>
                      <a:pt x="1599325" y="280352"/>
                      <a:pt x="2544167" y="205612"/>
                      <a:pt x="2717868" y="203817"/>
                    </a:cubicBezTo>
                    <a:close/>
                    <a:moveTo>
                      <a:pt x="2322745" y="33"/>
                    </a:moveTo>
                    <a:cubicBezTo>
                      <a:pt x="2459833" y="2058"/>
                      <a:pt x="2596875" y="6292"/>
                      <a:pt x="2733962" y="8132"/>
                    </a:cubicBezTo>
                    <a:cubicBezTo>
                      <a:pt x="2874226" y="9973"/>
                      <a:pt x="3013476" y="24515"/>
                      <a:pt x="3152910" y="37952"/>
                    </a:cubicBezTo>
                    <a:cubicBezTo>
                      <a:pt x="3221431" y="44533"/>
                      <a:pt x="3382218" y="48628"/>
                      <a:pt x="3393769" y="51481"/>
                    </a:cubicBezTo>
                    <a:cubicBezTo>
                      <a:pt x="2458683" y="152031"/>
                      <a:pt x="1523551" y="252581"/>
                      <a:pt x="584232" y="353590"/>
                    </a:cubicBezTo>
                    <a:cubicBezTo>
                      <a:pt x="592975" y="341165"/>
                      <a:pt x="709814" y="248117"/>
                      <a:pt x="723206" y="241766"/>
                    </a:cubicBezTo>
                    <a:cubicBezTo>
                      <a:pt x="794994" y="207621"/>
                      <a:pt x="1031343" y="115585"/>
                      <a:pt x="1077636" y="104310"/>
                    </a:cubicBezTo>
                    <a:cubicBezTo>
                      <a:pt x="1150023" y="86686"/>
                      <a:pt x="1452591" y="53460"/>
                      <a:pt x="1529855" y="42876"/>
                    </a:cubicBezTo>
                    <a:cubicBezTo>
                      <a:pt x="1605739" y="32430"/>
                      <a:pt x="2238533" y="-1209"/>
                      <a:pt x="2322745" y="3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813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01" name="그룹 2300">
              <a:extLst>
                <a:ext uri="{FF2B5EF4-FFF2-40B4-BE49-F238E27FC236}">
                  <a16:creationId xmlns:a16="http://schemas.microsoft.com/office/drawing/2014/main" id="{E3C1B2A9-AA2B-44BF-9B4F-524EF435AB4F}"/>
                </a:ext>
              </a:extLst>
            </p:cNvPr>
            <p:cNvGrpSpPr/>
            <p:nvPr/>
          </p:nvGrpSpPr>
          <p:grpSpPr>
            <a:xfrm>
              <a:off x="3529730" y="3007431"/>
              <a:ext cx="744628" cy="2304684"/>
              <a:chOff x="3584021" y="3032743"/>
              <a:chExt cx="744628" cy="2304684"/>
            </a:xfrm>
          </p:grpSpPr>
          <p:sp>
            <p:nvSpPr>
              <p:cNvPr id="2302" name="자유형: 도형 2301">
                <a:extLst>
                  <a:ext uri="{FF2B5EF4-FFF2-40B4-BE49-F238E27FC236}">
                    <a16:creationId xmlns:a16="http://schemas.microsoft.com/office/drawing/2014/main" id="{E27D2335-1360-4DD3-BBB6-6170E2690F80}"/>
                  </a:ext>
                </a:extLst>
              </p:cNvPr>
              <p:cNvSpPr/>
              <p:nvPr/>
            </p:nvSpPr>
            <p:spPr>
              <a:xfrm>
                <a:off x="3584021" y="3032743"/>
                <a:ext cx="744628" cy="2304684"/>
              </a:xfrm>
              <a:custGeom>
                <a:avLst/>
                <a:gdLst>
                  <a:gd name="connsiteX0" fmla="*/ 741778 w 744628"/>
                  <a:gd name="connsiteY0" fmla="*/ 2221014 h 2304684"/>
                  <a:gd name="connsiteX1" fmla="*/ 744628 w 744628"/>
                  <a:gd name="connsiteY1" fmla="*/ 2304684 h 2304684"/>
                  <a:gd name="connsiteX2" fmla="*/ 698247 w 744628"/>
                  <a:gd name="connsiteY2" fmla="*/ 2234988 h 2304684"/>
                  <a:gd name="connsiteX3" fmla="*/ 25038 w 744628"/>
                  <a:gd name="connsiteY3" fmla="*/ 2378 h 2304684"/>
                  <a:gd name="connsiteX4" fmla="*/ 67191 w 744628"/>
                  <a:gd name="connsiteY4" fmla="*/ 13422 h 2304684"/>
                  <a:gd name="connsiteX5" fmla="*/ 113623 w 744628"/>
                  <a:gd name="connsiteY5" fmla="*/ 86222 h 2304684"/>
                  <a:gd name="connsiteX6" fmla="*/ 705921 w 744628"/>
                  <a:gd name="connsiteY6" fmla="*/ 2048383 h 2304684"/>
                  <a:gd name="connsiteX7" fmla="*/ 614529 w 744628"/>
                  <a:gd name="connsiteY7" fmla="*/ 2080596 h 2304684"/>
                  <a:gd name="connsiteX8" fmla="*/ 14638 w 744628"/>
                  <a:gd name="connsiteY8" fmla="*/ 147380 h 2304684"/>
                  <a:gd name="connsiteX9" fmla="*/ 1892 w 744628"/>
                  <a:gd name="connsiteY9" fmla="*/ 36615 h 2304684"/>
                  <a:gd name="connsiteX10" fmla="*/ 25038 w 744628"/>
                  <a:gd name="connsiteY10" fmla="*/ 2378 h 2304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4628" h="2304684">
                    <a:moveTo>
                      <a:pt x="741778" y="2221014"/>
                    </a:moveTo>
                    <a:lnTo>
                      <a:pt x="744628" y="2304684"/>
                    </a:lnTo>
                    <a:lnTo>
                      <a:pt x="698247" y="2234988"/>
                    </a:lnTo>
                    <a:close/>
                    <a:moveTo>
                      <a:pt x="25038" y="2378"/>
                    </a:moveTo>
                    <a:cubicBezTo>
                      <a:pt x="40822" y="-3651"/>
                      <a:pt x="55180" y="2423"/>
                      <a:pt x="67191" y="13422"/>
                    </a:cubicBezTo>
                    <a:cubicBezTo>
                      <a:pt x="89141" y="33486"/>
                      <a:pt x="102119" y="59440"/>
                      <a:pt x="113623" y="86222"/>
                    </a:cubicBezTo>
                    <a:cubicBezTo>
                      <a:pt x="145376" y="160127"/>
                      <a:pt x="707348" y="2038443"/>
                      <a:pt x="705921" y="2048383"/>
                    </a:cubicBezTo>
                    <a:cubicBezTo>
                      <a:pt x="697592" y="2078479"/>
                      <a:pt x="661743" y="2093573"/>
                      <a:pt x="614529" y="2080596"/>
                    </a:cubicBezTo>
                    <a:cubicBezTo>
                      <a:pt x="591658" y="2045346"/>
                      <a:pt x="35209" y="226485"/>
                      <a:pt x="14638" y="147380"/>
                    </a:cubicBezTo>
                    <a:cubicBezTo>
                      <a:pt x="5205" y="111164"/>
                      <a:pt x="-4092" y="74810"/>
                      <a:pt x="1892" y="36615"/>
                    </a:cubicBezTo>
                    <a:cubicBezTo>
                      <a:pt x="4330" y="21199"/>
                      <a:pt x="10175" y="7992"/>
                      <a:pt x="25038" y="237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813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03" name="Freeform: Shape 44">
                <a:extLst>
                  <a:ext uri="{FF2B5EF4-FFF2-40B4-BE49-F238E27FC236}">
                    <a16:creationId xmlns:a16="http://schemas.microsoft.com/office/drawing/2014/main" id="{7DFFB99E-76CE-4D6C-8141-38F086124090}"/>
                  </a:ext>
                </a:extLst>
              </p:cNvPr>
              <p:cNvSpPr/>
              <p:nvPr/>
            </p:nvSpPr>
            <p:spPr>
              <a:xfrm>
                <a:off x="4198551" y="5081082"/>
                <a:ext cx="119874" cy="192082"/>
              </a:xfrm>
              <a:custGeom>
                <a:avLst/>
                <a:gdLst>
                  <a:gd name="connsiteX0" fmla="*/ 0 w 211918"/>
                  <a:gd name="connsiteY0" fmla="*/ 57028 h 339570"/>
                  <a:gd name="connsiteX1" fmla="*/ 68092 w 211918"/>
                  <a:gd name="connsiteY1" fmla="*/ 40514 h 339570"/>
                  <a:gd name="connsiteX2" fmla="*/ 161566 w 211918"/>
                  <a:gd name="connsiteY2" fmla="*/ 0 h 339570"/>
                  <a:gd name="connsiteX3" fmla="*/ 209889 w 211918"/>
                  <a:gd name="connsiteY3" fmla="*/ 281723 h 339570"/>
                  <a:gd name="connsiteX4" fmla="*/ 189795 w 211918"/>
                  <a:gd name="connsiteY4" fmla="*/ 337450 h 339570"/>
                  <a:gd name="connsiteX5" fmla="*/ 138137 w 211918"/>
                  <a:gd name="connsiteY5" fmla="*/ 303444 h 339570"/>
                  <a:gd name="connsiteX6" fmla="*/ 0 w 211918"/>
                  <a:gd name="connsiteY6" fmla="*/ 57028 h 339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1918" h="339570">
                    <a:moveTo>
                      <a:pt x="0" y="57028"/>
                    </a:moveTo>
                    <a:cubicBezTo>
                      <a:pt x="29369" y="27334"/>
                      <a:pt x="34738" y="32704"/>
                      <a:pt x="68092" y="40514"/>
                    </a:cubicBezTo>
                    <a:cubicBezTo>
                      <a:pt x="144482" y="58492"/>
                      <a:pt x="113975" y="13586"/>
                      <a:pt x="161566" y="0"/>
                    </a:cubicBezTo>
                    <a:cubicBezTo>
                      <a:pt x="177837" y="93881"/>
                      <a:pt x="194677" y="187680"/>
                      <a:pt x="209889" y="281723"/>
                    </a:cubicBezTo>
                    <a:cubicBezTo>
                      <a:pt x="213225" y="302549"/>
                      <a:pt x="215665" y="328826"/>
                      <a:pt x="189795" y="337450"/>
                    </a:cubicBezTo>
                    <a:cubicBezTo>
                      <a:pt x="162136" y="346724"/>
                      <a:pt x="150258" y="323782"/>
                      <a:pt x="138137" y="303444"/>
                    </a:cubicBezTo>
                    <a:cubicBezTo>
                      <a:pt x="89732" y="222661"/>
                      <a:pt x="42548" y="141147"/>
                      <a:pt x="0" y="57028"/>
                    </a:cubicBezTo>
                    <a:close/>
                  </a:path>
                </a:pathLst>
              </a:custGeom>
              <a:solidFill>
                <a:srgbClr val="F1E49F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04" name="Freeform: Shape 51">
              <a:extLst>
                <a:ext uri="{FF2B5EF4-FFF2-40B4-BE49-F238E27FC236}">
                  <a16:creationId xmlns:a16="http://schemas.microsoft.com/office/drawing/2014/main" id="{3E422A67-B3CC-4184-A587-BA54460925D0}"/>
                </a:ext>
              </a:extLst>
            </p:cNvPr>
            <p:cNvSpPr/>
            <p:nvPr/>
          </p:nvSpPr>
          <p:spPr>
            <a:xfrm>
              <a:off x="1934517" y="3087905"/>
              <a:ext cx="1717800" cy="2170644"/>
            </a:xfrm>
            <a:custGeom>
              <a:avLst/>
              <a:gdLst>
                <a:gd name="connsiteX0" fmla="*/ 3023693 w 3036790"/>
                <a:gd name="connsiteY0" fmla="*/ 2284373 h 3837345"/>
                <a:gd name="connsiteX1" fmla="*/ 2979681 w 3036790"/>
                <a:gd name="connsiteY1" fmla="*/ 1890871 h 3837345"/>
                <a:gd name="connsiteX2" fmla="*/ 2940794 w 3036790"/>
                <a:gd name="connsiteY2" fmla="*/ 1602640 h 3837345"/>
                <a:gd name="connsiteX3" fmla="*/ 2750512 w 3036790"/>
                <a:gd name="connsiteY3" fmla="*/ 1224189 h 3837345"/>
                <a:gd name="connsiteX4" fmla="*/ 2632551 w 3036790"/>
                <a:gd name="connsiteY4" fmla="*/ 1129414 h 3837345"/>
                <a:gd name="connsiteX5" fmla="*/ 2632551 w 3036790"/>
                <a:gd name="connsiteY5" fmla="*/ 1129414 h 3837345"/>
                <a:gd name="connsiteX6" fmla="*/ 2479202 w 3036790"/>
                <a:gd name="connsiteY6" fmla="*/ 1032279 h 3837345"/>
                <a:gd name="connsiteX7" fmla="*/ 2295915 w 3036790"/>
                <a:gd name="connsiteY7" fmla="*/ 850782 h 3837345"/>
                <a:gd name="connsiteX8" fmla="*/ 2307874 w 3036790"/>
                <a:gd name="connsiteY8" fmla="*/ 821007 h 3837345"/>
                <a:gd name="connsiteX9" fmla="*/ 2367505 w 3036790"/>
                <a:gd name="connsiteY9" fmla="*/ 667577 h 3837345"/>
                <a:gd name="connsiteX10" fmla="*/ 2306409 w 3036790"/>
                <a:gd name="connsiteY10" fmla="*/ 380159 h 3837345"/>
                <a:gd name="connsiteX11" fmla="*/ 2312104 w 3036790"/>
                <a:gd name="connsiteY11" fmla="*/ 344201 h 3837345"/>
                <a:gd name="connsiteX12" fmla="*/ 2362461 w 3036790"/>
                <a:gd name="connsiteY12" fmla="*/ 225752 h 3837345"/>
                <a:gd name="connsiteX13" fmla="*/ 2221315 w 3036790"/>
                <a:gd name="connsiteY13" fmla="*/ 19931 h 3837345"/>
                <a:gd name="connsiteX14" fmla="*/ 1994911 w 3036790"/>
                <a:gd name="connsiteY14" fmla="*/ 163355 h 3837345"/>
                <a:gd name="connsiteX15" fmla="*/ 1979861 w 3036790"/>
                <a:gd name="connsiteY15" fmla="*/ 194757 h 3837345"/>
                <a:gd name="connsiteX16" fmla="*/ 1772494 w 3036790"/>
                <a:gd name="connsiteY16" fmla="*/ 343794 h 3837345"/>
                <a:gd name="connsiteX17" fmla="*/ 1654208 w 3036790"/>
                <a:gd name="connsiteY17" fmla="*/ 534322 h 3837345"/>
                <a:gd name="connsiteX18" fmla="*/ 1654208 w 3036790"/>
                <a:gd name="connsiteY18" fmla="*/ 534322 h 3837345"/>
                <a:gd name="connsiteX19" fmla="*/ 1654208 w 3036790"/>
                <a:gd name="connsiteY19" fmla="*/ 534322 h 3837345"/>
                <a:gd name="connsiteX20" fmla="*/ 1635985 w 3036790"/>
                <a:gd name="connsiteY20" fmla="*/ 690437 h 3837345"/>
                <a:gd name="connsiteX21" fmla="*/ 1705378 w 3036790"/>
                <a:gd name="connsiteY21" fmla="*/ 794242 h 3837345"/>
                <a:gd name="connsiteX22" fmla="*/ 1777294 w 3036790"/>
                <a:gd name="connsiteY22" fmla="*/ 967197 h 3837345"/>
                <a:gd name="connsiteX23" fmla="*/ 1797306 w 3036790"/>
                <a:gd name="connsiteY23" fmla="*/ 1002992 h 3837345"/>
                <a:gd name="connsiteX24" fmla="*/ 1880123 w 3036790"/>
                <a:gd name="connsiteY24" fmla="*/ 1091015 h 3837345"/>
                <a:gd name="connsiteX25" fmla="*/ 1997108 w 3036790"/>
                <a:gd name="connsiteY25" fmla="*/ 1152518 h 3837345"/>
                <a:gd name="connsiteX26" fmla="*/ 2029486 w 3036790"/>
                <a:gd name="connsiteY26" fmla="*/ 1135027 h 3837345"/>
                <a:gd name="connsiteX27" fmla="*/ 1978885 w 3036790"/>
                <a:gd name="connsiteY27" fmla="*/ 1168056 h 3837345"/>
                <a:gd name="connsiteX28" fmla="*/ 1872232 w 3036790"/>
                <a:gd name="connsiteY28" fmla="*/ 1317094 h 3837345"/>
                <a:gd name="connsiteX29" fmla="*/ 1772250 w 3036790"/>
                <a:gd name="connsiteY29" fmla="*/ 1770714 h 3837345"/>
                <a:gd name="connsiteX30" fmla="*/ 1778189 w 3036790"/>
                <a:gd name="connsiteY30" fmla="*/ 1937079 h 3837345"/>
                <a:gd name="connsiteX31" fmla="*/ 1841725 w 3036790"/>
                <a:gd name="connsiteY31" fmla="*/ 2035028 h 3837345"/>
                <a:gd name="connsiteX32" fmla="*/ 1837739 w 3036790"/>
                <a:gd name="connsiteY32" fmla="*/ 2073833 h 3837345"/>
                <a:gd name="connsiteX33" fmla="*/ 1579526 w 3036790"/>
                <a:gd name="connsiteY33" fmla="*/ 2524118 h 3837345"/>
                <a:gd name="connsiteX34" fmla="*/ 1481741 w 3036790"/>
                <a:gd name="connsiteY34" fmla="*/ 2555113 h 3837345"/>
                <a:gd name="connsiteX35" fmla="*/ 1434557 w 3036790"/>
                <a:gd name="connsiteY35" fmla="*/ 2544700 h 3837345"/>
                <a:gd name="connsiteX36" fmla="*/ 1230850 w 3036790"/>
                <a:gd name="connsiteY36" fmla="*/ 2681941 h 3837345"/>
                <a:gd name="connsiteX37" fmla="*/ 1102395 w 3036790"/>
                <a:gd name="connsiteY37" fmla="*/ 2680477 h 3837345"/>
                <a:gd name="connsiteX38" fmla="*/ 1053095 w 3036790"/>
                <a:gd name="connsiteY38" fmla="*/ 2648099 h 3837345"/>
                <a:gd name="connsiteX39" fmla="*/ 983295 w 3036790"/>
                <a:gd name="connsiteY39" fmla="*/ 2471483 h 3837345"/>
                <a:gd name="connsiteX40" fmla="*/ 864277 w 3036790"/>
                <a:gd name="connsiteY40" fmla="*/ 2152745 h 3837345"/>
                <a:gd name="connsiteX41" fmla="*/ 830434 w 3036790"/>
                <a:gd name="connsiteY41" fmla="*/ 2128257 h 3837345"/>
                <a:gd name="connsiteX42" fmla="*/ 231193 w 3036790"/>
                <a:gd name="connsiteY42" fmla="*/ 1973769 h 3837345"/>
                <a:gd name="connsiteX43" fmla="*/ 184822 w 3036790"/>
                <a:gd name="connsiteY43" fmla="*/ 2031774 h 3837345"/>
                <a:gd name="connsiteX44" fmla="*/ 496483 w 3036790"/>
                <a:gd name="connsiteY44" fmla="*/ 2596033 h 3837345"/>
                <a:gd name="connsiteX45" fmla="*/ 468335 w 3036790"/>
                <a:gd name="connsiteY45" fmla="*/ 2598393 h 3837345"/>
                <a:gd name="connsiteX46" fmla="*/ 404718 w 3036790"/>
                <a:gd name="connsiteY46" fmla="*/ 2705777 h 3837345"/>
                <a:gd name="connsiteX47" fmla="*/ 437258 w 3036790"/>
                <a:gd name="connsiteY47" fmla="*/ 2818288 h 3837345"/>
                <a:gd name="connsiteX48" fmla="*/ 528292 w 3036790"/>
                <a:gd name="connsiteY48" fmla="*/ 2994904 h 3837345"/>
                <a:gd name="connsiteX49" fmla="*/ 475087 w 3036790"/>
                <a:gd name="connsiteY49" fmla="*/ 3004829 h 3837345"/>
                <a:gd name="connsiteX50" fmla="*/ 366970 w 3036790"/>
                <a:gd name="connsiteY50" fmla="*/ 3014672 h 3837345"/>
                <a:gd name="connsiteX51" fmla="*/ 226231 w 3036790"/>
                <a:gd name="connsiteY51" fmla="*/ 3048027 h 3837345"/>
                <a:gd name="connsiteX52" fmla="*/ 1861 w 3036790"/>
                <a:gd name="connsiteY52" fmla="*/ 3260275 h 3837345"/>
                <a:gd name="connsiteX53" fmla="*/ 37412 w 3036790"/>
                <a:gd name="connsiteY53" fmla="*/ 3364975 h 3837345"/>
                <a:gd name="connsiteX54" fmla="*/ 157000 w 3036790"/>
                <a:gd name="connsiteY54" fmla="*/ 3410695 h 3837345"/>
                <a:gd name="connsiteX55" fmla="*/ 532766 w 3036790"/>
                <a:gd name="connsiteY55" fmla="*/ 3462354 h 3837345"/>
                <a:gd name="connsiteX56" fmla="*/ 629901 w 3036790"/>
                <a:gd name="connsiteY56" fmla="*/ 3608870 h 3837345"/>
                <a:gd name="connsiteX57" fmla="*/ 913658 w 3036790"/>
                <a:gd name="connsiteY57" fmla="*/ 3681517 h 3837345"/>
                <a:gd name="connsiteX58" fmla="*/ 922769 w 3036790"/>
                <a:gd name="connsiteY58" fmla="*/ 3733339 h 3837345"/>
                <a:gd name="connsiteX59" fmla="*/ 1036988 w 3036790"/>
                <a:gd name="connsiteY59" fmla="*/ 3835599 h 3837345"/>
                <a:gd name="connsiteX60" fmla="*/ 1384688 w 3036790"/>
                <a:gd name="connsiteY60" fmla="*/ 3795654 h 3837345"/>
                <a:gd name="connsiteX61" fmla="*/ 1621911 w 3036790"/>
                <a:gd name="connsiteY61" fmla="*/ 3749203 h 3837345"/>
                <a:gd name="connsiteX62" fmla="*/ 1865480 w 3036790"/>
                <a:gd name="connsiteY62" fmla="*/ 3682900 h 3837345"/>
                <a:gd name="connsiteX63" fmla="*/ 2012565 w 3036790"/>
                <a:gd name="connsiteY63" fmla="*/ 3600572 h 3837345"/>
                <a:gd name="connsiteX64" fmla="*/ 2147284 w 3036790"/>
                <a:gd name="connsiteY64" fmla="*/ 3625465 h 3837345"/>
                <a:gd name="connsiteX65" fmla="*/ 2514590 w 3036790"/>
                <a:gd name="connsiteY65" fmla="*/ 3567380 h 3837345"/>
                <a:gd name="connsiteX66" fmla="*/ 2745224 w 3036790"/>
                <a:gd name="connsiteY66" fmla="*/ 3217483 h 3837345"/>
                <a:gd name="connsiteX67" fmla="*/ 2720167 w 3036790"/>
                <a:gd name="connsiteY67" fmla="*/ 3086994 h 3837345"/>
                <a:gd name="connsiteX68" fmla="*/ 2719028 w 3036790"/>
                <a:gd name="connsiteY68" fmla="*/ 2759145 h 3837345"/>
                <a:gd name="connsiteX69" fmla="*/ 2701700 w 3036790"/>
                <a:gd name="connsiteY69" fmla="*/ 2706103 h 3837345"/>
                <a:gd name="connsiteX70" fmla="*/ 2968211 w 3036790"/>
                <a:gd name="connsiteY70" fmla="*/ 2562760 h 3837345"/>
                <a:gd name="connsiteX71" fmla="*/ 3035489 w 3036790"/>
                <a:gd name="connsiteY71" fmla="*/ 2433085 h 3837345"/>
                <a:gd name="connsiteX72" fmla="*/ 3023693 w 3036790"/>
                <a:gd name="connsiteY72" fmla="*/ 2284373 h 3837345"/>
                <a:gd name="connsiteX73" fmla="*/ 2398093 w 3036790"/>
                <a:gd name="connsiteY73" fmla="*/ 2543317 h 3837345"/>
                <a:gd name="connsiteX74" fmla="*/ 2397361 w 3036790"/>
                <a:gd name="connsiteY74" fmla="*/ 2543561 h 3837345"/>
                <a:gd name="connsiteX75" fmla="*/ 2398093 w 3036790"/>
                <a:gd name="connsiteY75" fmla="*/ 2543317 h 383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036790" h="3837345">
                  <a:moveTo>
                    <a:pt x="3023693" y="2284373"/>
                  </a:moveTo>
                  <a:cubicBezTo>
                    <a:pt x="2997985" y="2154371"/>
                    <a:pt x="2994406" y="2022011"/>
                    <a:pt x="2979681" y="1890871"/>
                  </a:cubicBezTo>
                  <a:cubicBezTo>
                    <a:pt x="2968861" y="1794469"/>
                    <a:pt x="2959180" y="1698066"/>
                    <a:pt x="2940794" y="1602640"/>
                  </a:cubicBezTo>
                  <a:cubicBezTo>
                    <a:pt x="2912972" y="1458321"/>
                    <a:pt x="2852527" y="1330923"/>
                    <a:pt x="2750512" y="1224189"/>
                  </a:cubicBezTo>
                  <a:cubicBezTo>
                    <a:pt x="2737821" y="1191892"/>
                    <a:pt x="2665254" y="1137467"/>
                    <a:pt x="2632551" y="1129414"/>
                  </a:cubicBezTo>
                  <a:cubicBezTo>
                    <a:pt x="2632551" y="1129414"/>
                    <a:pt x="2632551" y="1129414"/>
                    <a:pt x="2632551" y="1129414"/>
                  </a:cubicBezTo>
                  <a:cubicBezTo>
                    <a:pt x="2590736" y="1082636"/>
                    <a:pt x="2532976" y="1060508"/>
                    <a:pt x="2479202" y="1032279"/>
                  </a:cubicBezTo>
                  <a:cubicBezTo>
                    <a:pt x="2399639" y="990464"/>
                    <a:pt x="2336265" y="932216"/>
                    <a:pt x="2295915" y="850782"/>
                  </a:cubicBezTo>
                  <a:cubicBezTo>
                    <a:pt x="2299983" y="840857"/>
                    <a:pt x="2304620" y="831176"/>
                    <a:pt x="2307874" y="821007"/>
                  </a:cubicBezTo>
                  <a:cubicBezTo>
                    <a:pt x="2324551" y="768453"/>
                    <a:pt x="2366529" y="724035"/>
                    <a:pt x="2367505" y="667577"/>
                  </a:cubicBezTo>
                  <a:cubicBezTo>
                    <a:pt x="2369214" y="567839"/>
                    <a:pt x="2367668" y="467124"/>
                    <a:pt x="2306409" y="380159"/>
                  </a:cubicBezTo>
                  <a:cubicBezTo>
                    <a:pt x="2295834" y="365190"/>
                    <a:pt x="2296973" y="356485"/>
                    <a:pt x="2312104" y="344201"/>
                  </a:cubicBezTo>
                  <a:cubicBezTo>
                    <a:pt x="2349119" y="314182"/>
                    <a:pt x="2364739" y="273506"/>
                    <a:pt x="2362461" y="225752"/>
                  </a:cubicBezTo>
                  <a:cubicBezTo>
                    <a:pt x="2357824" y="127885"/>
                    <a:pt x="2306735" y="60688"/>
                    <a:pt x="2221315" y="19931"/>
                  </a:cubicBezTo>
                  <a:cubicBezTo>
                    <a:pt x="2092208" y="-41572"/>
                    <a:pt x="1980512" y="48567"/>
                    <a:pt x="1994911" y="163355"/>
                  </a:cubicBezTo>
                  <a:cubicBezTo>
                    <a:pt x="1996539" y="176127"/>
                    <a:pt x="1999141" y="188167"/>
                    <a:pt x="1979861" y="194757"/>
                  </a:cubicBezTo>
                  <a:cubicBezTo>
                    <a:pt x="1895987" y="223393"/>
                    <a:pt x="1828383" y="277899"/>
                    <a:pt x="1772494" y="343794"/>
                  </a:cubicBezTo>
                  <a:cubicBezTo>
                    <a:pt x="1724171" y="400741"/>
                    <a:pt x="1677800" y="461023"/>
                    <a:pt x="1654208" y="534322"/>
                  </a:cubicBezTo>
                  <a:cubicBezTo>
                    <a:pt x="1654208" y="534322"/>
                    <a:pt x="1654208" y="534322"/>
                    <a:pt x="1654208" y="534322"/>
                  </a:cubicBezTo>
                  <a:cubicBezTo>
                    <a:pt x="1654208" y="534322"/>
                    <a:pt x="1654208" y="534322"/>
                    <a:pt x="1654208" y="534322"/>
                  </a:cubicBezTo>
                  <a:cubicBezTo>
                    <a:pt x="1613532" y="582319"/>
                    <a:pt x="1613044" y="636175"/>
                    <a:pt x="1635985" y="690437"/>
                  </a:cubicBezTo>
                  <a:cubicBezTo>
                    <a:pt x="1652255" y="728916"/>
                    <a:pt x="1676986" y="762433"/>
                    <a:pt x="1705378" y="794242"/>
                  </a:cubicBezTo>
                  <a:cubicBezTo>
                    <a:pt x="1748495" y="842565"/>
                    <a:pt x="1816994" y="882428"/>
                    <a:pt x="1777294" y="967197"/>
                  </a:cubicBezTo>
                  <a:cubicBezTo>
                    <a:pt x="1770542" y="981596"/>
                    <a:pt x="1782582" y="998762"/>
                    <a:pt x="1797306" y="1002992"/>
                  </a:cubicBezTo>
                  <a:cubicBezTo>
                    <a:pt x="1843271" y="1016008"/>
                    <a:pt x="1833590" y="1079789"/>
                    <a:pt x="1880123" y="1091015"/>
                  </a:cubicBezTo>
                  <a:cubicBezTo>
                    <a:pt x="1917382" y="1166998"/>
                    <a:pt x="1921938" y="1169439"/>
                    <a:pt x="1997108" y="1152518"/>
                  </a:cubicBezTo>
                  <a:cubicBezTo>
                    <a:pt x="2007928" y="1146742"/>
                    <a:pt x="2018503" y="1140477"/>
                    <a:pt x="2029486" y="1135027"/>
                  </a:cubicBezTo>
                  <a:cubicBezTo>
                    <a:pt x="2006463" y="1147474"/>
                    <a:pt x="1982709" y="1165941"/>
                    <a:pt x="1978885" y="1168056"/>
                  </a:cubicBezTo>
                  <a:cubicBezTo>
                    <a:pt x="1918928" y="1200434"/>
                    <a:pt x="1888502" y="1251280"/>
                    <a:pt x="1872232" y="1317094"/>
                  </a:cubicBezTo>
                  <a:cubicBezTo>
                    <a:pt x="1835135" y="1467514"/>
                    <a:pt x="1818783" y="1622409"/>
                    <a:pt x="1772250" y="1770714"/>
                  </a:cubicBezTo>
                  <a:cubicBezTo>
                    <a:pt x="1754841" y="1826115"/>
                    <a:pt x="1754027" y="1882004"/>
                    <a:pt x="1778189" y="1937079"/>
                  </a:cubicBezTo>
                  <a:cubicBezTo>
                    <a:pt x="1785511" y="1953757"/>
                    <a:pt x="1813658" y="1992887"/>
                    <a:pt x="1841725" y="2035028"/>
                  </a:cubicBezTo>
                  <a:cubicBezTo>
                    <a:pt x="1841155" y="2048207"/>
                    <a:pt x="1842131" y="2062037"/>
                    <a:pt x="1837739" y="2073833"/>
                  </a:cubicBezTo>
                  <a:cubicBezTo>
                    <a:pt x="1776562" y="2238164"/>
                    <a:pt x="1690410" y="2388259"/>
                    <a:pt x="1579526" y="2524118"/>
                  </a:cubicBezTo>
                  <a:cubicBezTo>
                    <a:pt x="1553331" y="2556171"/>
                    <a:pt x="1524695" y="2574882"/>
                    <a:pt x="1481741" y="2555113"/>
                  </a:cubicBezTo>
                  <a:cubicBezTo>
                    <a:pt x="1467423" y="2548524"/>
                    <a:pt x="1450420" y="2547547"/>
                    <a:pt x="1434557" y="2544700"/>
                  </a:cubicBezTo>
                  <a:cubicBezTo>
                    <a:pt x="1326521" y="2525501"/>
                    <a:pt x="1250538" y="2576753"/>
                    <a:pt x="1230850" y="2681941"/>
                  </a:cubicBezTo>
                  <a:cubicBezTo>
                    <a:pt x="1188059" y="2683080"/>
                    <a:pt x="1145918" y="2667379"/>
                    <a:pt x="1102395" y="2680477"/>
                  </a:cubicBezTo>
                  <a:cubicBezTo>
                    <a:pt x="1076362" y="2688368"/>
                    <a:pt x="1062288" y="2668437"/>
                    <a:pt x="1053095" y="2648099"/>
                  </a:cubicBezTo>
                  <a:cubicBezTo>
                    <a:pt x="1027063" y="2590420"/>
                    <a:pt x="997857" y="2534531"/>
                    <a:pt x="983295" y="2471483"/>
                  </a:cubicBezTo>
                  <a:cubicBezTo>
                    <a:pt x="957669" y="2360437"/>
                    <a:pt x="894865" y="2262489"/>
                    <a:pt x="864277" y="2152745"/>
                  </a:cubicBezTo>
                  <a:cubicBezTo>
                    <a:pt x="859965" y="2137206"/>
                    <a:pt x="847111" y="2129641"/>
                    <a:pt x="830434" y="2128257"/>
                  </a:cubicBezTo>
                  <a:cubicBezTo>
                    <a:pt x="759495" y="2122400"/>
                    <a:pt x="265442" y="1975722"/>
                    <a:pt x="231193" y="1973769"/>
                  </a:cubicBezTo>
                  <a:cubicBezTo>
                    <a:pt x="163183" y="1969864"/>
                    <a:pt x="163183" y="1969864"/>
                    <a:pt x="184822" y="2031774"/>
                  </a:cubicBezTo>
                  <a:cubicBezTo>
                    <a:pt x="186287" y="2036004"/>
                    <a:pt x="414805" y="2446264"/>
                    <a:pt x="496483" y="2596033"/>
                  </a:cubicBezTo>
                  <a:cubicBezTo>
                    <a:pt x="488510" y="2593837"/>
                    <a:pt x="479236" y="2594162"/>
                    <a:pt x="468335" y="2598393"/>
                  </a:cubicBezTo>
                  <a:cubicBezTo>
                    <a:pt x="417653" y="2619056"/>
                    <a:pt x="396908" y="2653305"/>
                    <a:pt x="404718" y="2705777"/>
                  </a:cubicBezTo>
                  <a:cubicBezTo>
                    <a:pt x="410494" y="2744664"/>
                    <a:pt x="422371" y="2781923"/>
                    <a:pt x="437258" y="2818288"/>
                  </a:cubicBezTo>
                  <a:cubicBezTo>
                    <a:pt x="462233" y="2879546"/>
                    <a:pt x="495669" y="2936411"/>
                    <a:pt x="528292" y="2994904"/>
                  </a:cubicBezTo>
                  <a:cubicBezTo>
                    <a:pt x="509499" y="3001818"/>
                    <a:pt x="490544" y="2994171"/>
                    <a:pt x="475087" y="3004829"/>
                  </a:cubicBezTo>
                  <a:cubicBezTo>
                    <a:pt x="439211" y="3010035"/>
                    <a:pt x="401626" y="2999378"/>
                    <a:pt x="366970" y="3014672"/>
                  </a:cubicBezTo>
                  <a:cubicBezTo>
                    <a:pt x="321982" y="3034441"/>
                    <a:pt x="274066" y="3039973"/>
                    <a:pt x="226231" y="3048027"/>
                  </a:cubicBezTo>
                  <a:cubicBezTo>
                    <a:pt x="149027" y="3061125"/>
                    <a:pt x="17969" y="3140850"/>
                    <a:pt x="1861" y="3260275"/>
                  </a:cubicBezTo>
                  <a:cubicBezTo>
                    <a:pt x="-3509" y="3300138"/>
                    <a:pt x="1129" y="3340570"/>
                    <a:pt x="37412" y="3364975"/>
                  </a:cubicBezTo>
                  <a:cubicBezTo>
                    <a:pt x="73207" y="3388974"/>
                    <a:pt x="115184" y="3408255"/>
                    <a:pt x="157000" y="3410695"/>
                  </a:cubicBezTo>
                  <a:cubicBezTo>
                    <a:pt x="283828" y="3418098"/>
                    <a:pt x="407321" y="3446572"/>
                    <a:pt x="532766" y="3462354"/>
                  </a:cubicBezTo>
                  <a:cubicBezTo>
                    <a:pt x="521539" y="3515884"/>
                    <a:pt x="573442" y="3598456"/>
                    <a:pt x="629901" y="3608870"/>
                  </a:cubicBezTo>
                  <a:cubicBezTo>
                    <a:pt x="726222" y="3626685"/>
                    <a:pt x="813920" y="3677856"/>
                    <a:pt x="913658" y="3681517"/>
                  </a:cubicBezTo>
                  <a:cubicBezTo>
                    <a:pt x="916668" y="3698764"/>
                    <a:pt x="919596" y="3716092"/>
                    <a:pt x="922769" y="3733339"/>
                  </a:cubicBezTo>
                  <a:cubicBezTo>
                    <a:pt x="935379" y="3801756"/>
                    <a:pt x="967675" y="3832100"/>
                    <a:pt x="1036988" y="3835599"/>
                  </a:cubicBezTo>
                  <a:cubicBezTo>
                    <a:pt x="1154949" y="3841537"/>
                    <a:pt x="1271120" y="3833321"/>
                    <a:pt x="1384688" y="3795654"/>
                  </a:cubicBezTo>
                  <a:cubicBezTo>
                    <a:pt x="1461403" y="3770191"/>
                    <a:pt x="1541697" y="3751317"/>
                    <a:pt x="1621911" y="3749203"/>
                  </a:cubicBezTo>
                  <a:cubicBezTo>
                    <a:pt x="1710260" y="3746843"/>
                    <a:pt x="1788683" y="3718776"/>
                    <a:pt x="1865480" y="3682900"/>
                  </a:cubicBezTo>
                  <a:cubicBezTo>
                    <a:pt x="1916162" y="3659226"/>
                    <a:pt x="1970994" y="3641248"/>
                    <a:pt x="2012565" y="3600572"/>
                  </a:cubicBezTo>
                  <a:cubicBezTo>
                    <a:pt x="2053159" y="3632462"/>
                    <a:pt x="2098636" y="3631974"/>
                    <a:pt x="2147284" y="3625465"/>
                  </a:cubicBezTo>
                  <a:cubicBezTo>
                    <a:pt x="2270207" y="3609114"/>
                    <a:pt x="2394433" y="3600978"/>
                    <a:pt x="2514590" y="3567380"/>
                  </a:cubicBezTo>
                  <a:cubicBezTo>
                    <a:pt x="2700887" y="3515315"/>
                    <a:pt x="2768735" y="3409882"/>
                    <a:pt x="2745224" y="3217483"/>
                  </a:cubicBezTo>
                  <a:cubicBezTo>
                    <a:pt x="2739773" y="3172984"/>
                    <a:pt x="2716832" y="3131575"/>
                    <a:pt x="2720167" y="3086994"/>
                  </a:cubicBezTo>
                  <a:cubicBezTo>
                    <a:pt x="2728465" y="2977576"/>
                    <a:pt x="2715611" y="2868401"/>
                    <a:pt x="2719028" y="2759145"/>
                  </a:cubicBezTo>
                  <a:cubicBezTo>
                    <a:pt x="2719679" y="2739213"/>
                    <a:pt x="2712520" y="2722129"/>
                    <a:pt x="2701700" y="2706103"/>
                  </a:cubicBezTo>
                  <a:cubicBezTo>
                    <a:pt x="2797533" y="2671366"/>
                    <a:pt x="2888729" y="2627191"/>
                    <a:pt x="2968211" y="2562760"/>
                  </a:cubicBezTo>
                  <a:cubicBezTo>
                    <a:pt x="3008398" y="2530219"/>
                    <a:pt x="3031340" y="2485638"/>
                    <a:pt x="3035489" y="2433085"/>
                  </a:cubicBezTo>
                  <a:cubicBezTo>
                    <a:pt x="3039638" y="2383134"/>
                    <a:pt x="3033373" y="2333347"/>
                    <a:pt x="3023693" y="2284373"/>
                  </a:cubicBezTo>
                  <a:close/>
                  <a:moveTo>
                    <a:pt x="2398093" y="2543317"/>
                  </a:moveTo>
                  <a:cubicBezTo>
                    <a:pt x="2397849" y="2543398"/>
                    <a:pt x="2397605" y="2543480"/>
                    <a:pt x="2397361" y="2543561"/>
                  </a:cubicBezTo>
                  <a:cubicBezTo>
                    <a:pt x="2397605" y="2543480"/>
                    <a:pt x="2397849" y="2543398"/>
                    <a:pt x="2398093" y="2543317"/>
                  </a:cubicBezTo>
                  <a:close/>
                </a:path>
              </a:pathLst>
            </a:custGeom>
            <a:solidFill>
              <a:srgbClr val="FEDCBA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5" name="Freeform: Shape 52">
              <a:extLst>
                <a:ext uri="{FF2B5EF4-FFF2-40B4-BE49-F238E27FC236}">
                  <a16:creationId xmlns:a16="http://schemas.microsoft.com/office/drawing/2014/main" id="{2D030E62-9351-4A54-8779-4546A51CF4E3}"/>
                </a:ext>
              </a:extLst>
            </p:cNvPr>
            <p:cNvSpPr/>
            <p:nvPr/>
          </p:nvSpPr>
          <p:spPr>
            <a:xfrm>
              <a:off x="2162501" y="4555644"/>
              <a:ext cx="1327470" cy="651350"/>
            </a:xfrm>
            <a:custGeom>
              <a:avLst/>
              <a:gdLst>
                <a:gd name="connsiteX0" fmla="*/ 510620 w 2346749"/>
                <a:gd name="connsiteY0" fmla="*/ 1086955 h 1151480"/>
                <a:gd name="connsiteX1" fmla="*/ 226863 w 2346749"/>
                <a:gd name="connsiteY1" fmla="*/ 1014307 h 1151480"/>
                <a:gd name="connsiteX2" fmla="*/ 129728 w 2346749"/>
                <a:gd name="connsiteY2" fmla="*/ 867792 h 1151480"/>
                <a:gd name="connsiteX3" fmla="*/ 127125 w 2346749"/>
                <a:gd name="connsiteY3" fmla="*/ 818330 h 1151480"/>
                <a:gd name="connsiteX4" fmla="*/ 242727 w 2346749"/>
                <a:gd name="connsiteY4" fmla="*/ 622759 h 1151480"/>
                <a:gd name="connsiteX5" fmla="*/ 234591 w 2346749"/>
                <a:gd name="connsiteY5" fmla="*/ 540430 h 1151480"/>
                <a:gd name="connsiteX6" fmla="*/ 185536 w 2346749"/>
                <a:gd name="connsiteY6" fmla="*/ 504879 h 1151480"/>
                <a:gd name="connsiteX7" fmla="*/ 71968 w 2346749"/>
                <a:gd name="connsiteY7" fmla="*/ 410185 h 1151480"/>
                <a:gd name="connsiteX8" fmla="*/ 125173 w 2346749"/>
                <a:gd name="connsiteY8" fmla="*/ 400260 h 1151480"/>
                <a:gd name="connsiteX9" fmla="*/ 34139 w 2346749"/>
                <a:gd name="connsiteY9" fmla="*/ 223644 h 1151480"/>
                <a:gd name="connsiteX10" fmla="*/ 1598 w 2346749"/>
                <a:gd name="connsiteY10" fmla="*/ 111134 h 1151480"/>
                <a:gd name="connsiteX11" fmla="*/ 65216 w 2346749"/>
                <a:gd name="connsiteY11" fmla="*/ 3749 h 1151480"/>
                <a:gd name="connsiteX12" fmla="*/ 127369 w 2346749"/>
                <a:gd name="connsiteY12" fmla="*/ 34419 h 1151480"/>
                <a:gd name="connsiteX13" fmla="*/ 201318 w 2346749"/>
                <a:gd name="connsiteY13" fmla="*/ 93318 h 1151480"/>
                <a:gd name="connsiteX14" fmla="*/ 496058 w 2346749"/>
                <a:gd name="connsiteY14" fmla="*/ 227224 h 1151480"/>
                <a:gd name="connsiteX15" fmla="*/ 649814 w 2346749"/>
                <a:gd name="connsiteY15" fmla="*/ 299302 h 1151480"/>
                <a:gd name="connsiteX16" fmla="*/ 689432 w 2346749"/>
                <a:gd name="connsiteY16" fmla="*/ 306380 h 1151480"/>
                <a:gd name="connsiteX17" fmla="*/ 968552 w 2346749"/>
                <a:gd name="connsiteY17" fmla="*/ 297512 h 1151480"/>
                <a:gd name="connsiteX18" fmla="*/ 1106607 w 2346749"/>
                <a:gd name="connsiteY18" fmla="*/ 265785 h 1151480"/>
                <a:gd name="connsiteX19" fmla="*/ 1388167 w 2346749"/>
                <a:gd name="connsiteY19" fmla="*/ 263426 h 1151480"/>
                <a:gd name="connsiteX20" fmla="*/ 1690473 w 2346749"/>
                <a:gd name="connsiteY20" fmla="*/ 249921 h 1151480"/>
                <a:gd name="connsiteX21" fmla="*/ 2141571 w 2346749"/>
                <a:gd name="connsiteY21" fmla="*/ 153193 h 1151480"/>
                <a:gd name="connsiteX22" fmla="*/ 2248224 w 2346749"/>
                <a:gd name="connsiteY22" fmla="*/ 114144 h 1151480"/>
                <a:gd name="connsiteX23" fmla="*/ 2298744 w 2346749"/>
                <a:gd name="connsiteY23" fmla="*/ 111866 h 1151480"/>
                <a:gd name="connsiteX24" fmla="*/ 2316072 w 2346749"/>
                <a:gd name="connsiteY24" fmla="*/ 164908 h 1151480"/>
                <a:gd name="connsiteX25" fmla="*/ 2317211 w 2346749"/>
                <a:gd name="connsiteY25" fmla="*/ 492758 h 1151480"/>
                <a:gd name="connsiteX26" fmla="*/ 2342267 w 2346749"/>
                <a:gd name="connsiteY26" fmla="*/ 623247 h 1151480"/>
                <a:gd name="connsiteX27" fmla="*/ 2111634 w 2346749"/>
                <a:gd name="connsiteY27" fmla="*/ 973143 h 1151480"/>
                <a:gd name="connsiteX28" fmla="*/ 1744328 w 2346749"/>
                <a:gd name="connsiteY28" fmla="*/ 1031229 h 1151480"/>
                <a:gd name="connsiteX29" fmla="*/ 1609608 w 2346749"/>
                <a:gd name="connsiteY29" fmla="*/ 1006335 h 1151480"/>
                <a:gd name="connsiteX30" fmla="*/ 1562668 w 2346749"/>
                <a:gd name="connsiteY30" fmla="*/ 979082 h 1151480"/>
                <a:gd name="connsiteX31" fmla="*/ 1476760 w 2346749"/>
                <a:gd name="connsiteY31" fmla="*/ 899031 h 1151480"/>
                <a:gd name="connsiteX32" fmla="*/ 1413793 w 2346749"/>
                <a:gd name="connsiteY32" fmla="*/ 900089 h 1151480"/>
                <a:gd name="connsiteX33" fmla="*/ 1154768 w 2346749"/>
                <a:gd name="connsiteY33" fmla="*/ 1032856 h 1151480"/>
                <a:gd name="connsiteX34" fmla="*/ 909816 w 2346749"/>
                <a:gd name="connsiteY34" fmla="*/ 1129258 h 1151480"/>
                <a:gd name="connsiteX35" fmla="*/ 803651 w 2346749"/>
                <a:gd name="connsiteY35" fmla="*/ 1151061 h 1151480"/>
                <a:gd name="connsiteX36" fmla="*/ 556015 w 2346749"/>
                <a:gd name="connsiteY36" fmla="*/ 1112500 h 1151480"/>
                <a:gd name="connsiteX37" fmla="*/ 510620 w 2346749"/>
                <a:gd name="connsiteY37" fmla="*/ 1086955 h 115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46749" h="1151480">
                  <a:moveTo>
                    <a:pt x="510620" y="1086955"/>
                  </a:moveTo>
                  <a:cubicBezTo>
                    <a:pt x="410801" y="1083295"/>
                    <a:pt x="323184" y="1032124"/>
                    <a:pt x="226863" y="1014307"/>
                  </a:cubicBezTo>
                  <a:cubicBezTo>
                    <a:pt x="170405" y="1003895"/>
                    <a:pt x="118583" y="921240"/>
                    <a:pt x="129728" y="867792"/>
                  </a:cubicBezTo>
                  <a:cubicBezTo>
                    <a:pt x="114597" y="852091"/>
                    <a:pt x="122407" y="834926"/>
                    <a:pt x="127125" y="818330"/>
                  </a:cubicBezTo>
                  <a:cubicBezTo>
                    <a:pt x="148602" y="743079"/>
                    <a:pt x="181956" y="675963"/>
                    <a:pt x="242727" y="622759"/>
                  </a:cubicBezTo>
                  <a:cubicBezTo>
                    <a:pt x="295199" y="576795"/>
                    <a:pt x="292921" y="574110"/>
                    <a:pt x="234591" y="540430"/>
                  </a:cubicBezTo>
                  <a:cubicBezTo>
                    <a:pt x="217020" y="530261"/>
                    <a:pt x="199203" y="519604"/>
                    <a:pt x="185536" y="504879"/>
                  </a:cubicBezTo>
                  <a:cubicBezTo>
                    <a:pt x="151612" y="468352"/>
                    <a:pt x="124522" y="424097"/>
                    <a:pt x="71968" y="410185"/>
                  </a:cubicBezTo>
                  <a:cubicBezTo>
                    <a:pt x="87425" y="399528"/>
                    <a:pt x="106380" y="407175"/>
                    <a:pt x="125173" y="400260"/>
                  </a:cubicBezTo>
                  <a:cubicBezTo>
                    <a:pt x="92550" y="341849"/>
                    <a:pt x="59115" y="284903"/>
                    <a:pt x="34139" y="223644"/>
                  </a:cubicBezTo>
                  <a:cubicBezTo>
                    <a:pt x="19252" y="187199"/>
                    <a:pt x="7374" y="150021"/>
                    <a:pt x="1598" y="111134"/>
                  </a:cubicBezTo>
                  <a:cubicBezTo>
                    <a:pt x="-6211" y="58662"/>
                    <a:pt x="14533" y="24413"/>
                    <a:pt x="65216" y="3749"/>
                  </a:cubicBezTo>
                  <a:cubicBezTo>
                    <a:pt x="96862" y="-8454"/>
                    <a:pt x="114760" y="11071"/>
                    <a:pt x="127369" y="34419"/>
                  </a:cubicBezTo>
                  <a:cubicBezTo>
                    <a:pt x="144128" y="65252"/>
                    <a:pt x="170811" y="79325"/>
                    <a:pt x="201318" y="93318"/>
                  </a:cubicBezTo>
                  <a:cubicBezTo>
                    <a:pt x="299348" y="138143"/>
                    <a:pt x="403479" y="168162"/>
                    <a:pt x="496058" y="227224"/>
                  </a:cubicBezTo>
                  <a:cubicBezTo>
                    <a:pt x="542754" y="257080"/>
                    <a:pt x="598969" y="274001"/>
                    <a:pt x="649814" y="299302"/>
                  </a:cubicBezTo>
                  <a:cubicBezTo>
                    <a:pt x="662261" y="305485"/>
                    <a:pt x="675765" y="306054"/>
                    <a:pt x="689432" y="306380"/>
                  </a:cubicBezTo>
                  <a:cubicBezTo>
                    <a:pt x="782662" y="308332"/>
                    <a:pt x="875729" y="307763"/>
                    <a:pt x="968552" y="297512"/>
                  </a:cubicBezTo>
                  <a:cubicBezTo>
                    <a:pt x="1015655" y="292306"/>
                    <a:pt x="1059097" y="269934"/>
                    <a:pt x="1106607" y="265785"/>
                  </a:cubicBezTo>
                  <a:cubicBezTo>
                    <a:pt x="1200325" y="239996"/>
                    <a:pt x="1293962" y="250491"/>
                    <a:pt x="1388167" y="263426"/>
                  </a:cubicBezTo>
                  <a:cubicBezTo>
                    <a:pt x="1489451" y="277256"/>
                    <a:pt x="1590247" y="264809"/>
                    <a:pt x="1690473" y="249921"/>
                  </a:cubicBezTo>
                  <a:cubicBezTo>
                    <a:pt x="1842845" y="227224"/>
                    <a:pt x="1995462" y="205503"/>
                    <a:pt x="2141571" y="153193"/>
                  </a:cubicBezTo>
                  <a:cubicBezTo>
                    <a:pt x="2177204" y="140421"/>
                    <a:pt x="2212348" y="126184"/>
                    <a:pt x="2248224" y="114144"/>
                  </a:cubicBezTo>
                  <a:cubicBezTo>
                    <a:pt x="2264738" y="108612"/>
                    <a:pt x="2281335" y="100884"/>
                    <a:pt x="2298744" y="111866"/>
                  </a:cubicBezTo>
                  <a:cubicBezTo>
                    <a:pt x="2309482" y="127893"/>
                    <a:pt x="2316641" y="144977"/>
                    <a:pt x="2316072" y="164908"/>
                  </a:cubicBezTo>
                  <a:cubicBezTo>
                    <a:pt x="2312737" y="274164"/>
                    <a:pt x="2325509" y="383339"/>
                    <a:pt x="2317211" y="492758"/>
                  </a:cubicBezTo>
                  <a:cubicBezTo>
                    <a:pt x="2313794" y="537257"/>
                    <a:pt x="2336817" y="578747"/>
                    <a:pt x="2342267" y="623247"/>
                  </a:cubicBezTo>
                  <a:cubicBezTo>
                    <a:pt x="2365778" y="815645"/>
                    <a:pt x="2297930" y="921078"/>
                    <a:pt x="2111634" y="973143"/>
                  </a:cubicBezTo>
                  <a:cubicBezTo>
                    <a:pt x="1991476" y="1006742"/>
                    <a:pt x="1867251" y="1014796"/>
                    <a:pt x="1744328" y="1031229"/>
                  </a:cubicBezTo>
                  <a:cubicBezTo>
                    <a:pt x="1695679" y="1037737"/>
                    <a:pt x="1650203" y="1038225"/>
                    <a:pt x="1609608" y="1006335"/>
                  </a:cubicBezTo>
                  <a:cubicBezTo>
                    <a:pt x="1587480" y="1008450"/>
                    <a:pt x="1575685" y="992830"/>
                    <a:pt x="1562668" y="979082"/>
                  </a:cubicBezTo>
                  <a:cubicBezTo>
                    <a:pt x="1535659" y="950690"/>
                    <a:pt x="1509789" y="921159"/>
                    <a:pt x="1476760" y="899031"/>
                  </a:cubicBezTo>
                  <a:cubicBezTo>
                    <a:pt x="1455202" y="884632"/>
                    <a:pt x="1436653" y="885039"/>
                    <a:pt x="1413793" y="900089"/>
                  </a:cubicBezTo>
                  <a:cubicBezTo>
                    <a:pt x="1332441" y="953700"/>
                    <a:pt x="1246777" y="998444"/>
                    <a:pt x="1154768" y="1032856"/>
                  </a:cubicBezTo>
                  <a:cubicBezTo>
                    <a:pt x="1072683" y="1063526"/>
                    <a:pt x="991819" y="1097938"/>
                    <a:pt x="909816" y="1129258"/>
                  </a:cubicBezTo>
                  <a:cubicBezTo>
                    <a:pt x="875078" y="1142519"/>
                    <a:pt x="840910" y="1153827"/>
                    <a:pt x="803651" y="1151061"/>
                  </a:cubicBezTo>
                  <a:cubicBezTo>
                    <a:pt x="720102" y="1144878"/>
                    <a:pt x="636472" y="1139346"/>
                    <a:pt x="556015" y="1112500"/>
                  </a:cubicBezTo>
                  <a:cubicBezTo>
                    <a:pt x="538930" y="1106561"/>
                    <a:pt x="523067" y="1100134"/>
                    <a:pt x="510620" y="108695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6" name="Freeform: Shape 53">
              <a:extLst>
                <a:ext uri="{FF2B5EF4-FFF2-40B4-BE49-F238E27FC236}">
                  <a16:creationId xmlns:a16="http://schemas.microsoft.com/office/drawing/2014/main" id="{2D1629B0-D87B-471B-8865-A7E0269BFE04}"/>
                </a:ext>
              </a:extLst>
            </p:cNvPr>
            <p:cNvSpPr/>
            <p:nvPr/>
          </p:nvSpPr>
          <p:spPr>
            <a:xfrm>
              <a:off x="2929905" y="3723541"/>
              <a:ext cx="560520" cy="872465"/>
            </a:xfrm>
            <a:custGeom>
              <a:avLst/>
              <a:gdLst>
                <a:gd name="connsiteX0" fmla="*/ 990909 w 990908"/>
                <a:gd name="connsiteY0" fmla="*/ 100487 h 1542375"/>
                <a:gd name="connsiteX1" fmla="*/ 878236 w 990908"/>
                <a:gd name="connsiteY1" fmla="*/ 93247 h 1542375"/>
                <a:gd name="connsiteX2" fmla="*/ 825926 w 990908"/>
                <a:gd name="connsiteY2" fmla="*/ 110086 h 1542375"/>
                <a:gd name="connsiteX3" fmla="*/ 683234 w 990908"/>
                <a:gd name="connsiteY3" fmla="*/ 348123 h 1542375"/>
                <a:gd name="connsiteX4" fmla="*/ 719273 w 990908"/>
                <a:gd name="connsiteY4" fmla="*/ 512211 h 1542375"/>
                <a:gd name="connsiteX5" fmla="*/ 842929 w 990908"/>
                <a:gd name="connsiteY5" fmla="*/ 783765 h 1542375"/>
                <a:gd name="connsiteX6" fmla="*/ 969757 w 990908"/>
                <a:gd name="connsiteY6" fmla="*/ 1096972 h 1542375"/>
                <a:gd name="connsiteX7" fmla="*/ 977323 w 990908"/>
                <a:gd name="connsiteY7" fmla="*/ 1157660 h 1542375"/>
                <a:gd name="connsiteX8" fmla="*/ 943074 w 990908"/>
                <a:gd name="connsiteY8" fmla="*/ 1265778 h 1542375"/>
                <a:gd name="connsiteX9" fmla="*/ 901584 w 990908"/>
                <a:gd name="connsiteY9" fmla="*/ 1307999 h 1542375"/>
                <a:gd name="connsiteX10" fmla="*/ 89525 w 990908"/>
                <a:gd name="connsiteY10" fmla="*/ 1542376 h 1542375"/>
                <a:gd name="connsiteX11" fmla="*/ 113524 w 990908"/>
                <a:gd name="connsiteY11" fmla="*/ 1491286 h 1542375"/>
                <a:gd name="connsiteX12" fmla="*/ 105226 w 990908"/>
                <a:gd name="connsiteY12" fmla="*/ 1443776 h 1542375"/>
                <a:gd name="connsiteX13" fmla="*/ 116615 w 990908"/>
                <a:gd name="connsiteY13" fmla="*/ 1355916 h 1542375"/>
                <a:gd name="connsiteX14" fmla="*/ 135489 w 990908"/>
                <a:gd name="connsiteY14" fmla="*/ 1249995 h 1542375"/>
                <a:gd name="connsiteX15" fmla="*/ 146553 w 990908"/>
                <a:gd name="connsiteY15" fmla="*/ 1036120 h 1542375"/>
                <a:gd name="connsiteX16" fmla="*/ 18586 w 990908"/>
                <a:gd name="connsiteY16" fmla="*/ 813296 h 1542375"/>
                <a:gd name="connsiteX17" fmla="*/ 12647 w 990908"/>
                <a:gd name="connsiteY17" fmla="*/ 646931 h 1542375"/>
                <a:gd name="connsiteX18" fmla="*/ 112629 w 990908"/>
                <a:gd name="connsiteY18" fmla="*/ 193310 h 1542375"/>
                <a:gd name="connsiteX19" fmla="*/ 219282 w 990908"/>
                <a:gd name="connsiteY19" fmla="*/ 44272 h 1542375"/>
                <a:gd name="connsiteX20" fmla="*/ 313244 w 990908"/>
                <a:gd name="connsiteY20" fmla="*/ 4491 h 1542375"/>
                <a:gd name="connsiteX21" fmla="*/ 244013 w 990908"/>
                <a:gd name="connsiteY21" fmla="*/ 155563 h 1542375"/>
                <a:gd name="connsiteX22" fmla="*/ 146390 w 990908"/>
                <a:gd name="connsiteY22" fmla="*/ 455427 h 1542375"/>
                <a:gd name="connsiteX23" fmla="*/ 249138 w 990908"/>
                <a:gd name="connsiteY23" fmla="*/ 544020 h 1542375"/>
                <a:gd name="connsiteX24" fmla="*/ 514591 w 990908"/>
                <a:gd name="connsiteY24" fmla="*/ 420934 h 1542375"/>
                <a:gd name="connsiteX25" fmla="*/ 673797 w 990908"/>
                <a:gd name="connsiteY25" fmla="*/ 169148 h 1542375"/>
                <a:gd name="connsiteX26" fmla="*/ 873029 w 990908"/>
                <a:gd name="connsiteY26" fmla="*/ 5549 h 1542375"/>
                <a:gd name="connsiteX27" fmla="*/ 990909 w 990908"/>
                <a:gd name="connsiteY27" fmla="*/ 100487 h 154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90908" h="1542375">
                  <a:moveTo>
                    <a:pt x="990909" y="100487"/>
                  </a:moveTo>
                  <a:cubicBezTo>
                    <a:pt x="953324" y="98047"/>
                    <a:pt x="915820" y="95606"/>
                    <a:pt x="878236" y="93247"/>
                  </a:cubicBezTo>
                  <a:cubicBezTo>
                    <a:pt x="858630" y="92026"/>
                    <a:pt x="838780" y="94874"/>
                    <a:pt x="825926" y="110086"/>
                  </a:cubicBezTo>
                  <a:cubicBezTo>
                    <a:pt x="765319" y="181514"/>
                    <a:pt x="711951" y="257660"/>
                    <a:pt x="683234" y="348123"/>
                  </a:cubicBezTo>
                  <a:cubicBezTo>
                    <a:pt x="663872" y="409138"/>
                    <a:pt x="685349" y="464295"/>
                    <a:pt x="719273" y="512211"/>
                  </a:cubicBezTo>
                  <a:cubicBezTo>
                    <a:pt x="778172" y="595272"/>
                    <a:pt x="825113" y="680773"/>
                    <a:pt x="842929" y="783765"/>
                  </a:cubicBezTo>
                  <a:cubicBezTo>
                    <a:pt x="862290" y="896031"/>
                    <a:pt x="903943" y="1002196"/>
                    <a:pt x="969757" y="1096972"/>
                  </a:cubicBezTo>
                  <a:cubicBezTo>
                    <a:pt x="983587" y="1116903"/>
                    <a:pt x="985458" y="1135207"/>
                    <a:pt x="977323" y="1157660"/>
                  </a:cubicBezTo>
                  <a:cubicBezTo>
                    <a:pt x="964469" y="1193211"/>
                    <a:pt x="953080" y="1229332"/>
                    <a:pt x="943074" y="1265778"/>
                  </a:cubicBezTo>
                  <a:cubicBezTo>
                    <a:pt x="936891" y="1288394"/>
                    <a:pt x="917366" y="1297668"/>
                    <a:pt x="901584" y="1307999"/>
                  </a:cubicBezTo>
                  <a:cubicBezTo>
                    <a:pt x="691370" y="1436862"/>
                    <a:pt x="204638" y="1535217"/>
                    <a:pt x="89525" y="1542376"/>
                  </a:cubicBezTo>
                  <a:cubicBezTo>
                    <a:pt x="110026" y="1528464"/>
                    <a:pt x="117591" y="1520410"/>
                    <a:pt x="113524" y="1491286"/>
                  </a:cubicBezTo>
                  <a:cubicBezTo>
                    <a:pt x="110839" y="1475423"/>
                    <a:pt x="109700" y="1459152"/>
                    <a:pt x="105226" y="1443776"/>
                  </a:cubicBezTo>
                  <a:cubicBezTo>
                    <a:pt x="96196" y="1412537"/>
                    <a:pt x="94569" y="1383820"/>
                    <a:pt x="116615" y="1355916"/>
                  </a:cubicBezTo>
                  <a:cubicBezTo>
                    <a:pt x="141021" y="1324921"/>
                    <a:pt x="133455" y="1284895"/>
                    <a:pt x="135489" y="1249995"/>
                  </a:cubicBezTo>
                  <a:cubicBezTo>
                    <a:pt x="139638" y="1178812"/>
                    <a:pt x="151759" y="1107791"/>
                    <a:pt x="146553" y="1036120"/>
                  </a:cubicBezTo>
                  <a:cubicBezTo>
                    <a:pt x="142729" y="984136"/>
                    <a:pt x="34042" y="848603"/>
                    <a:pt x="18586" y="813296"/>
                  </a:cubicBezTo>
                  <a:cubicBezTo>
                    <a:pt x="-5576" y="758139"/>
                    <a:pt x="-4681" y="702332"/>
                    <a:pt x="12647" y="646931"/>
                  </a:cubicBezTo>
                  <a:cubicBezTo>
                    <a:pt x="59180" y="498625"/>
                    <a:pt x="75532" y="343730"/>
                    <a:pt x="112629" y="193310"/>
                  </a:cubicBezTo>
                  <a:cubicBezTo>
                    <a:pt x="128818" y="127496"/>
                    <a:pt x="159325" y="76651"/>
                    <a:pt x="219282" y="44272"/>
                  </a:cubicBezTo>
                  <a:cubicBezTo>
                    <a:pt x="226197" y="40530"/>
                    <a:pt x="296973" y="-16091"/>
                    <a:pt x="313244" y="4491"/>
                  </a:cubicBezTo>
                  <a:cubicBezTo>
                    <a:pt x="323331" y="17264"/>
                    <a:pt x="267849" y="82915"/>
                    <a:pt x="244013" y="155563"/>
                  </a:cubicBezTo>
                  <a:cubicBezTo>
                    <a:pt x="161603" y="301020"/>
                    <a:pt x="146716" y="447373"/>
                    <a:pt x="146390" y="455427"/>
                  </a:cubicBezTo>
                  <a:cubicBezTo>
                    <a:pt x="143868" y="524577"/>
                    <a:pt x="179988" y="545647"/>
                    <a:pt x="249138" y="544020"/>
                  </a:cubicBezTo>
                  <a:cubicBezTo>
                    <a:pt x="356930" y="541498"/>
                    <a:pt x="447231" y="506354"/>
                    <a:pt x="514591" y="420934"/>
                  </a:cubicBezTo>
                  <a:cubicBezTo>
                    <a:pt x="574547" y="344869"/>
                    <a:pt x="628321" y="253836"/>
                    <a:pt x="673797" y="169148"/>
                  </a:cubicBezTo>
                  <a:cubicBezTo>
                    <a:pt x="730174" y="62984"/>
                    <a:pt x="751570" y="2946"/>
                    <a:pt x="873029" y="5549"/>
                  </a:cubicBezTo>
                  <a:cubicBezTo>
                    <a:pt x="905651" y="13765"/>
                    <a:pt x="978136" y="68190"/>
                    <a:pt x="990909" y="100487"/>
                  </a:cubicBezTo>
                  <a:close/>
                </a:path>
              </a:pathLst>
            </a:custGeom>
            <a:solidFill>
              <a:schemeClr val="accent1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7" name="Freeform: Shape 54">
              <a:extLst>
                <a:ext uri="{FF2B5EF4-FFF2-40B4-BE49-F238E27FC236}">
                  <a16:creationId xmlns:a16="http://schemas.microsoft.com/office/drawing/2014/main" id="{D3D235F1-D91C-418C-AEB9-18D188D35D3F}"/>
                </a:ext>
              </a:extLst>
            </p:cNvPr>
            <p:cNvSpPr/>
            <p:nvPr/>
          </p:nvSpPr>
          <p:spPr>
            <a:xfrm>
              <a:off x="2031872" y="4203623"/>
              <a:ext cx="755398" cy="534578"/>
            </a:xfrm>
            <a:custGeom>
              <a:avLst/>
              <a:gdLst>
                <a:gd name="connsiteX0" fmla="*/ 1130494 w 1335420"/>
                <a:gd name="connsiteY0" fmla="*/ 889890 h 945047"/>
                <a:gd name="connsiteX1" fmla="*/ 1166451 w 1335420"/>
                <a:gd name="connsiteY1" fmla="*/ 879070 h 945047"/>
                <a:gd name="connsiteX2" fmla="*/ 1261145 w 1335420"/>
                <a:gd name="connsiteY2" fmla="*/ 845635 h 945047"/>
                <a:gd name="connsiteX3" fmla="*/ 1287178 w 1335420"/>
                <a:gd name="connsiteY3" fmla="*/ 877850 h 945047"/>
                <a:gd name="connsiteX4" fmla="*/ 1335420 w 1335420"/>
                <a:gd name="connsiteY4" fmla="*/ 901930 h 945047"/>
                <a:gd name="connsiteX5" fmla="*/ 922394 w 1335420"/>
                <a:gd name="connsiteY5" fmla="*/ 945047 h 945047"/>
                <a:gd name="connsiteX6" fmla="*/ 852513 w 1335420"/>
                <a:gd name="connsiteY6" fmla="*/ 927557 h 945047"/>
                <a:gd name="connsiteX7" fmla="*/ 401902 w 1335420"/>
                <a:gd name="connsiteY7" fmla="*/ 721817 h 945047"/>
                <a:gd name="connsiteX8" fmla="*/ 352847 w 1335420"/>
                <a:gd name="connsiteY8" fmla="*/ 676991 h 945047"/>
                <a:gd name="connsiteX9" fmla="*/ 12794 w 1335420"/>
                <a:gd name="connsiteY9" fmla="*/ 59446 h 945047"/>
                <a:gd name="connsiteX10" fmla="*/ 59165 w 1335420"/>
                <a:gd name="connsiteY10" fmla="*/ 1442 h 945047"/>
                <a:gd name="connsiteX11" fmla="*/ 658406 w 1335420"/>
                <a:gd name="connsiteY11" fmla="*/ 155930 h 945047"/>
                <a:gd name="connsiteX12" fmla="*/ 692249 w 1335420"/>
                <a:gd name="connsiteY12" fmla="*/ 180417 h 945047"/>
                <a:gd name="connsiteX13" fmla="*/ 811267 w 1335420"/>
                <a:gd name="connsiteY13" fmla="*/ 499155 h 945047"/>
                <a:gd name="connsiteX14" fmla="*/ 881067 w 1335420"/>
                <a:gd name="connsiteY14" fmla="*/ 675771 h 945047"/>
                <a:gd name="connsiteX15" fmla="*/ 930367 w 1335420"/>
                <a:gd name="connsiteY15" fmla="*/ 708149 h 945047"/>
                <a:gd name="connsiteX16" fmla="*/ 1058822 w 1335420"/>
                <a:gd name="connsiteY16" fmla="*/ 709614 h 945047"/>
                <a:gd name="connsiteX17" fmla="*/ 1050199 w 1335420"/>
                <a:gd name="connsiteY17" fmla="*/ 750452 h 945047"/>
                <a:gd name="connsiteX18" fmla="*/ 1054429 w 1335420"/>
                <a:gd name="connsiteY18" fmla="*/ 885253 h 945047"/>
                <a:gd name="connsiteX19" fmla="*/ 1086645 w 1335420"/>
                <a:gd name="connsiteY19" fmla="*/ 895016 h 945047"/>
                <a:gd name="connsiteX20" fmla="*/ 1130494 w 1335420"/>
                <a:gd name="connsiteY20" fmla="*/ 889890 h 945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5420" h="945047">
                  <a:moveTo>
                    <a:pt x="1130494" y="889890"/>
                  </a:moveTo>
                  <a:cubicBezTo>
                    <a:pt x="1142452" y="886311"/>
                    <a:pt x="1154411" y="882650"/>
                    <a:pt x="1166451" y="879070"/>
                  </a:cubicBezTo>
                  <a:cubicBezTo>
                    <a:pt x="1195331" y="860278"/>
                    <a:pt x="1218842" y="826354"/>
                    <a:pt x="1261145" y="845635"/>
                  </a:cubicBezTo>
                  <a:cubicBezTo>
                    <a:pt x="1262366" y="862881"/>
                    <a:pt x="1263911" y="887694"/>
                    <a:pt x="1287178" y="877850"/>
                  </a:cubicBezTo>
                  <a:cubicBezTo>
                    <a:pt x="1318092" y="864834"/>
                    <a:pt x="1323787" y="885497"/>
                    <a:pt x="1335420" y="901930"/>
                  </a:cubicBezTo>
                  <a:cubicBezTo>
                    <a:pt x="1201026" y="948301"/>
                    <a:pt x="1061507" y="944559"/>
                    <a:pt x="922394" y="945047"/>
                  </a:cubicBezTo>
                  <a:cubicBezTo>
                    <a:pt x="897256" y="945128"/>
                    <a:pt x="874803" y="938865"/>
                    <a:pt x="852513" y="927557"/>
                  </a:cubicBezTo>
                  <a:cubicBezTo>
                    <a:pt x="705102" y="852956"/>
                    <a:pt x="558831" y="775672"/>
                    <a:pt x="401902" y="721817"/>
                  </a:cubicBezTo>
                  <a:cubicBezTo>
                    <a:pt x="379367" y="714088"/>
                    <a:pt x="362853" y="700339"/>
                    <a:pt x="352847" y="676991"/>
                  </a:cubicBezTo>
                  <a:cubicBezTo>
                    <a:pt x="342271" y="652423"/>
                    <a:pt x="14584" y="64571"/>
                    <a:pt x="12794" y="59446"/>
                  </a:cubicBezTo>
                  <a:cubicBezTo>
                    <a:pt x="-8846" y="-2463"/>
                    <a:pt x="-8846" y="-2545"/>
                    <a:pt x="59165" y="1442"/>
                  </a:cubicBezTo>
                  <a:cubicBezTo>
                    <a:pt x="93333" y="3394"/>
                    <a:pt x="587467" y="150072"/>
                    <a:pt x="658406" y="155930"/>
                  </a:cubicBezTo>
                  <a:cubicBezTo>
                    <a:pt x="675165" y="157313"/>
                    <a:pt x="687937" y="164879"/>
                    <a:pt x="692249" y="180417"/>
                  </a:cubicBezTo>
                  <a:cubicBezTo>
                    <a:pt x="722918" y="290161"/>
                    <a:pt x="785722" y="388109"/>
                    <a:pt x="811267" y="499155"/>
                  </a:cubicBezTo>
                  <a:cubicBezTo>
                    <a:pt x="825829" y="562285"/>
                    <a:pt x="855035" y="618092"/>
                    <a:pt x="881067" y="675771"/>
                  </a:cubicBezTo>
                  <a:cubicBezTo>
                    <a:pt x="890260" y="696109"/>
                    <a:pt x="904334" y="715959"/>
                    <a:pt x="930367" y="708149"/>
                  </a:cubicBezTo>
                  <a:cubicBezTo>
                    <a:pt x="973809" y="694970"/>
                    <a:pt x="1016031" y="710671"/>
                    <a:pt x="1058822" y="709614"/>
                  </a:cubicBezTo>
                  <a:cubicBezTo>
                    <a:pt x="1055975" y="723199"/>
                    <a:pt x="1053046" y="736785"/>
                    <a:pt x="1050199" y="750452"/>
                  </a:cubicBezTo>
                  <a:cubicBezTo>
                    <a:pt x="1021319" y="771035"/>
                    <a:pt x="1021807" y="841567"/>
                    <a:pt x="1054429" y="885253"/>
                  </a:cubicBezTo>
                  <a:cubicBezTo>
                    <a:pt x="1062890" y="896643"/>
                    <a:pt x="1074198" y="899409"/>
                    <a:pt x="1086645" y="895016"/>
                  </a:cubicBezTo>
                  <a:cubicBezTo>
                    <a:pt x="1101044" y="889890"/>
                    <a:pt x="1116176" y="894039"/>
                    <a:pt x="1130494" y="889890"/>
                  </a:cubicBezTo>
                  <a:close/>
                </a:path>
              </a:pathLst>
            </a:custGeom>
            <a:solidFill>
              <a:srgbClr val="B7B6BA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8" name="Freeform: Shape 55">
              <a:extLst>
                <a:ext uri="{FF2B5EF4-FFF2-40B4-BE49-F238E27FC236}">
                  <a16:creationId xmlns:a16="http://schemas.microsoft.com/office/drawing/2014/main" id="{29C032EA-E142-4640-AFFA-949E24F31B2A}"/>
                </a:ext>
              </a:extLst>
            </p:cNvPr>
            <p:cNvSpPr/>
            <p:nvPr/>
          </p:nvSpPr>
          <p:spPr>
            <a:xfrm>
              <a:off x="2870241" y="3087905"/>
              <a:ext cx="403699" cy="481210"/>
            </a:xfrm>
            <a:custGeom>
              <a:avLst/>
              <a:gdLst>
                <a:gd name="connsiteX0" fmla="*/ 641707 w 713674"/>
                <a:gd name="connsiteY0" fmla="*/ 850701 h 850700"/>
                <a:gd name="connsiteX1" fmla="*/ 638860 w 713674"/>
                <a:gd name="connsiteY1" fmla="*/ 728265 h 850700"/>
                <a:gd name="connsiteX2" fmla="*/ 587771 w 713674"/>
                <a:gd name="connsiteY2" fmla="*/ 579391 h 850700"/>
                <a:gd name="connsiteX3" fmla="*/ 517482 w 713674"/>
                <a:gd name="connsiteY3" fmla="*/ 560924 h 850700"/>
                <a:gd name="connsiteX4" fmla="*/ 463708 w 713674"/>
                <a:gd name="connsiteY4" fmla="*/ 631131 h 850700"/>
                <a:gd name="connsiteX5" fmla="*/ 463220 w 713674"/>
                <a:gd name="connsiteY5" fmla="*/ 696945 h 850700"/>
                <a:gd name="connsiteX6" fmla="*/ 373326 w 713674"/>
                <a:gd name="connsiteY6" fmla="*/ 644228 h 850700"/>
                <a:gd name="connsiteX7" fmla="*/ 154325 w 713674"/>
                <a:gd name="connsiteY7" fmla="*/ 550022 h 850700"/>
                <a:gd name="connsiteX8" fmla="*/ 57435 w 713674"/>
                <a:gd name="connsiteY8" fmla="*/ 522444 h 850700"/>
                <a:gd name="connsiteX9" fmla="*/ 0 w 713674"/>
                <a:gd name="connsiteY9" fmla="*/ 534322 h 850700"/>
                <a:gd name="connsiteX10" fmla="*/ 118286 w 713674"/>
                <a:gd name="connsiteY10" fmla="*/ 343794 h 850700"/>
                <a:gd name="connsiteX11" fmla="*/ 325653 w 713674"/>
                <a:gd name="connsiteY11" fmla="*/ 194757 h 850700"/>
                <a:gd name="connsiteX12" fmla="*/ 340704 w 713674"/>
                <a:gd name="connsiteY12" fmla="*/ 163355 h 850700"/>
                <a:gd name="connsiteX13" fmla="*/ 567107 w 713674"/>
                <a:gd name="connsiteY13" fmla="*/ 19931 h 850700"/>
                <a:gd name="connsiteX14" fmla="*/ 708253 w 713674"/>
                <a:gd name="connsiteY14" fmla="*/ 225752 h 850700"/>
                <a:gd name="connsiteX15" fmla="*/ 657896 w 713674"/>
                <a:gd name="connsiteY15" fmla="*/ 344201 h 850700"/>
                <a:gd name="connsiteX16" fmla="*/ 652201 w 713674"/>
                <a:gd name="connsiteY16" fmla="*/ 380159 h 850700"/>
                <a:gd name="connsiteX17" fmla="*/ 713297 w 713674"/>
                <a:gd name="connsiteY17" fmla="*/ 667577 h 850700"/>
                <a:gd name="connsiteX18" fmla="*/ 653666 w 713674"/>
                <a:gd name="connsiteY18" fmla="*/ 821007 h 850700"/>
                <a:gd name="connsiteX19" fmla="*/ 641707 w 713674"/>
                <a:gd name="connsiteY19" fmla="*/ 850701 h 85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13674" h="850700">
                  <a:moveTo>
                    <a:pt x="641707" y="850701"/>
                  </a:moveTo>
                  <a:cubicBezTo>
                    <a:pt x="612908" y="810757"/>
                    <a:pt x="636745" y="768779"/>
                    <a:pt x="638860" y="728265"/>
                  </a:cubicBezTo>
                  <a:cubicBezTo>
                    <a:pt x="641870" y="670668"/>
                    <a:pt x="616895" y="623240"/>
                    <a:pt x="587771" y="579391"/>
                  </a:cubicBezTo>
                  <a:cubicBezTo>
                    <a:pt x="576056" y="561656"/>
                    <a:pt x="545061" y="550267"/>
                    <a:pt x="517482" y="560924"/>
                  </a:cubicBezTo>
                  <a:cubicBezTo>
                    <a:pt x="485511" y="573208"/>
                    <a:pt x="468427" y="598590"/>
                    <a:pt x="463708" y="631131"/>
                  </a:cubicBezTo>
                  <a:cubicBezTo>
                    <a:pt x="460861" y="650737"/>
                    <a:pt x="463220" y="671156"/>
                    <a:pt x="463220" y="696945"/>
                  </a:cubicBezTo>
                  <a:cubicBezTo>
                    <a:pt x="430273" y="678071"/>
                    <a:pt x="397569" y="665868"/>
                    <a:pt x="373326" y="644228"/>
                  </a:cubicBezTo>
                  <a:cubicBezTo>
                    <a:pt x="310196" y="587770"/>
                    <a:pt x="231447" y="571744"/>
                    <a:pt x="154325" y="550022"/>
                  </a:cubicBezTo>
                  <a:cubicBezTo>
                    <a:pt x="122028" y="540911"/>
                    <a:pt x="88755" y="534159"/>
                    <a:pt x="57435" y="522444"/>
                  </a:cubicBezTo>
                  <a:cubicBezTo>
                    <a:pt x="33924" y="513658"/>
                    <a:pt x="16352" y="516912"/>
                    <a:pt x="0" y="534322"/>
                  </a:cubicBezTo>
                  <a:cubicBezTo>
                    <a:pt x="23592" y="461023"/>
                    <a:pt x="69963" y="400660"/>
                    <a:pt x="118286" y="343794"/>
                  </a:cubicBezTo>
                  <a:cubicBezTo>
                    <a:pt x="174257" y="277899"/>
                    <a:pt x="241860" y="223393"/>
                    <a:pt x="325653" y="194757"/>
                  </a:cubicBezTo>
                  <a:cubicBezTo>
                    <a:pt x="344934" y="188167"/>
                    <a:pt x="342331" y="176127"/>
                    <a:pt x="340704" y="163355"/>
                  </a:cubicBezTo>
                  <a:cubicBezTo>
                    <a:pt x="326304" y="48567"/>
                    <a:pt x="438001" y="-41572"/>
                    <a:pt x="567107" y="19931"/>
                  </a:cubicBezTo>
                  <a:cubicBezTo>
                    <a:pt x="652527" y="60607"/>
                    <a:pt x="703698" y="127885"/>
                    <a:pt x="708253" y="225752"/>
                  </a:cubicBezTo>
                  <a:cubicBezTo>
                    <a:pt x="710531" y="273425"/>
                    <a:pt x="694911" y="314182"/>
                    <a:pt x="657896" y="344201"/>
                  </a:cubicBezTo>
                  <a:cubicBezTo>
                    <a:pt x="642765" y="356485"/>
                    <a:pt x="641707" y="365190"/>
                    <a:pt x="652201" y="380159"/>
                  </a:cubicBezTo>
                  <a:cubicBezTo>
                    <a:pt x="713460" y="467043"/>
                    <a:pt x="715006" y="567757"/>
                    <a:pt x="713297" y="667577"/>
                  </a:cubicBezTo>
                  <a:cubicBezTo>
                    <a:pt x="712321" y="724116"/>
                    <a:pt x="670343" y="768453"/>
                    <a:pt x="653666" y="821007"/>
                  </a:cubicBezTo>
                  <a:cubicBezTo>
                    <a:pt x="650493" y="831095"/>
                    <a:pt x="645775" y="840776"/>
                    <a:pt x="641707" y="850701"/>
                  </a:cubicBezTo>
                  <a:close/>
                </a:path>
              </a:pathLst>
            </a:custGeom>
            <a:solidFill>
              <a:srgbClr val="080806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9" name="Freeform: Shape 56">
              <a:extLst>
                <a:ext uri="{FF2B5EF4-FFF2-40B4-BE49-F238E27FC236}">
                  <a16:creationId xmlns:a16="http://schemas.microsoft.com/office/drawing/2014/main" id="{BE70E438-61C0-4017-86DE-4A98A966DC8E}"/>
                </a:ext>
              </a:extLst>
            </p:cNvPr>
            <p:cNvSpPr/>
            <p:nvPr/>
          </p:nvSpPr>
          <p:spPr>
            <a:xfrm>
              <a:off x="1934517" y="4786905"/>
              <a:ext cx="414248" cy="259617"/>
            </a:xfrm>
            <a:custGeom>
              <a:avLst/>
              <a:gdLst>
                <a:gd name="connsiteX0" fmla="*/ 475087 w 732323"/>
                <a:gd name="connsiteY0" fmla="*/ 1435 h 458960"/>
                <a:gd name="connsiteX1" fmla="*/ 571083 w 732323"/>
                <a:gd name="connsiteY1" fmla="*/ 53745 h 458960"/>
                <a:gd name="connsiteX2" fmla="*/ 732323 w 732323"/>
                <a:gd name="connsiteY2" fmla="*/ 158852 h 458960"/>
                <a:gd name="connsiteX3" fmla="*/ 532766 w 732323"/>
                <a:gd name="connsiteY3" fmla="*/ 458960 h 458960"/>
                <a:gd name="connsiteX4" fmla="*/ 157000 w 732323"/>
                <a:gd name="connsiteY4" fmla="*/ 407302 h 458960"/>
                <a:gd name="connsiteX5" fmla="*/ 37412 w 732323"/>
                <a:gd name="connsiteY5" fmla="*/ 361582 h 458960"/>
                <a:gd name="connsiteX6" fmla="*/ 1861 w 732323"/>
                <a:gd name="connsiteY6" fmla="*/ 256882 h 458960"/>
                <a:gd name="connsiteX7" fmla="*/ 226231 w 732323"/>
                <a:gd name="connsiteY7" fmla="*/ 44633 h 458960"/>
                <a:gd name="connsiteX8" fmla="*/ 366970 w 732323"/>
                <a:gd name="connsiteY8" fmla="*/ 11279 h 458960"/>
                <a:gd name="connsiteX9" fmla="*/ 475087 w 732323"/>
                <a:gd name="connsiteY9" fmla="*/ 1435 h 45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2323" h="458960">
                  <a:moveTo>
                    <a:pt x="475087" y="1435"/>
                  </a:moveTo>
                  <a:cubicBezTo>
                    <a:pt x="520563" y="-5642"/>
                    <a:pt x="547328" y="13719"/>
                    <a:pt x="571083" y="53745"/>
                  </a:cubicBezTo>
                  <a:cubicBezTo>
                    <a:pt x="604112" y="109308"/>
                    <a:pt x="662848" y="135341"/>
                    <a:pt x="732323" y="158852"/>
                  </a:cubicBezTo>
                  <a:cubicBezTo>
                    <a:pt x="624287" y="235730"/>
                    <a:pt x="551640" y="330424"/>
                    <a:pt x="532766" y="458960"/>
                  </a:cubicBezTo>
                  <a:cubicBezTo>
                    <a:pt x="407321" y="443178"/>
                    <a:pt x="283828" y="414705"/>
                    <a:pt x="157000" y="407302"/>
                  </a:cubicBezTo>
                  <a:cubicBezTo>
                    <a:pt x="115184" y="404861"/>
                    <a:pt x="73207" y="385581"/>
                    <a:pt x="37412" y="361582"/>
                  </a:cubicBezTo>
                  <a:cubicBezTo>
                    <a:pt x="1129" y="337176"/>
                    <a:pt x="-3509" y="296744"/>
                    <a:pt x="1861" y="256882"/>
                  </a:cubicBezTo>
                  <a:cubicBezTo>
                    <a:pt x="17887" y="137538"/>
                    <a:pt x="149027" y="57731"/>
                    <a:pt x="226231" y="44633"/>
                  </a:cubicBezTo>
                  <a:cubicBezTo>
                    <a:pt x="274066" y="36498"/>
                    <a:pt x="321982" y="31047"/>
                    <a:pt x="366970" y="11279"/>
                  </a:cubicBezTo>
                  <a:cubicBezTo>
                    <a:pt x="401626" y="-4015"/>
                    <a:pt x="439129" y="6642"/>
                    <a:pt x="475087" y="1435"/>
                  </a:cubicBezTo>
                  <a:close/>
                </a:path>
              </a:pathLst>
            </a:custGeom>
            <a:solidFill>
              <a:srgbClr val="1D1B0F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0" name="Freeform: Shape 57">
              <a:extLst>
                <a:ext uri="{FF2B5EF4-FFF2-40B4-BE49-F238E27FC236}">
                  <a16:creationId xmlns:a16="http://schemas.microsoft.com/office/drawing/2014/main" id="{F577AC02-A982-4D02-AAE3-CCE36BDDF047}"/>
                </a:ext>
              </a:extLst>
            </p:cNvPr>
            <p:cNvSpPr/>
            <p:nvPr/>
          </p:nvSpPr>
          <p:spPr>
            <a:xfrm>
              <a:off x="2451339" y="5045805"/>
              <a:ext cx="621703" cy="212865"/>
            </a:xfrm>
            <a:custGeom>
              <a:avLst/>
              <a:gdLst>
                <a:gd name="connsiteX0" fmla="*/ 0 w 1099069"/>
                <a:gd name="connsiteY0" fmla="*/ 220431 h 376311"/>
                <a:gd name="connsiteX1" fmla="*/ 157091 w 1099069"/>
                <a:gd name="connsiteY1" fmla="*/ 256390 h 376311"/>
                <a:gd name="connsiteX2" fmla="*/ 217129 w 1099069"/>
                <a:gd name="connsiteY2" fmla="*/ 264281 h 376311"/>
                <a:gd name="connsiteX3" fmla="*/ 482419 w 1099069"/>
                <a:gd name="connsiteY3" fmla="*/ 215469 h 376311"/>
                <a:gd name="connsiteX4" fmla="*/ 850376 w 1099069"/>
                <a:gd name="connsiteY4" fmla="*/ 50243 h 376311"/>
                <a:gd name="connsiteX5" fmla="*/ 890401 w 1099069"/>
                <a:gd name="connsiteY5" fmla="*/ 23234 h 376311"/>
                <a:gd name="connsiteX6" fmla="*/ 974275 w 1099069"/>
                <a:gd name="connsiteY6" fmla="*/ 18678 h 376311"/>
                <a:gd name="connsiteX7" fmla="*/ 1099070 w 1099069"/>
                <a:gd name="connsiteY7" fmla="*/ 139567 h 376311"/>
                <a:gd name="connsiteX8" fmla="*/ 951985 w 1099069"/>
                <a:gd name="connsiteY8" fmla="*/ 221896 h 376311"/>
                <a:gd name="connsiteX9" fmla="*/ 708416 w 1099069"/>
                <a:gd name="connsiteY9" fmla="*/ 288198 h 376311"/>
                <a:gd name="connsiteX10" fmla="*/ 471192 w 1099069"/>
                <a:gd name="connsiteY10" fmla="*/ 334650 h 376311"/>
                <a:gd name="connsiteX11" fmla="*/ 123493 w 1099069"/>
                <a:gd name="connsiteY11" fmla="*/ 374594 h 376311"/>
                <a:gd name="connsiteX12" fmla="*/ 9274 w 1099069"/>
                <a:gd name="connsiteY12" fmla="*/ 272334 h 376311"/>
                <a:gd name="connsiteX13" fmla="*/ 0 w 1099069"/>
                <a:gd name="connsiteY13" fmla="*/ 220431 h 376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9069" h="376311">
                  <a:moveTo>
                    <a:pt x="0" y="220431"/>
                  </a:moveTo>
                  <a:cubicBezTo>
                    <a:pt x="53611" y="226859"/>
                    <a:pt x="102911" y="252159"/>
                    <a:pt x="157091" y="256390"/>
                  </a:cubicBezTo>
                  <a:cubicBezTo>
                    <a:pt x="177185" y="257935"/>
                    <a:pt x="197523" y="259806"/>
                    <a:pt x="217129" y="264281"/>
                  </a:cubicBezTo>
                  <a:cubicBezTo>
                    <a:pt x="312555" y="285758"/>
                    <a:pt x="398545" y="249800"/>
                    <a:pt x="482419" y="215469"/>
                  </a:cubicBezTo>
                  <a:cubicBezTo>
                    <a:pt x="606726" y="164542"/>
                    <a:pt x="735344" y="122239"/>
                    <a:pt x="850376" y="50243"/>
                  </a:cubicBezTo>
                  <a:cubicBezTo>
                    <a:pt x="864124" y="41619"/>
                    <a:pt x="881127" y="35355"/>
                    <a:pt x="890401" y="23234"/>
                  </a:cubicBezTo>
                  <a:cubicBezTo>
                    <a:pt x="917817" y="-12805"/>
                    <a:pt x="945558" y="-928"/>
                    <a:pt x="974275" y="18678"/>
                  </a:cubicBezTo>
                  <a:cubicBezTo>
                    <a:pt x="1022680" y="51788"/>
                    <a:pt x="1056197" y="100600"/>
                    <a:pt x="1099070" y="139567"/>
                  </a:cubicBezTo>
                  <a:cubicBezTo>
                    <a:pt x="1057499" y="180243"/>
                    <a:pt x="1002667" y="198222"/>
                    <a:pt x="951985" y="221896"/>
                  </a:cubicBezTo>
                  <a:cubicBezTo>
                    <a:pt x="875188" y="257772"/>
                    <a:pt x="796764" y="285839"/>
                    <a:pt x="708416" y="288198"/>
                  </a:cubicBezTo>
                  <a:cubicBezTo>
                    <a:pt x="628203" y="290313"/>
                    <a:pt x="547908" y="309187"/>
                    <a:pt x="471192" y="334650"/>
                  </a:cubicBezTo>
                  <a:cubicBezTo>
                    <a:pt x="357625" y="372317"/>
                    <a:pt x="241454" y="380452"/>
                    <a:pt x="123493" y="374594"/>
                  </a:cubicBezTo>
                  <a:cubicBezTo>
                    <a:pt x="54181" y="371096"/>
                    <a:pt x="21802" y="340752"/>
                    <a:pt x="9274" y="272334"/>
                  </a:cubicBezTo>
                  <a:cubicBezTo>
                    <a:pt x="5939" y="255006"/>
                    <a:pt x="3010" y="237678"/>
                    <a:pt x="0" y="220431"/>
                  </a:cubicBezTo>
                  <a:close/>
                </a:path>
              </a:pathLst>
            </a:custGeom>
            <a:solidFill>
              <a:srgbClr val="1D1B0F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1" name="Freeform: Shape 58">
              <a:extLst>
                <a:ext uri="{FF2B5EF4-FFF2-40B4-BE49-F238E27FC236}">
                  <a16:creationId xmlns:a16="http://schemas.microsoft.com/office/drawing/2014/main" id="{A742A7D9-333E-479F-9263-DE05B9F0C948}"/>
                </a:ext>
              </a:extLst>
            </p:cNvPr>
            <p:cNvSpPr/>
            <p:nvPr/>
          </p:nvSpPr>
          <p:spPr>
            <a:xfrm>
              <a:off x="2928178" y="4562322"/>
              <a:ext cx="68262" cy="42565"/>
            </a:xfrm>
            <a:custGeom>
              <a:avLst/>
              <a:gdLst>
                <a:gd name="connsiteX0" fmla="*/ 116578 w 120676"/>
                <a:gd name="connsiteY0" fmla="*/ 8539 h 75248"/>
                <a:gd name="connsiteX1" fmla="*/ 92579 w 120676"/>
                <a:gd name="connsiteY1" fmla="*/ 59629 h 75248"/>
                <a:gd name="connsiteX2" fmla="*/ 0 w 120676"/>
                <a:gd name="connsiteY2" fmla="*/ 75248 h 75248"/>
                <a:gd name="connsiteX3" fmla="*/ 116578 w 120676"/>
                <a:gd name="connsiteY3" fmla="*/ 8539 h 7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676" h="75248">
                  <a:moveTo>
                    <a:pt x="116578" y="8539"/>
                  </a:moveTo>
                  <a:cubicBezTo>
                    <a:pt x="127723" y="34572"/>
                    <a:pt x="114951" y="49297"/>
                    <a:pt x="92579" y="59629"/>
                  </a:cubicBezTo>
                  <a:cubicBezTo>
                    <a:pt x="62235" y="64754"/>
                    <a:pt x="31890" y="69879"/>
                    <a:pt x="0" y="75248"/>
                  </a:cubicBezTo>
                  <a:cubicBezTo>
                    <a:pt x="34250" y="-328"/>
                    <a:pt x="53286" y="-10985"/>
                    <a:pt x="116578" y="8539"/>
                  </a:cubicBezTo>
                  <a:close/>
                </a:path>
              </a:pathLst>
            </a:custGeom>
            <a:solidFill>
              <a:srgbClr val="92897E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2" name="Freeform: Shape 59">
              <a:extLst>
                <a:ext uri="{FF2B5EF4-FFF2-40B4-BE49-F238E27FC236}">
                  <a16:creationId xmlns:a16="http://schemas.microsoft.com/office/drawing/2014/main" id="{4C4968B0-A93F-4FC6-A052-4B7D856861A4}"/>
                </a:ext>
              </a:extLst>
            </p:cNvPr>
            <p:cNvSpPr/>
            <p:nvPr/>
          </p:nvSpPr>
          <p:spPr>
            <a:xfrm>
              <a:off x="2691645" y="4664043"/>
              <a:ext cx="60385" cy="36837"/>
            </a:xfrm>
            <a:custGeom>
              <a:avLst/>
              <a:gdLst>
                <a:gd name="connsiteX0" fmla="*/ 94694 w 106751"/>
                <a:gd name="connsiteY0" fmla="*/ 31605 h 65122"/>
                <a:gd name="connsiteX1" fmla="*/ 0 w 106751"/>
                <a:gd name="connsiteY1" fmla="*/ 65123 h 65122"/>
                <a:gd name="connsiteX2" fmla="*/ 34005 w 106751"/>
                <a:gd name="connsiteY2" fmla="*/ 15986 h 65122"/>
                <a:gd name="connsiteX3" fmla="*/ 103480 w 106751"/>
                <a:gd name="connsiteY3" fmla="*/ 9803 h 65122"/>
                <a:gd name="connsiteX4" fmla="*/ 94694 w 106751"/>
                <a:gd name="connsiteY4" fmla="*/ 31605 h 6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751" h="65122">
                  <a:moveTo>
                    <a:pt x="94694" y="31605"/>
                  </a:moveTo>
                  <a:cubicBezTo>
                    <a:pt x="63129" y="42751"/>
                    <a:pt x="31564" y="53896"/>
                    <a:pt x="0" y="65123"/>
                  </a:cubicBezTo>
                  <a:cubicBezTo>
                    <a:pt x="11308" y="48689"/>
                    <a:pt x="22128" y="31931"/>
                    <a:pt x="34005" y="15986"/>
                  </a:cubicBezTo>
                  <a:cubicBezTo>
                    <a:pt x="47266" y="-1830"/>
                    <a:pt x="88999" y="-5979"/>
                    <a:pt x="103480" y="9803"/>
                  </a:cubicBezTo>
                  <a:cubicBezTo>
                    <a:pt x="113730" y="20786"/>
                    <a:pt x="96809" y="23877"/>
                    <a:pt x="94694" y="31605"/>
                  </a:cubicBezTo>
                  <a:close/>
                </a:path>
              </a:pathLst>
            </a:custGeom>
            <a:solidFill>
              <a:srgbClr val="B7B6BA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11328</TotalTime>
  <Words>86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83</cp:revision>
  <dcterms:created xsi:type="dcterms:W3CDTF">2018-02-18T19:39:47Z</dcterms:created>
  <dcterms:modified xsi:type="dcterms:W3CDTF">2022-10-25T07:27:24Z</dcterms:modified>
</cp:coreProperties>
</file>