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0" name="그룹 169">
            <a:extLst>
              <a:ext uri="{FF2B5EF4-FFF2-40B4-BE49-F238E27FC236}">
                <a16:creationId xmlns:a16="http://schemas.microsoft.com/office/drawing/2014/main" id="{C159FCE1-A4D6-4C8F-875F-579D55E7BBA7}"/>
              </a:ext>
            </a:extLst>
          </p:cNvPr>
          <p:cNvGrpSpPr/>
          <p:nvPr/>
        </p:nvGrpSpPr>
        <p:grpSpPr>
          <a:xfrm flipH="1">
            <a:off x="798265" y="4780624"/>
            <a:ext cx="4748162" cy="1203788"/>
            <a:chOff x="6645239" y="1693040"/>
            <a:chExt cx="4748162" cy="1203788"/>
          </a:xfrm>
        </p:grpSpPr>
        <p:sp>
          <p:nvSpPr>
            <p:cNvPr id="171" name="사각형: 둥근 모서리 170">
              <a:extLst>
                <a:ext uri="{FF2B5EF4-FFF2-40B4-BE49-F238E27FC236}">
                  <a16:creationId xmlns:a16="http://schemas.microsoft.com/office/drawing/2014/main" id="{E56B7F13-0A43-42BF-A080-07269C82C059}"/>
                </a:ext>
              </a:extLst>
            </p:cNvPr>
            <p:cNvSpPr/>
            <p:nvPr/>
          </p:nvSpPr>
          <p:spPr>
            <a:xfrm>
              <a:off x="7109401" y="1715814"/>
              <a:ext cx="4284000" cy="1158240"/>
            </a:xfrm>
            <a:prstGeom prst="roundRect">
              <a:avLst>
                <a:gd name="adj" fmla="val 8396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72" name="그룹 171">
              <a:extLst>
                <a:ext uri="{FF2B5EF4-FFF2-40B4-BE49-F238E27FC236}">
                  <a16:creationId xmlns:a16="http://schemas.microsoft.com/office/drawing/2014/main" id="{06FD660D-ED31-42BA-B696-2BE4A833377E}"/>
                </a:ext>
              </a:extLst>
            </p:cNvPr>
            <p:cNvGrpSpPr/>
            <p:nvPr/>
          </p:nvGrpSpPr>
          <p:grpSpPr>
            <a:xfrm>
              <a:off x="6645239" y="1693040"/>
              <a:ext cx="856210" cy="1203788"/>
              <a:chOff x="4335987" y="774785"/>
              <a:chExt cx="887766" cy="1248156"/>
            </a:xfrm>
          </p:grpSpPr>
          <p:sp>
            <p:nvSpPr>
              <p:cNvPr id="173" name="이등변 삼각형 172">
                <a:extLst>
                  <a:ext uri="{FF2B5EF4-FFF2-40B4-BE49-F238E27FC236}">
                    <a16:creationId xmlns:a16="http://schemas.microsoft.com/office/drawing/2014/main" id="{6F7A00C5-DFE8-4DA7-918F-2DEB75CCC336}"/>
                  </a:ext>
                </a:extLst>
              </p:cNvPr>
              <p:cNvSpPr/>
              <p:nvPr/>
            </p:nvSpPr>
            <p:spPr>
              <a:xfrm rot="5400000">
                <a:off x="4155792" y="954980"/>
                <a:ext cx="1248156" cy="887766"/>
              </a:xfrm>
              <a:prstGeom prst="triangle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4" name="이등변 삼각형 173">
                <a:extLst>
                  <a:ext uri="{FF2B5EF4-FFF2-40B4-BE49-F238E27FC236}">
                    <a16:creationId xmlns:a16="http://schemas.microsoft.com/office/drawing/2014/main" id="{1D3FABB2-FC97-4D84-980C-22A62BA8AE48}"/>
                  </a:ext>
                </a:extLst>
              </p:cNvPr>
              <p:cNvSpPr/>
              <p:nvPr/>
            </p:nvSpPr>
            <p:spPr>
              <a:xfrm rot="5400000">
                <a:off x="4284886" y="1008637"/>
                <a:ext cx="1097280" cy="780453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75" name="Group 15">
            <a:extLst>
              <a:ext uri="{FF2B5EF4-FFF2-40B4-BE49-F238E27FC236}">
                <a16:creationId xmlns:a16="http://schemas.microsoft.com/office/drawing/2014/main" id="{543B5931-1959-4DE6-9AB5-2A546A617965}"/>
              </a:ext>
            </a:extLst>
          </p:cNvPr>
          <p:cNvGrpSpPr/>
          <p:nvPr/>
        </p:nvGrpSpPr>
        <p:grpSpPr>
          <a:xfrm>
            <a:off x="903412" y="4948454"/>
            <a:ext cx="3780000" cy="923330"/>
            <a:chOff x="2551704" y="4283314"/>
            <a:chExt cx="935720" cy="923330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14D4214A-E5F8-4F75-ACC7-21F5737BD179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1A0E4FC3-7F5B-42CB-8520-5324A32DBD40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178" name="TextBox 177">
            <a:extLst>
              <a:ext uri="{FF2B5EF4-FFF2-40B4-BE49-F238E27FC236}">
                <a16:creationId xmlns:a16="http://schemas.microsoft.com/office/drawing/2014/main" id="{D1C5E21A-47E1-43D6-909C-225EEC19AB0C}"/>
              </a:ext>
            </a:extLst>
          </p:cNvPr>
          <p:cNvSpPr txBox="1"/>
          <p:nvPr/>
        </p:nvSpPr>
        <p:spPr>
          <a:xfrm>
            <a:off x="5574733" y="4902288"/>
            <a:ext cx="104396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6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79" name="Isosceles Triangle 51">
            <a:extLst>
              <a:ext uri="{FF2B5EF4-FFF2-40B4-BE49-F238E27FC236}">
                <a16:creationId xmlns:a16="http://schemas.microsoft.com/office/drawing/2014/main" id="{52E7E787-E523-4E4E-B137-6E7C976219A5}"/>
              </a:ext>
            </a:extLst>
          </p:cNvPr>
          <p:cNvSpPr/>
          <p:nvPr/>
        </p:nvSpPr>
        <p:spPr>
          <a:xfrm>
            <a:off x="5019242" y="5227087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180" name="그룹 179">
            <a:extLst>
              <a:ext uri="{FF2B5EF4-FFF2-40B4-BE49-F238E27FC236}">
                <a16:creationId xmlns:a16="http://schemas.microsoft.com/office/drawing/2014/main" id="{24936E6D-3169-49BC-9603-8ADD82E4C243}"/>
              </a:ext>
            </a:extLst>
          </p:cNvPr>
          <p:cNvGrpSpPr/>
          <p:nvPr/>
        </p:nvGrpSpPr>
        <p:grpSpPr>
          <a:xfrm>
            <a:off x="6645239" y="3784922"/>
            <a:ext cx="4744954" cy="1203788"/>
            <a:chOff x="6645239" y="1693040"/>
            <a:chExt cx="4744954" cy="1203788"/>
          </a:xfrm>
        </p:grpSpPr>
        <p:sp>
          <p:nvSpPr>
            <p:cNvPr id="181" name="사각형: 둥근 모서리 180">
              <a:extLst>
                <a:ext uri="{FF2B5EF4-FFF2-40B4-BE49-F238E27FC236}">
                  <a16:creationId xmlns:a16="http://schemas.microsoft.com/office/drawing/2014/main" id="{7A90A61A-0980-48A4-9043-15FA18651AB5}"/>
                </a:ext>
              </a:extLst>
            </p:cNvPr>
            <p:cNvSpPr/>
            <p:nvPr/>
          </p:nvSpPr>
          <p:spPr>
            <a:xfrm>
              <a:off x="7106193" y="1715814"/>
              <a:ext cx="4284000" cy="1158240"/>
            </a:xfrm>
            <a:prstGeom prst="roundRect">
              <a:avLst>
                <a:gd name="adj" fmla="val 8396"/>
              </a:avLst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82" name="그룹 181">
              <a:extLst>
                <a:ext uri="{FF2B5EF4-FFF2-40B4-BE49-F238E27FC236}">
                  <a16:creationId xmlns:a16="http://schemas.microsoft.com/office/drawing/2014/main" id="{E7C954DC-8788-4B7E-A924-1452063C14B5}"/>
                </a:ext>
              </a:extLst>
            </p:cNvPr>
            <p:cNvGrpSpPr/>
            <p:nvPr/>
          </p:nvGrpSpPr>
          <p:grpSpPr>
            <a:xfrm>
              <a:off x="6645239" y="1693040"/>
              <a:ext cx="856210" cy="1203788"/>
              <a:chOff x="4335987" y="774785"/>
              <a:chExt cx="887766" cy="1248156"/>
            </a:xfrm>
          </p:grpSpPr>
          <p:sp>
            <p:nvSpPr>
              <p:cNvPr id="183" name="이등변 삼각형 182">
                <a:extLst>
                  <a:ext uri="{FF2B5EF4-FFF2-40B4-BE49-F238E27FC236}">
                    <a16:creationId xmlns:a16="http://schemas.microsoft.com/office/drawing/2014/main" id="{1FBDCA70-A70E-4355-AF86-699E982E480C}"/>
                  </a:ext>
                </a:extLst>
              </p:cNvPr>
              <p:cNvSpPr/>
              <p:nvPr/>
            </p:nvSpPr>
            <p:spPr>
              <a:xfrm rot="5400000">
                <a:off x="4155792" y="954980"/>
                <a:ext cx="1248156" cy="887766"/>
              </a:xfrm>
              <a:prstGeom prst="triangl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4" name="이등변 삼각형 183">
                <a:extLst>
                  <a:ext uri="{FF2B5EF4-FFF2-40B4-BE49-F238E27FC236}">
                    <a16:creationId xmlns:a16="http://schemas.microsoft.com/office/drawing/2014/main" id="{D1CB0714-44F0-478F-A849-64EFDE145FEA}"/>
                  </a:ext>
                </a:extLst>
              </p:cNvPr>
              <p:cNvSpPr/>
              <p:nvPr/>
            </p:nvSpPr>
            <p:spPr>
              <a:xfrm rot="5400000">
                <a:off x="4284886" y="1008637"/>
                <a:ext cx="1097280" cy="780453"/>
              </a:xfrm>
              <a:prstGeom prst="triangl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85" name="TextBox 184">
            <a:extLst>
              <a:ext uri="{FF2B5EF4-FFF2-40B4-BE49-F238E27FC236}">
                <a16:creationId xmlns:a16="http://schemas.microsoft.com/office/drawing/2014/main" id="{DF08B49B-98B2-4856-80BC-320B73F6D800}"/>
              </a:ext>
            </a:extLst>
          </p:cNvPr>
          <p:cNvSpPr txBox="1"/>
          <p:nvPr/>
        </p:nvSpPr>
        <p:spPr>
          <a:xfrm>
            <a:off x="5574733" y="3878985"/>
            <a:ext cx="104396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2"/>
                </a:solidFill>
                <a:cs typeface="Arial" pitchFamily="34" charset="0"/>
              </a:rPr>
              <a:t>03</a:t>
            </a:r>
            <a:endParaRPr lang="ko-KR" altLang="en-US" sz="6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86" name="Group 9">
            <a:extLst>
              <a:ext uri="{FF2B5EF4-FFF2-40B4-BE49-F238E27FC236}">
                <a16:creationId xmlns:a16="http://schemas.microsoft.com/office/drawing/2014/main" id="{559FF38F-DB2B-4383-8C09-E85F5E0B95A5}"/>
              </a:ext>
            </a:extLst>
          </p:cNvPr>
          <p:cNvGrpSpPr/>
          <p:nvPr/>
        </p:nvGrpSpPr>
        <p:grpSpPr>
          <a:xfrm>
            <a:off x="7526565" y="3925151"/>
            <a:ext cx="3780320" cy="923330"/>
            <a:chOff x="2551704" y="4283314"/>
            <a:chExt cx="935720" cy="923330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9DF58C99-F807-4D5F-91EB-FE03934F73C3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EC1A8198-2F90-4596-BAA1-49C082BA267B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189" name="Rectangle 15">
            <a:extLst>
              <a:ext uri="{FF2B5EF4-FFF2-40B4-BE49-F238E27FC236}">
                <a16:creationId xmlns:a16="http://schemas.microsoft.com/office/drawing/2014/main" id="{CA25940C-2259-4379-8A70-F4100C60605A}"/>
              </a:ext>
            </a:extLst>
          </p:cNvPr>
          <p:cNvSpPr/>
          <p:nvPr/>
        </p:nvSpPr>
        <p:spPr>
          <a:xfrm rot="5400000">
            <a:off x="6864615" y="4189687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190" name="그룹 189">
            <a:extLst>
              <a:ext uri="{FF2B5EF4-FFF2-40B4-BE49-F238E27FC236}">
                <a16:creationId xmlns:a16="http://schemas.microsoft.com/office/drawing/2014/main" id="{21D19D3F-D869-4BAE-A126-83F667E057D7}"/>
              </a:ext>
            </a:extLst>
          </p:cNvPr>
          <p:cNvGrpSpPr/>
          <p:nvPr/>
        </p:nvGrpSpPr>
        <p:grpSpPr>
          <a:xfrm flipH="1">
            <a:off x="798265" y="2789221"/>
            <a:ext cx="4748162" cy="1203788"/>
            <a:chOff x="6645239" y="1693040"/>
            <a:chExt cx="4748162" cy="1203788"/>
          </a:xfrm>
        </p:grpSpPr>
        <p:sp>
          <p:nvSpPr>
            <p:cNvPr id="191" name="사각형: 둥근 모서리 190">
              <a:extLst>
                <a:ext uri="{FF2B5EF4-FFF2-40B4-BE49-F238E27FC236}">
                  <a16:creationId xmlns:a16="http://schemas.microsoft.com/office/drawing/2014/main" id="{718B8886-8D9D-411A-89FB-E90F48E97B56}"/>
                </a:ext>
              </a:extLst>
            </p:cNvPr>
            <p:cNvSpPr/>
            <p:nvPr/>
          </p:nvSpPr>
          <p:spPr>
            <a:xfrm>
              <a:off x="7109401" y="1715814"/>
              <a:ext cx="4284000" cy="1158240"/>
            </a:xfrm>
            <a:prstGeom prst="roundRect">
              <a:avLst>
                <a:gd name="adj" fmla="val 8396"/>
              </a:avLst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92" name="그룹 191">
              <a:extLst>
                <a:ext uri="{FF2B5EF4-FFF2-40B4-BE49-F238E27FC236}">
                  <a16:creationId xmlns:a16="http://schemas.microsoft.com/office/drawing/2014/main" id="{E6746804-7D22-4EAC-AA20-DE24E62A785A}"/>
                </a:ext>
              </a:extLst>
            </p:cNvPr>
            <p:cNvGrpSpPr/>
            <p:nvPr/>
          </p:nvGrpSpPr>
          <p:grpSpPr>
            <a:xfrm>
              <a:off x="6645239" y="1693040"/>
              <a:ext cx="856210" cy="1203788"/>
              <a:chOff x="4335987" y="774785"/>
              <a:chExt cx="887766" cy="1248156"/>
            </a:xfrm>
          </p:grpSpPr>
          <p:sp>
            <p:nvSpPr>
              <p:cNvPr id="193" name="이등변 삼각형 192">
                <a:extLst>
                  <a:ext uri="{FF2B5EF4-FFF2-40B4-BE49-F238E27FC236}">
                    <a16:creationId xmlns:a16="http://schemas.microsoft.com/office/drawing/2014/main" id="{06A6B7A3-9782-49AB-BD65-D19702B827E7}"/>
                  </a:ext>
                </a:extLst>
              </p:cNvPr>
              <p:cNvSpPr/>
              <p:nvPr/>
            </p:nvSpPr>
            <p:spPr>
              <a:xfrm rot="5400000">
                <a:off x="4155792" y="954980"/>
                <a:ext cx="1248156" cy="887766"/>
              </a:xfrm>
              <a:prstGeom prst="triangle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4" name="이등변 삼각형 193">
                <a:extLst>
                  <a:ext uri="{FF2B5EF4-FFF2-40B4-BE49-F238E27FC236}">
                    <a16:creationId xmlns:a16="http://schemas.microsoft.com/office/drawing/2014/main" id="{5D73EF24-1709-411D-8CCE-82B8CC924F68}"/>
                  </a:ext>
                </a:extLst>
              </p:cNvPr>
              <p:cNvSpPr/>
              <p:nvPr/>
            </p:nvSpPr>
            <p:spPr>
              <a:xfrm rot="5400000">
                <a:off x="4284886" y="1008637"/>
                <a:ext cx="1097280" cy="780453"/>
              </a:xfrm>
              <a:prstGeom prst="triangl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95" name="TextBox 194">
            <a:extLst>
              <a:ext uri="{FF2B5EF4-FFF2-40B4-BE49-F238E27FC236}">
                <a16:creationId xmlns:a16="http://schemas.microsoft.com/office/drawing/2014/main" id="{A952C306-5E4C-4C4C-8E31-2D3F4AC09D27}"/>
              </a:ext>
            </a:extLst>
          </p:cNvPr>
          <p:cNvSpPr txBox="1"/>
          <p:nvPr/>
        </p:nvSpPr>
        <p:spPr>
          <a:xfrm>
            <a:off x="5574733" y="2917650"/>
            <a:ext cx="104396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3"/>
                </a:solidFill>
                <a:cs typeface="Arial" pitchFamily="34" charset="0"/>
              </a:rPr>
              <a:t>02</a:t>
            </a:r>
            <a:endParaRPr lang="ko-KR" altLang="en-US" sz="6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96" name="Group 12">
            <a:extLst>
              <a:ext uri="{FF2B5EF4-FFF2-40B4-BE49-F238E27FC236}">
                <a16:creationId xmlns:a16="http://schemas.microsoft.com/office/drawing/2014/main" id="{91C1CFDF-F6D2-463F-8AE0-876BAE85FF8D}"/>
              </a:ext>
            </a:extLst>
          </p:cNvPr>
          <p:cNvGrpSpPr/>
          <p:nvPr/>
        </p:nvGrpSpPr>
        <p:grpSpPr>
          <a:xfrm>
            <a:off x="903413" y="2963816"/>
            <a:ext cx="3780000" cy="923330"/>
            <a:chOff x="2551704" y="4283314"/>
            <a:chExt cx="935720" cy="923330"/>
          </a:xfrm>
        </p:grpSpPr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ACC10CE9-BEFD-4414-98F0-F9B86C7CBD24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208C6E01-281E-4A1F-87C4-1400BB07B623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199" name="Rounded Rectangle 32">
            <a:extLst>
              <a:ext uri="{FF2B5EF4-FFF2-40B4-BE49-F238E27FC236}">
                <a16:creationId xmlns:a16="http://schemas.microsoft.com/office/drawing/2014/main" id="{A8030306-94EF-4E53-B414-51907B3E4CA8}"/>
              </a:ext>
            </a:extLst>
          </p:cNvPr>
          <p:cNvSpPr/>
          <p:nvPr/>
        </p:nvSpPr>
        <p:spPr>
          <a:xfrm>
            <a:off x="5062472" y="3229795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200" name="그룹 199">
            <a:extLst>
              <a:ext uri="{FF2B5EF4-FFF2-40B4-BE49-F238E27FC236}">
                <a16:creationId xmlns:a16="http://schemas.microsoft.com/office/drawing/2014/main" id="{782E41DF-35AC-433C-874C-F350022325FF}"/>
              </a:ext>
            </a:extLst>
          </p:cNvPr>
          <p:cNvGrpSpPr/>
          <p:nvPr/>
        </p:nvGrpSpPr>
        <p:grpSpPr>
          <a:xfrm>
            <a:off x="6645239" y="1793520"/>
            <a:ext cx="4744954" cy="1203788"/>
            <a:chOff x="6645239" y="1693040"/>
            <a:chExt cx="4744954" cy="1203788"/>
          </a:xfrm>
        </p:grpSpPr>
        <p:sp>
          <p:nvSpPr>
            <p:cNvPr id="201" name="사각형: 둥근 모서리 200">
              <a:extLst>
                <a:ext uri="{FF2B5EF4-FFF2-40B4-BE49-F238E27FC236}">
                  <a16:creationId xmlns:a16="http://schemas.microsoft.com/office/drawing/2014/main" id="{E498A1DB-AD2C-4A18-AA07-C1ED7B033201}"/>
                </a:ext>
              </a:extLst>
            </p:cNvPr>
            <p:cNvSpPr/>
            <p:nvPr/>
          </p:nvSpPr>
          <p:spPr>
            <a:xfrm>
              <a:off x="7106193" y="1715814"/>
              <a:ext cx="4284000" cy="1158240"/>
            </a:xfrm>
            <a:prstGeom prst="roundRect">
              <a:avLst>
                <a:gd name="adj" fmla="val 8396"/>
              </a:avLst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02" name="그룹 201">
              <a:extLst>
                <a:ext uri="{FF2B5EF4-FFF2-40B4-BE49-F238E27FC236}">
                  <a16:creationId xmlns:a16="http://schemas.microsoft.com/office/drawing/2014/main" id="{08146F42-F76A-4778-B694-4C7445C87AA2}"/>
                </a:ext>
              </a:extLst>
            </p:cNvPr>
            <p:cNvGrpSpPr/>
            <p:nvPr/>
          </p:nvGrpSpPr>
          <p:grpSpPr>
            <a:xfrm>
              <a:off x="6645239" y="1693040"/>
              <a:ext cx="856210" cy="1203788"/>
              <a:chOff x="4335987" y="774785"/>
              <a:chExt cx="887766" cy="1248156"/>
            </a:xfrm>
          </p:grpSpPr>
          <p:sp>
            <p:nvSpPr>
              <p:cNvPr id="203" name="이등변 삼각형 202">
                <a:extLst>
                  <a:ext uri="{FF2B5EF4-FFF2-40B4-BE49-F238E27FC236}">
                    <a16:creationId xmlns:a16="http://schemas.microsoft.com/office/drawing/2014/main" id="{9903AE76-22F7-491F-BB44-A74714A75BB5}"/>
                  </a:ext>
                </a:extLst>
              </p:cNvPr>
              <p:cNvSpPr/>
              <p:nvPr/>
            </p:nvSpPr>
            <p:spPr>
              <a:xfrm rot="5400000">
                <a:off x="4155792" y="954980"/>
                <a:ext cx="1248156" cy="887766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4" name="이등변 삼각형 203">
                <a:extLst>
                  <a:ext uri="{FF2B5EF4-FFF2-40B4-BE49-F238E27FC236}">
                    <a16:creationId xmlns:a16="http://schemas.microsoft.com/office/drawing/2014/main" id="{7FC3BCF4-24E2-4FF5-AD38-A65DFA2B4E98}"/>
                  </a:ext>
                </a:extLst>
              </p:cNvPr>
              <p:cNvSpPr/>
              <p:nvPr/>
            </p:nvSpPr>
            <p:spPr>
              <a:xfrm rot="5400000">
                <a:off x="4284886" y="1008637"/>
                <a:ext cx="1097280" cy="780453"/>
              </a:xfrm>
              <a:prstGeom prst="triangl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05" name="TextBox 204">
            <a:extLst>
              <a:ext uri="{FF2B5EF4-FFF2-40B4-BE49-F238E27FC236}">
                <a16:creationId xmlns:a16="http://schemas.microsoft.com/office/drawing/2014/main" id="{4AA87C04-EB4E-482B-92A6-92240241C7EF}"/>
              </a:ext>
            </a:extLst>
          </p:cNvPr>
          <p:cNvSpPr txBox="1"/>
          <p:nvPr/>
        </p:nvSpPr>
        <p:spPr>
          <a:xfrm>
            <a:off x="5574733" y="1887583"/>
            <a:ext cx="104396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4"/>
                </a:solidFill>
                <a:cs typeface="Arial" pitchFamily="34" charset="0"/>
              </a:rPr>
              <a:t>01</a:t>
            </a:r>
            <a:endParaRPr lang="ko-KR" altLang="en-US" sz="6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06" name="Group 6">
            <a:extLst>
              <a:ext uri="{FF2B5EF4-FFF2-40B4-BE49-F238E27FC236}">
                <a16:creationId xmlns:a16="http://schemas.microsoft.com/office/drawing/2014/main" id="{C09A8D8C-01CE-43FD-B4AF-F64AFBFFC315}"/>
              </a:ext>
            </a:extLst>
          </p:cNvPr>
          <p:cNvGrpSpPr/>
          <p:nvPr/>
        </p:nvGrpSpPr>
        <p:grpSpPr>
          <a:xfrm>
            <a:off x="7526565" y="1933749"/>
            <a:ext cx="3780320" cy="923330"/>
            <a:chOff x="2551704" y="4283314"/>
            <a:chExt cx="935720" cy="923330"/>
          </a:xfrm>
        </p:grpSpPr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99A6BEBE-4FE3-4D34-BF23-DE3CD05CE02C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A180E649-092E-483D-9918-1D6D78EA48B2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209" name="Rounded Rectangle 5">
            <a:extLst>
              <a:ext uri="{FF2B5EF4-FFF2-40B4-BE49-F238E27FC236}">
                <a16:creationId xmlns:a16="http://schemas.microsoft.com/office/drawing/2014/main" id="{959DC807-F9BF-4599-9245-329DF85BA6EA}"/>
              </a:ext>
            </a:extLst>
          </p:cNvPr>
          <p:cNvSpPr/>
          <p:nvPr/>
        </p:nvSpPr>
        <p:spPr>
          <a:xfrm flipH="1">
            <a:off x="6838703" y="2208207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11193</TotalTime>
  <Words>132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36</cp:revision>
  <dcterms:created xsi:type="dcterms:W3CDTF">2018-02-18T19:39:47Z</dcterms:created>
  <dcterms:modified xsi:type="dcterms:W3CDTF">2022-10-28T05:34:48Z</dcterms:modified>
</cp:coreProperties>
</file>