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410" name="Group 53">
            <a:extLst>
              <a:ext uri="{FF2B5EF4-FFF2-40B4-BE49-F238E27FC236}">
                <a16:creationId xmlns:a16="http://schemas.microsoft.com/office/drawing/2014/main" id="{4B1F26A4-6BDE-4E05-B829-9FB1B8FDD813}"/>
              </a:ext>
            </a:extLst>
          </p:cNvPr>
          <p:cNvGrpSpPr/>
          <p:nvPr/>
        </p:nvGrpSpPr>
        <p:grpSpPr>
          <a:xfrm>
            <a:off x="4471581" y="4627163"/>
            <a:ext cx="3279764" cy="1573341"/>
            <a:chOff x="1683026" y="3402493"/>
            <a:chExt cx="2499997" cy="2902226"/>
          </a:xfrm>
        </p:grpSpPr>
        <p:sp>
          <p:nvSpPr>
            <p:cNvPr id="2411" name="Arrow: Chevron 54">
              <a:extLst>
                <a:ext uri="{FF2B5EF4-FFF2-40B4-BE49-F238E27FC236}">
                  <a16:creationId xmlns:a16="http://schemas.microsoft.com/office/drawing/2014/main" id="{ED071E69-FE88-4221-891D-0EBF88464027}"/>
                </a:ext>
              </a:extLst>
            </p:cNvPr>
            <p:cNvSpPr/>
            <p:nvPr/>
          </p:nvSpPr>
          <p:spPr>
            <a:xfrm>
              <a:off x="1683027" y="3402493"/>
              <a:ext cx="2499996" cy="2902226"/>
            </a:xfrm>
            <a:prstGeom prst="chevron">
              <a:avLst>
                <a:gd name="adj" fmla="val 1844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12" name="Arrow: Chevron 55">
              <a:extLst>
                <a:ext uri="{FF2B5EF4-FFF2-40B4-BE49-F238E27FC236}">
                  <a16:creationId xmlns:a16="http://schemas.microsoft.com/office/drawing/2014/main" id="{54EFDC6A-CACD-4319-9466-2A8937BA5E73}"/>
                </a:ext>
              </a:extLst>
            </p:cNvPr>
            <p:cNvSpPr/>
            <p:nvPr/>
          </p:nvSpPr>
          <p:spPr>
            <a:xfrm>
              <a:off x="1683026" y="3402493"/>
              <a:ext cx="394855" cy="2902226"/>
            </a:xfrm>
            <a:prstGeom prst="chevron">
              <a:avLst>
                <a:gd name="adj" fmla="val 57866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413" name="Group 56">
            <a:extLst>
              <a:ext uri="{FF2B5EF4-FFF2-40B4-BE49-F238E27FC236}">
                <a16:creationId xmlns:a16="http://schemas.microsoft.com/office/drawing/2014/main" id="{5A934419-E625-42BA-91B1-0A1411B32FA6}"/>
              </a:ext>
            </a:extLst>
          </p:cNvPr>
          <p:cNvGrpSpPr/>
          <p:nvPr/>
        </p:nvGrpSpPr>
        <p:grpSpPr>
          <a:xfrm>
            <a:off x="8073776" y="4627163"/>
            <a:ext cx="3279764" cy="1573341"/>
            <a:chOff x="1683026" y="3402493"/>
            <a:chExt cx="2499997" cy="2902226"/>
          </a:xfrm>
        </p:grpSpPr>
        <p:sp>
          <p:nvSpPr>
            <p:cNvPr id="2414" name="Arrow: Chevron 57">
              <a:extLst>
                <a:ext uri="{FF2B5EF4-FFF2-40B4-BE49-F238E27FC236}">
                  <a16:creationId xmlns:a16="http://schemas.microsoft.com/office/drawing/2014/main" id="{DA542A3D-F242-4D8B-A4B5-F5A19DFA419E}"/>
                </a:ext>
              </a:extLst>
            </p:cNvPr>
            <p:cNvSpPr/>
            <p:nvPr/>
          </p:nvSpPr>
          <p:spPr>
            <a:xfrm>
              <a:off x="1683027" y="3402493"/>
              <a:ext cx="2499996" cy="2902226"/>
            </a:xfrm>
            <a:prstGeom prst="chevron">
              <a:avLst>
                <a:gd name="adj" fmla="val 18444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15" name="Arrow: Chevron 58">
              <a:extLst>
                <a:ext uri="{FF2B5EF4-FFF2-40B4-BE49-F238E27FC236}">
                  <a16:creationId xmlns:a16="http://schemas.microsoft.com/office/drawing/2014/main" id="{BF09632F-4794-4FC8-8C13-1A6C034642DC}"/>
                </a:ext>
              </a:extLst>
            </p:cNvPr>
            <p:cNvSpPr/>
            <p:nvPr/>
          </p:nvSpPr>
          <p:spPr>
            <a:xfrm>
              <a:off x="1683026" y="3402493"/>
              <a:ext cx="394854" cy="2902226"/>
            </a:xfrm>
            <a:prstGeom prst="chevron">
              <a:avLst>
                <a:gd name="adj" fmla="val 57866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416" name="Group 27">
            <a:extLst>
              <a:ext uri="{FF2B5EF4-FFF2-40B4-BE49-F238E27FC236}">
                <a16:creationId xmlns:a16="http://schemas.microsoft.com/office/drawing/2014/main" id="{D19687E2-3318-42B0-8271-113E1DCFEDB8}"/>
              </a:ext>
            </a:extLst>
          </p:cNvPr>
          <p:cNvGrpSpPr/>
          <p:nvPr/>
        </p:nvGrpSpPr>
        <p:grpSpPr>
          <a:xfrm>
            <a:off x="8931521" y="2155736"/>
            <a:ext cx="1326029" cy="2029228"/>
            <a:chOff x="4116387" y="1496373"/>
            <a:chExt cx="852553" cy="1304666"/>
          </a:xfrm>
        </p:grpSpPr>
        <p:sp>
          <p:nvSpPr>
            <p:cNvPr id="2417" name="Freeform: Shape 18">
              <a:extLst>
                <a:ext uri="{FF2B5EF4-FFF2-40B4-BE49-F238E27FC236}">
                  <a16:creationId xmlns:a16="http://schemas.microsoft.com/office/drawing/2014/main" id="{D8D9E3DC-67E5-4890-A609-46D3BD221CC8}"/>
                </a:ext>
              </a:extLst>
            </p:cNvPr>
            <p:cNvSpPr/>
            <p:nvPr/>
          </p:nvSpPr>
          <p:spPr>
            <a:xfrm>
              <a:off x="4300303" y="1496373"/>
              <a:ext cx="668637" cy="670375"/>
            </a:xfrm>
            <a:custGeom>
              <a:avLst/>
              <a:gdLst>
                <a:gd name="connsiteX0" fmla="*/ 261073 w 1026165"/>
                <a:gd name="connsiteY0" fmla="*/ 1028834 h 1028833"/>
                <a:gd name="connsiteX1" fmla="*/ 212496 w 1026165"/>
                <a:gd name="connsiteY1" fmla="*/ 982161 h 1028833"/>
                <a:gd name="connsiteX2" fmla="*/ 191540 w 1026165"/>
                <a:gd name="connsiteY2" fmla="*/ 449714 h 1028833"/>
                <a:gd name="connsiteX3" fmla="*/ 159156 w 1026165"/>
                <a:gd name="connsiteY3" fmla="*/ 422091 h 1028833"/>
                <a:gd name="connsiteX4" fmla="*/ 44856 w 1026165"/>
                <a:gd name="connsiteY4" fmla="*/ 426854 h 1028833"/>
                <a:gd name="connsiteX5" fmla="*/ 8661 w 1026165"/>
                <a:gd name="connsiteY5" fmla="*/ 394469 h 1028833"/>
                <a:gd name="connsiteX6" fmla="*/ 88 w 1026165"/>
                <a:gd name="connsiteY6" fmla="*/ 134436 h 1028833"/>
                <a:gd name="connsiteX7" fmla="*/ 24853 w 1026165"/>
                <a:gd name="connsiteY7" fmla="*/ 102051 h 1028833"/>
                <a:gd name="connsiteX8" fmla="*/ 462051 w 1026165"/>
                <a:gd name="connsiteY8" fmla="*/ 4896 h 1028833"/>
                <a:gd name="connsiteX9" fmla="*/ 709701 w 1026165"/>
                <a:gd name="connsiteY9" fmla="*/ 20136 h 1028833"/>
                <a:gd name="connsiteX10" fmla="*/ 972590 w 1026165"/>
                <a:gd name="connsiteY10" fmla="*/ 61094 h 1028833"/>
                <a:gd name="connsiteX11" fmla="*/ 1016406 w 1026165"/>
                <a:gd name="connsiteY11" fmla="*/ 109671 h 1028833"/>
                <a:gd name="connsiteX12" fmla="*/ 1025931 w 1026165"/>
                <a:gd name="connsiteY12" fmla="*/ 348749 h 1028833"/>
                <a:gd name="connsiteX13" fmla="*/ 990688 w 1026165"/>
                <a:gd name="connsiteY13" fmla="*/ 388754 h 1028833"/>
                <a:gd name="connsiteX14" fmla="*/ 876388 w 1026165"/>
                <a:gd name="connsiteY14" fmla="*/ 393516 h 1028833"/>
                <a:gd name="connsiteX15" fmla="*/ 848765 w 1026165"/>
                <a:gd name="connsiteY15" fmla="*/ 422091 h 1028833"/>
                <a:gd name="connsiteX16" fmla="*/ 867815 w 1026165"/>
                <a:gd name="connsiteY16" fmla="*/ 947871 h 1028833"/>
                <a:gd name="connsiteX17" fmla="*/ 812571 w 1026165"/>
                <a:gd name="connsiteY17" fmla="*/ 1006926 h 1028833"/>
                <a:gd name="connsiteX18" fmla="*/ 261073 w 1026165"/>
                <a:gd name="connsiteY18" fmla="*/ 1028834 h 1028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26165" h="1028833">
                  <a:moveTo>
                    <a:pt x="261073" y="1028834"/>
                  </a:moveTo>
                  <a:cubicBezTo>
                    <a:pt x="215353" y="1028834"/>
                    <a:pt x="215353" y="1028834"/>
                    <a:pt x="212496" y="982161"/>
                  </a:cubicBezTo>
                  <a:cubicBezTo>
                    <a:pt x="207733" y="883101"/>
                    <a:pt x="192493" y="527819"/>
                    <a:pt x="191540" y="449714"/>
                  </a:cubicBezTo>
                  <a:cubicBezTo>
                    <a:pt x="191540" y="423996"/>
                    <a:pt x="182015" y="420186"/>
                    <a:pt x="159156" y="422091"/>
                  </a:cubicBezTo>
                  <a:cubicBezTo>
                    <a:pt x="121056" y="424949"/>
                    <a:pt x="82956" y="424949"/>
                    <a:pt x="44856" y="426854"/>
                  </a:cubicBezTo>
                  <a:cubicBezTo>
                    <a:pt x="21043" y="427806"/>
                    <a:pt x="9613" y="419234"/>
                    <a:pt x="8661" y="394469"/>
                  </a:cubicBezTo>
                  <a:cubicBezTo>
                    <a:pt x="6756" y="307791"/>
                    <a:pt x="3898" y="221114"/>
                    <a:pt x="88" y="134436"/>
                  </a:cubicBezTo>
                  <a:cubicBezTo>
                    <a:pt x="-864" y="115386"/>
                    <a:pt x="5803" y="105861"/>
                    <a:pt x="24853" y="102051"/>
                  </a:cubicBezTo>
                  <a:cubicBezTo>
                    <a:pt x="171538" y="72524"/>
                    <a:pt x="313461" y="25851"/>
                    <a:pt x="462051" y="4896"/>
                  </a:cubicBezTo>
                  <a:cubicBezTo>
                    <a:pt x="545871" y="-7486"/>
                    <a:pt x="627786" y="5849"/>
                    <a:pt x="709701" y="20136"/>
                  </a:cubicBezTo>
                  <a:cubicBezTo>
                    <a:pt x="797331" y="35376"/>
                    <a:pt x="884961" y="48711"/>
                    <a:pt x="972590" y="61094"/>
                  </a:cubicBezTo>
                  <a:cubicBezTo>
                    <a:pt x="1003071" y="64904"/>
                    <a:pt x="1016406" y="76334"/>
                    <a:pt x="1016406" y="109671"/>
                  </a:cubicBezTo>
                  <a:cubicBezTo>
                    <a:pt x="1017358" y="189681"/>
                    <a:pt x="1022121" y="269691"/>
                    <a:pt x="1025931" y="348749"/>
                  </a:cubicBezTo>
                  <a:cubicBezTo>
                    <a:pt x="1027836" y="375419"/>
                    <a:pt x="1018311" y="387801"/>
                    <a:pt x="990688" y="388754"/>
                  </a:cubicBezTo>
                  <a:cubicBezTo>
                    <a:pt x="952588" y="389706"/>
                    <a:pt x="914488" y="393516"/>
                    <a:pt x="876388" y="393516"/>
                  </a:cubicBezTo>
                  <a:cubicBezTo>
                    <a:pt x="855433" y="393516"/>
                    <a:pt x="847813" y="398279"/>
                    <a:pt x="848765" y="422091"/>
                  </a:cubicBezTo>
                  <a:cubicBezTo>
                    <a:pt x="856386" y="597351"/>
                    <a:pt x="862101" y="772611"/>
                    <a:pt x="867815" y="947871"/>
                  </a:cubicBezTo>
                  <a:cubicBezTo>
                    <a:pt x="869721" y="1005021"/>
                    <a:pt x="869721" y="1004069"/>
                    <a:pt x="812571" y="1006926"/>
                  </a:cubicBezTo>
                  <a:cubicBezTo>
                    <a:pt x="722083" y="1011689"/>
                    <a:pt x="352513" y="1028834"/>
                    <a:pt x="261073" y="1028834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8" name="Freeform: Shape 19">
              <a:extLst>
                <a:ext uri="{FF2B5EF4-FFF2-40B4-BE49-F238E27FC236}">
                  <a16:creationId xmlns:a16="http://schemas.microsoft.com/office/drawing/2014/main" id="{5CAEBAEE-8491-492E-BF16-F35BC4B3F3E6}"/>
                </a:ext>
              </a:extLst>
            </p:cNvPr>
            <p:cNvSpPr/>
            <p:nvPr/>
          </p:nvSpPr>
          <p:spPr>
            <a:xfrm>
              <a:off x="4667766" y="2687452"/>
              <a:ext cx="108623" cy="108622"/>
            </a:xfrm>
            <a:custGeom>
              <a:avLst/>
              <a:gdLst>
                <a:gd name="connsiteX0" fmla="*/ 166705 w 166705"/>
                <a:gd name="connsiteY0" fmla="*/ 85742 h 166704"/>
                <a:gd name="connsiteX1" fmla="*/ 81933 w 166705"/>
                <a:gd name="connsiteY1" fmla="*/ 166705 h 166704"/>
                <a:gd name="connsiteX2" fmla="*/ 18 w 166705"/>
                <a:gd name="connsiteY2" fmla="*/ 82885 h 166704"/>
                <a:gd name="connsiteX3" fmla="*/ 83838 w 166705"/>
                <a:gd name="connsiteY3" fmla="*/ 17 h 166704"/>
                <a:gd name="connsiteX4" fmla="*/ 166705 w 166705"/>
                <a:gd name="connsiteY4" fmla="*/ 85742 h 166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05" h="166704">
                  <a:moveTo>
                    <a:pt x="166705" y="85742"/>
                  </a:moveTo>
                  <a:cubicBezTo>
                    <a:pt x="165753" y="131462"/>
                    <a:pt x="129558" y="166705"/>
                    <a:pt x="81933" y="166705"/>
                  </a:cubicBezTo>
                  <a:cubicBezTo>
                    <a:pt x="36213" y="165752"/>
                    <a:pt x="-935" y="128605"/>
                    <a:pt x="18" y="82885"/>
                  </a:cubicBezTo>
                  <a:cubicBezTo>
                    <a:pt x="970" y="37165"/>
                    <a:pt x="38118" y="-935"/>
                    <a:pt x="83838" y="17"/>
                  </a:cubicBezTo>
                  <a:cubicBezTo>
                    <a:pt x="131463" y="17"/>
                    <a:pt x="166705" y="36212"/>
                    <a:pt x="166705" y="85742"/>
                  </a:cubicBezTo>
                  <a:close/>
                </a:path>
              </a:pathLst>
            </a:custGeom>
            <a:solidFill>
              <a:srgbClr val="0001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9" name="Freeform: Shape 20">
              <a:extLst>
                <a:ext uri="{FF2B5EF4-FFF2-40B4-BE49-F238E27FC236}">
                  <a16:creationId xmlns:a16="http://schemas.microsoft.com/office/drawing/2014/main" id="{4FDC6A59-4465-4D71-95B0-84E7F1ED0B95}"/>
                </a:ext>
              </a:extLst>
            </p:cNvPr>
            <p:cNvSpPr/>
            <p:nvPr/>
          </p:nvSpPr>
          <p:spPr>
            <a:xfrm>
              <a:off x="4376078" y="2691807"/>
              <a:ext cx="107370" cy="109232"/>
            </a:xfrm>
            <a:custGeom>
              <a:avLst/>
              <a:gdLst>
                <a:gd name="connsiteX0" fmla="*/ 164782 w 164782"/>
                <a:gd name="connsiteY0" fmla="*/ 84773 h 167640"/>
                <a:gd name="connsiteX1" fmla="*/ 81915 w 164782"/>
                <a:gd name="connsiteY1" fmla="*/ 167640 h 167640"/>
                <a:gd name="connsiteX2" fmla="*/ 0 w 164782"/>
                <a:gd name="connsiteY2" fmla="*/ 83820 h 167640"/>
                <a:gd name="connsiteX3" fmla="*/ 82868 w 164782"/>
                <a:gd name="connsiteY3" fmla="*/ 0 h 167640"/>
                <a:gd name="connsiteX4" fmla="*/ 164782 w 164782"/>
                <a:gd name="connsiteY4" fmla="*/ 84773 h 167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782" h="167640">
                  <a:moveTo>
                    <a:pt x="164782" y="84773"/>
                  </a:moveTo>
                  <a:cubicBezTo>
                    <a:pt x="164782" y="132398"/>
                    <a:pt x="129540" y="167640"/>
                    <a:pt x="81915" y="167640"/>
                  </a:cubicBezTo>
                  <a:cubicBezTo>
                    <a:pt x="34290" y="167640"/>
                    <a:pt x="0" y="131445"/>
                    <a:pt x="0" y="83820"/>
                  </a:cubicBezTo>
                  <a:cubicBezTo>
                    <a:pt x="0" y="37148"/>
                    <a:pt x="37147" y="0"/>
                    <a:pt x="82868" y="0"/>
                  </a:cubicBezTo>
                  <a:cubicBezTo>
                    <a:pt x="128588" y="0"/>
                    <a:pt x="164782" y="37148"/>
                    <a:pt x="164782" y="84773"/>
                  </a:cubicBezTo>
                  <a:close/>
                </a:path>
              </a:pathLst>
            </a:custGeom>
            <a:solidFill>
              <a:srgbClr val="0001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0" name="Freeform: Shape 21">
              <a:extLst>
                <a:ext uri="{FF2B5EF4-FFF2-40B4-BE49-F238E27FC236}">
                  <a16:creationId xmlns:a16="http://schemas.microsoft.com/office/drawing/2014/main" id="{EC8126AC-350B-439B-B352-A1B085884AB0}"/>
                </a:ext>
              </a:extLst>
            </p:cNvPr>
            <p:cNvSpPr/>
            <p:nvPr/>
          </p:nvSpPr>
          <p:spPr>
            <a:xfrm>
              <a:off x="4527013" y="1551895"/>
              <a:ext cx="209372" cy="83446"/>
            </a:xfrm>
            <a:custGeom>
              <a:avLst/>
              <a:gdLst>
                <a:gd name="connsiteX0" fmla="*/ 145548 w 321326"/>
                <a:gd name="connsiteY0" fmla="*/ 1600 h 128066"/>
                <a:gd name="connsiteX1" fmla="*/ 302711 w 321326"/>
                <a:gd name="connsiteY1" fmla="*/ 11125 h 128066"/>
                <a:gd name="connsiteX2" fmla="*/ 316046 w 321326"/>
                <a:gd name="connsiteY2" fmla="*/ 36842 h 128066"/>
                <a:gd name="connsiteX3" fmla="*/ 8388 w 321326"/>
                <a:gd name="connsiteY3" fmla="*/ 53035 h 128066"/>
                <a:gd name="connsiteX4" fmla="*/ 18866 w 321326"/>
                <a:gd name="connsiteY4" fmla="*/ 22555 h 128066"/>
                <a:gd name="connsiteX5" fmla="*/ 145548 w 321326"/>
                <a:gd name="connsiteY5" fmla="*/ 1600 h 1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326" h="128066">
                  <a:moveTo>
                    <a:pt x="145548" y="1600"/>
                  </a:moveTo>
                  <a:cubicBezTo>
                    <a:pt x="212223" y="-3163"/>
                    <a:pt x="257943" y="3505"/>
                    <a:pt x="302711" y="11125"/>
                  </a:cubicBezTo>
                  <a:cubicBezTo>
                    <a:pt x="316998" y="13982"/>
                    <a:pt x="328428" y="16840"/>
                    <a:pt x="316046" y="36842"/>
                  </a:cubicBezTo>
                  <a:cubicBezTo>
                    <a:pt x="244608" y="151142"/>
                    <a:pt x="87446" y="159715"/>
                    <a:pt x="8388" y="53035"/>
                  </a:cubicBezTo>
                  <a:cubicBezTo>
                    <a:pt x="-4947" y="34937"/>
                    <a:pt x="-3042" y="28270"/>
                    <a:pt x="18866" y="22555"/>
                  </a:cubicBezTo>
                  <a:cubicBezTo>
                    <a:pt x="67443" y="10172"/>
                    <a:pt x="116021" y="2552"/>
                    <a:pt x="145548" y="1600"/>
                  </a:cubicBezTo>
                  <a:close/>
                </a:path>
              </a:pathLst>
            </a:custGeom>
            <a:solidFill>
              <a:srgbClr val="FEFE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1" name="Freeform: Shape 22">
              <a:extLst>
                <a:ext uri="{FF2B5EF4-FFF2-40B4-BE49-F238E27FC236}">
                  <a16:creationId xmlns:a16="http://schemas.microsoft.com/office/drawing/2014/main" id="{27ECB4D7-FD9A-4467-A3F1-0C545B199BFB}"/>
                </a:ext>
              </a:extLst>
            </p:cNvPr>
            <p:cNvSpPr/>
            <p:nvPr/>
          </p:nvSpPr>
          <p:spPr>
            <a:xfrm>
              <a:off x="4116387" y="2133817"/>
              <a:ext cx="768072" cy="525717"/>
            </a:xfrm>
            <a:custGeom>
              <a:avLst/>
              <a:gdLst>
                <a:gd name="connsiteX0" fmla="*/ 1104353 w 1178770"/>
                <a:gd name="connsiteY0" fmla="*/ 118167 h 806824"/>
                <a:gd name="connsiteX1" fmla="*/ 341401 w 1178770"/>
                <a:gd name="connsiteY1" fmla="*/ 131502 h 806824"/>
                <a:gd name="connsiteX2" fmla="*/ 259486 w 1178770"/>
                <a:gd name="connsiteY2" fmla="*/ 70542 h 806824"/>
                <a:gd name="connsiteX3" fmla="*/ 250913 w 1178770"/>
                <a:gd name="connsiteY3" fmla="*/ 41967 h 806824"/>
                <a:gd name="connsiteX4" fmla="*/ 205193 w 1178770"/>
                <a:gd name="connsiteY4" fmla="*/ 2914 h 806824"/>
                <a:gd name="connsiteX5" fmla="*/ 32791 w 1178770"/>
                <a:gd name="connsiteY5" fmla="*/ 4819 h 806824"/>
                <a:gd name="connsiteX6" fmla="*/ 406 w 1178770"/>
                <a:gd name="connsiteY6" fmla="*/ 48634 h 806824"/>
                <a:gd name="connsiteX7" fmla="*/ 37553 w 1178770"/>
                <a:gd name="connsiteY7" fmla="*/ 84829 h 806824"/>
                <a:gd name="connsiteX8" fmla="*/ 91846 w 1178770"/>
                <a:gd name="connsiteY8" fmla="*/ 85782 h 806824"/>
                <a:gd name="connsiteX9" fmla="*/ 195668 w 1178770"/>
                <a:gd name="connsiteY9" fmla="*/ 170554 h 806824"/>
                <a:gd name="connsiteX10" fmla="*/ 329971 w 1178770"/>
                <a:gd name="connsiteY10" fmla="*/ 750627 h 806824"/>
                <a:gd name="connsiteX11" fmla="*/ 404266 w 1178770"/>
                <a:gd name="connsiteY11" fmla="*/ 806824 h 806824"/>
                <a:gd name="connsiteX12" fmla="*/ 705256 w 1178770"/>
                <a:gd name="connsiteY12" fmla="*/ 806824 h 806824"/>
                <a:gd name="connsiteX13" fmla="*/ 1022438 w 1178770"/>
                <a:gd name="connsiteY13" fmla="*/ 794442 h 806824"/>
                <a:gd name="connsiteX14" fmla="*/ 1067206 w 1178770"/>
                <a:gd name="connsiteY14" fmla="*/ 760152 h 806824"/>
                <a:gd name="connsiteX15" fmla="*/ 1023391 w 1178770"/>
                <a:gd name="connsiteY15" fmla="*/ 714432 h 806824"/>
                <a:gd name="connsiteX16" fmla="*/ 783361 w 1178770"/>
                <a:gd name="connsiteY16" fmla="*/ 716337 h 806824"/>
                <a:gd name="connsiteX17" fmla="*/ 431888 w 1178770"/>
                <a:gd name="connsiteY17" fmla="*/ 723004 h 806824"/>
                <a:gd name="connsiteX18" fmla="*/ 399503 w 1178770"/>
                <a:gd name="connsiteY18" fmla="*/ 683952 h 806824"/>
                <a:gd name="connsiteX19" fmla="*/ 424268 w 1178770"/>
                <a:gd name="connsiteY19" fmla="*/ 664902 h 806824"/>
                <a:gd name="connsiteX20" fmla="*/ 1050061 w 1178770"/>
                <a:gd name="connsiteY20" fmla="*/ 584892 h 806824"/>
                <a:gd name="connsiteX21" fmla="*/ 1112926 w 1178770"/>
                <a:gd name="connsiteY21" fmla="*/ 528694 h 806824"/>
                <a:gd name="connsiteX22" fmla="*/ 1175791 w 1178770"/>
                <a:gd name="connsiteY22" fmla="*/ 201034 h 806824"/>
                <a:gd name="connsiteX23" fmla="*/ 1104353 w 1178770"/>
                <a:gd name="connsiteY23" fmla="*/ 118167 h 806824"/>
                <a:gd name="connsiteX24" fmla="*/ 449986 w 1178770"/>
                <a:gd name="connsiteY24" fmla="*/ 575367 h 806824"/>
                <a:gd name="connsiteX25" fmla="*/ 363308 w 1178770"/>
                <a:gd name="connsiteY25" fmla="*/ 518217 h 806824"/>
                <a:gd name="connsiteX26" fmla="*/ 299491 w 1178770"/>
                <a:gd name="connsiteY26" fmla="*/ 245802 h 806824"/>
                <a:gd name="connsiteX27" fmla="*/ 323303 w 1178770"/>
                <a:gd name="connsiteY27" fmla="*/ 216274 h 806824"/>
                <a:gd name="connsiteX28" fmla="*/ 363308 w 1178770"/>
                <a:gd name="connsiteY28" fmla="*/ 216274 h 806824"/>
                <a:gd name="connsiteX29" fmla="*/ 437603 w 1178770"/>
                <a:gd name="connsiteY29" fmla="*/ 279139 h 806824"/>
                <a:gd name="connsiteX30" fmla="*/ 470941 w 1178770"/>
                <a:gd name="connsiteY30" fmla="*/ 546792 h 806824"/>
                <a:gd name="connsiteX31" fmla="*/ 449986 w 1178770"/>
                <a:gd name="connsiteY31" fmla="*/ 575367 h 806824"/>
                <a:gd name="connsiteX32" fmla="*/ 634771 w 1178770"/>
                <a:gd name="connsiteY32" fmla="*/ 551554 h 806824"/>
                <a:gd name="connsiteX33" fmla="*/ 549046 w 1178770"/>
                <a:gd name="connsiteY33" fmla="*/ 488689 h 806824"/>
                <a:gd name="connsiteX34" fmla="*/ 515708 w 1178770"/>
                <a:gd name="connsiteY34" fmla="*/ 235324 h 806824"/>
                <a:gd name="connsiteX35" fmla="*/ 535711 w 1178770"/>
                <a:gd name="connsiteY35" fmla="*/ 212464 h 806824"/>
                <a:gd name="connsiteX36" fmla="*/ 630008 w 1178770"/>
                <a:gd name="connsiteY36" fmla="*/ 212464 h 806824"/>
                <a:gd name="connsiteX37" fmla="*/ 650963 w 1178770"/>
                <a:gd name="connsiteY37" fmla="*/ 233419 h 806824"/>
                <a:gd name="connsiteX38" fmla="*/ 650963 w 1178770"/>
                <a:gd name="connsiteY38" fmla="*/ 382009 h 806824"/>
                <a:gd name="connsiteX39" fmla="*/ 656678 w 1178770"/>
                <a:gd name="connsiteY39" fmla="*/ 382009 h 806824"/>
                <a:gd name="connsiteX40" fmla="*/ 656678 w 1178770"/>
                <a:gd name="connsiteY40" fmla="*/ 526789 h 806824"/>
                <a:gd name="connsiteX41" fmla="*/ 634771 w 1178770"/>
                <a:gd name="connsiteY41" fmla="*/ 551554 h 806824"/>
                <a:gd name="connsiteX42" fmla="*/ 865276 w 1178770"/>
                <a:gd name="connsiteY42" fmla="*/ 268662 h 806824"/>
                <a:gd name="connsiteX43" fmla="*/ 845273 w 1178770"/>
                <a:gd name="connsiteY43" fmla="*/ 503929 h 806824"/>
                <a:gd name="connsiteX44" fmla="*/ 833843 w 1178770"/>
                <a:gd name="connsiteY44" fmla="*/ 524884 h 806824"/>
                <a:gd name="connsiteX45" fmla="*/ 747166 w 1178770"/>
                <a:gd name="connsiteY45" fmla="*/ 537267 h 806824"/>
                <a:gd name="connsiteX46" fmla="*/ 737641 w 1178770"/>
                <a:gd name="connsiteY46" fmla="*/ 520122 h 806824"/>
                <a:gd name="connsiteX47" fmla="*/ 733831 w 1178770"/>
                <a:gd name="connsiteY47" fmla="*/ 226752 h 806824"/>
                <a:gd name="connsiteX48" fmla="*/ 750976 w 1178770"/>
                <a:gd name="connsiteY48" fmla="*/ 209607 h 806824"/>
                <a:gd name="connsiteX49" fmla="*/ 805268 w 1178770"/>
                <a:gd name="connsiteY49" fmla="*/ 209607 h 806824"/>
                <a:gd name="connsiteX50" fmla="*/ 865276 w 1178770"/>
                <a:gd name="connsiteY50" fmla="*/ 268662 h 806824"/>
                <a:gd name="connsiteX51" fmla="*/ 1077683 w 1178770"/>
                <a:gd name="connsiteY51" fmla="*/ 271519 h 806824"/>
                <a:gd name="connsiteX52" fmla="*/ 1041488 w 1178770"/>
                <a:gd name="connsiteY52" fmla="*/ 462972 h 806824"/>
                <a:gd name="connsiteX53" fmla="*/ 996721 w 1178770"/>
                <a:gd name="connsiteY53" fmla="*/ 507739 h 806824"/>
                <a:gd name="connsiteX54" fmla="*/ 934808 w 1178770"/>
                <a:gd name="connsiteY54" fmla="*/ 447732 h 806824"/>
                <a:gd name="connsiteX55" fmla="*/ 952906 w 1178770"/>
                <a:gd name="connsiteY55" fmla="*/ 240087 h 806824"/>
                <a:gd name="connsiteX56" fmla="*/ 989101 w 1178770"/>
                <a:gd name="connsiteY56" fmla="*/ 204844 h 806824"/>
                <a:gd name="connsiteX57" fmla="*/ 1022438 w 1178770"/>
                <a:gd name="connsiteY57" fmla="*/ 204844 h 806824"/>
                <a:gd name="connsiteX58" fmla="*/ 1077683 w 1178770"/>
                <a:gd name="connsiteY58" fmla="*/ 271519 h 806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178770" h="806824">
                  <a:moveTo>
                    <a:pt x="1104353" y="118167"/>
                  </a:moveTo>
                  <a:cubicBezTo>
                    <a:pt x="850036" y="121977"/>
                    <a:pt x="595718" y="126739"/>
                    <a:pt x="341401" y="131502"/>
                  </a:cubicBezTo>
                  <a:cubicBezTo>
                    <a:pt x="275678" y="132454"/>
                    <a:pt x="275678" y="132454"/>
                    <a:pt x="259486" y="70542"/>
                  </a:cubicBezTo>
                  <a:cubicBezTo>
                    <a:pt x="256628" y="61017"/>
                    <a:pt x="253771" y="51492"/>
                    <a:pt x="250913" y="41967"/>
                  </a:cubicBezTo>
                  <a:cubicBezTo>
                    <a:pt x="244246" y="19107"/>
                    <a:pt x="229006" y="4819"/>
                    <a:pt x="205193" y="2914"/>
                  </a:cubicBezTo>
                  <a:cubicBezTo>
                    <a:pt x="148043" y="-2801"/>
                    <a:pt x="89941" y="1009"/>
                    <a:pt x="32791" y="4819"/>
                  </a:cubicBezTo>
                  <a:cubicBezTo>
                    <a:pt x="9931" y="6724"/>
                    <a:pt x="-2452" y="25774"/>
                    <a:pt x="406" y="48634"/>
                  </a:cubicBezTo>
                  <a:cubicBezTo>
                    <a:pt x="2310" y="69589"/>
                    <a:pt x="13741" y="83877"/>
                    <a:pt x="37553" y="84829"/>
                  </a:cubicBezTo>
                  <a:cubicBezTo>
                    <a:pt x="55651" y="84829"/>
                    <a:pt x="73748" y="84829"/>
                    <a:pt x="91846" y="85782"/>
                  </a:cubicBezTo>
                  <a:cubicBezTo>
                    <a:pt x="177571" y="86734"/>
                    <a:pt x="176618" y="86734"/>
                    <a:pt x="195668" y="170554"/>
                  </a:cubicBezTo>
                  <a:cubicBezTo>
                    <a:pt x="239483" y="363912"/>
                    <a:pt x="285203" y="557269"/>
                    <a:pt x="329971" y="750627"/>
                  </a:cubicBezTo>
                  <a:cubicBezTo>
                    <a:pt x="340448" y="796347"/>
                    <a:pt x="358546" y="806824"/>
                    <a:pt x="404266" y="806824"/>
                  </a:cubicBezTo>
                  <a:cubicBezTo>
                    <a:pt x="504278" y="806824"/>
                    <a:pt x="604291" y="806824"/>
                    <a:pt x="705256" y="806824"/>
                  </a:cubicBezTo>
                  <a:cubicBezTo>
                    <a:pt x="810983" y="801109"/>
                    <a:pt x="916711" y="800157"/>
                    <a:pt x="1022438" y="794442"/>
                  </a:cubicBezTo>
                  <a:cubicBezTo>
                    <a:pt x="1046251" y="793489"/>
                    <a:pt x="1064348" y="786822"/>
                    <a:pt x="1067206" y="760152"/>
                  </a:cubicBezTo>
                  <a:cubicBezTo>
                    <a:pt x="1070063" y="731577"/>
                    <a:pt x="1055776" y="714432"/>
                    <a:pt x="1023391" y="714432"/>
                  </a:cubicBezTo>
                  <a:cubicBezTo>
                    <a:pt x="943381" y="714432"/>
                    <a:pt x="863371" y="715384"/>
                    <a:pt x="783361" y="716337"/>
                  </a:cubicBezTo>
                  <a:cubicBezTo>
                    <a:pt x="666203" y="718242"/>
                    <a:pt x="549046" y="718242"/>
                    <a:pt x="431888" y="723004"/>
                  </a:cubicBezTo>
                  <a:cubicBezTo>
                    <a:pt x="397598" y="723957"/>
                    <a:pt x="405218" y="700144"/>
                    <a:pt x="399503" y="683952"/>
                  </a:cubicBezTo>
                  <a:cubicBezTo>
                    <a:pt x="391883" y="660139"/>
                    <a:pt x="412838" y="666807"/>
                    <a:pt x="424268" y="664902"/>
                  </a:cubicBezTo>
                  <a:cubicBezTo>
                    <a:pt x="632866" y="638232"/>
                    <a:pt x="841463" y="611562"/>
                    <a:pt x="1050061" y="584892"/>
                  </a:cubicBezTo>
                  <a:cubicBezTo>
                    <a:pt x="1085303" y="580129"/>
                    <a:pt x="1106258" y="562032"/>
                    <a:pt x="1112926" y="528694"/>
                  </a:cubicBezTo>
                  <a:cubicBezTo>
                    <a:pt x="1134833" y="420109"/>
                    <a:pt x="1155788" y="310572"/>
                    <a:pt x="1175791" y="201034"/>
                  </a:cubicBezTo>
                  <a:cubicBezTo>
                    <a:pt x="1187221" y="139122"/>
                    <a:pt x="1166266" y="117214"/>
                    <a:pt x="1104353" y="118167"/>
                  </a:cubicBezTo>
                  <a:close/>
                  <a:moveTo>
                    <a:pt x="449986" y="575367"/>
                  </a:moveTo>
                  <a:cubicBezTo>
                    <a:pt x="379501" y="586797"/>
                    <a:pt x="379501" y="587749"/>
                    <a:pt x="363308" y="518217"/>
                  </a:cubicBezTo>
                  <a:cubicBezTo>
                    <a:pt x="342353" y="427729"/>
                    <a:pt x="322351" y="336289"/>
                    <a:pt x="299491" y="245802"/>
                  </a:cubicBezTo>
                  <a:cubicBezTo>
                    <a:pt x="293776" y="221037"/>
                    <a:pt x="298538" y="213417"/>
                    <a:pt x="323303" y="216274"/>
                  </a:cubicBezTo>
                  <a:cubicBezTo>
                    <a:pt x="336638" y="217227"/>
                    <a:pt x="349973" y="216274"/>
                    <a:pt x="363308" y="216274"/>
                  </a:cubicBezTo>
                  <a:cubicBezTo>
                    <a:pt x="429031" y="212464"/>
                    <a:pt x="429983" y="212464"/>
                    <a:pt x="437603" y="279139"/>
                  </a:cubicBezTo>
                  <a:cubicBezTo>
                    <a:pt x="449033" y="368674"/>
                    <a:pt x="459511" y="457257"/>
                    <a:pt x="470941" y="546792"/>
                  </a:cubicBezTo>
                  <a:cubicBezTo>
                    <a:pt x="474751" y="566794"/>
                    <a:pt x="468083" y="572509"/>
                    <a:pt x="449986" y="575367"/>
                  </a:cubicBezTo>
                  <a:close/>
                  <a:moveTo>
                    <a:pt x="634771" y="551554"/>
                  </a:moveTo>
                  <a:cubicBezTo>
                    <a:pt x="558571" y="562984"/>
                    <a:pt x="558571" y="563937"/>
                    <a:pt x="549046" y="488689"/>
                  </a:cubicBezTo>
                  <a:cubicBezTo>
                    <a:pt x="537616" y="403917"/>
                    <a:pt x="528091" y="319144"/>
                    <a:pt x="515708" y="235324"/>
                  </a:cubicBezTo>
                  <a:cubicBezTo>
                    <a:pt x="512851" y="216274"/>
                    <a:pt x="517613" y="211512"/>
                    <a:pt x="535711" y="212464"/>
                  </a:cubicBezTo>
                  <a:cubicBezTo>
                    <a:pt x="567143" y="213417"/>
                    <a:pt x="598576" y="213417"/>
                    <a:pt x="630008" y="212464"/>
                  </a:cubicBezTo>
                  <a:cubicBezTo>
                    <a:pt x="647153" y="211512"/>
                    <a:pt x="650963" y="218179"/>
                    <a:pt x="650963" y="233419"/>
                  </a:cubicBezTo>
                  <a:cubicBezTo>
                    <a:pt x="650011" y="282949"/>
                    <a:pt x="650963" y="332479"/>
                    <a:pt x="650963" y="382009"/>
                  </a:cubicBezTo>
                  <a:cubicBezTo>
                    <a:pt x="652868" y="382009"/>
                    <a:pt x="654773" y="382009"/>
                    <a:pt x="656678" y="382009"/>
                  </a:cubicBezTo>
                  <a:cubicBezTo>
                    <a:pt x="656678" y="430587"/>
                    <a:pt x="655726" y="478212"/>
                    <a:pt x="656678" y="526789"/>
                  </a:cubicBezTo>
                  <a:cubicBezTo>
                    <a:pt x="656678" y="542029"/>
                    <a:pt x="652868" y="548697"/>
                    <a:pt x="634771" y="551554"/>
                  </a:cubicBezTo>
                  <a:close/>
                  <a:moveTo>
                    <a:pt x="865276" y="268662"/>
                  </a:moveTo>
                  <a:cubicBezTo>
                    <a:pt x="859561" y="346767"/>
                    <a:pt x="851941" y="425824"/>
                    <a:pt x="845273" y="503929"/>
                  </a:cubicBezTo>
                  <a:cubicBezTo>
                    <a:pt x="844321" y="512502"/>
                    <a:pt x="847178" y="522979"/>
                    <a:pt x="833843" y="524884"/>
                  </a:cubicBezTo>
                  <a:cubicBezTo>
                    <a:pt x="805268" y="529647"/>
                    <a:pt x="775741" y="533457"/>
                    <a:pt x="747166" y="537267"/>
                  </a:cubicBezTo>
                  <a:cubicBezTo>
                    <a:pt x="734783" y="538219"/>
                    <a:pt x="737641" y="527742"/>
                    <a:pt x="737641" y="520122"/>
                  </a:cubicBezTo>
                  <a:cubicBezTo>
                    <a:pt x="736688" y="422014"/>
                    <a:pt x="735736" y="324859"/>
                    <a:pt x="733831" y="226752"/>
                  </a:cubicBezTo>
                  <a:cubicBezTo>
                    <a:pt x="733831" y="212464"/>
                    <a:pt x="738593" y="209607"/>
                    <a:pt x="750976" y="209607"/>
                  </a:cubicBezTo>
                  <a:cubicBezTo>
                    <a:pt x="769073" y="209607"/>
                    <a:pt x="787171" y="209607"/>
                    <a:pt x="805268" y="209607"/>
                  </a:cubicBezTo>
                  <a:cubicBezTo>
                    <a:pt x="869086" y="205797"/>
                    <a:pt x="870038" y="205797"/>
                    <a:pt x="865276" y="268662"/>
                  </a:cubicBezTo>
                  <a:close/>
                  <a:moveTo>
                    <a:pt x="1077683" y="271519"/>
                  </a:moveTo>
                  <a:cubicBezTo>
                    <a:pt x="1065301" y="335337"/>
                    <a:pt x="1051966" y="399154"/>
                    <a:pt x="1041488" y="462972"/>
                  </a:cubicBezTo>
                  <a:cubicBezTo>
                    <a:pt x="1036726" y="491547"/>
                    <a:pt x="1026248" y="504882"/>
                    <a:pt x="996721" y="507739"/>
                  </a:cubicBezTo>
                  <a:cubicBezTo>
                    <a:pt x="927188" y="515359"/>
                    <a:pt x="927188" y="516312"/>
                    <a:pt x="934808" y="447732"/>
                  </a:cubicBezTo>
                  <a:cubicBezTo>
                    <a:pt x="941476" y="378199"/>
                    <a:pt x="949096" y="308667"/>
                    <a:pt x="952906" y="240087"/>
                  </a:cubicBezTo>
                  <a:cubicBezTo>
                    <a:pt x="954811" y="213417"/>
                    <a:pt x="960526" y="201034"/>
                    <a:pt x="989101" y="204844"/>
                  </a:cubicBezTo>
                  <a:cubicBezTo>
                    <a:pt x="1000531" y="206749"/>
                    <a:pt x="1011961" y="204844"/>
                    <a:pt x="1022438" y="204844"/>
                  </a:cubicBezTo>
                  <a:cubicBezTo>
                    <a:pt x="1091971" y="203892"/>
                    <a:pt x="1091019" y="203892"/>
                    <a:pt x="1077683" y="271519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22" name="Group 36">
            <a:extLst>
              <a:ext uri="{FF2B5EF4-FFF2-40B4-BE49-F238E27FC236}">
                <a16:creationId xmlns:a16="http://schemas.microsoft.com/office/drawing/2014/main" id="{90036E6F-C78A-4E32-BEA2-9ACE1840626D}"/>
              </a:ext>
            </a:extLst>
          </p:cNvPr>
          <p:cNvGrpSpPr/>
          <p:nvPr/>
        </p:nvGrpSpPr>
        <p:grpSpPr>
          <a:xfrm>
            <a:off x="1083353" y="1926376"/>
            <a:ext cx="2891760" cy="2374994"/>
            <a:chOff x="1257391" y="1655597"/>
            <a:chExt cx="3096896" cy="2543472"/>
          </a:xfrm>
        </p:grpSpPr>
        <p:sp>
          <p:nvSpPr>
            <p:cNvPr id="2423" name="Freeform: Shape 12">
              <a:extLst>
                <a:ext uri="{FF2B5EF4-FFF2-40B4-BE49-F238E27FC236}">
                  <a16:creationId xmlns:a16="http://schemas.microsoft.com/office/drawing/2014/main" id="{B9B3E37C-A787-4394-B2FB-5FD722DBF0DF}"/>
                </a:ext>
              </a:extLst>
            </p:cNvPr>
            <p:cNvSpPr/>
            <p:nvPr/>
          </p:nvSpPr>
          <p:spPr>
            <a:xfrm>
              <a:off x="2250563" y="1655597"/>
              <a:ext cx="1191197" cy="1442098"/>
            </a:xfrm>
            <a:custGeom>
              <a:avLst/>
              <a:gdLst>
                <a:gd name="connsiteX0" fmla="*/ 2660333 w 2715559"/>
                <a:gd name="connsiteY0" fmla="*/ 1901649 h 3287536"/>
                <a:gd name="connsiteX1" fmla="*/ 2655570 w 2715559"/>
                <a:gd name="connsiteY1" fmla="*/ 1765441 h 3287536"/>
                <a:gd name="connsiteX2" fmla="*/ 2713672 w 2715559"/>
                <a:gd name="connsiteY2" fmla="*/ 1554939 h 3287536"/>
                <a:gd name="connsiteX3" fmla="*/ 2673668 w 2715559"/>
                <a:gd name="connsiteY3" fmla="*/ 1450164 h 3287536"/>
                <a:gd name="connsiteX4" fmla="*/ 2648903 w 2715559"/>
                <a:gd name="connsiteY4" fmla="*/ 1334911 h 3287536"/>
                <a:gd name="connsiteX5" fmla="*/ 2655570 w 2715559"/>
                <a:gd name="connsiteY5" fmla="*/ 1231089 h 3287536"/>
                <a:gd name="connsiteX6" fmla="*/ 2480310 w 2715559"/>
                <a:gd name="connsiteY6" fmla="*/ 1001536 h 3287536"/>
                <a:gd name="connsiteX7" fmla="*/ 1182052 w 2715559"/>
                <a:gd name="connsiteY7" fmla="*/ 964389 h 3287536"/>
                <a:gd name="connsiteX8" fmla="*/ 886777 w 2715559"/>
                <a:gd name="connsiteY8" fmla="*/ 993916 h 3287536"/>
                <a:gd name="connsiteX9" fmla="*/ 865823 w 2715559"/>
                <a:gd name="connsiteY9" fmla="*/ 979629 h 3287536"/>
                <a:gd name="connsiteX10" fmla="*/ 901065 w 2715559"/>
                <a:gd name="connsiteY10" fmla="*/ 824371 h 3287536"/>
                <a:gd name="connsiteX11" fmla="*/ 973455 w 2715559"/>
                <a:gd name="connsiteY11" fmla="*/ 680544 h 3287536"/>
                <a:gd name="connsiteX12" fmla="*/ 973455 w 2715559"/>
                <a:gd name="connsiteY12" fmla="*/ 680544 h 3287536"/>
                <a:gd name="connsiteX13" fmla="*/ 985838 w 2715559"/>
                <a:gd name="connsiteY13" fmla="*/ 133809 h 3287536"/>
                <a:gd name="connsiteX14" fmla="*/ 1012508 w 2715559"/>
                <a:gd name="connsiteY14" fmla="*/ 103329 h 3287536"/>
                <a:gd name="connsiteX15" fmla="*/ 983933 w 2715559"/>
                <a:gd name="connsiteY15" fmla="*/ 57609 h 3287536"/>
                <a:gd name="connsiteX16" fmla="*/ 784860 w 2715559"/>
                <a:gd name="connsiteY16" fmla="*/ 42369 h 3287536"/>
                <a:gd name="connsiteX17" fmla="*/ 716280 w 2715559"/>
                <a:gd name="connsiteY17" fmla="*/ 156669 h 3287536"/>
                <a:gd name="connsiteX18" fmla="*/ 649605 w 2715559"/>
                <a:gd name="connsiteY18" fmla="*/ 318594 h 3287536"/>
                <a:gd name="connsiteX19" fmla="*/ 258127 w 2715559"/>
                <a:gd name="connsiteY19" fmla="*/ 921526 h 3287536"/>
                <a:gd name="connsiteX20" fmla="*/ 160020 w 2715559"/>
                <a:gd name="connsiteY20" fmla="*/ 1078689 h 3287536"/>
                <a:gd name="connsiteX21" fmla="*/ 40005 w 2715559"/>
                <a:gd name="connsiteY21" fmla="*/ 1474929 h 3287536"/>
                <a:gd name="connsiteX22" fmla="*/ 0 w 2715559"/>
                <a:gd name="connsiteY22" fmla="*/ 1522554 h 3287536"/>
                <a:gd name="connsiteX23" fmla="*/ 3810 w 2715559"/>
                <a:gd name="connsiteY23" fmla="*/ 1534936 h 3287536"/>
                <a:gd name="connsiteX24" fmla="*/ 303848 w 2715559"/>
                <a:gd name="connsiteY24" fmla="*/ 2331226 h 3287536"/>
                <a:gd name="connsiteX25" fmla="*/ 664845 w 2715559"/>
                <a:gd name="connsiteY25" fmla="*/ 3287536 h 3287536"/>
                <a:gd name="connsiteX26" fmla="*/ 701040 w 2715559"/>
                <a:gd name="connsiteY26" fmla="*/ 3279916 h 3287536"/>
                <a:gd name="connsiteX27" fmla="*/ 992505 w 2715559"/>
                <a:gd name="connsiteY27" fmla="*/ 3169426 h 3287536"/>
                <a:gd name="connsiteX28" fmla="*/ 1344930 w 2715559"/>
                <a:gd name="connsiteY28" fmla="*/ 3009406 h 3287536"/>
                <a:gd name="connsiteX29" fmla="*/ 2436495 w 2715559"/>
                <a:gd name="connsiteY29" fmla="*/ 2568399 h 3287536"/>
                <a:gd name="connsiteX30" fmla="*/ 2579370 w 2715559"/>
                <a:gd name="connsiteY30" fmla="*/ 2518869 h 3287536"/>
                <a:gd name="connsiteX31" fmla="*/ 2651760 w 2715559"/>
                <a:gd name="connsiteY31" fmla="*/ 2436001 h 3287536"/>
                <a:gd name="connsiteX32" fmla="*/ 2594610 w 2715559"/>
                <a:gd name="connsiteY32" fmla="*/ 2215974 h 3287536"/>
                <a:gd name="connsiteX33" fmla="*/ 2700338 w 2715559"/>
                <a:gd name="connsiteY33" fmla="*/ 2056906 h 3287536"/>
                <a:gd name="connsiteX34" fmla="*/ 2660333 w 2715559"/>
                <a:gd name="connsiteY34" fmla="*/ 1901649 h 3287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715559" h="3287536">
                  <a:moveTo>
                    <a:pt x="2660333" y="1901649"/>
                  </a:moveTo>
                  <a:cubicBezTo>
                    <a:pt x="2630805" y="1854024"/>
                    <a:pt x="2619375" y="1812114"/>
                    <a:pt x="2655570" y="1765441"/>
                  </a:cubicBezTo>
                  <a:cubicBezTo>
                    <a:pt x="2695575" y="1700671"/>
                    <a:pt x="2723197" y="1633044"/>
                    <a:pt x="2713672" y="1554939"/>
                  </a:cubicBezTo>
                  <a:cubicBezTo>
                    <a:pt x="2707005" y="1506361"/>
                    <a:pt x="2686050" y="1459689"/>
                    <a:pt x="2673668" y="1450164"/>
                  </a:cubicBezTo>
                  <a:cubicBezTo>
                    <a:pt x="2630805" y="1418731"/>
                    <a:pt x="2627947" y="1379679"/>
                    <a:pt x="2648903" y="1334911"/>
                  </a:cubicBezTo>
                  <a:cubicBezTo>
                    <a:pt x="2663190" y="1310146"/>
                    <a:pt x="2662238" y="1257759"/>
                    <a:pt x="2655570" y="1231089"/>
                  </a:cubicBezTo>
                  <a:cubicBezTo>
                    <a:pt x="2627947" y="1131076"/>
                    <a:pt x="2575560" y="1050114"/>
                    <a:pt x="2480310" y="1001536"/>
                  </a:cubicBezTo>
                  <a:cubicBezTo>
                    <a:pt x="2211705" y="870091"/>
                    <a:pt x="1816418" y="870091"/>
                    <a:pt x="1182052" y="964389"/>
                  </a:cubicBezTo>
                  <a:cubicBezTo>
                    <a:pt x="1154430" y="977724"/>
                    <a:pt x="998220" y="981534"/>
                    <a:pt x="886777" y="993916"/>
                  </a:cubicBezTo>
                  <a:cubicBezTo>
                    <a:pt x="867727" y="995821"/>
                    <a:pt x="863918" y="996774"/>
                    <a:pt x="865823" y="979629"/>
                  </a:cubicBezTo>
                  <a:cubicBezTo>
                    <a:pt x="871538" y="927241"/>
                    <a:pt x="869633" y="873901"/>
                    <a:pt x="901065" y="824371"/>
                  </a:cubicBezTo>
                  <a:cubicBezTo>
                    <a:pt x="929640" y="779604"/>
                    <a:pt x="949643" y="729121"/>
                    <a:pt x="973455" y="680544"/>
                  </a:cubicBezTo>
                  <a:cubicBezTo>
                    <a:pt x="973455" y="680544"/>
                    <a:pt x="973455" y="680544"/>
                    <a:pt x="973455" y="680544"/>
                  </a:cubicBezTo>
                  <a:cubicBezTo>
                    <a:pt x="978218" y="498616"/>
                    <a:pt x="982027" y="315736"/>
                    <a:pt x="985838" y="133809"/>
                  </a:cubicBezTo>
                  <a:cubicBezTo>
                    <a:pt x="985838" y="112854"/>
                    <a:pt x="990600" y="101424"/>
                    <a:pt x="1012508" y="103329"/>
                  </a:cubicBezTo>
                  <a:cubicBezTo>
                    <a:pt x="1002983" y="88089"/>
                    <a:pt x="995363" y="71896"/>
                    <a:pt x="983933" y="57609"/>
                  </a:cubicBezTo>
                  <a:cubicBezTo>
                    <a:pt x="929640" y="-12876"/>
                    <a:pt x="848677" y="-19544"/>
                    <a:pt x="784860" y="42369"/>
                  </a:cubicBezTo>
                  <a:cubicBezTo>
                    <a:pt x="751523" y="74754"/>
                    <a:pt x="729615" y="112854"/>
                    <a:pt x="716280" y="156669"/>
                  </a:cubicBezTo>
                  <a:cubicBezTo>
                    <a:pt x="698183" y="211914"/>
                    <a:pt x="681990" y="269064"/>
                    <a:pt x="649605" y="318594"/>
                  </a:cubicBezTo>
                  <a:cubicBezTo>
                    <a:pt x="519113" y="519571"/>
                    <a:pt x="387667" y="719596"/>
                    <a:pt x="258127" y="921526"/>
                  </a:cubicBezTo>
                  <a:cubicBezTo>
                    <a:pt x="224790" y="972961"/>
                    <a:pt x="182880" y="1020586"/>
                    <a:pt x="160020" y="1078689"/>
                  </a:cubicBezTo>
                  <a:cubicBezTo>
                    <a:pt x="109538" y="1207276"/>
                    <a:pt x="78105" y="1342531"/>
                    <a:pt x="40005" y="1474929"/>
                  </a:cubicBezTo>
                  <a:cubicBezTo>
                    <a:pt x="33338" y="1497789"/>
                    <a:pt x="26670" y="1517791"/>
                    <a:pt x="0" y="1522554"/>
                  </a:cubicBezTo>
                  <a:cubicBezTo>
                    <a:pt x="953" y="1526364"/>
                    <a:pt x="1905" y="1531126"/>
                    <a:pt x="3810" y="1534936"/>
                  </a:cubicBezTo>
                  <a:cubicBezTo>
                    <a:pt x="103823" y="1800684"/>
                    <a:pt x="203835" y="2065479"/>
                    <a:pt x="303848" y="2331226"/>
                  </a:cubicBezTo>
                  <a:cubicBezTo>
                    <a:pt x="423863" y="2650314"/>
                    <a:pt x="544830" y="2968449"/>
                    <a:pt x="664845" y="3287536"/>
                  </a:cubicBezTo>
                  <a:cubicBezTo>
                    <a:pt x="677227" y="3284679"/>
                    <a:pt x="688658" y="3282774"/>
                    <a:pt x="701040" y="3279916"/>
                  </a:cubicBezTo>
                  <a:cubicBezTo>
                    <a:pt x="801052" y="3250389"/>
                    <a:pt x="896302" y="3208479"/>
                    <a:pt x="992505" y="3169426"/>
                  </a:cubicBezTo>
                  <a:cubicBezTo>
                    <a:pt x="1109663" y="3121801"/>
                    <a:pt x="1229677" y="3062746"/>
                    <a:pt x="1344930" y="3009406"/>
                  </a:cubicBezTo>
                  <a:cubicBezTo>
                    <a:pt x="1480185" y="2930349"/>
                    <a:pt x="2380298" y="2584591"/>
                    <a:pt x="2436495" y="2568399"/>
                  </a:cubicBezTo>
                  <a:cubicBezTo>
                    <a:pt x="2484120" y="2551254"/>
                    <a:pt x="2536508" y="2534109"/>
                    <a:pt x="2579370" y="2518869"/>
                  </a:cubicBezTo>
                  <a:cubicBezTo>
                    <a:pt x="2617470" y="2505534"/>
                    <a:pt x="2642235" y="2476959"/>
                    <a:pt x="2651760" y="2436001"/>
                  </a:cubicBezTo>
                  <a:cubicBezTo>
                    <a:pt x="2670810" y="2353134"/>
                    <a:pt x="2670810" y="2275029"/>
                    <a:pt x="2594610" y="2215974"/>
                  </a:cubicBezTo>
                  <a:cubicBezTo>
                    <a:pt x="2682240" y="2173111"/>
                    <a:pt x="2707958" y="2135964"/>
                    <a:pt x="2700338" y="2056906"/>
                  </a:cubicBezTo>
                  <a:cubicBezTo>
                    <a:pt x="2696528" y="2003566"/>
                    <a:pt x="2688908" y="1947369"/>
                    <a:pt x="2660333" y="1901649"/>
                  </a:cubicBezTo>
                  <a:close/>
                </a:path>
              </a:pathLst>
            </a:custGeom>
            <a:solidFill>
              <a:srgbClr val="FDCBA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4" name="Freeform: Shape 13">
              <a:extLst>
                <a:ext uri="{FF2B5EF4-FFF2-40B4-BE49-F238E27FC236}">
                  <a16:creationId xmlns:a16="http://schemas.microsoft.com/office/drawing/2014/main" id="{0BBA4E39-0BE6-4651-BEB5-5453D4C20861}"/>
                </a:ext>
              </a:extLst>
            </p:cNvPr>
            <p:cNvSpPr/>
            <p:nvPr/>
          </p:nvSpPr>
          <p:spPr>
            <a:xfrm>
              <a:off x="2655006" y="1695484"/>
              <a:ext cx="704041" cy="1292332"/>
            </a:xfrm>
            <a:custGeom>
              <a:avLst/>
              <a:gdLst>
                <a:gd name="connsiteX0" fmla="*/ 1460199 w 1604995"/>
                <a:gd name="connsiteY0" fmla="*/ 2946099 h 2946115"/>
                <a:gd name="connsiteX1" fmla="*/ 92409 w 1604995"/>
                <a:gd name="connsiteY1" fmla="*/ 2921334 h 2946115"/>
                <a:gd name="connsiteX2" fmla="*/ 16 w 1604995"/>
                <a:gd name="connsiteY2" fmla="*/ 2825131 h 2946115"/>
                <a:gd name="connsiteX3" fmla="*/ 48594 w 1604995"/>
                <a:gd name="connsiteY3" fmla="*/ 92409 h 2946115"/>
                <a:gd name="connsiteX4" fmla="*/ 144796 w 1604995"/>
                <a:gd name="connsiteY4" fmla="*/ 16 h 2946115"/>
                <a:gd name="connsiteX5" fmla="*/ 1512586 w 1604995"/>
                <a:gd name="connsiteY5" fmla="*/ 24781 h 2946115"/>
                <a:gd name="connsiteX6" fmla="*/ 1604979 w 1604995"/>
                <a:gd name="connsiteY6" fmla="*/ 120984 h 2946115"/>
                <a:gd name="connsiteX7" fmla="*/ 1555449 w 1604995"/>
                <a:gd name="connsiteY7" fmla="*/ 2853706 h 2946115"/>
                <a:gd name="connsiteX8" fmla="*/ 1460199 w 1604995"/>
                <a:gd name="connsiteY8" fmla="*/ 2946099 h 294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4995" h="2946115">
                  <a:moveTo>
                    <a:pt x="1460199" y="2946099"/>
                  </a:moveTo>
                  <a:lnTo>
                    <a:pt x="92409" y="2921334"/>
                  </a:lnTo>
                  <a:cubicBezTo>
                    <a:pt x="40021" y="2920381"/>
                    <a:pt x="-936" y="2877519"/>
                    <a:pt x="16" y="2825131"/>
                  </a:cubicBezTo>
                  <a:lnTo>
                    <a:pt x="48594" y="92409"/>
                  </a:lnTo>
                  <a:cubicBezTo>
                    <a:pt x="49546" y="40021"/>
                    <a:pt x="92409" y="-936"/>
                    <a:pt x="144796" y="16"/>
                  </a:cubicBezTo>
                  <a:lnTo>
                    <a:pt x="1512586" y="24781"/>
                  </a:lnTo>
                  <a:cubicBezTo>
                    <a:pt x="1564974" y="25734"/>
                    <a:pt x="1605931" y="68596"/>
                    <a:pt x="1604979" y="120984"/>
                  </a:cubicBezTo>
                  <a:lnTo>
                    <a:pt x="1555449" y="2853706"/>
                  </a:lnTo>
                  <a:cubicBezTo>
                    <a:pt x="1554496" y="2906094"/>
                    <a:pt x="1511634" y="2947051"/>
                    <a:pt x="1460199" y="2946099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25" name="Freeform: Shape 14">
              <a:extLst>
                <a:ext uri="{FF2B5EF4-FFF2-40B4-BE49-F238E27FC236}">
                  <a16:creationId xmlns:a16="http://schemas.microsoft.com/office/drawing/2014/main" id="{77AB888D-754B-487E-90D8-6AA9F5AD4A3D}"/>
                </a:ext>
              </a:extLst>
            </p:cNvPr>
            <p:cNvSpPr/>
            <p:nvPr/>
          </p:nvSpPr>
          <p:spPr>
            <a:xfrm>
              <a:off x="2699302" y="1822926"/>
              <a:ext cx="612524" cy="994829"/>
            </a:xfrm>
            <a:custGeom>
              <a:avLst/>
              <a:gdLst>
                <a:gd name="connsiteX0" fmla="*/ 1320165 w 1396365"/>
                <a:gd name="connsiteY0" fmla="*/ 2267903 h 2267902"/>
                <a:gd name="connsiteX1" fmla="*/ 36195 w 1396365"/>
                <a:gd name="connsiteY1" fmla="*/ 2245043 h 2267902"/>
                <a:gd name="connsiteX2" fmla="*/ 0 w 1396365"/>
                <a:gd name="connsiteY2" fmla="*/ 2207895 h 2267902"/>
                <a:gd name="connsiteX3" fmla="*/ 39053 w 1396365"/>
                <a:gd name="connsiteY3" fmla="*/ 36195 h 2267902"/>
                <a:gd name="connsiteX4" fmla="*/ 76200 w 1396365"/>
                <a:gd name="connsiteY4" fmla="*/ 0 h 2267902"/>
                <a:gd name="connsiteX5" fmla="*/ 1360170 w 1396365"/>
                <a:gd name="connsiteY5" fmla="*/ 22860 h 2267902"/>
                <a:gd name="connsiteX6" fmla="*/ 1396365 w 1396365"/>
                <a:gd name="connsiteY6" fmla="*/ 60007 h 2267902"/>
                <a:gd name="connsiteX7" fmla="*/ 1357313 w 1396365"/>
                <a:gd name="connsiteY7" fmla="*/ 2231708 h 2267902"/>
                <a:gd name="connsiteX8" fmla="*/ 1320165 w 1396365"/>
                <a:gd name="connsiteY8" fmla="*/ 2267903 h 2267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365" h="2267902">
                  <a:moveTo>
                    <a:pt x="1320165" y="2267903"/>
                  </a:moveTo>
                  <a:lnTo>
                    <a:pt x="36195" y="2245043"/>
                  </a:lnTo>
                  <a:cubicBezTo>
                    <a:pt x="16192" y="2245043"/>
                    <a:pt x="0" y="2227897"/>
                    <a:pt x="0" y="2207895"/>
                  </a:cubicBezTo>
                  <a:lnTo>
                    <a:pt x="39053" y="36195"/>
                  </a:lnTo>
                  <a:cubicBezTo>
                    <a:pt x="39053" y="16192"/>
                    <a:pt x="56197" y="0"/>
                    <a:pt x="76200" y="0"/>
                  </a:cubicBezTo>
                  <a:lnTo>
                    <a:pt x="1360170" y="22860"/>
                  </a:lnTo>
                  <a:cubicBezTo>
                    <a:pt x="1380173" y="22860"/>
                    <a:pt x="1396365" y="40005"/>
                    <a:pt x="1396365" y="60007"/>
                  </a:cubicBezTo>
                  <a:lnTo>
                    <a:pt x="1357313" y="2231708"/>
                  </a:lnTo>
                  <a:cubicBezTo>
                    <a:pt x="1356360" y="2251710"/>
                    <a:pt x="1340167" y="2267903"/>
                    <a:pt x="1320165" y="2267903"/>
                  </a:cubicBezTo>
                  <a:close/>
                </a:path>
              </a:pathLst>
            </a:custGeom>
            <a:solidFill>
              <a:srgbClr val="CDFEF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6" name="Freeform: Shape 15">
              <a:extLst>
                <a:ext uri="{FF2B5EF4-FFF2-40B4-BE49-F238E27FC236}">
                  <a16:creationId xmlns:a16="http://schemas.microsoft.com/office/drawing/2014/main" id="{760570E8-E564-4E08-BEAB-4319974FF3F3}"/>
                </a:ext>
              </a:extLst>
            </p:cNvPr>
            <p:cNvSpPr/>
            <p:nvPr/>
          </p:nvSpPr>
          <p:spPr>
            <a:xfrm>
              <a:off x="1257391" y="2313142"/>
              <a:ext cx="1306510" cy="1241961"/>
            </a:xfrm>
            <a:custGeom>
              <a:avLst/>
              <a:gdLst>
                <a:gd name="connsiteX0" fmla="*/ 2219357 w 2978438"/>
                <a:gd name="connsiteY0" fmla="*/ 5459 h 2831285"/>
                <a:gd name="connsiteX1" fmla="*/ 2265077 w 2978438"/>
                <a:gd name="connsiteY1" fmla="*/ 24509 h 2831285"/>
                <a:gd name="connsiteX2" fmla="*/ 2973737 w 2978438"/>
                <a:gd name="connsiteY2" fmla="*/ 1905696 h 2831285"/>
                <a:gd name="connsiteX3" fmla="*/ 2957544 w 2978438"/>
                <a:gd name="connsiteY3" fmla="*/ 1943796 h 2831285"/>
                <a:gd name="connsiteX4" fmla="*/ 627729 w 2978438"/>
                <a:gd name="connsiteY4" fmla="*/ 2822954 h 2831285"/>
                <a:gd name="connsiteX5" fmla="*/ 588677 w 2978438"/>
                <a:gd name="connsiteY5" fmla="*/ 2828669 h 2831285"/>
                <a:gd name="connsiteX6" fmla="*/ 361029 w 2978438"/>
                <a:gd name="connsiteY6" fmla="*/ 2400996 h 2831285"/>
                <a:gd name="connsiteX7" fmla="*/ 126714 w 2978438"/>
                <a:gd name="connsiteY7" fmla="*/ 1732341 h 2831285"/>
                <a:gd name="connsiteX8" fmla="*/ 36226 w 2978438"/>
                <a:gd name="connsiteY8" fmla="*/ 1268474 h 2831285"/>
                <a:gd name="connsiteX9" fmla="*/ 31 w 2978438"/>
                <a:gd name="connsiteY9" fmla="*/ 826514 h 2831285"/>
                <a:gd name="connsiteX10" fmla="*/ 7651 w 2978438"/>
                <a:gd name="connsiteY10" fmla="*/ 794129 h 2831285"/>
                <a:gd name="connsiteX11" fmla="*/ 40989 w 2978438"/>
                <a:gd name="connsiteY11" fmla="*/ 773173 h 2831285"/>
                <a:gd name="connsiteX12" fmla="*/ 2219357 w 2978438"/>
                <a:gd name="connsiteY12" fmla="*/ 5459 h 2831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78438" h="2831285">
                  <a:moveTo>
                    <a:pt x="2219357" y="5459"/>
                  </a:moveTo>
                  <a:cubicBezTo>
                    <a:pt x="2244122" y="-4066"/>
                    <a:pt x="2258409" y="-3114"/>
                    <a:pt x="2265077" y="24509"/>
                  </a:cubicBezTo>
                  <a:cubicBezTo>
                    <a:pt x="2275554" y="32129"/>
                    <a:pt x="2957544" y="1867596"/>
                    <a:pt x="2973737" y="1905696"/>
                  </a:cubicBezTo>
                  <a:cubicBezTo>
                    <a:pt x="2982309" y="1926651"/>
                    <a:pt x="2980404" y="1935224"/>
                    <a:pt x="2957544" y="1943796"/>
                  </a:cubicBezTo>
                  <a:cubicBezTo>
                    <a:pt x="2807049" y="1998089"/>
                    <a:pt x="850614" y="2742944"/>
                    <a:pt x="627729" y="2822954"/>
                  </a:cubicBezTo>
                  <a:cubicBezTo>
                    <a:pt x="615347" y="2827716"/>
                    <a:pt x="602964" y="2835336"/>
                    <a:pt x="588677" y="2828669"/>
                  </a:cubicBezTo>
                  <a:cubicBezTo>
                    <a:pt x="504857" y="2690556"/>
                    <a:pt x="427704" y="2548634"/>
                    <a:pt x="361029" y="2400996"/>
                  </a:cubicBezTo>
                  <a:cubicBezTo>
                    <a:pt x="263874" y="2184779"/>
                    <a:pt x="184816" y="1962846"/>
                    <a:pt x="126714" y="1732341"/>
                  </a:cubicBezTo>
                  <a:cubicBezTo>
                    <a:pt x="87661" y="1578989"/>
                    <a:pt x="57181" y="1423731"/>
                    <a:pt x="36226" y="1268474"/>
                  </a:cubicBezTo>
                  <a:cubicBezTo>
                    <a:pt x="20986" y="1158936"/>
                    <a:pt x="31" y="863661"/>
                    <a:pt x="31" y="826514"/>
                  </a:cubicBezTo>
                  <a:cubicBezTo>
                    <a:pt x="31" y="815084"/>
                    <a:pt x="-921" y="803654"/>
                    <a:pt x="7651" y="794129"/>
                  </a:cubicBezTo>
                  <a:cubicBezTo>
                    <a:pt x="14319" y="779841"/>
                    <a:pt x="28606" y="777936"/>
                    <a:pt x="40989" y="773173"/>
                  </a:cubicBezTo>
                  <a:cubicBezTo>
                    <a:pt x="314357" y="675066"/>
                    <a:pt x="2105057" y="48321"/>
                    <a:pt x="2219357" y="5459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7" name="Freeform: Shape 23">
              <a:extLst>
                <a:ext uri="{FF2B5EF4-FFF2-40B4-BE49-F238E27FC236}">
                  <a16:creationId xmlns:a16="http://schemas.microsoft.com/office/drawing/2014/main" id="{BCF46F10-A4F8-4F6A-887C-A08D49E7E588}"/>
                </a:ext>
              </a:extLst>
            </p:cNvPr>
            <p:cNvSpPr/>
            <p:nvPr/>
          </p:nvSpPr>
          <p:spPr>
            <a:xfrm>
              <a:off x="2792893" y="2058333"/>
              <a:ext cx="427847" cy="428092"/>
            </a:xfrm>
            <a:custGeom>
              <a:avLst/>
              <a:gdLst>
                <a:gd name="connsiteX0" fmla="*/ 169545 w 975359"/>
                <a:gd name="connsiteY0" fmla="*/ 667307 h 975916"/>
                <a:gd name="connsiteX1" fmla="*/ 170497 w 975359"/>
                <a:gd name="connsiteY1" fmla="*/ 420609 h 975916"/>
                <a:gd name="connsiteX2" fmla="*/ 133350 w 975359"/>
                <a:gd name="connsiteY2" fmla="*/ 384415 h 975916"/>
                <a:gd name="connsiteX3" fmla="*/ 32385 w 975359"/>
                <a:gd name="connsiteY3" fmla="*/ 381557 h 975916"/>
                <a:gd name="connsiteX4" fmla="*/ 0 w 975359"/>
                <a:gd name="connsiteY4" fmla="*/ 350124 h 975916"/>
                <a:gd name="connsiteX5" fmla="*/ 5715 w 975359"/>
                <a:gd name="connsiteY5" fmla="*/ 100570 h 975916"/>
                <a:gd name="connsiteX6" fmla="*/ 27622 w 975359"/>
                <a:gd name="connsiteY6" fmla="*/ 72947 h 975916"/>
                <a:gd name="connsiteX7" fmla="*/ 432435 w 975359"/>
                <a:gd name="connsiteY7" fmla="*/ 2462 h 975916"/>
                <a:gd name="connsiteX8" fmla="*/ 787718 w 975359"/>
                <a:gd name="connsiteY8" fmla="*/ 51039 h 975916"/>
                <a:gd name="connsiteX9" fmla="*/ 942975 w 975359"/>
                <a:gd name="connsiteY9" fmla="*/ 82472 h 975916"/>
                <a:gd name="connsiteX10" fmla="*/ 975360 w 975359"/>
                <a:gd name="connsiteY10" fmla="*/ 118667 h 975916"/>
                <a:gd name="connsiteX11" fmla="*/ 973455 w 975359"/>
                <a:gd name="connsiteY11" fmla="*/ 361554 h 975916"/>
                <a:gd name="connsiteX12" fmla="*/ 941070 w 975359"/>
                <a:gd name="connsiteY12" fmla="*/ 393940 h 975916"/>
                <a:gd name="connsiteX13" fmla="*/ 829628 w 975359"/>
                <a:gd name="connsiteY13" fmla="*/ 392987 h 975916"/>
                <a:gd name="connsiteX14" fmla="*/ 802005 w 975359"/>
                <a:gd name="connsiteY14" fmla="*/ 421562 h 975916"/>
                <a:gd name="connsiteX15" fmla="*/ 797243 w 975359"/>
                <a:gd name="connsiteY15" fmla="*/ 799704 h 975916"/>
                <a:gd name="connsiteX16" fmla="*/ 792480 w 975359"/>
                <a:gd name="connsiteY16" fmla="*/ 941627 h 975916"/>
                <a:gd name="connsiteX17" fmla="*/ 755332 w 975359"/>
                <a:gd name="connsiteY17" fmla="*/ 975917 h 975916"/>
                <a:gd name="connsiteX18" fmla="*/ 256222 w 975359"/>
                <a:gd name="connsiteY18" fmla="*/ 969250 h 975916"/>
                <a:gd name="connsiteX19" fmla="*/ 249555 w 975359"/>
                <a:gd name="connsiteY19" fmla="*/ 969250 h 975916"/>
                <a:gd name="connsiteX20" fmla="*/ 164782 w 975359"/>
                <a:gd name="connsiteY20" fmla="*/ 880667 h 975916"/>
                <a:gd name="connsiteX21" fmla="*/ 164782 w 975359"/>
                <a:gd name="connsiteY21" fmla="*/ 668259 h 975916"/>
                <a:gd name="connsiteX22" fmla="*/ 169545 w 975359"/>
                <a:gd name="connsiteY22" fmla="*/ 667307 h 975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75359" h="975916">
                  <a:moveTo>
                    <a:pt x="169545" y="667307"/>
                  </a:moveTo>
                  <a:cubicBezTo>
                    <a:pt x="169545" y="585392"/>
                    <a:pt x="167640" y="502524"/>
                    <a:pt x="170497" y="420609"/>
                  </a:cubicBezTo>
                  <a:cubicBezTo>
                    <a:pt x="171450" y="389177"/>
                    <a:pt x="161925" y="382509"/>
                    <a:pt x="133350" y="384415"/>
                  </a:cubicBezTo>
                  <a:cubicBezTo>
                    <a:pt x="100013" y="386320"/>
                    <a:pt x="65722" y="381557"/>
                    <a:pt x="32385" y="381557"/>
                  </a:cubicBezTo>
                  <a:cubicBezTo>
                    <a:pt x="9525" y="381557"/>
                    <a:pt x="0" y="372984"/>
                    <a:pt x="0" y="350124"/>
                  </a:cubicBezTo>
                  <a:cubicBezTo>
                    <a:pt x="953" y="267257"/>
                    <a:pt x="-953" y="183437"/>
                    <a:pt x="5715" y="100570"/>
                  </a:cubicBezTo>
                  <a:cubicBezTo>
                    <a:pt x="6668" y="84377"/>
                    <a:pt x="11430" y="75804"/>
                    <a:pt x="27622" y="72947"/>
                  </a:cubicBezTo>
                  <a:cubicBezTo>
                    <a:pt x="162878" y="52945"/>
                    <a:pt x="295275" y="15797"/>
                    <a:pt x="432435" y="2462"/>
                  </a:cubicBezTo>
                  <a:cubicBezTo>
                    <a:pt x="554355" y="-9921"/>
                    <a:pt x="670560" y="27227"/>
                    <a:pt x="787718" y="51039"/>
                  </a:cubicBezTo>
                  <a:cubicBezTo>
                    <a:pt x="839153" y="61517"/>
                    <a:pt x="890588" y="72947"/>
                    <a:pt x="942975" y="82472"/>
                  </a:cubicBezTo>
                  <a:cubicBezTo>
                    <a:pt x="965835" y="86282"/>
                    <a:pt x="975360" y="93902"/>
                    <a:pt x="975360" y="118667"/>
                  </a:cubicBezTo>
                  <a:cubicBezTo>
                    <a:pt x="973455" y="199629"/>
                    <a:pt x="973455" y="280592"/>
                    <a:pt x="973455" y="361554"/>
                  </a:cubicBezTo>
                  <a:cubicBezTo>
                    <a:pt x="973455" y="383462"/>
                    <a:pt x="964882" y="394892"/>
                    <a:pt x="941070" y="393940"/>
                  </a:cubicBezTo>
                  <a:cubicBezTo>
                    <a:pt x="903922" y="392987"/>
                    <a:pt x="866775" y="394892"/>
                    <a:pt x="829628" y="392987"/>
                  </a:cubicBezTo>
                  <a:cubicBezTo>
                    <a:pt x="806768" y="392034"/>
                    <a:pt x="802005" y="399654"/>
                    <a:pt x="802005" y="421562"/>
                  </a:cubicBezTo>
                  <a:cubicBezTo>
                    <a:pt x="801053" y="547292"/>
                    <a:pt x="799147" y="673975"/>
                    <a:pt x="797243" y="799704"/>
                  </a:cubicBezTo>
                  <a:cubicBezTo>
                    <a:pt x="796290" y="847329"/>
                    <a:pt x="792480" y="894002"/>
                    <a:pt x="792480" y="941627"/>
                  </a:cubicBezTo>
                  <a:cubicBezTo>
                    <a:pt x="792480" y="969250"/>
                    <a:pt x="781050" y="975917"/>
                    <a:pt x="755332" y="975917"/>
                  </a:cubicBezTo>
                  <a:cubicBezTo>
                    <a:pt x="588645" y="975917"/>
                    <a:pt x="421957" y="974965"/>
                    <a:pt x="256222" y="969250"/>
                  </a:cubicBezTo>
                  <a:cubicBezTo>
                    <a:pt x="254318" y="969250"/>
                    <a:pt x="251460" y="969250"/>
                    <a:pt x="249555" y="969250"/>
                  </a:cubicBezTo>
                  <a:cubicBezTo>
                    <a:pt x="164782" y="967345"/>
                    <a:pt x="164782" y="967345"/>
                    <a:pt x="164782" y="880667"/>
                  </a:cubicBezTo>
                  <a:cubicBezTo>
                    <a:pt x="164782" y="810182"/>
                    <a:pt x="164782" y="738745"/>
                    <a:pt x="164782" y="668259"/>
                  </a:cubicBezTo>
                  <a:cubicBezTo>
                    <a:pt x="165735" y="667307"/>
                    <a:pt x="167640" y="667307"/>
                    <a:pt x="169545" y="667307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8" name="Freeform: Shape 25">
              <a:extLst>
                <a:ext uri="{FF2B5EF4-FFF2-40B4-BE49-F238E27FC236}">
                  <a16:creationId xmlns:a16="http://schemas.microsoft.com/office/drawing/2014/main" id="{26C65A99-6D97-4C75-8C6F-B66ED36901AE}"/>
                </a:ext>
              </a:extLst>
            </p:cNvPr>
            <p:cNvSpPr/>
            <p:nvPr/>
          </p:nvSpPr>
          <p:spPr>
            <a:xfrm>
              <a:off x="2939485" y="2094030"/>
              <a:ext cx="135208" cy="53102"/>
            </a:xfrm>
            <a:custGeom>
              <a:avLst/>
              <a:gdLst>
                <a:gd name="connsiteX0" fmla="*/ 156355 w 308233"/>
                <a:gd name="connsiteY0" fmla="*/ 140 h 121056"/>
                <a:gd name="connsiteX1" fmla="*/ 290658 w 308233"/>
                <a:gd name="connsiteY1" fmla="*/ 17285 h 121056"/>
                <a:gd name="connsiteX2" fmla="*/ 300183 w 308233"/>
                <a:gd name="connsiteY2" fmla="*/ 45860 h 121056"/>
                <a:gd name="connsiteX3" fmla="*/ 5860 w 308233"/>
                <a:gd name="connsiteY3" fmla="*/ 38240 h 121056"/>
                <a:gd name="connsiteX4" fmla="*/ 15385 w 308233"/>
                <a:gd name="connsiteY4" fmla="*/ 14428 h 121056"/>
                <a:gd name="connsiteX5" fmla="*/ 156355 w 308233"/>
                <a:gd name="connsiteY5" fmla="*/ 140 h 121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8233" h="121056">
                  <a:moveTo>
                    <a:pt x="156355" y="140"/>
                  </a:moveTo>
                  <a:cubicBezTo>
                    <a:pt x="195408" y="-812"/>
                    <a:pt x="243033" y="5855"/>
                    <a:pt x="290658" y="17285"/>
                  </a:cubicBezTo>
                  <a:cubicBezTo>
                    <a:pt x="311612" y="22048"/>
                    <a:pt x="312565" y="29668"/>
                    <a:pt x="300183" y="45860"/>
                  </a:cubicBezTo>
                  <a:cubicBezTo>
                    <a:pt x="226840" y="149683"/>
                    <a:pt x="76345" y="144920"/>
                    <a:pt x="5860" y="38240"/>
                  </a:cubicBezTo>
                  <a:cubicBezTo>
                    <a:pt x="-4617" y="22048"/>
                    <a:pt x="-807" y="18238"/>
                    <a:pt x="15385" y="14428"/>
                  </a:cubicBezTo>
                  <a:cubicBezTo>
                    <a:pt x="59200" y="2998"/>
                    <a:pt x="103015" y="-812"/>
                    <a:pt x="156355" y="140"/>
                  </a:cubicBezTo>
                  <a:close/>
                </a:path>
              </a:pathLst>
            </a:custGeom>
            <a:solidFill>
              <a:srgbClr val="FEFE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9" name="Rectangle 35">
              <a:extLst>
                <a:ext uri="{FF2B5EF4-FFF2-40B4-BE49-F238E27FC236}">
                  <a16:creationId xmlns:a16="http://schemas.microsoft.com/office/drawing/2014/main" id="{ACCBA28A-2142-4D4C-8279-1FA668BD6EDA}"/>
                </a:ext>
              </a:extLst>
            </p:cNvPr>
            <p:cNvSpPr/>
            <p:nvPr/>
          </p:nvSpPr>
          <p:spPr>
            <a:xfrm>
              <a:off x="2750246" y="2596317"/>
              <a:ext cx="515698" cy="1363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0" name="Freeform: Shape 34">
              <a:extLst>
                <a:ext uri="{FF2B5EF4-FFF2-40B4-BE49-F238E27FC236}">
                  <a16:creationId xmlns:a16="http://schemas.microsoft.com/office/drawing/2014/main" id="{C8838210-4735-4A68-8FF8-2C8C9D6D3373}"/>
                </a:ext>
              </a:extLst>
            </p:cNvPr>
            <p:cNvSpPr/>
            <p:nvPr/>
          </p:nvSpPr>
          <p:spPr>
            <a:xfrm>
              <a:off x="2783615" y="2631326"/>
              <a:ext cx="448960" cy="66295"/>
            </a:xfrm>
            <a:custGeom>
              <a:avLst/>
              <a:gdLst/>
              <a:ahLst/>
              <a:cxnLst/>
              <a:rect l="l" t="t" r="r" b="b"/>
              <a:pathLst>
                <a:path w="334240" h="49355">
                  <a:moveTo>
                    <a:pt x="66344" y="11948"/>
                  </a:moveTo>
                  <a:lnTo>
                    <a:pt x="59898" y="29659"/>
                  </a:lnTo>
                  <a:lnTo>
                    <a:pt x="72921" y="29659"/>
                  </a:lnTo>
                  <a:close/>
                  <a:moveTo>
                    <a:pt x="9636" y="8888"/>
                  </a:moveTo>
                  <a:lnTo>
                    <a:pt x="9636" y="22431"/>
                  </a:lnTo>
                  <a:lnTo>
                    <a:pt x="14910" y="22431"/>
                  </a:lnTo>
                  <a:cubicBezTo>
                    <a:pt x="18709" y="22431"/>
                    <a:pt x="21248" y="22181"/>
                    <a:pt x="22528" y="21682"/>
                  </a:cubicBezTo>
                  <a:cubicBezTo>
                    <a:pt x="23809" y="21183"/>
                    <a:pt x="24813" y="20402"/>
                    <a:pt x="25540" y="19338"/>
                  </a:cubicBezTo>
                  <a:cubicBezTo>
                    <a:pt x="26267" y="18275"/>
                    <a:pt x="26631" y="17038"/>
                    <a:pt x="26631" y="15627"/>
                  </a:cubicBezTo>
                  <a:cubicBezTo>
                    <a:pt x="26631" y="13891"/>
                    <a:pt x="26120" y="12458"/>
                    <a:pt x="25100" y="11329"/>
                  </a:cubicBezTo>
                  <a:cubicBezTo>
                    <a:pt x="24080" y="10201"/>
                    <a:pt x="22789" y="9495"/>
                    <a:pt x="21226" y="9213"/>
                  </a:cubicBezTo>
                  <a:cubicBezTo>
                    <a:pt x="20076" y="8996"/>
                    <a:pt x="17764" y="8888"/>
                    <a:pt x="14292" y="8888"/>
                  </a:cubicBezTo>
                  <a:close/>
                  <a:moveTo>
                    <a:pt x="249826" y="8237"/>
                  </a:moveTo>
                  <a:cubicBezTo>
                    <a:pt x="245854" y="8237"/>
                    <a:pt x="242653" y="9599"/>
                    <a:pt x="240222" y="12322"/>
                  </a:cubicBezTo>
                  <a:cubicBezTo>
                    <a:pt x="237791" y="15046"/>
                    <a:pt x="236576" y="19154"/>
                    <a:pt x="236576" y="24645"/>
                  </a:cubicBezTo>
                  <a:cubicBezTo>
                    <a:pt x="236576" y="30049"/>
                    <a:pt x="237824" y="34146"/>
                    <a:pt x="240320" y="36935"/>
                  </a:cubicBezTo>
                  <a:cubicBezTo>
                    <a:pt x="242816" y="39724"/>
                    <a:pt x="245985" y="41118"/>
                    <a:pt x="249826" y="41118"/>
                  </a:cubicBezTo>
                  <a:cubicBezTo>
                    <a:pt x="253668" y="41118"/>
                    <a:pt x="256820" y="39735"/>
                    <a:pt x="259284" y="36967"/>
                  </a:cubicBezTo>
                  <a:cubicBezTo>
                    <a:pt x="261747" y="34200"/>
                    <a:pt x="262979" y="30049"/>
                    <a:pt x="262979" y="24515"/>
                  </a:cubicBezTo>
                  <a:cubicBezTo>
                    <a:pt x="262979" y="19045"/>
                    <a:pt x="261780" y="14965"/>
                    <a:pt x="259381" y="12274"/>
                  </a:cubicBezTo>
                  <a:cubicBezTo>
                    <a:pt x="256983" y="9582"/>
                    <a:pt x="253798" y="8237"/>
                    <a:pt x="249826" y="8237"/>
                  </a:cubicBezTo>
                  <a:close/>
                  <a:moveTo>
                    <a:pt x="271602" y="814"/>
                  </a:moveTo>
                  <a:lnTo>
                    <a:pt x="281466" y="814"/>
                  </a:lnTo>
                  <a:lnTo>
                    <a:pt x="288661" y="33598"/>
                  </a:lnTo>
                  <a:lnTo>
                    <a:pt x="297386" y="814"/>
                  </a:lnTo>
                  <a:lnTo>
                    <a:pt x="308846" y="814"/>
                  </a:lnTo>
                  <a:lnTo>
                    <a:pt x="317213" y="34151"/>
                  </a:lnTo>
                  <a:lnTo>
                    <a:pt x="324538" y="814"/>
                  </a:lnTo>
                  <a:lnTo>
                    <a:pt x="334240" y="814"/>
                  </a:lnTo>
                  <a:lnTo>
                    <a:pt x="322650" y="48541"/>
                  </a:lnTo>
                  <a:lnTo>
                    <a:pt x="312427" y="48541"/>
                  </a:lnTo>
                  <a:lnTo>
                    <a:pt x="302921" y="12860"/>
                  </a:lnTo>
                  <a:lnTo>
                    <a:pt x="293447" y="48541"/>
                  </a:lnTo>
                  <a:lnTo>
                    <a:pt x="282996" y="48541"/>
                  </a:lnTo>
                  <a:close/>
                  <a:moveTo>
                    <a:pt x="181072" y="814"/>
                  </a:moveTo>
                  <a:lnTo>
                    <a:pt x="190448" y="814"/>
                  </a:lnTo>
                  <a:lnTo>
                    <a:pt x="209982" y="32686"/>
                  </a:lnTo>
                  <a:lnTo>
                    <a:pt x="209982" y="814"/>
                  </a:lnTo>
                  <a:lnTo>
                    <a:pt x="218935" y="814"/>
                  </a:lnTo>
                  <a:lnTo>
                    <a:pt x="218935" y="48541"/>
                  </a:lnTo>
                  <a:lnTo>
                    <a:pt x="209266" y="48541"/>
                  </a:lnTo>
                  <a:lnTo>
                    <a:pt x="190025" y="17417"/>
                  </a:lnTo>
                  <a:lnTo>
                    <a:pt x="190025" y="48541"/>
                  </a:lnTo>
                  <a:lnTo>
                    <a:pt x="181072" y="48541"/>
                  </a:lnTo>
                  <a:close/>
                  <a:moveTo>
                    <a:pt x="90301" y="814"/>
                  </a:moveTo>
                  <a:lnTo>
                    <a:pt x="101598" y="814"/>
                  </a:lnTo>
                  <a:lnTo>
                    <a:pt x="112830" y="19696"/>
                  </a:lnTo>
                  <a:lnTo>
                    <a:pt x="123834" y="814"/>
                  </a:lnTo>
                  <a:lnTo>
                    <a:pt x="134936" y="814"/>
                  </a:lnTo>
                  <a:lnTo>
                    <a:pt x="117388" y="28519"/>
                  </a:lnTo>
                  <a:lnTo>
                    <a:pt x="117388" y="48541"/>
                  </a:lnTo>
                  <a:lnTo>
                    <a:pt x="107784" y="48541"/>
                  </a:lnTo>
                  <a:lnTo>
                    <a:pt x="107784" y="28454"/>
                  </a:lnTo>
                  <a:close/>
                  <a:moveTo>
                    <a:pt x="61363" y="814"/>
                  </a:moveTo>
                  <a:lnTo>
                    <a:pt x="71553" y="814"/>
                  </a:lnTo>
                  <a:lnTo>
                    <a:pt x="90664" y="48541"/>
                  </a:lnTo>
                  <a:lnTo>
                    <a:pt x="80181" y="48541"/>
                  </a:lnTo>
                  <a:lnTo>
                    <a:pt x="76014" y="37700"/>
                  </a:lnTo>
                  <a:lnTo>
                    <a:pt x="56936" y="37700"/>
                  </a:lnTo>
                  <a:lnTo>
                    <a:pt x="52996" y="48541"/>
                  </a:lnTo>
                  <a:lnTo>
                    <a:pt x="42774" y="48541"/>
                  </a:lnTo>
                  <a:close/>
                  <a:moveTo>
                    <a:pt x="0" y="814"/>
                  </a:moveTo>
                  <a:lnTo>
                    <a:pt x="15464" y="814"/>
                  </a:lnTo>
                  <a:cubicBezTo>
                    <a:pt x="21324" y="814"/>
                    <a:pt x="25144" y="1053"/>
                    <a:pt x="26924" y="1530"/>
                  </a:cubicBezTo>
                  <a:cubicBezTo>
                    <a:pt x="29658" y="2246"/>
                    <a:pt x="31948" y="3804"/>
                    <a:pt x="33793" y="6202"/>
                  </a:cubicBezTo>
                  <a:cubicBezTo>
                    <a:pt x="35638" y="8600"/>
                    <a:pt x="36560" y="11698"/>
                    <a:pt x="36560" y="15497"/>
                  </a:cubicBezTo>
                  <a:cubicBezTo>
                    <a:pt x="36560" y="18427"/>
                    <a:pt x="36028" y="20890"/>
                    <a:pt x="34965" y="22887"/>
                  </a:cubicBezTo>
                  <a:cubicBezTo>
                    <a:pt x="33901" y="24884"/>
                    <a:pt x="32550" y="26452"/>
                    <a:pt x="30912" y="27591"/>
                  </a:cubicBezTo>
                  <a:cubicBezTo>
                    <a:pt x="29273" y="28731"/>
                    <a:pt x="27607" y="29485"/>
                    <a:pt x="25914" y="29854"/>
                  </a:cubicBezTo>
                  <a:cubicBezTo>
                    <a:pt x="23614" y="30310"/>
                    <a:pt x="20282" y="30538"/>
                    <a:pt x="15920" y="30538"/>
                  </a:cubicBezTo>
                  <a:lnTo>
                    <a:pt x="9636" y="30538"/>
                  </a:lnTo>
                  <a:lnTo>
                    <a:pt x="9636" y="48541"/>
                  </a:lnTo>
                  <a:lnTo>
                    <a:pt x="0" y="48541"/>
                  </a:lnTo>
                  <a:close/>
                  <a:moveTo>
                    <a:pt x="249729" y="0"/>
                  </a:moveTo>
                  <a:cubicBezTo>
                    <a:pt x="256761" y="0"/>
                    <a:pt x="262387" y="2181"/>
                    <a:pt x="266609" y="6544"/>
                  </a:cubicBezTo>
                  <a:cubicBezTo>
                    <a:pt x="270830" y="10906"/>
                    <a:pt x="272941" y="16973"/>
                    <a:pt x="272941" y="24743"/>
                  </a:cubicBezTo>
                  <a:cubicBezTo>
                    <a:pt x="272941" y="32448"/>
                    <a:pt x="270847" y="38476"/>
                    <a:pt x="266658" y="42828"/>
                  </a:cubicBezTo>
                  <a:cubicBezTo>
                    <a:pt x="262469" y="47179"/>
                    <a:pt x="256869" y="49355"/>
                    <a:pt x="249859" y="49355"/>
                  </a:cubicBezTo>
                  <a:cubicBezTo>
                    <a:pt x="242762" y="49355"/>
                    <a:pt x="237118" y="47190"/>
                    <a:pt x="232930" y="42860"/>
                  </a:cubicBezTo>
                  <a:cubicBezTo>
                    <a:pt x="228741" y="38530"/>
                    <a:pt x="226646" y="32567"/>
                    <a:pt x="226646" y="24970"/>
                  </a:cubicBezTo>
                  <a:cubicBezTo>
                    <a:pt x="226646" y="20109"/>
                    <a:pt x="227373" y="16028"/>
                    <a:pt x="228827" y="12729"/>
                  </a:cubicBezTo>
                  <a:cubicBezTo>
                    <a:pt x="229913" y="10299"/>
                    <a:pt x="231394" y="8117"/>
                    <a:pt x="233271" y="6186"/>
                  </a:cubicBezTo>
                  <a:cubicBezTo>
                    <a:pt x="235149" y="4254"/>
                    <a:pt x="237205" y="2821"/>
                    <a:pt x="239441" y="1888"/>
                  </a:cubicBezTo>
                  <a:cubicBezTo>
                    <a:pt x="242414" y="629"/>
                    <a:pt x="245844" y="0"/>
                    <a:pt x="249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31" name="Freeform: Shape 16">
              <a:extLst>
                <a:ext uri="{FF2B5EF4-FFF2-40B4-BE49-F238E27FC236}">
                  <a16:creationId xmlns:a16="http://schemas.microsoft.com/office/drawing/2014/main" id="{5500953A-408B-4885-804A-F6A96600D111}"/>
                </a:ext>
              </a:extLst>
            </p:cNvPr>
            <p:cNvSpPr/>
            <p:nvPr/>
          </p:nvSpPr>
          <p:spPr>
            <a:xfrm>
              <a:off x="3589217" y="3534086"/>
              <a:ext cx="765070" cy="664983"/>
            </a:xfrm>
            <a:custGeom>
              <a:avLst/>
              <a:gdLst>
                <a:gd name="connsiteX0" fmla="*/ 603980 w 1744122"/>
                <a:gd name="connsiteY0" fmla="*/ 1515955 h 1515954"/>
                <a:gd name="connsiteX1" fmla="*/ 18193 w 1744122"/>
                <a:gd name="connsiteY1" fmla="*/ 836822 h 1515954"/>
                <a:gd name="connsiteX2" fmla="*/ 24860 w 1744122"/>
                <a:gd name="connsiteY2" fmla="*/ 774910 h 1515954"/>
                <a:gd name="connsiteX3" fmla="*/ 1165003 w 1744122"/>
                <a:gd name="connsiteY3" fmla="*/ 8147 h 1515954"/>
                <a:gd name="connsiteX4" fmla="*/ 1203103 w 1744122"/>
                <a:gd name="connsiteY4" fmla="*/ 11958 h 1515954"/>
                <a:gd name="connsiteX5" fmla="*/ 1744123 w 1744122"/>
                <a:gd name="connsiteY5" fmla="*/ 619652 h 1515954"/>
                <a:gd name="connsiteX6" fmla="*/ 1651730 w 1744122"/>
                <a:gd name="connsiteY6" fmla="*/ 733000 h 1515954"/>
                <a:gd name="connsiteX7" fmla="*/ 684943 w 1744122"/>
                <a:gd name="connsiteY7" fmla="*/ 1478808 h 1515954"/>
                <a:gd name="connsiteX8" fmla="*/ 603980 w 1744122"/>
                <a:gd name="connsiteY8" fmla="*/ 1515955 h 1515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4122" h="1515954">
                  <a:moveTo>
                    <a:pt x="603980" y="1515955"/>
                  </a:moveTo>
                  <a:cubicBezTo>
                    <a:pt x="458248" y="1343552"/>
                    <a:pt x="53435" y="876827"/>
                    <a:pt x="18193" y="836822"/>
                  </a:cubicBezTo>
                  <a:cubicBezTo>
                    <a:pt x="-7525" y="807295"/>
                    <a:pt x="-6572" y="797770"/>
                    <a:pt x="24860" y="774910"/>
                  </a:cubicBezTo>
                  <a:cubicBezTo>
                    <a:pt x="86773" y="728238"/>
                    <a:pt x="1084993" y="63392"/>
                    <a:pt x="1165003" y="8147"/>
                  </a:cubicBezTo>
                  <a:cubicBezTo>
                    <a:pt x="1181195" y="-3283"/>
                    <a:pt x="1188816" y="-3283"/>
                    <a:pt x="1203103" y="11958"/>
                  </a:cubicBezTo>
                  <a:cubicBezTo>
                    <a:pt x="1383125" y="214840"/>
                    <a:pt x="1564100" y="416770"/>
                    <a:pt x="1744123" y="619652"/>
                  </a:cubicBezTo>
                  <a:cubicBezTo>
                    <a:pt x="1724120" y="666325"/>
                    <a:pt x="1685068" y="698710"/>
                    <a:pt x="1651730" y="733000"/>
                  </a:cubicBezTo>
                  <a:cubicBezTo>
                    <a:pt x="1365028" y="1027322"/>
                    <a:pt x="1044988" y="1278783"/>
                    <a:pt x="684943" y="1478808"/>
                  </a:cubicBezTo>
                  <a:cubicBezTo>
                    <a:pt x="659225" y="1492142"/>
                    <a:pt x="634460" y="1510240"/>
                    <a:pt x="603980" y="151595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2" name="Freeform: Shape 17">
              <a:extLst>
                <a:ext uri="{FF2B5EF4-FFF2-40B4-BE49-F238E27FC236}">
                  <a16:creationId xmlns:a16="http://schemas.microsoft.com/office/drawing/2014/main" id="{7E7B1A74-29F2-4B78-88FE-D3B00FB67A81}"/>
                </a:ext>
              </a:extLst>
            </p:cNvPr>
            <p:cNvSpPr/>
            <p:nvPr/>
          </p:nvSpPr>
          <p:spPr>
            <a:xfrm>
              <a:off x="3113990" y="2602660"/>
              <a:ext cx="879718" cy="1275105"/>
            </a:xfrm>
            <a:custGeom>
              <a:avLst/>
              <a:gdLst>
                <a:gd name="connsiteX0" fmla="*/ 2005485 w 2005484"/>
                <a:gd name="connsiteY0" fmla="*/ 2294387 h 2906844"/>
                <a:gd name="connsiteX1" fmla="*/ 1502564 w 2005484"/>
                <a:gd name="connsiteY1" fmla="*/ 2638239 h 2906844"/>
                <a:gd name="connsiteX2" fmla="*/ 1095847 w 2005484"/>
                <a:gd name="connsiteY2" fmla="*/ 2906845 h 2906844"/>
                <a:gd name="connsiteX3" fmla="*/ 725324 w 2005484"/>
                <a:gd name="connsiteY3" fmla="*/ 2624904 h 2906844"/>
                <a:gd name="connsiteX4" fmla="*/ 351944 w 2005484"/>
                <a:gd name="connsiteY4" fmla="*/ 2177229 h 2906844"/>
                <a:gd name="connsiteX5" fmla="*/ 249074 w 2005484"/>
                <a:gd name="connsiteY5" fmla="*/ 2015304 h 2906844"/>
                <a:gd name="connsiteX6" fmla="*/ 227167 w 2005484"/>
                <a:gd name="connsiteY6" fmla="*/ 1910529 h 2906844"/>
                <a:gd name="connsiteX7" fmla="*/ 220499 w 2005484"/>
                <a:gd name="connsiteY7" fmla="*/ 1660974 h 2906844"/>
                <a:gd name="connsiteX8" fmla="*/ 201449 w 2005484"/>
                <a:gd name="connsiteY8" fmla="*/ 1409514 h 2906844"/>
                <a:gd name="connsiteX9" fmla="*/ 320512 w 2005484"/>
                <a:gd name="connsiteY9" fmla="*/ 1135194 h 2906844"/>
                <a:gd name="connsiteX10" fmla="*/ 329084 w 2005484"/>
                <a:gd name="connsiteY10" fmla="*/ 1108524 h 2906844"/>
                <a:gd name="connsiteX11" fmla="*/ 238597 w 2005484"/>
                <a:gd name="connsiteY11" fmla="*/ 865637 h 2906844"/>
                <a:gd name="connsiteX12" fmla="*/ 210974 w 2005484"/>
                <a:gd name="connsiteY12" fmla="*/ 813249 h 2906844"/>
                <a:gd name="connsiteX13" fmla="*/ 88102 w 2005484"/>
                <a:gd name="connsiteY13" fmla="*/ 479874 h 2906844"/>
                <a:gd name="connsiteX14" fmla="*/ 12855 w 2005484"/>
                <a:gd name="connsiteY14" fmla="*/ 237939 h 2906844"/>
                <a:gd name="connsiteX15" fmla="*/ 472 w 2005484"/>
                <a:gd name="connsiteY15" fmla="*/ 117924 h 2906844"/>
                <a:gd name="connsiteX16" fmla="*/ 108105 w 2005484"/>
                <a:gd name="connsiteY16" fmla="*/ 3624 h 2906844"/>
                <a:gd name="connsiteX17" fmla="*/ 188114 w 2005484"/>
                <a:gd name="connsiteY17" fmla="*/ 767 h 2906844"/>
                <a:gd name="connsiteX18" fmla="*/ 284317 w 2005484"/>
                <a:gd name="connsiteY18" fmla="*/ 69347 h 2906844"/>
                <a:gd name="connsiteX19" fmla="*/ 410999 w 2005484"/>
                <a:gd name="connsiteY19" fmla="*/ 318902 h 2906844"/>
                <a:gd name="connsiteX20" fmla="*/ 474817 w 2005484"/>
                <a:gd name="connsiteY20" fmla="*/ 467492 h 2906844"/>
                <a:gd name="connsiteX21" fmla="*/ 664364 w 2005484"/>
                <a:gd name="connsiteY21" fmla="*/ 835157 h 2906844"/>
                <a:gd name="connsiteX22" fmla="*/ 689130 w 2005484"/>
                <a:gd name="connsiteY22" fmla="*/ 841824 h 2906844"/>
                <a:gd name="connsiteX23" fmla="*/ 758662 w 2005484"/>
                <a:gd name="connsiteY23" fmla="*/ 815154 h 2906844"/>
                <a:gd name="connsiteX24" fmla="*/ 940589 w 2005484"/>
                <a:gd name="connsiteY24" fmla="*/ 830394 h 2906844"/>
                <a:gd name="connsiteX25" fmla="*/ 987262 w 2005484"/>
                <a:gd name="connsiteY25" fmla="*/ 857064 h 2906844"/>
                <a:gd name="connsiteX26" fmla="*/ 1163474 w 2005484"/>
                <a:gd name="connsiteY26" fmla="*/ 918024 h 2906844"/>
                <a:gd name="connsiteX27" fmla="*/ 1332067 w 2005484"/>
                <a:gd name="connsiteY27" fmla="*/ 979937 h 2906844"/>
                <a:gd name="connsiteX28" fmla="*/ 1627342 w 2005484"/>
                <a:gd name="connsiteY28" fmla="*/ 1078997 h 2906844"/>
                <a:gd name="connsiteX29" fmla="*/ 1854037 w 2005484"/>
                <a:gd name="connsiteY29" fmla="*/ 1292357 h 2906844"/>
                <a:gd name="connsiteX30" fmla="*/ 1879755 w 2005484"/>
                <a:gd name="connsiteY30" fmla="*/ 1525719 h 2906844"/>
                <a:gd name="connsiteX31" fmla="*/ 1927380 w 2005484"/>
                <a:gd name="connsiteY31" fmla="*/ 2072454 h 2906844"/>
                <a:gd name="connsiteX32" fmla="*/ 2005485 w 2005484"/>
                <a:gd name="connsiteY32" fmla="*/ 2294387 h 2906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005484" h="2906844">
                  <a:moveTo>
                    <a:pt x="2005485" y="2294387"/>
                  </a:moveTo>
                  <a:cubicBezTo>
                    <a:pt x="1837844" y="2408687"/>
                    <a:pt x="1670205" y="2523939"/>
                    <a:pt x="1502564" y="2638239"/>
                  </a:cubicBezTo>
                  <a:cubicBezTo>
                    <a:pt x="1371119" y="2727775"/>
                    <a:pt x="1229197" y="2818262"/>
                    <a:pt x="1095847" y="2906845"/>
                  </a:cubicBezTo>
                  <a:cubicBezTo>
                    <a:pt x="1025362" y="2854457"/>
                    <a:pt x="855817" y="2739204"/>
                    <a:pt x="725324" y="2624904"/>
                  </a:cubicBezTo>
                  <a:cubicBezTo>
                    <a:pt x="577687" y="2495364"/>
                    <a:pt x="465292" y="2336297"/>
                    <a:pt x="351944" y="2177229"/>
                  </a:cubicBezTo>
                  <a:cubicBezTo>
                    <a:pt x="314797" y="2124842"/>
                    <a:pt x="271934" y="2076264"/>
                    <a:pt x="249074" y="2015304"/>
                  </a:cubicBezTo>
                  <a:cubicBezTo>
                    <a:pt x="235739" y="1981014"/>
                    <a:pt x="229072" y="1945772"/>
                    <a:pt x="227167" y="1910529"/>
                  </a:cubicBezTo>
                  <a:cubicBezTo>
                    <a:pt x="223357" y="1827662"/>
                    <a:pt x="224309" y="1743842"/>
                    <a:pt x="220499" y="1660974"/>
                  </a:cubicBezTo>
                  <a:cubicBezTo>
                    <a:pt x="216689" y="1577154"/>
                    <a:pt x="209069" y="1493334"/>
                    <a:pt x="201449" y="1409514"/>
                  </a:cubicBezTo>
                  <a:cubicBezTo>
                    <a:pt x="191924" y="1296167"/>
                    <a:pt x="209069" y="1195202"/>
                    <a:pt x="320512" y="1135194"/>
                  </a:cubicBezTo>
                  <a:cubicBezTo>
                    <a:pt x="332894" y="1128527"/>
                    <a:pt x="334799" y="1121859"/>
                    <a:pt x="329084" y="1108524"/>
                  </a:cubicBezTo>
                  <a:cubicBezTo>
                    <a:pt x="298605" y="1027562"/>
                    <a:pt x="268124" y="946599"/>
                    <a:pt x="238597" y="865637"/>
                  </a:cubicBezTo>
                  <a:cubicBezTo>
                    <a:pt x="221452" y="852302"/>
                    <a:pt x="217642" y="831347"/>
                    <a:pt x="210974" y="813249"/>
                  </a:cubicBezTo>
                  <a:cubicBezTo>
                    <a:pt x="170017" y="701807"/>
                    <a:pt x="129059" y="591317"/>
                    <a:pt x="88102" y="479874"/>
                  </a:cubicBezTo>
                  <a:cubicBezTo>
                    <a:pt x="62384" y="399864"/>
                    <a:pt x="34762" y="319854"/>
                    <a:pt x="12855" y="237939"/>
                  </a:cubicBezTo>
                  <a:cubicBezTo>
                    <a:pt x="2377" y="198887"/>
                    <a:pt x="-1433" y="157929"/>
                    <a:pt x="472" y="117924"/>
                  </a:cubicBezTo>
                  <a:cubicBezTo>
                    <a:pt x="4282" y="55059"/>
                    <a:pt x="45239" y="10292"/>
                    <a:pt x="108105" y="3624"/>
                  </a:cubicBezTo>
                  <a:cubicBezTo>
                    <a:pt x="134774" y="767"/>
                    <a:pt x="161444" y="-1138"/>
                    <a:pt x="188114" y="767"/>
                  </a:cubicBezTo>
                  <a:cubicBezTo>
                    <a:pt x="236692" y="3624"/>
                    <a:pt x="263362" y="30294"/>
                    <a:pt x="284317" y="69347"/>
                  </a:cubicBezTo>
                  <a:cubicBezTo>
                    <a:pt x="329084" y="151262"/>
                    <a:pt x="370994" y="235082"/>
                    <a:pt x="410999" y="318902"/>
                  </a:cubicBezTo>
                  <a:cubicBezTo>
                    <a:pt x="428144" y="370337"/>
                    <a:pt x="463387" y="413199"/>
                    <a:pt x="474817" y="467492"/>
                  </a:cubicBezTo>
                  <a:cubicBezTo>
                    <a:pt x="527205" y="596079"/>
                    <a:pt x="601499" y="713237"/>
                    <a:pt x="664364" y="835157"/>
                  </a:cubicBezTo>
                  <a:cubicBezTo>
                    <a:pt x="671032" y="847539"/>
                    <a:pt x="677699" y="846587"/>
                    <a:pt x="689130" y="841824"/>
                  </a:cubicBezTo>
                  <a:cubicBezTo>
                    <a:pt x="711989" y="832299"/>
                    <a:pt x="734849" y="823727"/>
                    <a:pt x="758662" y="815154"/>
                  </a:cubicBezTo>
                  <a:cubicBezTo>
                    <a:pt x="821527" y="793247"/>
                    <a:pt x="882487" y="799914"/>
                    <a:pt x="940589" y="830394"/>
                  </a:cubicBezTo>
                  <a:cubicBezTo>
                    <a:pt x="956782" y="838967"/>
                    <a:pt x="973927" y="845634"/>
                    <a:pt x="987262" y="857064"/>
                  </a:cubicBezTo>
                  <a:cubicBezTo>
                    <a:pt x="1038697" y="898974"/>
                    <a:pt x="1096799" y="915167"/>
                    <a:pt x="1163474" y="918024"/>
                  </a:cubicBezTo>
                  <a:cubicBezTo>
                    <a:pt x="1225387" y="919929"/>
                    <a:pt x="1281585" y="947552"/>
                    <a:pt x="1332067" y="979937"/>
                  </a:cubicBezTo>
                  <a:cubicBezTo>
                    <a:pt x="1422555" y="1037087"/>
                    <a:pt x="1520662" y="1066614"/>
                    <a:pt x="1627342" y="1078997"/>
                  </a:cubicBezTo>
                  <a:cubicBezTo>
                    <a:pt x="1758787" y="1093284"/>
                    <a:pt x="1824510" y="1162817"/>
                    <a:pt x="1854037" y="1292357"/>
                  </a:cubicBezTo>
                  <a:cubicBezTo>
                    <a:pt x="1871182" y="1369509"/>
                    <a:pt x="1872135" y="1448567"/>
                    <a:pt x="1879755" y="1525719"/>
                  </a:cubicBezTo>
                  <a:cubicBezTo>
                    <a:pt x="1896899" y="1707647"/>
                    <a:pt x="1902614" y="1890527"/>
                    <a:pt x="1927380" y="2072454"/>
                  </a:cubicBezTo>
                  <a:cubicBezTo>
                    <a:pt x="1940714" y="2151512"/>
                    <a:pt x="1967385" y="2224854"/>
                    <a:pt x="2005485" y="2294387"/>
                  </a:cubicBezTo>
                  <a:close/>
                </a:path>
              </a:pathLst>
            </a:custGeom>
            <a:solidFill>
              <a:srgbClr val="FECBA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33" name="Group 37">
            <a:extLst>
              <a:ext uri="{FF2B5EF4-FFF2-40B4-BE49-F238E27FC236}">
                <a16:creationId xmlns:a16="http://schemas.microsoft.com/office/drawing/2014/main" id="{6972725B-4327-409D-B2DE-EC0D7C5C1902}"/>
              </a:ext>
            </a:extLst>
          </p:cNvPr>
          <p:cNvGrpSpPr/>
          <p:nvPr/>
        </p:nvGrpSpPr>
        <p:grpSpPr>
          <a:xfrm>
            <a:off x="5471129" y="1825412"/>
            <a:ext cx="1249741" cy="2564916"/>
            <a:chOff x="5146455" y="374253"/>
            <a:chExt cx="2742212" cy="5628002"/>
          </a:xfrm>
        </p:grpSpPr>
        <p:sp>
          <p:nvSpPr>
            <p:cNvPr id="2434" name="Graphic 2">
              <a:extLst>
                <a:ext uri="{FF2B5EF4-FFF2-40B4-BE49-F238E27FC236}">
                  <a16:creationId xmlns:a16="http://schemas.microsoft.com/office/drawing/2014/main" id="{C5C85186-41F8-490B-94BA-1A0C5F32AFFE}"/>
                </a:ext>
              </a:extLst>
            </p:cNvPr>
            <p:cNvSpPr/>
            <p:nvPr/>
          </p:nvSpPr>
          <p:spPr>
            <a:xfrm>
              <a:off x="5146455" y="1233884"/>
              <a:ext cx="2742212" cy="4768371"/>
            </a:xfrm>
            <a:custGeom>
              <a:avLst/>
              <a:gdLst>
                <a:gd name="connsiteX0" fmla="*/ 2742178 w 2742212"/>
                <a:gd name="connsiteY0" fmla="*/ 1123379 h 4768371"/>
                <a:gd name="connsiteX1" fmla="*/ 2615305 w 2742212"/>
                <a:gd name="connsiteY1" fmla="*/ 1004411 h 4768371"/>
                <a:gd name="connsiteX2" fmla="*/ 2332698 w 2742212"/>
                <a:gd name="connsiteY2" fmla="*/ 1027081 h 4768371"/>
                <a:gd name="connsiteX3" fmla="*/ 2332698 w 2742212"/>
                <a:gd name="connsiteY3" fmla="*/ 64008 h 4768371"/>
                <a:gd name="connsiteX4" fmla="*/ 2268690 w 2742212"/>
                <a:gd name="connsiteY4" fmla="*/ 0 h 4768371"/>
                <a:gd name="connsiteX5" fmla="*/ 470085 w 2742212"/>
                <a:gd name="connsiteY5" fmla="*/ 0 h 4768371"/>
                <a:gd name="connsiteX6" fmla="*/ 406077 w 2742212"/>
                <a:gd name="connsiteY6" fmla="*/ 64008 h 4768371"/>
                <a:gd name="connsiteX7" fmla="*/ 406077 w 2742212"/>
                <a:gd name="connsiteY7" fmla="*/ 1189482 h 4768371"/>
                <a:gd name="connsiteX8" fmla="*/ 112897 w 2742212"/>
                <a:gd name="connsiteY8" fmla="*/ 1214247 h 4768371"/>
                <a:gd name="connsiteX9" fmla="*/ 26 w 2742212"/>
                <a:gd name="connsiteY9" fmla="*/ 1344835 h 4768371"/>
                <a:gd name="connsiteX10" fmla="*/ 26 w 2742212"/>
                <a:gd name="connsiteY10" fmla="*/ 4635723 h 4768371"/>
                <a:gd name="connsiteX11" fmla="*/ 40983 w 2742212"/>
                <a:gd name="connsiteY11" fmla="*/ 4703255 h 4768371"/>
                <a:gd name="connsiteX12" fmla="*/ 107373 w 2742212"/>
                <a:gd name="connsiteY12" fmla="*/ 4727639 h 4768371"/>
                <a:gd name="connsiteX13" fmla="*/ 427413 w 2742212"/>
                <a:gd name="connsiteY13" fmla="*/ 4765834 h 4768371"/>
                <a:gd name="connsiteX14" fmla="*/ 1519835 w 2742212"/>
                <a:gd name="connsiteY14" fmla="*/ 4719924 h 4768371"/>
                <a:gd name="connsiteX15" fmla="*/ 2349177 w 2742212"/>
                <a:gd name="connsiteY15" fmla="*/ 4594194 h 4768371"/>
                <a:gd name="connsiteX16" fmla="*/ 2658453 w 2742212"/>
                <a:gd name="connsiteY16" fmla="*/ 4492467 h 4768371"/>
                <a:gd name="connsiteX17" fmla="*/ 2723986 w 2742212"/>
                <a:gd name="connsiteY17" fmla="*/ 4382834 h 4768371"/>
                <a:gd name="connsiteX18" fmla="*/ 2742178 w 2742212"/>
                <a:gd name="connsiteY18" fmla="*/ 1123379 h 4768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742212" h="4768371">
                  <a:moveTo>
                    <a:pt x="2742178" y="1123379"/>
                  </a:moveTo>
                  <a:cubicBezTo>
                    <a:pt x="2739892" y="1054513"/>
                    <a:pt x="2683790" y="1002316"/>
                    <a:pt x="2615305" y="1004411"/>
                  </a:cubicBezTo>
                  <a:cubicBezTo>
                    <a:pt x="2604732" y="1004697"/>
                    <a:pt x="2497481" y="1013460"/>
                    <a:pt x="2332698" y="1027081"/>
                  </a:cubicBezTo>
                  <a:lnTo>
                    <a:pt x="2332698" y="64008"/>
                  </a:lnTo>
                  <a:cubicBezTo>
                    <a:pt x="2332698" y="28670"/>
                    <a:pt x="2304028" y="0"/>
                    <a:pt x="2268690" y="0"/>
                  </a:cubicBezTo>
                  <a:lnTo>
                    <a:pt x="470085" y="0"/>
                  </a:lnTo>
                  <a:cubicBezTo>
                    <a:pt x="434747" y="0"/>
                    <a:pt x="406077" y="28670"/>
                    <a:pt x="406077" y="64008"/>
                  </a:cubicBezTo>
                  <a:lnTo>
                    <a:pt x="406077" y="1189482"/>
                  </a:lnTo>
                  <a:cubicBezTo>
                    <a:pt x="234817" y="1203960"/>
                    <a:pt x="122898" y="1213390"/>
                    <a:pt x="112897" y="1214247"/>
                  </a:cubicBezTo>
                  <a:cubicBezTo>
                    <a:pt x="47460" y="1219200"/>
                    <a:pt x="121" y="1280065"/>
                    <a:pt x="26" y="1344835"/>
                  </a:cubicBezTo>
                  <a:cubicBezTo>
                    <a:pt x="-165" y="2446115"/>
                    <a:pt x="788" y="3534442"/>
                    <a:pt x="26" y="4635723"/>
                  </a:cubicBezTo>
                  <a:cubicBezTo>
                    <a:pt x="26" y="4669251"/>
                    <a:pt x="12123" y="4690587"/>
                    <a:pt x="40983" y="4703255"/>
                  </a:cubicBezTo>
                  <a:cubicBezTo>
                    <a:pt x="62510" y="4712685"/>
                    <a:pt x="84608" y="4721828"/>
                    <a:pt x="107373" y="4727639"/>
                  </a:cubicBezTo>
                  <a:cubicBezTo>
                    <a:pt x="212338" y="4754404"/>
                    <a:pt x="319780" y="4762976"/>
                    <a:pt x="427413" y="4765834"/>
                  </a:cubicBezTo>
                  <a:cubicBezTo>
                    <a:pt x="792601" y="4775359"/>
                    <a:pt x="1156551" y="4757642"/>
                    <a:pt x="1519835" y="4719924"/>
                  </a:cubicBezTo>
                  <a:cubicBezTo>
                    <a:pt x="1798441" y="4691063"/>
                    <a:pt x="2075714" y="4655535"/>
                    <a:pt x="2349177" y="4594194"/>
                  </a:cubicBezTo>
                  <a:cubicBezTo>
                    <a:pt x="2455380" y="4570381"/>
                    <a:pt x="2561108" y="4543901"/>
                    <a:pt x="2658453" y="4492467"/>
                  </a:cubicBezTo>
                  <a:cubicBezTo>
                    <a:pt x="2702745" y="4469130"/>
                    <a:pt x="2727700" y="4437507"/>
                    <a:pt x="2723986" y="4382834"/>
                  </a:cubicBezTo>
                  <a:cubicBezTo>
                    <a:pt x="2719604" y="4318159"/>
                    <a:pt x="2743226" y="1156621"/>
                    <a:pt x="2742178" y="1123379"/>
                  </a:cubicBezTo>
                  <a:close/>
                </a:path>
              </a:pathLst>
            </a:custGeom>
            <a:solidFill>
              <a:srgbClr val="111A4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5" name="Graphic 2">
              <a:extLst>
                <a:ext uri="{FF2B5EF4-FFF2-40B4-BE49-F238E27FC236}">
                  <a16:creationId xmlns:a16="http://schemas.microsoft.com/office/drawing/2014/main" id="{EE7BAC7E-45AA-48B4-9BBF-3CAF66C6897A}"/>
                </a:ext>
              </a:extLst>
            </p:cNvPr>
            <p:cNvSpPr/>
            <p:nvPr/>
          </p:nvSpPr>
          <p:spPr>
            <a:xfrm>
              <a:off x="5404663" y="1886061"/>
              <a:ext cx="2216754" cy="3911422"/>
            </a:xfrm>
            <a:custGeom>
              <a:avLst/>
              <a:gdLst>
                <a:gd name="connsiteX0" fmla="*/ 2117162 w 2216754"/>
                <a:gd name="connsiteY0" fmla="*/ 0 h 3911422"/>
                <a:gd name="connsiteX1" fmla="*/ 2216222 w 2216754"/>
                <a:gd name="connsiteY1" fmla="*/ 85439 h 3911422"/>
                <a:gd name="connsiteX2" fmla="*/ 2215746 w 2216754"/>
                <a:gd name="connsiteY2" fmla="*/ 3531775 h 3911422"/>
                <a:gd name="connsiteX3" fmla="*/ 2060488 w 2216754"/>
                <a:gd name="connsiteY3" fmla="*/ 3762280 h 3911422"/>
                <a:gd name="connsiteX4" fmla="*/ 1560902 w 2216754"/>
                <a:gd name="connsiteY4" fmla="*/ 3855625 h 3911422"/>
                <a:gd name="connsiteX5" fmla="*/ 850147 w 2216754"/>
                <a:gd name="connsiteY5" fmla="*/ 3907346 h 3911422"/>
                <a:gd name="connsiteX6" fmla="*/ 237784 w 2216754"/>
                <a:gd name="connsiteY6" fmla="*/ 3894106 h 3911422"/>
                <a:gd name="connsiteX7" fmla="*/ 74621 w 2216754"/>
                <a:gd name="connsiteY7" fmla="*/ 3862673 h 3911422"/>
                <a:gd name="connsiteX8" fmla="*/ 612 w 2216754"/>
                <a:gd name="connsiteY8" fmla="*/ 3765614 h 3911422"/>
                <a:gd name="connsiteX9" fmla="*/ 612 w 2216754"/>
                <a:gd name="connsiteY9" fmla="*/ 242602 h 3911422"/>
                <a:gd name="connsiteX10" fmla="*/ 95576 w 2216754"/>
                <a:gd name="connsiteY10" fmla="*/ 141446 h 3911422"/>
                <a:gd name="connsiteX11" fmla="*/ 2117162 w 2216754"/>
                <a:gd name="connsiteY11" fmla="*/ 0 h 3911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16754" h="3911422">
                  <a:moveTo>
                    <a:pt x="2117162" y="0"/>
                  </a:moveTo>
                  <a:cubicBezTo>
                    <a:pt x="2170883" y="1524"/>
                    <a:pt x="2216794" y="21146"/>
                    <a:pt x="2216222" y="85439"/>
                  </a:cubicBezTo>
                  <a:cubicBezTo>
                    <a:pt x="2217365" y="178975"/>
                    <a:pt x="2216413" y="3347847"/>
                    <a:pt x="2215746" y="3531775"/>
                  </a:cubicBezTo>
                  <a:cubicBezTo>
                    <a:pt x="2219270" y="3700177"/>
                    <a:pt x="2205554" y="3717703"/>
                    <a:pt x="2060488" y="3762280"/>
                  </a:cubicBezTo>
                  <a:cubicBezTo>
                    <a:pt x="1897516" y="3812381"/>
                    <a:pt x="1729590" y="3836480"/>
                    <a:pt x="1560902" y="3855625"/>
                  </a:cubicBezTo>
                  <a:cubicBezTo>
                    <a:pt x="1324682" y="3882390"/>
                    <a:pt x="1087700" y="3896582"/>
                    <a:pt x="850147" y="3907346"/>
                  </a:cubicBezTo>
                  <a:cubicBezTo>
                    <a:pt x="645073" y="3916585"/>
                    <a:pt x="441715" y="3909251"/>
                    <a:pt x="237784" y="3894106"/>
                  </a:cubicBezTo>
                  <a:cubicBezTo>
                    <a:pt x="182349" y="3890010"/>
                    <a:pt x="127580" y="3880009"/>
                    <a:pt x="74621" y="3862673"/>
                  </a:cubicBezTo>
                  <a:cubicBezTo>
                    <a:pt x="20329" y="3844957"/>
                    <a:pt x="3469" y="3822001"/>
                    <a:pt x="612" y="3765614"/>
                  </a:cubicBezTo>
                  <a:cubicBezTo>
                    <a:pt x="-341" y="3746564"/>
                    <a:pt x="-55" y="324898"/>
                    <a:pt x="612" y="242602"/>
                  </a:cubicBezTo>
                  <a:cubicBezTo>
                    <a:pt x="40" y="166402"/>
                    <a:pt x="42808" y="149257"/>
                    <a:pt x="95576" y="141446"/>
                  </a:cubicBezTo>
                  <a:cubicBezTo>
                    <a:pt x="196255" y="133445"/>
                    <a:pt x="1971430" y="9716"/>
                    <a:pt x="2117162" y="0"/>
                  </a:cubicBezTo>
                  <a:close/>
                </a:path>
              </a:pathLst>
            </a:custGeom>
            <a:solidFill>
              <a:srgbClr val="81818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6" name="Graphic 2">
              <a:extLst>
                <a:ext uri="{FF2B5EF4-FFF2-40B4-BE49-F238E27FC236}">
                  <a16:creationId xmlns:a16="http://schemas.microsoft.com/office/drawing/2014/main" id="{EC429099-6C04-4B9E-8835-6E0F379DA662}"/>
                </a:ext>
              </a:extLst>
            </p:cNvPr>
            <p:cNvSpPr/>
            <p:nvPr/>
          </p:nvSpPr>
          <p:spPr>
            <a:xfrm>
              <a:off x="5641876" y="2248201"/>
              <a:ext cx="1751552" cy="1105090"/>
            </a:xfrm>
            <a:custGeom>
              <a:avLst/>
              <a:gdLst>
                <a:gd name="connsiteX0" fmla="*/ 1692974 w 1751552"/>
                <a:gd name="connsiteY0" fmla="*/ 1105091 h 1105090"/>
                <a:gd name="connsiteX1" fmla="*/ 58674 w 1751552"/>
                <a:gd name="connsiteY1" fmla="*/ 1105091 h 1105090"/>
                <a:gd name="connsiteX2" fmla="*/ 0 w 1751552"/>
                <a:gd name="connsiteY2" fmla="*/ 1046417 h 1105090"/>
                <a:gd name="connsiteX3" fmla="*/ 0 w 1751552"/>
                <a:gd name="connsiteY3" fmla="*/ 58674 h 1105090"/>
                <a:gd name="connsiteX4" fmla="*/ 58674 w 1751552"/>
                <a:gd name="connsiteY4" fmla="*/ 0 h 1105090"/>
                <a:gd name="connsiteX5" fmla="*/ 1692878 w 1751552"/>
                <a:gd name="connsiteY5" fmla="*/ 0 h 1105090"/>
                <a:gd name="connsiteX6" fmla="*/ 1751552 w 1751552"/>
                <a:gd name="connsiteY6" fmla="*/ 58674 h 1105090"/>
                <a:gd name="connsiteX7" fmla="*/ 1751552 w 1751552"/>
                <a:gd name="connsiteY7" fmla="*/ 1046417 h 1105090"/>
                <a:gd name="connsiteX8" fmla="*/ 1692974 w 1751552"/>
                <a:gd name="connsiteY8" fmla="*/ 1105091 h 1105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51552" h="1105090">
                  <a:moveTo>
                    <a:pt x="1692974" y="1105091"/>
                  </a:moveTo>
                  <a:lnTo>
                    <a:pt x="58674" y="1105091"/>
                  </a:lnTo>
                  <a:cubicBezTo>
                    <a:pt x="26384" y="1105091"/>
                    <a:pt x="0" y="1078706"/>
                    <a:pt x="0" y="1046417"/>
                  </a:cubicBezTo>
                  <a:lnTo>
                    <a:pt x="0" y="58674"/>
                  </a:lnTo>
                  <a:cubicBezTo>
                    <a:pt x="0" y="26384"/>
                    <a:pt x="26384" y="0"/>
                    <a:pt x="58674" y="0"/>
                  </a:cubicBezTo>
                  <a:lnTo>
                    <a:pt x="1692878" y="0"/>
                  </a:lnTo>
                  <a:cubicBezTo>
                    <a:pt x="1725168" y="0"/>
                    <a:pt x="1751552" y="26384"/>
                    <a:pt x="1751552" y="58674"/>
                  </a:cubicBezTo>
                  <a:lnTo>
                    <a:pt x="1751552" y="1046417"/>
                  </a:lnTo>
                  <a:cubicBezTo>
                    <a:pt x="1751648" y="1078706"/>
                    <a:pt x="1725168" y="1105091"/>
                    <a:pt x="1692974" y="1105091"/>
                  </a:cubicBezTo>
                  <a:close/>
                </a:path>
              </a:pathLst>
            </a:custGeom>
            <a:solidFill>
              <a:srgbClr val="E6E6E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7" name="Freeform: Shape 41">
              <a:extLst>
                <a:ext uri="{FF2B5EF4-FFF2-40B4-BE49-F238E27FC236}">
                  <a16:creationId xmlns:a16="http://schemas.microsoft.com/office/drawing/2014/main" id="{4C3651EA-48AE-42D5-B67A-E57C67B4880B}"/>
                </a:ext>
              </a:extLst>
            </p:cNvPr>
            <p:cNvSpPr/>
            <p:nvPr/>
          </p:nvSpPr>
          <p:spPr>
            <a:xfrm>
              <a:off x="5645146" y="3751394"/>
              <a:ext cx="1741279" cy="1099231"/>
            </a:xfrm>
            <a:custGeom>
              <a:avLst/>
              <a:gdLst>
                <a:gd name="connsiteX0" fmla="*/ 677672 w 1741279"/>
                <a:gd name="connsiteY0" fmla="*/ 829193 h 1099231"/>
                <a:gd name="connsiteX1" fmla="*/ 1067340 w 1741279"/>
                <a:gd name="connsiteY1" fmla="*/ 829193 h 1099231"/>
                <a:gd name="connsiteX2" fmla="*/ 1120299 w 1741279"/>
                <a:gd name="connsiteY2" fmla="*/ 880152 h 1099231"/>
                <a:gd name="connsiteX3" fmla="*/ 1120394 w 1741279"/>
                <a:gd name="connsiteY3" fmla="*/ 1046459 h 1099231"/>
                <a:gd name="connsiteX4" fmla="*/ 1068769 w 1741279"/>
                <a:gd name="connsiteY4" fmla="*/ 1098561 h 1099231"/>
                <a:gd name="connsiteX5" fmla="*/ 679006 w 1741279"/>
                <a:gd name="connsiteY5" fmla="*/ 1098846 h 1099231"/>
                <a:gd name="connsiteX6" fmla="*/ 624332 w 1741279"/>
                <a:gd name="connsiteY6" fmla="*/ 1045697 h 1099231"/>
                <a:gd name="connsiteX7" fmla="*/ 624427 w 1741279"/>
                <a:gd name="connsiteY7" fmla="*/ 884153 h 1099231"/>
                <a:gd name="connsiteX8" fmla="*/ 677672 w 1741279"/>
                <a:gd name="connsiteY8" fmla="*/ 829193 h 1099231"/>
                <a:gd name="connsiteX9" fmla="*/ 54451 w 1741279"/>
                <a:gd name="connsiteY9" fmla="*/ 829099 h 1099231"/>
                <a:gd name="connsiteX10" fmla="*/ 444881 w 1741279"/>
                <a:gd name="connsiteY10" fmla="*/ 829099 h 1099231"/>
                <a:gd name="connsiteX11" fmla="*/ 498602 w 1741279"/>
                <a:gd name="connsiteY11" fmla="*/ 879486 h 1099231"/>
                <a:gd name="connsiteX12" fmla="*/ 498793 w 1741279"/>
                <a:gd name="connsiteY12" fmla="*/ 1046174 h 1099231"/>
                <a:gd name="connsiteX13" fmla="*/ 442405 w 1741279"/>
                <a:gd name="connsiteY13" fmla="*/ 1098942 h 1099231"/>
                <a:gd name="connsiteX14" fmla="*/ 61500 w 1741279"/>
                <a:gd name="connsiteY14" fmla="*/ 1099133 h 1099231"/>
                <a:gd name="connsiteX15" fmla="*/ 64 w 1741279"/>
                <a:gd name="connsiteY15" fmla="*/ 1036553 h 1099231"/>
                <a:gd name="connsiteX16" fmla="*/ 349 w 1741279"/>
                <a:gd name="connsiteY16" fmla="*/ 884153 h 1099231"/>
                <a:gd name="connsiteX17" fmla="*/ 54451 w 1741279"/>
                <a:gd name="connsiteY17" fmla="*/ 829099 h 1099231"/>
                <a:gd name="connsiteX18" fmla="*/ 1693418 w 1741279"/>
                <a:gd name="connsiteY18" fmla="*/ 829004 h 1099231"/>
                <a:gd name="connsiteX19" fmla="*/ 1741138 w 1741279"/>
                <a:gd name="connsiteY19" fmla="*/ 876629 h 1099231"/>
                <a:gd name="connsiteX20" fmla="*/ 1741138 w 1741279"/>
                <a:gd name="connsiteY20" fmla="*/ 1052460 h 1099231"/>
                <a:gd name="connsiteX21" fmla="*/ 1692275 w 1741279"/>
                <a:gd name="connsiteY21" fmla="*/ 1098942 h 1099231"/>
                <a:gd name="connsiteX22" fmla="*/ 1293082 w 1741279"/>
                <a:gd name="connsiteY22" fmla="*/ 1098942 h 1099231"/>
                <a:gd name="connsiteX23" fmla="*/ 1244981 w 1741279"/>
                <a:gd name="connsiteY23" fmla="*/ 1051412 h 1099231"/>
                <a:gd name="connsiteX24" fmla="*/ 1244981 w 1741279"/>
                <a:gd name="connsiteY24" fmla="*/ 875581 h 1099231"/>
                <a:gd name="connsiteX25" fmla="*/ 1294130 w 1741279"/>
                <a:gd name="connsiteY25" fmla="*/ 829099 h 1099231"/>
                <a:gd name="connsiteX26" fmla="*/ 1693418 w 1741279"/>
                <a:gd name="connsiteY26" fmla="*/ 829004 h 1099231"/>
                <a:gd name="connsiteX27" fmla="*/ 979642 w 1741279"/>
                <a:gd name="connsiteY27" fmla="*/ 413088 h 1099231"/>
                <a:gd name="connsiteX28" fmla="*/ 1054672 w 1741279"/>
                <a:gd name="connsiteY28" fmla="*/ 413237 h 1099231"/>
                <a:gd name="connsiteX29" fmla="*/ 1120204 w 1741279"/>
                <a:gd name="connsiteY29" fmla="*/ 476864 h 1099231"/>
                <a:gd name="connsiteX30" fmla="*/ 1120394 w 1741279"/>
                <a:gd name="connsiteY30" fmla="*/ 629073 h 1099231"/>
                <a:gd name="connsiteX31" fmla="*/ 1067054 w 1741279"/>
                <a:gd name="connsiteY31" fmla="*/ 685652 h 1099231"/>
                <a:gd name="connsiteX32" fmla="*/ 676910 w 1741279"/>
                <a:gd name="connsiteY32" fmla="*/ 685747 h 1099231"/>
                <a:gd name="connsiteX33" fmla="*/ 624332 w 1741279"/>
                <a:gd name="connsiteY33" fmla="*/ 634407 h 1099231"/>
                <a:gd name="connsiteX34" fmla="*/ 624142 w 1741279"/>
                <a:gd name="connsiteY34" fmla="*/ 467910 h 1099231"/>
                <a:gd name="connsiteX35" fmla="*/ 678720 w 1741279"/>
                <a:gd name="connsiteY35" fmla="*/ 413141 h 1099231"/>
                <a:gd name="connsiteX36" fmla="*/ 979642 w 1741279"/>
                <a:gd name="connsiteY36" fmla="*/ 413088 h 1099231"/>
                <a:gd name="connsiteX37" fmla="*/ 55118 w 1741279"/>
                <a:gd name="connsiteY37" fmla="*/ 413046 h 1099231"/>
                <a:gd name="connsiteX38" fmla="*/ 444690 w 1741279"/>
                <a:gd name="connsiteY38" fmla="*/ 413046 h 1099231"/>
                <a:gd name="connsiteX39" fmla="*/ 498506 w 1741279"/>
                <a:gd name="connsiteY39" fmla="*/ 464481 h 1099231"/>
                <a:gd name="connsiteX40" fmla="*/ 498602 w 1741279"/>
                <a:gd name="connsiteY40" fmla="*/ 635455 h 1099231"/>
                <a:gd name="connsiteX41" fmla="*/ 444023 w 1741279"/>
                <a:gd name="connsiteY41" fmla="*/ 685747 h 1099231"/>
                <a:gd name="connsiteX42" fmla="*/ 63976 w 1741279"/>
                <a:gd name="connsiteY42" fmla="*/ 686128 h 1099231"/>
                <a:gd name="connsiteX43" fmla="*/ 63 w 1741279"/>
                <a:gd name="connsiteY43" fmla="*/ 625263 h 1099231"/>
                <a:gd name="connsiteX44" fmla="*/ 254 w 1741279"/>
                <a:gd name="connsiteY44" fmla="*/ 468482 h 1099231"/>
                <a:gd name="connsiteX45" fmla="*/ 55118 w 1741279"/>
                <a:gd name="connsiteY45" fmla="*/ 413046 h 1099231"/>
                <a:gd name="connsiteX46" fmla="*/ 1293083 w 1741279"/>
                <a:gd name="connsiteY46" fmla="*/ 412951 h 1099231"/>
                <a:gd name="connsiteX47" fmla="*/ 1692752 w 1741279"/>
                <a:gd name="connsiteY47" fmla="*/ 412951 h 1099231"/>
                <a:gd name="connsiteX48" fmla="*/ 1741043 w 1741279"/>
                <a:gd name="connsiteY48" fmla="*/ 461147 h 1099231"/>
                <a:gd name="connsiteX49" fmla="*/ 1740758 w 1741279"/>
                <a:gd name="connsiteY49" fmla="*/ 641932 h 1099231"/>
                <a:gd name="connsiteX50" fmla="*/ 1697990 w 1741279"/>
                <a:gd name="connsiteY50" fmla="*/ 685556 h 1099231"/>
                <a:gd name="connsiteX51" fmla="*/ 1288796 w 1741279"/>
                <a:gd name="connsiteY51" fmla="*/ 685556 h 1099231"/>
                <a:gd name="connsiteX52" fmla="*/ 1245267 w 1741279"/>
                <a:gd name="connsiteY52" fmla="*/ 642408 h 1099231"/>
                <a:gd name="connsiteX53" fmla="*/ 1245172 w 1741279"/>
                <a:gd name="connsiteY53" fmla="*/ 456861 h 1099231"/>
                <a:gd name="connsiteX54" fmla="*/ 1293083 w 1741279"/>
                <a:gd name="connsiteY54" fmla="*/ 412951 h 1099231"/>
                <a:gd name="connsiteX55" fmla="*/ 1289844 w 1741279"/>
                <a:gd name="connsiteY55" fmla="*/ 233 h 1099231"/>
                <a:gd name="connsiteX56" fmla="*/ 1698562 w 1741279"/>
                <a:gd name="connsiteY56" fmla="*/ 328 h 1099231"/>
                <a:gd name="connsiteX57" fmla="*/ 1741043 w 1741279"/>
                <a:gd name="connsiteY57" fmla="*/ 43191 h 1099231"/>
                <a:gd name="connsiteX58" fmla="*/ 1741234 w 1741279"/>
                <a:gd name="connsiteY58" fmla="*/ 223785 h 1099231"/>
                <a:gd name="connsiteX59" fmla="*/ 1691990 w 1741279"/>
                <a:gd name="connsiteY59" fmla="*/ 269791 h 1099231"/>
                <a:gd name="connsiteX60" fmla="*/ 1292797 w 1741279"/>
                <a:gd name="connsiteY60" fmla="*/ 269791 h 1099231"/>
                <a:gd name="connsiteX61" fmla="*/ 1244981 w 1741279"/>
                <a:gd name="connsiteY61" fmla="*/ 221975 h 1099231"/>
                <a:gd name="connsiteX62" fmla="*/ 1245077 w 1741279"/>
                <a:gd name="connsiteY62" fmla="*/ 46144 h 1099231"/>
                <a:gd name="connsiteX63" fmla="*/ 1289844 w 1741279"/>
                <a:gd name="connsiteY63" fmla="*/ 233 h 1099231"/>
                <a:gd name="connsiteX64" fmla="*/ 674148 w 1741279"/>
                <a:gd name="connsiteY64" fmla="*/ 233 h 1099231"/>
                <a:gd name="connsiteX65" fmla="*/ 1068483 w 1741279"/>
                <a:gd name="connsiteY65" fmla="*/ 328 h 1099231"/>
                <a:gd name="connsiteX66" fmla="*/ 1120299 w 1741279"/>
                <a:gd name="connsiteY66" fmla="*/ 52240 h 1099231"/>
                <a:gd name="connsiteX67" fmla="*/ 1120204 w 1741279"/>
                <a:gd name="connsiteY67" fmla="*/ 218451 h 1099231"/>
                <a:gd name="connsiteX68" fmla="*/ 1067435 w 1741279"/>
                <a:gd name="connsiteY68" fmla="*/ 269505 h 1099231"/>
                <a:gd name="connsiteX69" fmla="*/ 677958 w 1741279"/>
                <a:gd name="connsiteY69" fmla="*/ 269505 h 1099231"/>
                <a:gd name="connsiteX70" fmla="*/ 624428 w 1741279"/>
                <a:gd name="connsiteY70" fmla="*/ 219689 h 1099231"/>
                <a:gd name="connsiteX71" fmla="*/ 624523 w 1741279"/>
                <a:gd name="connsiteY71" fmla="*/ 48715 h 1099231"/>
                <a:gd name="connsiteX72" fmla="*/ 674148 w 1741279"/>
                <a:gd name="connsiteY72" fmla="*/ 233 h 1099231"/>
                <a:gd name="connsiteX73" fmla="*/ 56546 w 1741279"/>
                <a:gd name="connsiteY73" fmla="*/ 42 h 1099231"/>
                <a:gd name="connsiteX74" fmla="*/ 442118 w 1741279"/>
                <a:gd name="connsiteY74" fmla="*/ 42 h 1099231"/>
                <a:gd name="connsiteX75" fmla="*/ 498792 w 1741279"/>
                <a:gd name="connsiteY75" fmla="*/ 52430 h 1099231"/>
                <a:gd name="connsiteX76" fmla="*/ 498697 w 1741279"/>
                <a:gd name="connsiteY76" fmla="*/ 219022 h 1099231"/>
                <a:gd name="connsiteX77" fmla="*/ 445166 w 1741279"/>
                <a:gd name="connsiteY77" fmla="*/ 269695 h 1099231"/>
                <a:gd name="connsiteX78" fmla="*/ 54737 w 1741279"/>
                <a:gd name="connsiteY78" fmla="*/ 269790 h 1099231"/>
                <a:gd name="connsiteX79" fmla="*/ 349 w 1741279"/>
                <a:gd name="connsiteY79" fmla="*/ 215021 h 1099231"/>
                <a:gd name="connsiteX80" fmla="*/ 444 w 1741279"/>
                <a:gd name="connsiteY80" fmla="*/ 53096 h 1099231"/>
                <a:gd name="connsiteX81" fmla="*/ 56546 w 1741279"/>
                <a:gd name="connsiteY81" fmla="*/ 42 h 1099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1741279" h="1099231">
                  <a:moveTo>
                    <a:pt x="677672" y="829193"/>
                  </a:moveTo>
                  <a:cubicBezTo>
                    <a:pt x="807593" y="830146"/>
                    <a:pt x="937419" y="829956"/>
                    <a:pt x="1067340" y="829193"/>
                  </a:cubicBezTo>
                  <a:cubicBezTo>
                    <a:pt x="1103249" y="829003"/>
                    <a:pt x="1120299" y="844815"/>
                    <a:pt x="1120299" y="880152"/>
                  </a:cubicBezTo>
                  <a:cubicBezTo>
                    <a:pt x="1120299" y="935588"/>
                    <a:pt x="1120108" y="991023"/>
                    <a:pt x="1120394" y="1046459"/>
                  </a:cubicBezTo>
                  <a:cubicBezTo>
                    <a:pt x="1120585" y="1081511"/>
                    <a:pt x="1105059" y="1099037"/>
                    <a:pt x="1068769" y="1098561"/>
                  </a:cubicBezTo>
                  <a:cubicBezTo>
                    <a:pt x="1002094" y="1097894"/>
                    <a:pt x="742347" y="1097608"/>
                    <a:pt x="679006" y="1098846"/>
                  </a:cubicBezTo>
                  <a:cubicBezTo>
                    <a:pt x="641287" y="1099513"/>
                    <a:pt x="623284" y="1084845"/>
                    <a:pt x="624332" y="1045697"/>
                  </a:cubicBezTo>
                  <a:cubicBezTo>
                    <a:pt x="625666" y="991881"/>
                    <a:pt x="625475" y="937969"/>
                    <a:pt x="624427" y="884153"/>
                  </a:cubicBezTo>
                  <a:cubicBezTo>
                    <a:pt x="623665" y="846720"/>
                    <a:pt x="638524" y="828908"/>
                    <a:pt x="677672" y="829193"/>
                  </a:cubicBezTo>
                  <a:close/>
                  <a:moveTo>
                    <a:pt x="54451" y="829099"/>
                  </a:moveTo>
                  <a:cubicBezTo>
                    <a:pt x="184563" y="830146"/>
                    <a:pt x="314770" y="830146"/>
                    <a:pt x="444881" y="829099"/>
                  </a:cubicBezTo>
                  <a:cubicBezTo>
                    <a:pt x="480981" y="828813"/>
                    <a:pt x="498412" y="844243"/>
                    <a:pt x="498602" y="879486"/>
                  </a:cubicBezTo>
                  <a:cubicBezTo>
                    <a:pt x="498983" y="935017"/>
                    <a:pt x="498602" y="990547"/>
                    <a:pt x="498793" y="1046174"/>
                  </a:cubicBezTo>
                  <a:cubicBezTo>
                    <a:pt x="498983" y="1084274"/>
                    <a:pt x="480314" y="1099799"/>
                    <a:pt x="442405" y="1098942"/>
                  </a:cubicBezTo>
                  <a:cubicBezTo>
                    <a:pt x="378968" y="1097418"/>
                    <a:pt x="124936" y="1096751"/>
                    <a:pt x="61500" y="1099133"/>
                  </a:cubicBezTo>
                  <a:cubicBezTo>
                    <a:pt x="15208" y="1100847"/>
                    <a:pt x="-1175" y="1080083"/>
                    <a:pt x="64" y="1036553"/>
                  </a:cubicBezTo>
                  <a:cubicBezTo>
                    <a:pt x="1492" y="985785"/>
                    <a:pt x="635" y="935017"/>
                    <a:pt x="349" y="884153"/>
                  </a:cubicBezTo>
                  <a:cubicBezTo>
                    <a:pt x="159" y="847482"/>
                    <a:pt x="15018" y="828718"/>
                    <a:pt x="54451" y="829099"/>
                  </a:cubicBezTo>
                  <a:close/>
                  <a:moveTo>
                    <a:pt x="1693418" y="829004"/>
                  </a:moveTo>
                  <a:cubicBezTo>
                    <a:pt x="1727994" y="828718"/>
                    <a:pt x="1742090" y="841672"/>
                    <a:pt x="1741138" y="876629"/>
                  </a:cubicBezTo>
                  <a:cubicBezTo>
                    <a:pt x="1739519" y="935207"/>
                    <a:pt x="1739423" y="993881"/>
                    <a:pt x="1741138" y="1052460"/>
                  </a:cubicBezTo>
                  <a:cubicBezTo>
                    <a:pt x="1742186" y="1088655"/>
                    <a:pt x="1725707" y="1099514"/>
                    <a:pt x="1692275" y="1098942"/>
                  </a:cubicBezTo>
                  <a:cubicBezTo>
                    <a:pt x="1625790" y="1097704"/>
                    <a:pt x="1359566" y="1097609"/>
                    <a:pt x="1293082" y="1098942"/>
                  </a:cubicBezTo>
                  <a:cubicBezTo>
                    <a:pt x="1258982" y="1099609"/>
                    <a:pt x="1244028" y="1086655"/>
                    <a:pt x="1244981" y="1051412"/>
                  </a:cubicBezTo>
                  <a:cubicBezTo>
                    <a:pt x="1246600" y="992834"/>
                    <a:pt x="1246505" y="934160"/>
                    <a:pt x="1244981" y="875581"/>
                  </a:cubicBezTo>
                  <a:cubicBezTo>
                    <a:pt x="1244028" y="839672"/>
                    <a:pt x="1260792" y="828908"/>
                    <a:pt x="1294130" y="829099"/>
                  </a:cubicBezTo>
                  <a:cubicBezTo>
                    <a:pt x="1427194" y="830052"/>
                    <a:pt x="1560258" y="830147"/>
                    <a:pt x="1693418" y="829004"/>
                  </a:cubicBezTo>
                  <a:close/>
                  <a:moveTo>
                    <a:pt x="979642" y="413088"/>
                  </a:moveTo>
                  <a:cubicBezTo>
                    <a:pt x="1012631" y="413100"/>
                    <a:pt x="1039599" y="413142"/>
                    <a:pt x="1054672" y="413237"/>
                  </a:cubicBezTo>
                  <a:cubicBezTo>
                    <a:pt x="1107345" y="413618"/>
                    <a:pt x="1119727" y="425714"/>
                    <a:pt x="1120204" y="476864"/>
                  </a:cubicBezTo>
                  <a:cubicBezTo>
                    <a:pt x="1120680" y="527632"/>
                    <a:pt x="1119727" y="578400"/>
                    <a:pt x="1120394" y="629073"/>
                  </a:cubicBezTo>
                  <a:cubicBezTo>
                    <a:pt x="1120870" y="665840"/>
                    <a:pt x="1105630" y="685652"/>
                    <a:pt x="1067054" y="685652"/>
                  </a:cubicBezTo>
                  <a:cubicBezTo>
                    <a:pt x="937038" y="685366"/>
                    <a:pt x="806927" y="685366"/>
                    <a:pt x="676910" y="685747"/>
                  </a:cubicBezTo>
                  <a:cubicBezTo>
                    <a:pt x="641858" y="685842"/>
                    <a:pt x="623856" y="670888"/>
                    <a:pt x="624332" y="634407"/>
                  </a:cubicBezTo>
                  <a:cubicBezTo>
                    <a:pt x="625094" y="578876"/>
                    <a:pt x="625380" y="523346"/>
                    <a:pt x="624142" y="467910"/>
                  </a:cubicBezTo>
                  <a:cubicBezTo>
                    <a:pt x="623284" y="429143"/>
                    <a:pt x="641668" y="413046"/>
                    <a:pt x="678720" y="413141"/>
                  </a:cubicBezTo>
                  <a:cubicBezTo>
                    <a:pt x="727512" y="413284"/>
                    <a:pt x="880674" y="413052"/>
                    <a:pt x="979642" y="413088"/>
                  </a:cubicBezTo>
                  <a:close/>
                  <a:moveTo>
                    <a:pt x="55118" y="413046"/>
                  </a:moveTo>
                  <a:cubicBezTo>
                    <a:pt x="184943" y="413237"/>
                    <a:pt x="314769" y="413332"/>
                    <a:pt x="444690" y="413046"/>
                  </a:cubicBezTo>
                  <a:cubicBezTo>
                    <a:pt x="479742" y="412951"/>
                    <a:pt x="498221" y="429524"/>
                    <a:pt x="498506" y="464481"/>
                  </a:cubicBezTo>
                  <a:cubicBezTo>
                    <a:pt x="498983" y="521441"/>
                    <a:pt x="499078" y="578496"/>
                    <a:pt x="498602" y="635455"/>
                  </a:cubicBezTo>
                  <a:cubicBezTo>
                    <a:pt x="498221" y="670793"/>
                    <a:pt x="478790" y="686128"/>
                    <a:pt x="444023" y="685747"/>
                  </a:cubicBezTo>
                  <a:cubicBezTo>
                    <a:pt x="379063" y="685175"/>
                    <a:pt x="125698" y="684318"/>
                    <a:pt x="63976" y="686128"/>
                  </a:cubicBezTo>
                  <a:cubicBezTo>
                    <a:pt x="20161" y="687366"/>
                    <a:pt x="-985" y="670507"/>
                    <a:pt x="63" y="625263"/>
                  </a:cubicBezTo>
                  <a:cubicBezTo>
                    <a:pt x="1397" y="573066"/>
                    <a:pt x="635" y="520774"/>
                    <a:pt x="254" y="468482"/>
                  </a:cubicBezTo>
                  <a:cubicBezTo>
                    <a:pt x="-32" y="431239"/>
                    <a:pt x="17684" y="412951"/>
                    <a:pt x="55118" y="413046"/>
                  </a:cubicBezTo>
                  <a:close/>
                  <a:moveTo>
                    <a:pt x="1293083" y="412951"/>
                  </a:moveTo>
                  <a:cubicBezTo>
                    <a:pt x="1361282" y="413522"/>
                    <a:pt x="1627791" y="413713"/>
                    <a:pt x="1692752" y="412951"/>
                  </a:cubicBezTo>
                  <a:cubicBezTo>
                    <a:pt x="1726375" y="412570"/>
                    <a:pt x="1741996" y="426000"/>
                    <a:pt x="1741043" y="461147"/>
                  </a:cubicBezTo>
                  <a:cubicBezTo>
                    <a:pt x="1739519" y="521345"/>
                    <a:pt x="1740186" y="581639"/>
                    <a:pt x="1740758" y="641932"/>
                  </a:cubicBezTo>
                  <a:cubicBezTo>
                    <a:pt x="1741043" y="671745"/>
                    <a:pt x="1727708" y="685652"/>
                    <a:pt x="1697990" y="685556"/>
                  </a:cubicBezTo>
                  <a:cubicBezTo>
                    <a:pt x="1561592" y="685366"/>
                    <a:pt x="1425194" y="685366"/>
                    <a:pt x="1288796" y="685556"/>
                  </a:cubicBezTo>
                  <a:cubicBezTo>
                    <a:pt x="1259364" y="685652"/>
                    <a:pt x="1244981" y="672507"/>
                    <a:pt x="1245267" y="642408"/>
                  </a:cubicBezTo>
                  <a:cubicBezTo>
                    <a:pt x="1245743" y="580591"/>
                    <a:pt x="1245934" y="518678"/>
                    <a:pt x="1245172" y="456861"/>
                  </a:cubicBezTo>
                  <a:cubicBezTo>
                    <a:pt x="1244791" y="423333"/>
                    <a:pt x="1262793" y="412665"/>
                    <a:pt x="1293083" y="412951"/>
                  </a:cubicBezTo>
                  <a:close/>
                  <a:moveTo>
                    <a:pt x="1289844" y="233"/>
                  </a:moveTo>
                  <a:cubicBezTo>
                    <a:pt x="1426052" y="900"/>
                    <a:pt x="1562354" y="805"/>
                    <a:pt x="1698562" y="328"/>
                  </a:cubicBezTo>
                  <a:cubicBezTo>
                    <a:pt x="1728756" y="233"/>
                    <a:pt x="1741520" y="12997"/>
                    <a:pt x="1741043" y="43191"/>
                  </a:cubicBezTo>
                  <a:cubicBezTo>
                    <a:pt x="1740091" y="103389"/>
                    <a:pt x="1739519" y="163587"/>
                    <a:pt x="1741234" y="223785"/>
                  </a:cubicBezTo>
                  <a:cubicBezTo>
                    <a:pt x="1742282" y="260170"/>
                    <a:pt x="1725137" y="270457"/>
                    <a:pt x="1691990" y="269791"/>
                  </a:cubicBezTo>
                  <a:cubicBezTo>
                    <a:pt x="1625410" y="268457"/>
                    <a:pt x="1359281" y="268457"/>
                    <a:pt x="1292797" y="269791"/>
                  </a:cubicBezTo>
                  <a:cubicBezTo>
                    <a:pt x="1258412" y="270457"/>
                    <a:pt x="1244029" y="256932"/>
                    <a:pt x="1244981" y="221975"/>
                  </a:cubicBezTo>
                  <a:cubicBezTo>
                    <a:pt x="1246600" y="163396"/>
                    <a:pt x="1246315" y="104722"/>
                    <a:pt x="1245077" y="46144"/>
                  </a:cubicBezTo>
                  <a:cubicBezTo>
                    <a:pt x="1244410" y="13854"/>
                    <a:pt x="1257459" y="43"/>
                    <a:pt x="1289844" y="233"/>
                  </a:cubicBezTo>
                  <a:close/>
                  <a:moveTo>
                    <a:pt x="674148" y="233"/>
                  </a:moveTo>
                  <a:cubicBezTo>
                    <a:pt x="739204" y="995"/>
                    <a:pt x="1001999" y="1090"/>
                    <a:pt x="1068483" y="328"/>
                  </a:cubicBezTo>
                  <a:cubicBezTo>
                    <a:pt x="1104488" y="-53"/>
                    <a:pt x="1120680" y="16711"/>
                    <a:pt x="1120299" y="52240"/>
                  </a:cubicBezTo>
                  <a:cubicBezTo>
                    <a:pt x="1119823" y="107675"/>
                    <a:pt x="1119918" y="163110"/>
                    <a:pt x="1120204" y="218451"/>
                  </a:cubicBezTo>
                  <a:cubicBezTo>
                    <a:pt x="1120394" y="254169"/>
                    <a:pt x="1102964" y="269695"/>
                    <a:pt x="1067435" y="269505"/>
                  </a:cubicBezTo>
                  <a:cubicBezTo>
                    <a:pt x="937609" y="268933"/>
                    <a:pt x="807784" y="268933"/>
                    <a:pt x="677958" y="269505"/>
                  </a:cubicBezTo>
                  <a:cubicBezTo>
                    <a:pt x="643192" y="269695"/>
                    <a:pt x="624047" y="256646"/>
                    <a:pt x="624428" y="219689"/>
                  </a:cubicBezTo>
                  <a:cubicBezTo>
                    <a:pt x="624999" y="162730"/>
                    <a:pt x="624713" y="105675"/>
                    <a:pt x="624523" y="48715"/>
                  </a:cubicBezTo>
                  <a:cubicBezTo>
                    <a:pt x="624428" y="15187"/>
                    <a:pt x="640525" y="-148"/>
                    <a:pt x="674148" y="233"/>
                  </a:cubicBezTo>
                  <a:close/>
                  <a:moveTo>
                    <a:pt x="56546" y="42"/>
                  </a:moveTo>
                  <a:cubicBezTo>
                    <a:pt x="121507" y="1566"/>
                    <a:pt x="378682" y="1661"/>
                    <a:pt x="442118" y="42"/>
                  </a:cubicBezTo>
                  <a:cubicBezTo>
                    <a:pt x="480028" y="-910"/>
                    <a:pt x="498887" y="14234"/>
                    <a:pt x="498792" y="52430"/>
                  </a:cubicBezTo>
                  <a:cubicBezTo>
                    <a:pt x="498697" y="107961"/>
                    <a:pt x="498887" y="163491"/>
                    <a:pt x="498697" y="219022"/>
                  </a:cubicBezTo>
                  <a:cubicBezTo>
                    <a:pt x="498602" y="254455"/>
                    <a:pt x="480980" y="269886"/>
                    <a:pt x="445166" y="269695"/>
                  </a:cubicBezTo>
                  <a:cubicBezTo>
                    <a:pt x="315055" y="268838"/>
                    <a:pt x="184848" y="268742"/>
                    <a:pt x="54737" y="269790"/>
                  </a:cubicBezTo>
                  <a:cubicBezTo>
                    <a:pt x="15589" y="270076"/>
                    <a:pt x="63" y="251978"/>
                    <a:pt x="349" y="215021"/>
                  </a:cubicBezTo>
                  <a:cubicBezTo>
                    <a:pt x="730" y="161110"/>
                    <a:pt x="635" y="107103"/>
                    <a:pt x="444" y="53096"/>
                  </a:cubicBezTo>
                  <a:cubicBezTo>
                    <a:pt x="349" y="15282"/>
                    <a:pt x="18256" y="-910"/>
                    <a:pt x="56546" y="42"/>
                  </a:cubicBezTo>
                  <a:close/>
                </a:path>
              </a:pathLst>
            </a:custGeom>
            <a:solidFill>
              <a:srgbClr val="E6E6E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8" name="Graphic 2">
              <a:extLst>
                <a:ext uri="{FF2B5EF4-FFF2-40B4-BE49-F238E27FC236}">
                  <a16:creationId xmlns:a16="http://schemas.microsoft.com/office/drawing/2014/main" id="{334BFFFF-B636-46AD-A999-A1491160304A}"/>
                </a:ext>
              </a:extLst>
            </p:cNvPr>
            <p:cNvSpPr/>
            <p:nvPr/>
          </p:nvSpPr>
          <p:spPr>
            <a:xfrm>
              <a:off x="6890696" y="5096402"/>
              <a:ext cx="495215" cy="274321"/>
            </a:xfrm>
            <a:custGeom>
              <a:avLst/>
              <a:gdLst>
                <a:gd name="connsiteX0" fmla="*/ 135163 w 495215"/>
                <a:gd name="connsiteY0" fmla="*/ 273904 h 274321"/>
                <a:gd name="connsiteX1" fmla="*/ 3 w 495215"/>
                <a:gd name="connsiteY1" fmla="*/ 138935 h 274321"/>
                <a:gd name="connsiteX2" fmla="*/ 136592 w 495215"/>
                <a:gd name="connsiteY2" fmla="*/ 536 h 274321"/>
                <a:gd name="connsiteX3" fmla="*/ 360048 w 495215"/>
                <a:gd name="connsiteY3" fmla="*/ 536 h 274321"/>
                <a:gd name="connsiteX4" fmla="*/ 495208 w 495215"/>
                <a:gd name="connsiteY4" fmla="*/ 140268 h 274321"/>
                <a:gd name="connsiteX5" fmla="*/ 358714 w 495215"/>
                <a:gd name="connsiteY5" fmla="*/ 273809 h 274321"/>
                <a:gd name="connsiteX6" fmla="*/ 135163 w 495215"/>
                <a:gd name="connsiteY6" fmla="*/ 273904 h 274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5215" h="274321">
                  <a:moveTo>
                    <a:pt x="135163" y="273904"/>
                  </a:moveTo>
                  <a:cubicBezTo>
                    <a:pt x="58201" y="272666"/>
                    <a:pt x="479" y="214754"/>
                    <a:pt x="3" y="138935"/>
                  </a:cubicBezTo>
                  <a:cubicBezTo>
                    <a:pt x="-473" y="60544"/>
                    <a:pt x="57439" y="1298"/>
                    <a:pt x="136592" y="536"/>
                  </a:cubicBezTo>
                  <a:cubicBezTo>
                    <a:pt x="211077" y="-130"/>
                    <a:pt x="285563" y="-226"/>
                    <a:pt x="360048" y="536"/>
                  </a:cubicBezTo>
                  <a:cubicBezTo>
                    <a:pt x="439010" y="1394"/>
                    <a:pt x="495970" y="60925"/>
                    <a:pt x="495208" y="140268"/>
                  </a:cubicBezTo>
                  <a:cubicBezTo>
                    <a:pt x="494446" y="216563"/>
                    <a:pt x="437201" y="272856"/>
                    <a:pt x="358714" y="273809"/>
                  </a:cubicBezTo>
                  <a:cubicBezTo>
                    <a:pt x="320614" y="274476"/>
                    <a:pt x="171643" y="274476"/>
                    <a:pt x="135163" y="273904"/>
                  </a:cubicBezTo>
                  <a:close/>
                </a:path>
              </a:pathLst>
            </a:custGeom>
            <a:solidFill>
              <a:srgbClr val="69BD4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9" name="Graphic 2">
              <a:extLst>
                <a:ext uri="{FF2B5EF4-FFF2-40B4-BE49-F238E27FC236}">
                  <a16:creationId xmlns:a16="http://schemas.microsoft.com/office/drawing/2014/main" id="{31EACD70-E8CD-4D96-B728-4EAD9C10B7F1}"/>
                </a:ext>
              </a:extLst>
            </p:cNvPr>
            <p:cNvSpPr/>
            <p:nvPr/>
          </p:nvSpPr>
          <p:spPr>
            <a:xfrm>
              <a:off x="6269077" y="5096151"/>
              <a:ext cx="496463" cy="275142"/>
            </a:xfrm>
            <a:custGeom>
              <a:avLst/>
              <a:gdLst>
                <a:gd name="connsiteX0" fmla="*/ 360255 w 496463"/>
                <a:gd name="connsiteY0" fmla="*/ 1073 h 275142"/>
                <a:gd name="connsiteX1" fmla="*/ 496463 w 496463"/>
                <a:gd name="connsiteY1" fmla="*/ 137280 h 275142"/>
                <a:gd name="connsiteX2" fmla="*/ 361017 w 496463"/>
                <a:gd name="connsiteY2" fmla="*/ 273869 h 275142"/>
                <a:gd name="connsiteX3" fmla="*/ 132989 w 496463"/>
                <a:gd name="connsiteY3" fmla="*/ 273773 h 275142"/>
                <a:gd name="connsiteX4" fmla="*/ 20 w 496463"/>
                <a:gd name="connsiteY4" fmla="*/ 140328 h 275142"/>
                <a:gd name="connsiteX5" fmla="*/ 132227 w 496463"/>
                <a:gd name="connsiteY5" fmla="*/ 1073 h 275142"/>
                <a:gd name="connsiteX6" fmla="*/ 360255 w 496463"/>
                <a:gd name="connsiteY6" fmla="*/ 1073 h 275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6463" h="275142">
                  <a:moveTo>
                    <a:pt x="360255" y="1073"/>
                  </a:moveTo>
                  <a:cubicBezTo>
                    <a:pt x="437408" y="3740"/>
                    <a:pt x="496272" y="63366"/>
                    <a:pt x="496463" y="137280"/>
                  </a:cubicBezTo>
                  <a:cubicBezTo>
                    <a:pt x="496653" y="211480"/>
                    <a:pt x="437789" y="272250"/>
                    <a:pt x="361017" y="273869"/>
                  </a:cubicBezTo>
                  <a:cubicBezTo>
                    <a:pt x="285008" y="275488"/>
                    <a:pt x="208998" y="275678"/>
                    <a:pt x="132989" y="273773"/>
                  </a:cubicBezTo>
                  <a:cubicBezTo>
                    <a:pt x="57741" y="271869"/>
                    <a:pt x="1163" y="213480"/>
                    <a:pt x="20" y="140328"/>
                  </a:cubicBezTo>
                  <a:cubicBezTo>
                    <a:pt x="-1218" y="64985"/>
                    <a:pt x="55551" y="4407"/>
                    <a:pt x="132227" y="1073"/>
                  </a:cubicBezTo>
                  <a:cubicBezTo>
                    <a:pt x="170136" y="-451"/>
                    <a:pt x="322346" y="-261"/>
                    <a:pt x="360255" y="1073"/>
                  </a:cubicBezTo>
                  <a:close/>
                </a:path>
              </a:pathLst>
            </a:custGeom>
            <a:solidFill>
              <a:srgbClr val="F6EB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0" name="Graphic 2">
              <a:extLst>
                <a:ext uri="{FF2B5EF4-FFF2-40B4-BE49-F238E27FC236}">
                  <a16:creationId xmlns:a16="http://schemas.microsoft.com/office/drawing/2014/main" id="{2A1E5381-1E08-434C-956A-C79E7AE7A2E5}"/>
                </a:ext>
              </a:extLst>
            </p:cNvPr>
            <p:cNvSpPr/>
            <p:nvPr/>
          </p:nvSpPr>
          <p:spPr>
            <a:xfrm>
              <a:off x="5645208" y="5095270"/>
              <a:ext cx="498688" cy="276404"/>
            </a:xfrm>
            <a:custGeom>
              <a:avLst/>
              <a:gdLst>
                <a:gd name="connsiteX0" fmla="*/ 136304 w 498688"/>
                <a:gd name="connsiteY0" fmla="*/ 275131 h 276404"/>
                <a:gd name="connsiteX1" fmla="*/ 1 w 498688"/>
                <a:gd name="connsiteY1" fmla="*/ 138161 h 276404"/>
                <a:gd name="connsiteX2" fmla="*/ 132589 w 498688"/>
                <a:gd name="connsiteY2" fmla="*/ 2334 h 276404"/>
                <a:gd name="connsiteX3" fmla="*/ 365094 w 498688"/>
                <a:gd name="connsiteY3" fmla="*/ 2239 h 276404"/>
                <a:gd name="connsiteX4" fmla="*/ 498635 w 498688"/>
                <a:gd name="connsiteY4" fmla="*/ 141495 h 276404"/>
                <a:gd name="connsiteX5" fmla="*/ 364142 w 498688"/>
                <a:gd name="connsiteY5" fmla="*/ 275035 h 276404"/>
                <a:gd name="connsiteX6" fmla="*/ 136304 w 498688"/>
                <a:gd name="connsiteY6" fmla="*/ 275131 h 276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8688" h="276404">
                  <a:moveTo>
                    <a:pt x="136304" y="275131"/>
                  </a:moveTo>
                  <a:cubicBezTo>
                    <a:pt x="60199" y="271701"/>
                    <a:pt x="-285" y="210075"/>
                    <a:pt x="1" y="138161"/>
                  </a:cubicBezTo>
                  <a:cubicBezTo>
                    <a:pt x="287" y="68628"/>
                    <a:pt x="59056" y="5382"/>
                    <a:pt x="132589" y="2334"/>
                  </a:cubicBezTo>
                  <a:cubicBezTo>
                    <a:pt x="209932" y="-904"/>
                    <a:pt x="287656" y="-619"/>
                    <a:pt x="365094" y="2239"/>
                  </a:cubicBezTo>
                  <a:cubicBezTo>
                    <a:pt x="441199" y="5001"/>
                    <a:pt x="500730" y="69676"/>
                    <a:pt x="498635" y="141495"/>
                  </a:cubicBezTo>
                  <a:cubicBezTo>
                    <a:pt x="496635" y="212456"/>
                    <a:pt x="438246" y="271416"/>
                    <a:pt x="364142" y="275035"/>
                  </a:cubicBezTo>
                  <a:cubicBezTo>
                    <a:pt x="324613" y="276940"/>
                    <a:pt x="172594" y="276750"/>
                    <a:pt x="136304" y="275131"/>
                  </a:cubicBezTo>
                  <a:close/>
                </a:path>
              </a:pathLst>
            </a:custGeom>
            <a:solidFill>
              <a:srgbClr val="F2672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1" name="Freeform: Shape 45">
              <a:extLst>
                <a:ext uri="{FF2B5EF4-FFF2-40B4-BE49-F238E27FC236}">
                  <a16:creationId xmlns:a16="http://schemas.microsoft.com/office/drawing/2014/main" id="{19A290F5-D41C-4F6C-9A56-BE3C453B2103}"/>
                </a:ext>
              </a:extLst>
            </p:cNvPr>
            <p:cNvSpPr/>
            <p:nvPr/>
          </p:nvSpPr>
          <p:spPr>
            <a:xfrm>
              <a:off x="5646081" y="3438135"/>
              <a:ext cx="1738971" cy="117266"/>
            </a:xfrm>
            <a:custGeom>
              <a:avLst/>
              <a:gdLst>
                <a:gd name="connsiteX0" fmla="*/ 1312721 w 1738971"/>
                <a:gd name="connsiteY0" fmla="*/ 215 h 117266"/>
                <a:gd name="connsiteX1" fmla="*/ 1673433 w 1738971"/>
                <a:gd name="connsiteY1" fmla="*/ 310 h 117266"/>
                <a:gd name="connsiteX2" fmla="*/ 1738965 w 1738971"/>
                <a:gd name="connsiteY2" fmla="*/ 57936 h 117266"/>
                <a:gd name="connsiteX3" fmla="*/ 1674481 w 1738971"/>
                <a:gd name="connsiteY3" fmla="*/ 116610 h 117266"/>
                <a:gd name="connsiteX4" fmla="*/ 1309006 w 1738971"/>
                <a:gd name="connsiteY4" fmla="*/ 116515 h 117266"/>
                <a:gd name="connsiteX5" fmla="*/ 1245379 w 1738971"/>
                <a:gd name="connsiteY5" fmla="*/ 56793 h 117266"/>
                <a:gd name="connsiteX6" fmla="*/ 1312721 w 1738971"/>
                <a:gd name="connsiteY6" fmla="*/ 215 h 117266"/>
                <a:gd name="connsiteX7" fmla="*/ 695501 w 1738971"/>
                <a:gd name="connsiteY7" fmla="*/ 119 h 117266"/>
                <a:gd name="connsiteX8" fmla="*/ 1046783 w 1738971"/>
                <a:gd name="connsiteY8" fmla="*/ 501 h 117266"/>
                <a:gd name="connsiteX9" fmla="*/ 1119078 w 1738971"/>
                <a:gd name="connsiteY9" fmla="*/ 57651 h 117266"/>
                <a:gd name="connsiteX10" fmla="*/ 1048783 w 1738971"/>
                <a:gd name="connsiteY10" fmla="*/ 116706 h 117266"/>
                <a:gd name="connsiteX11" fmla="*/ 692739 w 1738971"/>
                <a:gd name="connsiteY11" fmla="*/ 116610 h 117266"/>
                <a:gd name="connsiteX12" fmla="*/ 624064 w 1738971"/>
                <a:gd name="connsiteY12" fmla="*/ 57269 h 117266"/>
                <a:gd name="connsiteX13" fmla="*/ 695501 w 1738971"/>
                <a:gd name="connsiteY13" fmla="*/ 119 h 117266"/>
                <a:gd name="connsiteX14" fmla="*/ 249874 w 1738971"/>
                <a:gd name="connsiteY14" fmla="*/ 0 h 117266"/>
                <a:gd name="connsiteX15" fmla="*/ 427468 w 1738971"/>
                <a:gd name="connsiteY15" fmla="*/ 500 h 117266"/>
                <a:gd name="connsiteX16" fmla="*/ 497191 w 1738971"/>
                <a:gd name="connsiteY16" fmla="*/ 60508 h 117266"/>
                <a:gd name="connsiteX17" fmla="*/ 428611 w 1738971"/>
                <a:gd name="connsiteY17" fmla="*/ 116991 h 117266"/>
                <a:gd name="connsiteX18" fmla="*/ 67423 w 1738971"/>
                <a:gd name="connsiteY18" fmla="*/ 116896 h 117266"/>
                <a:gd name="connsiteX19" fmla="*/ 177 w 1738971"/>
                <a:gd name="connsiteY19" fmla="*/ 59174 h 117266"/>
                <a:gd name="connsiteX20" fmla="*/ 71138 w 1738971"/>
                <a:gd name="connsiteY20" fmla="*/ 500 h 117266"/>
                <a:gd name="connsiteX21" fmla="*/ 249874 w 1738971"/>
                <a:gd name="connsiteY21" fmla="*/ 0 h 117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38971" h="117266">
                  <a:moveTo>
                    <a:pt x="1312721" y="215"/>
                  </a:moveTo>
                  <a:cubicBezTo>
                    <a:pt x="1374443" y="596"/>
                    <a:pt x="1614949" y="405"/>
                    <a:pt x="1673433" y="310"/>
                  </a:cubicBezTo>
                  <a:cubicBezTo>
                    <a:pt x="1712390" y="215"/>
                    <a:pt x="1738489" y="16407"/>
                    <a:pt x="1738965" y="57936"/>
                  </a:cubicBezTo>
                  <a:cubicBezTo>
                    <a:pt x="1739441" y="99751"/>
                    <a:pt x="1713057" y="116515"/>
                    <a:pt x="1674481" y="116610"/>
                  </a:cubicBezTo>
                  <a:cubicBezTo>
                    <a:pt x="1552656" y="116991"/>
                    <a:pt x="1430831" y="116991"/>
                    <a:pt x="1309006" y="116515"/>
                  </a:cubicBezTo>
                  <a:cubicBezTo>
                    <a:pt x="1269954" y="116420"/>
                    <a:pt x="1243855" y="97656"/>
                    <a:pt x="1245379" y="56793"/>
                  </a:cubicBezTo>
                  <a:cubicBezTo>
                    <a:pt x="1246808" y="16312"/>
                    <a:pt x="1273764" y="-71"/>
                    <a:pt x="1312721" y="215"/>
                  </a:cubicBezTo>
                  <a:close/>
                  <a:moveTo>
                    <a:pt x="695501" y="119"/>
                  </a:moveTo>
                  <a:cubicBezTo>
                    <a:pt x="812563" y="882"/>
                    <a:pt x="929626" y="119"/>
                    <a:pt x="1046783" y="501"/>
                  </a:cubicBezTo>
                  <a:cubicBezTo>
                    <a:pt x="1092217" y="691"/>
                    <a:pt x="1118411" y="22027"/>
                    <a:pt x="1119078" y="57651"/>
                  </a:cubicBezTo>
                  <a:cubicBezTo>
                    <a:pt x="1119745" y="93465"/>
                    <a:pt x="1094027" y="116039"/>
                    <a:pt x="1048783" y="116706"/>
                  </a:cubicBezTo>
                  <a:cubicBezTo>
                    <a:pt x="988585" y="117468"/>
                    <a:pt x="751222" y="117468"/>
                    <a:pt x="692739" y="116610"/>
                  </a:cubicBezTo>
                  <a:cubicBezTo>
                    <a:pt x="646352" y="115943"/>
                    <a:pt x="621682" y="94703"/>
                    <a:pt x="624064" y="57269"/>
                  </a:cubicBezTo>
                  <a:cubicBezTo>
                    <a:pt x="626921" y="13264"/>
                    <a:pt x="655020" y="-166"/>
                    <a:pt x="695501" y="119"/>
                  </a:cubicBezTo>
                  <a:close/>
                  <a:moveTo>
                    <a:pt x="249874" y="0"/>
                  </a:moveTo>
                  <a:cubicBezTo>
                    <a:pt x="324122" y="0"/>
                    <a:pt x="398178" y="166"/>
                    <a:pt x="427468" y="500"/>
                  </a:cubicBezTo>
                  <a:cubicBezTo>
                    <a:pt x="470045" y="976"/>
                    <a:pt x="500811" y="26599"/>
                    <a:pt x="497191" y="60508"/>
                  </a:cubicBezTo>
                  <a:cubicBezTo>
                    <a:pt x="492905" y="100036"/>
                    <a:pt x="468045" y="117181"/>
                    <a:pt x="428611" y="116991"/>
                  </a:cubicBezTo>
                  <a:cubicBezTo>
                    <a:pt x="308215" y="116419"/>
                    <a:pt x="187819" y="116515"/>
                    <a:pt x="67423" y="116896"/>
                  </a:cubicBezTo>
                  <a:cubicBezTo>
                    <a:pt x="27799" y="116991"/>
                    <a:pt x="3320" y="98703"/>
                    <a:pt x="177" y="59174"/>
                  </a:cubicBezTo>
                  <a:cubicBezTo>
                    <a:pt x="-2586" y="24503"/>
                    <a:pt x="27132" y="881"/>
                    <a:pt x="71138" y="500"/>
                  </a:cubicBezTo>
                  <a:cubicBezTo>
                    <a:pt x="101189" y="166"/>
                    <a:pt x="175627" y="0"/>
                    <a:pt x="249874" y="0"/>
                  </a:cubicBezTo>
                  <a:close/>
                </a:path>
              </a:pathLst>
            </a:custGeom>
            <a:solidFill>
              <a:srgbClr val="FFCD0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2" name="Freeform: Shape 46">
              <a:extLst>
                <a:ext uri="{FF2B5EF4-FFF2-40B4-BE49-F238E27FC236}">
                  <a16:creationId xmlns:a16="http://schemas.microsoft.com/office/drawing/2014/main" id="{201CD38F-760A-471F-9DCC-B7CE1474ADF7}"/>
                </a:ext>
              </a:extLst>
            </p:cNvPr>
            <p:cNvSpPr/>
            <p:nvPr/>
          </p:nvSpPr>
          <p:spPr>
            <a:xfrm>
              <a:off x="6159894" y="2458773"/>
              <a:ext cx="711755" cy="712972"/>
            </a:xfrm>
            <a:custGeom>
              <a:avLst/>
              <a:gdLst>
                <a:gd name="connsiteX0" fmla="*/ 580214 w 711755"/>
                <a:gd name="connsiteY0" fmla="*/ 162617 h 712972"/>
                <a:gd name="connsiteX1" fmla="*/ 346185 w 711755"/>
                <a:gd name="connsiteY1" fmla="*/ 450653 h 712972"/>
                <a:gd name="connsiteX2" fmla="*/ 293893 w 711755"/>
                <a:gd name="connsiteY2" fmla="*/ 457987 h 712972"/>
                <a:gd name="connsiteX3" fmla="*/ 159400 w 711755"/>
                <a:gd name="connsiteY3" fmla="*/ 371786 h 712972"/>
                <a:gd name="connsiteX4" fmla="*/ 154828 w 711755"/>
                <a:gd name="connsiteY4" fmla="*/ 376739 h 712972"/>
                <a:gd name="connsiteX5" fmla="*/ 305704 w 711755"/>
                <a:gd name="connsiteY5" fmla="*/ 565715 h 712972"/>
                <a:gd name="connsiteX6" fmla="*/ 352091 w 711755"/>
                <a:gd name="connsiteY6" fmla="*/ 563715 h 712972"/>
                <a:gd name="connsiteX7" fmla="*/ 538305 w 711755"/>
                <a:gd name="connsiteY7" fmla="*/ 245008 h 712972"/>
                <a:gd name="connsiteX8" fmla="*/ 580214 w 711755"/>
                <a:gd name="connsiteY8" fmla="*/ 162617 h 712972"/>
                <a:gd name="connsiteX9" fmla="*/ 356949 w 711755"/>
                <a:gd name="connsiteY9" fmla="*/ 26 h 712972"/>
                <a:gd name="connsiteX10" fmla="*/ 711755 w 711755"/>
                <a:gd name="connsiteY10" fmla="*/ 356451 h 712972"/>
                <a:gd name="connsiteX11" fmla="*/ 357139 w 711755"/>
                <a:gd name="connsiteY11" fmla="*/ 712972 h 712972"/>
                <a:gd name="connsiteX12" fmla="*/ 47 w 711755"/>
                <a:gd name="connsiteY12" fmla="*/ 357309 h 712972"/>
                <a:gd name="connsiteX13" fmla="*/ 356949 w 711755"/>
                <a:gd name="connsiteY13" fmla="*/ 26 h 712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11755" h="712972">
                  <a:moveTo>
                    <a:pt x="580214" y="162617"/>
                  </a:moveTo>
                  <a:cubicBezTo>
                    <a:pt x="497252" y="264154"/>
                    <a:pt x="420290" y="356260"/>
                    <a:pt x="346185" y="450653"/>
                  </a:cubicBezTo>
                  <a:cubicBezTo>
                    <a:pt x="327707" y="474084"/>
                    <a:pt x="316563" y="473894"/>
                    <a:pt x="293893" y="457987"/>
                  </a:cubicBezTo>
                  <a:cubicBezTo>
                    <a:pt x="250364" y="427317"/>
                    <a:pt x="204358" y="400266"/>
                    <a:pt x="159400" y="371786"/>
                  </a:cubicBezTo>
                  <a:cubicBezTo>
                    <a:pt x="157876" y="373310"/>
                    <a:pt x="156352" y="374929"/>
                    <a:pt x="154828" y="376739"/>
                  </a:cubicBezTo>
                  <a:cubicBezTo>
                    <a:pt x="205310" y="439604"/>
                    <a:pt x="256650" y="501802"/>
                    <a:pt x="305704" y="565715"/>
                  </a:cubicBezTo>
                  <a:cubicBezTo>
                    <a:pt x="324754" y="590575"/>
                    <a:pt x="333136" y="597528"/>
                    <a:pt x="352091" y="563715"/>
                  </a:cubicBezTo>
                  <a:cubicBezTo>
                    <a:pt x="412193" y="456368"/>
                    <a:pt x="476487" y="351403"/>
                    <a:pt x="538305" y="245008"/>
                  </a:cubicBezTo>
                  <a:cubicBezTo>
                    <a:pt x="551925" y="221672"/>
                    <a:pt x="570880" y="200622"/>
                    <a:pt x="580214" y="162617"/>
                  </a:cubicBezTo>
                  <a:close/>
                  <a:moveTo>
                    <a:pt x="356949" y="26"/>
                  </a:moveTo>
                  <a:cubicBezTo>
                    <a:pt x="553068" y="-2355"/>
                    <a:pt x="711755" y="159284"/>
                    <a:pt x="711755" y="356451"/>
                  </a:cubicBezTo>
                  <a:cubicBezTo>
                    <a:pt x="711755" y="554381"/>
                    <a:pt x="554021" y="712877"/>
                    <a:pt x="357139" y="712972"/>
                  </a:cubicBezTo>
                  <a:cubicBezTo>
                    <a:pt x="161686" y="712972"/>
                    <a:pt x="-3192" y="552000"/>
                    <a:pt x="47" y="357309"/>
                  </a:cubicBezTo>
                  <a:cubicBezTo>
                    <a:pt x="3381" y="156903"/>
                    <a:pt x="148923" y="2502"/>
                    <a:pt x="356949" y="26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443" name="Group 47">
              <a:extLst>
                <a:ext uri="{FF2B5EF4-FFF2-40B4-BE49-F238E27FC236}">
                  <a16:creationId xmlns:a16="http://schemas.microsoft.com/office/drawing/2014/main" id="{9EBCDE73-BBF5-4756-A34E-E2EEB975007A}"/>
                </a:ext>
              </a:extLst>
            </p:cNvPr>
            <p:cNvGrpSpPr/>
            <p:nvPr/>
          </p:nvGrpSpPr>
          <p:grpSpPr>
            <a:xfrm>
              <a:off x="5782294" y="374253"/>
              <a:ext cx="1450887" cy="1470731"/>
              <a:chOff x="5782294" y="374253"/>
              <a:chExt cx="1450887" cy="1470731"/>
            </a:xfrm>
          </p:grpSpPr>
          <p:sp>
            <p:nvSpPr>
              <p:cNvPr id="2444" name="Graphic 2">
                <a:extLst>
                  <a:ext uri="{FF2B5EF4-FFF2-40B4-BE49-F238E27FC236}">
                    <a16:creationId xmlns:a16="http://schemas.microsoft.com/office/drawing/2014/main" id="{61AFC2E1-BBEC-4AE1-A783-575505361E62}"/>
                  </a:ext>
                </a:extLst>
              </p:cNvPr>
              <p:cNvSpPr/>
              <p:nvPr/>
            </p:nvSpPr>
            <p:spPr>
              <a:xfrm>
                <a:off x="5782294" y="374253"/>
                <a:ext cx="1450887" cy="1470731"/>
              </a:xfrm>
              <a:custGeom>
                <a:avLst/>
                <a:gdLst>
                  <a:gd name="connsiteX0" fmla="*/ 1450067 w 1450887"/>
                  <a:gd name="connsiteY0" fmla="*/ 13811 h 1470731"/>
                  <a:gd name="connsiteX1" fmla="*/ 1418920 w 1450887"/>
                  <a:gd name="connsiteY1" fmla="*/ 41053 h 1470731"/>
                  <a:gd name="connsiteX2" fmla="*/ 1324718 w 1450887"/>
                  <a:gd name="connsiteY2" fmla="*/ 36671 h 1470731"/>
                  <a:gd name="connsiteX3" fmla="*/ 1263281 w 1450887"/>
                  <a:gd name="connsiteY3" fmla="*/ 34481 h 1470731"/>
                  <a:gd name="connsiteX4" fmla="*/ 1242040 w 1450887"/>
                  <a:gd name="connsiteY4" fmla="*/ 53340 h 1470731"/>
                  <a:gd name="connsiteX5" fmla="*/ 1167746 w 1450887"/>
                  <a:gd name="connsiteY5" fmla="*/ 52483 h 1470731"/>
                  <a:gd name="connsiteX6" fmla="*/ 1075067 w 1450887"/>
                  <a:gd name="connsiteY6" fmla="*/ 54673 h 1470731"/>
                  <a:gd name="connsiteX7" fmla="*/ 1006678 w 1450887"/>
                  <a:gd name="connsiteY7" fmla="*/ 60865 h 1470731"/>
                  <a:gd name="connsiteX8" fmla="*/ 879043 w 1450887"/>
                  <a:gd name="connsiteY8" fmla="*/ 62294 h 1470731"/>
                  <a:gd name="connsiteX9" fmla="*/ 821988 w 1450887"/>
                  <a:gd name="connsiteY9" fmla="*/ 61341 h 1470731"/>
                  <a:gd name="connsiteX10" fmla="*/ 706354 w 1450887"/>
                  <a:gd name="connsiteY10" fmla="*/ 62484 h 1470731"/>
                  <a:gd name="connsiteX11" fmla="*/ 653872 w 1450887"/>
                  <a:gd name="connsiteY11" fmla="*/ 62579 h 1470731"/>
                  <a:gd name="connsiteX12" fmla="*/ 632155 w 1450887"/>
                  <a:gd name="connsiteY12" fmla="*/ 45339 h 1470731"/>
                  <a:gd name="connsiteX13" fmla="*/ 632155 w 1450887"/>
                  <a:gd name="connsiteY13" fmla="*/ 45339 h 1470731"/>
                  <a:gd name="connsiteX14" fmla="*/ 568147 w 1450887"/>
                  <a:gd name="connsiteY14" fmla="*/ 33338 h 1470731"/>
                  <a:gd name="connsiteX15" fmla="*/ 442512 w 1450887"/>
                  <a:gd name="connsiteY15" fmla="*/ 31623 h 1470731"/>
                  <a:gd name="connsiteX16" fmla="*/ 439083 w 1450887"/>
                  <a:gd name="connsiteY16" fmla="*/ 28385 h 1470731"/>
                  <a:gd name="connsiteX17" fmla="*/ 385457 w 1450887"/>
                  <a:gd name="connsiteY17" fmla="*/ 27337 h 1470731"/>
                  <a:gd name="connsiteX18" fmla="*/ 245440 w 1450887"/>
                  <a:gd name="connsiteY18" fmla="*/ 31337 h 1470731"/>
                  <a:gd name="connsiteX19" fmla="*/ 226961 w 1450887"/>
                  <a:gd name="connsiteY19" fmla="*/ 16478 h 1470731"/>
                  <a:gd name="connsiteX20" fmla="*/ 197529 w 1450887"/>
                  <a:gd name="connsiteY20" fmla="*/ 15526 h 1470731"/>
                  <a:gd name="connsiteX21" fmla="*/ 2266 w 1450887"/>
                  <a:gd name="connsiteY21" fmla="*/ 0 h 1470731"/>
                  <a:gd name="connsiteX22" fmla="*/ 5981 w 1450887"/>
                  <a:gd name="connsiteY22" fmla="*/ 1404366 h 1470731"/>
                  <a:gd name="connsiteX23" fmla="*/ 38461 w 1450887"/>
                  <a:gd name="connsiteY23" fmla="*/ 1470374 h 1470731"/>
                  <a:gd name="connsiteX24" fmla="*/ 1360341 w 1450887"/>
                  <a:gd name="connsiteY24" fmla="*/ 1388364 h 1470731"/>
                  <a:gd name="connsiteX25" fmla="*/ 1450257 w 1450887"/>
                  <a:gd name="connsiteY25" fmla="*/ 1296162 h 1470731"/>
                  <a:gd name="connsiteX26" fmla="*/ 1450067 w 1450887"/>
                  <a:gd name="connsiteY26" fmla="*/ 13811 h 1470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450887" h="1470731">
                    <a:moveTo>
                      <a:pt x="1450067" y="13811"/>
                    </a:moveTo>
                    <a:cubicBezTo>
                      <a:pt x="1439780" y="22765"/>
                      <a:pt x="1429207" y="31814"/>
                      <a:pt x="1418920" y="41053"/>
                    </a:cubicBezTo>
                    <a:cubicBezTo>
                      <a:pt x="1369485" y="85439"/>
                      <a:pt x="1367866" y="86868"/>
                      <a:pt x="1324718" y="36671"/>
                    </a:cubicBezTo>
                    <a:cubicBezTo>
                      <a:pt x="1302048" y="10287"/>
                      <a:pt x="1285379" y="4572"/>
                      <a:pt x="1263281" y="34481"/>
                    </a:cubicBezTo>
                    <a:cubicBezTo>
                      <a:pt x="1257757" y="41910"/>
                      <a:pt x="1247755" y="46006"/>
                      <a:pt x="1242040" y="53340"/>
                    </a:cubicBezTo>
                    <a:cubicBezTo>
                      <a:pt x="1216418" y="86011"/>
                      <a:pt x="1195749" y="83915"/>
                      <a:pt x="1167746" y="52483"/>
                    </a:cubicBezTo>
                    <a:cubicBezTo>
                      <a:pt x="1124311" y="3810"/>
                      <a:pt x="1120787" y="4667"/>
                      <a:pt x="1075067" y="54673"/>
                    </a:cubicBezTo>
                    <a:cubicBezTo>
                      <a:pt x="1051922" y="80010"/>
                      <a:pt x="1035824" y="86392"/>
                      <a:pt x="1006678" y="60865"/>
                    </a:cubicBezTo>
                    <a:cubicBezTo>
                      <a:pt x="943622" y="5620"/>
                      <a:pt x="940860" y="5906"/>
                      <a:pt x="879043" y="62294"/>
                    </a:cubicBezTo>
                    <a:cubicBezTo>
                      <a:pt x="855992" y="83249"/>
                      <a:pt x="843514" y="83058"/>
                      <a:pt x="821988" y="61341"/>
                    </a:cubicBezTo>
                    <a:cubicBezTo>
                      <a:pt x="766362" y="5334"/>
                      <a:pt x="764362" y="5429"/>
                      <a:pt x="706354" y="62484"/>
                    </a:cubicBezTo>
                    <a:cubicBezTo>
                      <a:pt x="686257" y="82296"/>
                      <a:pt x="672064" y="87249"/>
                      <a:pt x="653872" y="62579"/>
                    </a:cubicBezTo>
                    <a:cubicBezTo>
                      <a:pt x="648538" y="55436"/>
                      <a:pt x="639489" y="50959"/>
                      <a:pt x="632155" y="45339"/>
                    </a:cubicBezTo>
                    <a:cubicBezTo>
                      <a:pt x="632155" y="45339"/>
                      <a:pt x="632155" y="45339"/>
                      <a:pt x="632155" y="45339"/>
                    </a:cubicBezTo>
                    <a:cubicBezTo>
                      <a:pt x="616248" y="11906"/>
                      <a:pt x="601198" y="2858"/>
                      <a:pt x="568147" y="33338"/>
                    </a:cubicBezTo>
                    <a:cubicBezTo>
                      <a:pt x="506329" y="90392"/>
                      <a:pt x="504043" y="87916"/>
                      <a:pt x="442512" y="31623"/>
                    </a:cubicBezTo>
                    <a:cubicBezTo>
                      <a:pt x="441369" y="30575"/>
                      <a:pt x="440035" y="29623"/>
                      <a:pt x="439083" y="28385"/>
                    </a:cubicBezTo>
                    <a:cubicBezTo>
                      <a:pt x="421557" y="5715"/>
                      <a:pt x="407269" y="8382"/>
                      <a:pt x="385457" y="27337"/>
                    </a:cubicBezTo>
                    <a:cubicBezTo>
                      <a:pt x="318496" y="85725"/>
                      <a:pt x="317353" y="84487"/>
                      <a:pt x="245440" y="31337"/>
                    </a:cubicBezTo>
                    <a:cubicBezTo>
                      <a:pt x="239058" y="26670"/>
                      <a:pt x="232962" y="21622"/>
                      <a:pt x="226961" y="16478"/>
                    </a:cubicBezTo>
                    <a:cubicBezTo>
                      <a:pt x="217341" y="8287"/>
                      <a:pt x="207149" y="5620"/>
                      <a:pt x="197529" y="15526"/>
                    </a:cubicBezTo>
                    <a:cubicBezTo>
                      <a:pt x="131616" y="82487"/>
                      <a:pt x="66655" y="93536"/>
                      <a:pt x="2266" y="0"/>
                    </a:cubicBezTo>
                    <a:cubicBezTo>
                      <a:pt x="2266" y="144590"/>
                      <a:pt x="-4782" y="1211771"/>
                      <a:pt x="5981" y="1404366"/>
                    </a:cubicBezTo>
                    <a:cubicBezTo>
                      <a:pt x="9886" y="1473422"/>
                      <a:pt x="4648" y="1471613"/>
                      <a:pt x="38461" y="1470374"/>
                    </a:cubicBezTo>
                    <a:cubicBezTo>
                      <a:pt x="101041" y="1468946"/>
                      <a:pt x="1191463" y="1400461"/>
                      <a:pt x="1360341" y="1388364"/>
                    </a:cubicBezTo>
                    <a:cubicBezTo>
                      <a:pt x="1459972" y="1381220"/>
                      <a:pt x="1451305" y="1392841"/>
                      <a:pt x="1450257" y="1296162"/>
                    </a:cubicBezTo>
                    <a:cubicBezTo>
                      <a:pt x="1448923" y="1172528"/>
                      <a:pt x="1450067" y="299657"/>
                      <a:pt x="1450067" y="13811"/>
                    </a:cubicBezTo>
                    <a:close/>
                  </a:path>
                </a:pathLst>
              </a:custGeom>
              <a:solidFill>
                <a:srgbClr val="E5E4E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45" name="Freeform: Shape 49">
                <a:extLst>
                  <a:ext uri="{FF2B5EF4-FFF2-40B4-BE49-F238E27FC236}">
                    <a16:creationId xmlns:a16="http://schemas.microsoft.com/office/drawing/2014/main" id="{95682E08-B3F3-4F17-BE83-2FBF87EED21E}"/>
                  </a:ext>
                </a:extLst>
              </p:cNvPr>
              <p:cNvSpPr/>
              <p:nvPr/>
            </p:nvSpPr>
            <p:spPr>
              <a:xfrm>
                <a:off x="5913882" y="600471"/>
                <a:ext cx="1152648" cy="1123283"/>
              </a:xfrm>
              <a:custGeom>
                <a:avLst/>
                <a:gdLst>
                  <a:gd name="connsiteX0" fmla="*/ 491802 w 1152648"/>
                  <a:gd name="connsiteY0" fmla="*/ 1095661 h 1123283"/>
                  <a:gd name="connsiteX1" fmla="*/ 935572 w 1152648"/>
                  <a:gd name="connsiteY1" fmla="*/ 1095661 h 1123283"/>
                  <a:gd name="connsiteX2" fmla="*/ 949383 w 1152648"/>
                  <a:gd name="connsiteY2" fmla="*/ 1109472 h 1123283"/>
                  <a:gd name="connsiteX3" fmla="*/ 935572 w 1152648"/>
                  <a:gd name="connsiteY3" fmla="*/ 1123283 h 1123283"/>
                  <a:gd name="connsiteX4" fmla="*/ 491802 w 1152648"/>
                  <a:gd name="connsiteY4" fmla="*/ 1123283 h 1123283"/>
                  <a:gd name="connsiteX5" fmla="*/ 477991 w 1152648"/>
                  <a:gd name="connsiteY5" fmla="*/ 1109472 h 1123283"/>
                  <a:gd name="connsiteX6" fmla="*/ 491802 w 1152648"/>
                  <a:gd name="connsiteY6" fmla="*/ 1095661 h 1123283"/>
                  <a:gd name="connsiteX7" fmla="*/ 15171 w 1152648"/>
                  <a:gd name="connsiteY7" fmla="*/ 1095661 h 1123283"/>
                  <a:gd name="connsiteX8" fmla="*/ 422937 w 1152648"/>
                  <a:gd name="connsiteY8" fmla="*/ 1095661 h 1123283"/>
                  <a:gd name="connsiteX9" fmla="*/ 436748 w 1152648"/>
                  <a:gd name="connsiteY9" fmla="*/ 1109472 h 1123283"/>
                  <a:gd name="connsiteX10" fmla="*/ 422937 w 1152648"/>
                  <a:gd name="connsiteY10" fmla="*/ 1123283 h 1123283"/>
                  <a:gd name="connsiteX11" fmla="*/ 15171 w 1152648"/>
                  <a:gd name="connsiteY11" fmla="*/ 1123283 h 1123283"/>
                  <a:gd name="connsiteX12" fmla="*/ 1360 w 1152648"/>
                  <a:gd name="connsiteY12" fmla="*/ 1109472 h 1123283"/>
                  <a:gd name="connsiteX13" fmla="*/ 15171 w 1152648"/>
                  <a:gd name="connsiteY13" fmla="*/ 1095661 h 1123283"/>
                  <a:gd name="connsiteX14" fmla="*/ 491802 w 1152648"/>
                  <a:gd name="connsiteY14" fmla="*/ 1016889 h 1123283"/>
                  <a:gd name="connsiteX15" fmla="*/ 935572 w 1152648"/>
                  <a:gd name="connsiteY15" fmla="*/ 1016889 h 1123283"/>
                  <a:gd name="connsiteX16" fmla="*/ 949383 w 1152648"/>
                  <a:gd name="connsiteY16" fmla="*/ 1030700 h 1123283"/>
                  <a:gd name="connsiteX17" fmla="*/ 935572 w 1152648"/>
                  <a:gd name="connsiteY17" fmla="*/ 1044512 h 1123283"/>
                  <a:gd name="connsiteX18" fmla="*/ 491802 w 1152648"/>
                  <a:gd name="connsiteY18" fmla="*/ 1044512 h 1123283"/>
                  <a:gd name="connsiteX19" fmla="*/ 477991 w 1152648"/>
                  <a:gd name="connsiteY19" fmla="*/ 1030700 h 1123283"/>
                  <a:gd name="connsiteX20" fmla="*/ 491802 w 1152648"/>
                  <a:gd name="connsiteY20" fmla="*/ 1016889 h 1123283"/>
                  <a:gd name="connsiteX21" fmla="*/ 15171 w 1152648"/>
                  <a:gd name="connsiteY21" fmla="*/ 1016889 h 1123283"/>
                  <a:gd name="connsiteX22" fmla="*/ 422937 w 1152648"/>
                  <a:gd name="connsiteY22" fmla="*/ 1016889 h 1123283"/>
                  <a:gd name="connsiteX23" fmla="*/ 436748 w 1152648"/>
                  <a:gd name="connsiteY23" fmla="*/ 1030700 h 1123283"/>
                  <a:gd name="connsiteX24" fmla="*/ 422937 w 1152648"/>
                  <a:gd name="connsiteY24" fmla="*/ 1044512 h 1123283"/>
                  <a:gd name="connsiteX25" fmla="*/ 15171 w 1152648"/>
                  <a:gd name="connsiteY25" fmla="*/ 1044512 h 1123283"/>
                  <a:gd name="connsiteX26" fmla="*/ 1360 w 1152648"/>
                  <a:gd name="connsiteY26" fmla="*/ 1030700 h 1123283"/>
                  <a:gd name="connsiteX27" fmla="*/ 15171 w 1152648"/>
                  <a:gd name="connsiteY27" fmla="*/ 1016889 h 1123283"/>
                  <a:gd name="connsiteX28" fmla="*/ 491802 w 1152648"/>
                  <a:gd name="connsiteY28" fmla="*/ 938022 h 1123283"/>
                  <a:gd name="connsiteX29" fmla="*/ 935572 w 1152648"/>
                  <a:gd name="connsiteY29" fmla="*/ 938022 h 1123283"/>
                  <a:gd name="connsiteX30" fmla="*/ 949383 w 1152648"/>
                  <a:gd name="connsiteY30" fmla="*/ 951833 h 1123283"/>
                  <a:gd name="connsiteX31" fmla="*/ 935572 w 1152648"/>
                  <a:gd name="connsiteY31" fmla="*/ 965644 h 1123283"/>
                  <a:gd name="connsiteX32" fmla="*/ 491802 w 1152648"/>
                  <a:gd name="connsiteY32" fmla="*/ 965644 h 1123283"/>
                  <a:gd name="connsiteX33" fmla="*/ 477991 w 1152648"/>
                  <a:gd name="connsiteY33" fmla="*/ 951833 h 1123283"/>
                  <a:gd name="connsiteX34" fmla="*/ 491802 w 1152648"/>
                  <a:gd name="connsiteY34" fmla="*/ 938022 h 1123283"/>
                  <a:gd name="connsiteX35" fmla="*/ 491802 w 1152648"/>
                  <a:gd name="connsiteY35" fmla="*/ 859250 h 1123283"/>
                  <a:gd name="connsiteX36" fmla="*/ 935572 w 1152648"/>
                  <a:gd name="connsiteY36" fmla="*/ 859250 h 1123283"/>
                  <a:gd name="connsiteX37" fmla="*/ 949383 w 1152648"/>
                  <a:gd name="connsiteY37" fmla="*/ 873061 h 1123283"/>
                  <a:gd name="connsiteX38" fmla="*/ 935572 w 1152648"/>
                  <a:gd name="connsiteY38" fmla="*/ 886873 h 1123283"/>
                  <a:gd name="connsiteX39" fmla="*/ 491802 w 1152648"/>
                  <a:gd name="connsiteY39" fmla="*/ 886873 h 1123283"/>
                  <a:gd name="connsiteX40" fmla="*/ 477991 w 1152648"/>
                  <a:gd name="connsiteY40" fmla="*/ 873061 h 1123283"/>
                  <a:gd name="connsiteX41" fmla="*/ 491802 w 1152648"/>
                  <a:gd name="connsiteY41" fmla="*/ 859250 h 1123283"/>
                  <a:gd name="connsiteX42" fmla="*/ 15171 w 1152648"/>
                  <a:gd name="connsiteY42" fmla="*/ 859250 h 1123283"/>
                  <a:gd name="connsiteX43" fmla="*/ 422937 w 1152648"/>
                  <a:gd name="connsiteY43" fmla="*/ 859250 h 1123283"/>
                  <a:gd name="connsiteX44" fmla="*/ 436748 w 1152648"/>
                  <a:gd name="connsiteY44" fmla="*/ 873061 h 1123283"/>
                  <a:gd name="connsiteX45" fmla="*/ 422937 w 1152648"/>
                  <a:gd name="connsiteY45" fmla="*/ 886873 h 1123283"/>
                  <a:gd name="connsiteX46" fmla="*/ 15171 w 1152648"/>
                  <a:gd name="connsiteY46" fmla="*/ 886873 h 1123283"/>
                  <a:gd name="connsiteX47" fmla="*/ 1360 w 1152648"/>
                  <a:gd name="connsiteY47" fmla="*/ 873061 h 1123283"/>
                  <a:gd name="connsiteX48" fmla="*/ 15171 w 1152648"/>
                  <a:gd name="connsiteY48" fmla="*/ 859250 h 1123283"/>
                  <a:gd name="connsiteX49" fmla="*/ 491802 w 1152648"/>
                  <a:gd name="connsiteY49" fmla="*/ 780479 h 1123283"/>
                  <a:gd name="connsiteX50" fmla="*/ 935572 w 1152648"/>
                  <a:gd name="connsiteY50" fmla="*/ 780479 h 1123283"/>
                  <a:gd name="connsiteX51" fmla="*/ 949383 w 1152648"/>
                  <a:gd name="connsiteY51" fmla="*/ 794290 h 1123283"/>
                  <a:gd name="connsiteX52" fmla="*/ 935572 w 1152648"/>
                  <a:gd name="connsiteY52" fmla="*/ 808101 h 1123283"/>
                  <a:gd name="connsiteX53" fmla="*/ 491802 w 1152648"/>
                  <a:gd name="connsiteY53" fmla="*/ 808101 h 1123283"/>
                  <a:gd name="connsiteX54" fmla="*/ 477991 w 1152648"/>
                  <a:gd name="connsiteY54" fmla="*/ 794290 h 1123283"/>
                  <a:gd name="connsiteX55" fmla="*/ 491802 w 1152648"/>
                  <a:gd name="connsiteY55" fmla="*/ 780479 h 1123283"/>
                  <a:gd name="connsiteX56" fmla="*/ 15171 w 1152648"/>
                  <a:gd name="connsiteY56" fmla="*/ 780479 h 1123283"/>
                  <a:gd name="connsiteX57" fmla="*/ 422937 w 1152648"/>
                  <a:gd name="connsiteY57" fmla="*/ 780479 h 1123283"/>
                  <a:gd name="connsiteX58" fmla="*/ 436748 w 1152648"/>
                  <a:gd name="connsiteY58" fmla="*/ 794290 h 1123283"/>
                  <a:gd name="connsiteX59" fmla="*/ 422937 w 1152648"/>
                  <a:gd name="connsiteY59" fmla="*/ 808101 h 1123283"/>
                  <a:gd name="connsiteX60" fmla="*/ 15171 w 1152648"/>
                  <a:gd name="connsiteY60" fmla="*/ 808101 h 1123283"/>
                  <a:gd name="connsiteX61" fmla="*/ 1360 w 1152648"/>
                  <a:gd name="connsiteY61" fmla="*/ 794290 h 1123283"/>
                  <a:gd name="connsiteX62" fmla="*/ 15171 w 1152648"/>
                  <a:gd name="connsiteY62" fmla="*/ 780479 h 1123283"/>
                  <a:gd name="connsiteX63" fmla="*/ 15171 w 1152648"/>
                  <a:gd name="connsiteY63" fmla="*/ 698754 h 1123283"/>
                  <a:gd name="connsiteX64" fmla="*/ 626105 w 1152648"/>
                  <a:gd name="connsiteY64" fmla="*/ 698754 h 1123283"/>
                  <a:gd name="connsiteX65" fmla="*/ 639916 w 1152648"/>
                  <a:gd name="connsiteY65" fmla="*/ 712565 h 1123283"/>
                  <a:gd name="connsiteX66" fmla="*/ 626105 w 1152648"/>
                  <a:gd name="connsiteY66" fmla="*/ 726377 h 1123283"/>
                  <a:gd name="connsiteX67" fmla="*/ 15171 w 1152648"/>
                  <a:gd name="connsiteY67" fmla="*/ 726377 h 1123283"/>
                  <a:gd name="connsiteX68" fmla="*/ 1360 w 1152648"/>
                  <a:gd name="connsiteY68" fmla="*/ 712565 h 1123283"/>
                  <a:gd name="connsiteX69" fmla="*/ 15171 w 1152648"/>
                  <a:gd name="connsiteY69" fmla="*/ 698754 h 1123283"/>
                  <a:gd name="connsiteX70" fmla="*/ 491802 w 1152648"/>
                  <a:gd name="connsiteY70" fmla="*/ 619982 h 1123283"/>
                  <a:gd name="connsiteX71" fmla="*/ 935572 w 1152648"/>
                  <a:gd name="connsiteY71" fmla="*/ 619982 h 1123283"/>
                  <a:gd name="connsiteX72" fmla="*/ 949383 w 1152648"/>
                  <a:gd name="connsiteY72" fmla="*/ 633793 h 1123283"/>
                  <a:gd name="connsiteX73" fmla="*/ 935572 w 1152648"/>
                  <a:gd name="connsiteY73" fmla="*/ 647605 h 1123283"/>
                  <a:gd name="connsiteX74" fmla="*/ 491802 w 1152648"/>
                  <a:gd name="connsiteY74" fmla="*/ 647605 h 1123283"/>
                  <a:gd name="connsiteX75" fmla="*/ 477991 w 1152648"/>
                  <a:gd name="connsiteY75" fmla="*/ 633793 h 1123283"/>
                  <a:gd name="connsiteX76" fmla="*/ 491802 w 1152648"/>
                  <a:gd name="connsiteY76" fmla="*/ 619982 h 1123283"/>
                  <a:gd name="connsiteX77" fmla="*/ 15171 w 1152648"/>
                  <a:gd name="connsiteY77" fmla="*/ 619982 h 1123283"/>
                  <a:gd name="connsiteX78" fmla="*/ 422937 w 1152648"/>
                  <a:gd name="connsiteY78" fmla="*/ 619982 h 1123283"/>
                  <a:gd name="connsiteX79" fmla="*/ 436748 w 1152648"/>
                  <a:gd name="connsiteY79" fmla="*/ 633793 h 1123283"/>
                  <a:gd name="connsiteX80" fmla="*/ 422937 w 1152648"/>
                  <a:gd name="connsiteY80" fmla="*/ 647605 h 1123283"/>
                  <a:gd name="connsiteX81" fmla="*/ 15171 w 1152648"/>
                  <a:gd name="connsiteY81" fmla="*/ 647605 h 1123283"/>
                  <a:gd name="connsiteX82" fmla="*/ 1360 w 1152648"/>
                  <a:gd name="connsiteY82" fmla="*/ 633793 h 1123283"/>
                  <a:gd name="connsiteX83" fmla="*/ 15171 w 1152648"/>
                  <a:gd name="connsiteY83" fmla="*/ 619982 h 1123283"/>
                  <a:gd name="connsiteX84" fmla="*/ 491802 w 1152648"/>
                  <a:gd name="connsiteY84" fmla="*/ 541115 h 1123283"/>
                  <a:gd name="connsiteX85" fmla="*/ 935572 w 1152648"/>
                  <a:gd name="connsiteY85" fmla="*/ 541115 h 1123283"/>
                  <a:gd name="connsiteX86" fmla="*/ 949383 w 1152648"/>
                  <a:gd name="connsiteY86" fmla="*/ 554926 h 1123283"/>
                  <a:gd name="connsiteX87" fmla="*/ 935572 w 1152648"/>
                  <a:gd name="connsiteY87" fmla="*/ 568738 h 1123283"/>
                  <a:gd name="connsiteX88" fmla="*/ 491802 w 1152648"/>
                  <a:gd name="connsiteY88" fmla="*/ 568738 h 1123283"/>
                  <a:gd name="connsiteX89" fmla="*/ 477991 w 1152648"/>
                  <a:gd name="connsiteY89" fmla="*/ 554926 h 1123283"/>
                  <a:gd name="connsiteX90" fmla="*/ 491802 w 1152648"/>
                  <a:gd name="connsiteY90" fmla="*/ 541115 h 1123283"/>
                  <a:gd name="connsiteX91" fmla="*/ 15171 w 1152648"/>
                  <a:gd name="connsiteY91" fmla="*/ 541115 h 1123283"/>
                  <a:gd name="connsiteX92" fmla="*/ 422937 w 1152648"/>
                  <a:gd name="connsiteY92" fmla="*/ 541115 h 1123283"/>
                  <a:gd name="connsiteX93" fmla="*/ 436748 w 1152648"/>
                  <a:gd name="connsiteY93" fmla="*/ 554926 h 1123283"/>
                  <a:gd name="connsiteX94" fmla="*/ 422937 w 1152648"/>
                  <a:gd name="connsiteY94" fmla="*/ 568738 h 1123283"/>
                  <a:gd name="connsiteX95" fmla="*/ 15171 w 1152648"/>
                  <a:gd name="connsiteY95" fmla="*/ 568738 h 1123283"/>
                  <a:gd name="connsiteX96" fmla="*/ 1360 w 1152648"/>
                  <a:gd name="connsiteY96" fmla="*/ 554926 h 1123283"/>
                  <a:gd name="connsiteX97" fmla="*/ 15171 w 1152648"/>
                  <a:gd name="connsiteY97" fmla="*/ 541115 h 1123283"/>
                  <a:gd name="connsiteX98" fmla="*/ 491802 w 1152648"/>
                  <a:gd name="connsiteY98" fmla="*/ 462344 h 1123283"/>
                  <a:gd name="connsiteX99" fmla="*/ 935572 w 1152648"/>
                  <a:gd name="connsiteY99" fmla="*/ 462344 h 1123283"/>
                  <a:gd name="connsiteX100" fmla="*/ 949383 w 1152648"/>
                  <a:gd name="connsiteY100" fmla="*/ 476155 h 1123283"/>
                  <a:gd name="connsiteX101" fmla="*/ 935572 w 1152648"/>
                  <a:gd name="connsiteY101" fmla="*/ 489967 h 1123283"/>
                  <a:gd name="connsiteX102" fmla="*/ 491802 w 1152648"/>
                  <a:gd name="connsiteY102" fmla="*/ 489967 h 1123283"/>
                  <a:gd name="connsiteX103" fmla="*/ 477991 w 1152648"/>
                  <a:gd name="connsiteY103" fmla="*/ 476155 h 1123283"/>
                  <a:gd name="connsiteX104" fmla="*/ 491802 w 1152648"/>
                  <a:gd name="connsiteY104" fmla="*/ 462344 h 1123283"/>
                  <a:gd name="connsiteX105" fmla="*/ 15171 w 1152648"/>
                  <a:gd name="connsiteY105" fmla="*/ 462344 h 1123283"/>
                  <a:gd name="connsiteX106" fmla="*/ 422937 w 1152648"/>
                  <a:gd name="connsiteY106" fmla="*/ 462344 h 1123283"/>
                  <a:gd name="connsiteX107" fmla="*/ 436748 w 1152648"/>
                  <a:gd name="connsiteY107" fmla="*/ 476155 h 1123283"/>
                  <a:gd name="connsiteX108" fmla="*/ 422937 w 1152648"/>
                  <a:gd name="connsiteY108" fmla="*/ 489967 h 1123283"/>
                  <a:gd name="connsiteX109" fmla="*/ 15171 w 1152648"/>
                  <a:gd name="connsiteY109" fmla="*/ 489967 h 1123283"/>
                  <a:gd name="connsiteX110" fmla="*/ 1360 w 1152648"/>
                  <a:gd name="connsiteY110" fmla="*/ 476155 h 1123283"/>
                  <a:gd name="connsiteX111" fmla="*/ 15171 w 1152648"/>
                  <a:gd name="connsiteY111" fmla="*/ 462344 h 1123283"/>
                  <a:gd name="connsiteX112" fmla="*/ 491802 w 1152648"/>
                  <a:gd name="connsiteY112" fmla="*/ 383477 h 1123283"/>
                  <a:gd name="connsiteX113" fmla="*/ 935572 w 1152648"/>
                  <a:gd name="connsiteY113" fmla="*/ 383477 h 1123283"/>
                  <a:gd name="connsiteX114" fmla="*/ 949383 w 1152648"/>
                  <a:gd name="connsiteY114" fmla="*/ 397288 h 1123283"/>
                  <a:gd name="connsiteX115" fmla="*/ 935572 w 1152648"/>
                  <a:gd name="connsiteY115" fmla="*/ 411100 h 1123283"/>
                  <a:gd name="connsiteX116" fmla="*/ 491802 w 1152648"/>
                  <a:gd name="connsiteY116" fmla="*/ 411100 h 1123283"/>
                  <a:gd name="connsiteX117" fmla="*/ 477991 w 1152648"/>
                  <a:gd name="connsiteY117" fmla="*/ 397288 h 1123283"/>
                  <a:gd name="connsiteX118" fmla="*/ 491802 w 1152648"/>
                  <a:gd name="connsiteY118" fmla="*/ 383477 h 1123283"/>
                  <a:gd name="connsiteX119" fmla="*/ 15171 w 1152648"/>
                  <a:gd name="connsiteY119" fmla="*/ 383477 h 1123283"/>
                  <a:gd name="connsiteX120" fmla="*/ 422937 w 1152648"/>
                  <a:gd name="connsiteY120" fmla="*/ 383477 h 1123283"/>
                  <a:gd name="connsiteX121" fmla="*/ 436748 w 1152648"/>
                  <a:gd name="connsiteY121" fmla="*/ 397288 h 1123283"/>
                  <a:gd name="connsiteX122" fmla="*/ 422937 w 1152648"/>
                  <a:gd name="connsiteY122" fmla="*/ 411100 h 1123283"/>
                  <a:gd name="connsiteX123" fmla="*/ 15171 w 1152648"/>
                  <a:gd name="connsiteY123" fmla="*/ 411100 h 1123283"/>
                  <a:gd name="connsiteX124" fmla="*/ 1360 w 1152648"/>
                  <a:gd name="connsiteY124" fmla="*/ 397288 h 1123283"/>
                  <a:gd name="connsiteX125" fmla="*/ 15171 w 1152648"/>
                  <a:gd name="connsiteY125" fmla="*/ 383477 h 1123283"/>
                  <a:gd name="connsiteX126" fmla="*/ 491802 w 1152648"/>
                  <a:gd name="connsiteY126" fmla="*/ 304705 h 1123283"/>
                  <a:gd name="connsiteX127" fmla="*/ 935572 w 1152648"/>
                  <a:gd name="connsiteY127" fmla="*/ 304705 h 1123283"/>
                  <a:gd name="connsiteX128" fmla="*/ 949383 w 1152648"/>
                  <a:gd name="connsiteY128" fmla="*/ 318516 h 1123283"/>
                  <a:gd name="connsiteX129" fmla="*/ 935572 w 1152648"/>
                  <a:gd name="connsiteY129" fmla="*/ 332327 h 1123283"/>
                  <a:gd name="connsiteX130" fmla="*/ 491802 w 1152648"/>
                  <a:gd name="connsiteY130" fmla="*/ 332327 h 1123283"/>
                  <a:gd name="connsiteX131" fmla="*/ 477991 w 1152648"/>
                  <a:gd name="connsiteY131" fmla="*/ 318516 h 1123283"/>
                  <a:gd name="connsiteX132" fmla="*/ 491802 w 1152648"/>
                  <a:gd name="connsiteY132" fmla="*/ 304705 h 1123283"/>
                  <a:gd name="connsiteX133" fmla="*/ 218959 w 1152648"/>
                  <a:gd name="connsiteY133" fmla="*/ 294632 h 1123283"/>
                  <a:gd name="connsiteX134" fmla="*/ 410554 w 1152648"/>
                  <a:gd name="connsiteY134" fmla="*/ 303657 h 1123283"/>
                  <a:gd name="connsiteX135" fmla="*/ 437224 w 1152648"/>
                  <a:gd name="connsiteY135" fmla="*/ 315564 h 1123283"/>
                  <a:gd name="connsiteX136" fmla="*/ 409030 w 1152648"/>
                  <a:gd name="connsiteY136" fmla="*/ 333090 h 1123283"/>
                  <a:gd name="connsiteX137" fmla="*/ 218816 w 1152648"/>
                  <a:gd name="connsiteY137" fmla="*/ 333280 h 1123283"/>
                  <a:gd name="connsiteX138" fmla="*/ 28506 w 1152648"/>
                  <a:gd name="connsiteY138" fmla="*/ 333185 h 1123283"/>
                  <a:gd name="connsiteX139" fmla="*/ 27 w 1152648"/>
                  <a:gd name="connsiteY139" fmla="*/ 314897 h 1123283"/>
                  <a:gd name="connsiteX140" fmla="*/ 27078 w 1152648"/>
                  <a:gd name="connsiteY140" fmla="*/ 295466 h 1123283"/>
                  <a:gd name="connsiteX141" fmla="*/ 218959 w 1152648"/>
                  <a:gd name="connsiteY141" fmla="*/ 294632 h 1123283"/>
                  <a:gd name="connsiteX142" fmla="*/ 14981 w 1152648"/>
                  <a:gd name="connsiteY142" fmla="*/ 115253 h 1123283"/>
                  <a:gd name="connsiteX143" fmla="*/ 1138836 w 1152648"/>
                  <a:gd name="connsiteY143" fmla="*/ 115253 h 1123283"/>
                  <a:gd name="connsiteX144" fmla="*/ 1152647 w 1152648"/>
                  <a:gd name="connsiteY144" fmla="*/ 129064 h 1123283"/>
                  <a:gd name="connsiteX145" fmla="*/ 1138836 w 1152648"/>
                  <a:gd name="connsiteY145" fmla="*/ 142876 h 1123283"/>
                  <a:gd name="connsiteX146" fmla="*/ 14981 w 1152648"/>
                  <a:gd name="connsiteY146" fmla="*/ 142876 h 1123283"/>
                  <a:gd name="connsiteX147" fmla="*/ 1170 w 1152648"/>
                  <a:gd name="connsiteY147" fmla="*/ 129064 h 1123283"/>
                  <a:gd name="connsiteX148" fmla="*/ 14981 w 1152648"/>
                  <a:gd name="connsiteY148" fmla="*/ 115253 h 1123283"/>
                  <a:gd name="connsiteX149" fmla="*/ 260154 w 1152648"/>
                  <a:gd name="connsiteY149" fmla="*/ 0 h 1123283"/>
                  <a:gd name="connsiteX150" fmla="*/ 916808 w 1152648"/>
                  <a:gd name="connsiteY150" fmla="*/ 0 h 1123283"/>
                  <a:gd name="connsiteX151" fmla="*/ 954908 w 1152648"/>
                  <a:gd name="connsiteY151" fmla="*/ 38100 h 1123283"/>
                  <a:gd name="connsiteX152" fmla="*/ 916808 w 1152648"/>
                  <a:gd name="connsiteY152" fmla="*/ 76200 h 1123283"/>
                  <a:gd name="connsiteX153" fmla="*/ 260154 w 1152648"/>
                  <a:gd name="connsiteY153" fmla="*/ 76200 h 1123283"/>
                  <a:gd name="connsiteX154" fmla="*/ 222054 w 1152648"/>
                  <a:gd name="connsiteY154" fmla="*/ 38100 h 1123283"/>
                  <a:gd name="connsiteX155" fmla="*/ 260154 w 1152648"/>
                  <a:gd name="connsiteY155" fmla="*/ 0 h 11232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</a:cxnLst>
                <a:rect l="l" t="t" r="r" b="b"/>
                <a:pathLst>
                  <a:path w="1152648" h="1123283">
                    <a:moveTo>
                      <a:pt x="491802" y="1095661"/>
                    </a:moveTo>
                    <a:lnTo>
                      <a:pt x="935572" y="1095661"/>
                    </a:lnTo>
                    <a:cubicBezTo>
                      <a:pt x="943192" y="1095661"/>
                      <a:pt x="949383" y="1101852"/>
                      <a:pt x="949383" y="1109472"/>
                    </a:cubicBezTo>
                    <a:cubicBezTo>
                      <a:pt x="949383" y="1117092"/>
                      <a:pt x="943192" y="1123283"/>
                      <a:pt x="935572" y="1123283"/>
                    </a:cubicBezTo>
                    <a:lnTo>
                      <a:pt x="491802" y="1123283"/>
                    </a:lnTo>
                    <a:cubicBezTo>
                      <a:pt x="484182" y="1123283"/>
                      <a:pt x="477991" y="1117092"/>
                      <a:pt x="477991" y="1109472"/>
                    </a:cubicBezTo>
                    <a:cubicBezTo>
                      <a:pt x="477991" y="1101852"/>
                      <a:pt x="484182" y="1095661"/>
                      <a:pt x="491802" y="1095661"/>
                    </a:cubicBezTo>
                    <a:close/>
                    <a:moveTo>
                      <a:pt x="15171" y="1095661"/>
                    </a:moveTo>
                    <a:lnTo>
                      <a:pt x="422937" y="1095661"/>
                    </a:lnTo>
                    <a:cubicBezTo>
                      <a:pt x="430556" y="1095661"/>
                      <a:pt x="436748" y="1101852"/>
                      <a:pt x="436748" y="1109472"/>
                    </a:cubicBezTo>
                    <a:cubicBezTo>
                      <a:pt x="436748" y="1117092"/>
                      <a:pt x="430556" y="1123283"/>
                      <a:pt x="422937" y="1123283"/>
                    </a:cubicBezTo>
                    <a:lnTo>
                      <a:pt x="15171" y="1123283"/>
                    </a:lnTo>
                    <a:cubicBezTo>
                      <a:pt x="7551" y="1123283"/>
                      <a:pt x="1360" y="1117092"/>
                      <a:pt x="1360" y="1109472"/>
                    </a:cubicBezTo>
                    <a:cubicBezTo>
                      <a:pt x="1360" y="1101852"/>
                      <a:pt x="7551" y="1095661"/>
                      <a:pt x="15171" y="1095661"/>
                    </a:cubicBezTo>
                    <a:close/>
                    <a:moveTo>
                      <a:pt x="491802" y="1016889"/>
                    </a:moveTo>
                    <a:lnTo>
                      <a:pt x="935572" y="1016889"/>
                    </a:lnTo>
                    <a:cubicBezTo>
                      <a:pt x="943192" y="1016889"/>
                      <a:pt x="949383" y="1023080"/>
                      <a:pt x="949383" y="1030700"/>
                    </a:cubicBezTo>
                    <a:cubicBezTo>
                      <a:pt x="949383" y="1038320"/>
                      <a:pt x="943192" y="1044512"/>
                      <a:pt x="935572" y="1044512"/>
                    </a:cubicBezTo>
                    <a:lnTo>
                      <a:pt x="491802" y="1044512"/>
                    </a:lnTo>
                    <a:cubicBezTo>
                      <a:pt x="484182" y="1044512"/>
                      <a:pt x="477991" y="1038320"/>
                      <a:pt x="477991" y="1030700"/>
                    </a:cubicBezTo>
                    <a:cubicBezTo>
                      <a:pt x="477991" y="1023080"/>
                      <a:pt x="484182" y="1016889"/>
                      <a:pt x="491802" y="1016889"/>
                    </a:cubicBezTo>
                    <a:close/>
                    <a:moveTo>
                      <a:pt x="15171" y="1016889"/>
                    </a:moveTo>
                    <a:lnTo>
                      <a:pt x="422937" y="1016889"/>
                    </a:lnTo>
                    <a:cubicBezTo>
                      <a:pt x="430556" y="1016889"/>
                      <a:pt x="436748" y="1023080"/>
                      <a:pt x="436748" y="1030700"/>
                    </a:cubicBezTo>
                    <a:cubicBezTo>
                      <a:pt x="436748" y="1038320"/>
                      <a:pt x="430556" y="1044512"/>
                      <a:pt x="422937" y="1044512"/>
                    </a:cubicBezTo>
                    <a:lnTo>
                      <a:pt x="15171" y="1044512"/>
                    </a:lnTo>
                    <a:cubicBezTo>
                      <a:pt x="7551" y="1044512"/>
                      <a:pt x="1360" y="1038320"/>
                      <a:pt x="1360" y="1030700"/>
                    </a:cubicBezTo>
                    <a:cubicBezTo>
                      <a:pt x="1360" y="1023080"/>
                      <a:pt x="7551" y="1016889"/>
                      <a:pt x="15171" y="1016889"/>
                    </a:cubicBezTo>
                    <a:close/>
                    <a:moveTo>
                      <a:pt x="491802" y="938022"/>
                    </a:moveTo>
                    <a:lnTo>
                      <a:pt x="935572" y="938022"/>
                    </a:lnTo>
                    <a:cubicBezTo>
                      <a:pt x="943192" y="938022"/>
                      <a:pt x="949383" y="944213"/>
                      <a:pt x="949383" y="951833"/>
                    </a:cubicBezTo>
                    <a:cubicBezTo>
                      <a:pt x="949383" y="959453"/>
                      <a:pt x="943192" y="965644"/>
                      <a:pt x="935572" y="965644"/>
                    </a:cubicBezTo>
                    <a:lnTo>
                      <a:pt x="491802" y="965644"/>
                    </a:lnTo>
                    <a:cubicBezTo>
                      <a:pt x="484182" y="965644"/>
                      <a:pt x="477991" y="959453"/>
                      <a:pt x="477991" y="951833"/>
                    </a:cubicBezTo>
                    <a:cubicBezTo>
                      <a:pt x="477991" y="944213"/>
                      <a:pt x="484182" y="938022"/>
                      <a:pt x="491802" y="938022"/>
                    </a:cubicBezTo>
                    <a:close/>
                    <a:moveTo>
                      <a:pt x="491802" y="859250"/>
                    </a:moveTo>
                    <a:lnTo>
                      <a:pt x="935572" y="859250"/>
                    </a:lnTo>
                    <a:cubicBezTo>
                      <a:pt x="943192" y="859250"/>
                      <a:pt x="949383" y="865441"/>
                      <a:pt x="949383" y="873061"/>
                    </a:cubicBezTo>
                    <a:cubicBezTo>
                      <a:pt x="949383" y="880681"/>
                      <a:pt x="943192" y="886873"/>
                      <a:pt x="935572" y="886873"/>
                    </a:cubicBezTo>
                    <a:lnTo>
                      <a:pt x="491802" y="886873"/>
                    </a:lnTo>
                    <a:cubicBezTo>
                      <a:pt x="484182" y="886873"/>
                      <a:pt x="477991" y="880681"/>
                      <a:pt x="477991" y="873061"/>
                    </a:cubicBezTo>
                    <a:cubicBezTo>
                      <a:pt x="477991" y="865441"/>
                      <a:pt x="484182" y="859250"/>
                      <a:pt x="491802" y="859250"/>
                    </a:cubicBezTo>
                    <a:close/>
                    <a:moveTo>
                      <a:pt x="15171" y="859250"/>
                    </a:moveTo>
                    <a:lnTo>
                      <a:pt x="422937" y="859250"/>
                    </a:lnTo>
                    <a:cubicBezTo>
                      <a:pt x="430556" y="859250"/>
                      <a:pt x="436748" y="865441"/>
                      <a:pt x="436748" y="873061"/>
                    </a:cubicBezTo>
                    <a:cubicBezTo>
                      <a:pt x="436748" y="880681"/>
                      <a:pt x="430556" y="886873"/>
                      <a:pt x="422937" y="886873"/>
                    </a:cubicBezTo>
                    <a:lnTo>
                      <a:pt x="15171" y="886873"/>
                    </a:lnTo>
                    <a:cubicBezTo>
                      <a:pt x="7551" y="886873"/>
                      <a:pt x="1360" y="880681"/>
                      <a:pt x="1360" y="873061"/>
                    </a:cubicBezTo>
                    <a:cubicBezTo>
                      <a:pt x="1360" y="865441"/>
                      <a:pt x="7551" y="859250"/>
                      <a:pt x="15171" y="859250"/>
                    </a:cubicBezTo>
                    <a:close/>
                    <a:moveTo>
                      <a:pt x="491802" y="780479"/>
                    </a:moveTo>
                    <a:lnTo>
                      <a:pt x="935572" y="780479"/>
                    </a:lnTo>
                    <a:cubicBezTo>
                      <a:pt x="943192" y="780479"/>
                      <a:pt x="949383" y="786670"/>
                      <a:pt x="949383" y="794290"/>
                    </a:cubicBezTo>
                    <a:cubicBezTo>
                      <a:pt x="949383" y="801815"/>
                      <a:pt x="943192" y="808101"/>
                      <a:pt x="935572" y="808101"/>
                    </a:cubicBezTo>
                    <a:lnTo>
                      <a:pt x="491802" y="808101"/>
                    </a:lnTo>
                    <a:cubicBezTo>
                      <a:pt x="484182" y="808101"/>
                      <a:pt x="477991" y="801910"/>
                      <a:pt x="477991" y="794290"/>
                    </a:cubicBezTo>
                    <a:cubicBezTo>
                      <a:pt x="477991" y="786670"/>
                      <a:pt x="484182" y="780479"/>
                      <a:pt x="491802" y="780479"/>
                    </a:cubicBezTo>
                    <a:close/>
                    <a:moveTo>
                      <a:pt x="15171" y="780479"/>
                    </a:moveTo>
                    <a:lnTo>
                      <a:pt x="422937" y="780479"/>
                    </a:lnTo>
                    <a:cubicBezTo>
                      <a:pt x="430556" y="780479"/>
                      <a:pt x="436748" y="786670"/>
                      <a:pt x="436748" y="794290"/>
                    </a:cubicBezTo>
                    <a:cubicBezTo>
                      <a:pt x="436748" y="801815"/>
                      <a:pt x="430556" y="808101"/>
                      <a:pt x="422937" y="808101"/>
                    </a:cubicBezTo>
                    <a:lnTo>
                      <a:pt x="15171" y="808101"/>
                    </a:lnTo>
                    <a:cubicBezTo>
                      <a:pt x="7551" y="808101"/>
                      <a:pt x="1360" y="801910"/>
                      <a:pt x="1360" y="794290"/>
                    </a:cubicBezTo>
                    <a:cubicBezTo>
                      <a:pt x="1360" y="786670"/>
                      <a:pt x="7551" y="780479"/>
                      <a:pt x="15171" y="780479"/>
                    </a:cubicBezTo>
                    <a:close/>
                    <a:moveTo>
                      <a:pt x="15171" y="698754"/>
                    </a:moveTo>
                    <a:lnTo>
                      <a:pt x="626105" y="698754"/>
                    </a:lnTo>
                    <a:cubicBezTo>
                      <a:pt x="633725" y="698754"/>
                      <a:pt x="639916" y="704945"/>
                      <a:pt x="639916" y="712565"/>
                    </a:cubicBezTo>
                    <a:cubicBezTo>
                      <a:pt x="640011" y="720185"/>
                      <a:pt x="633725" y="726377"/>
                      <a:pt x="626105" y="726377"/>
                    </a:cubicBezTo>
                    <a:lnTo>
                      <a:pt x="15171" y="726377"/>
                    </a:lnTo>
                    <a:cubicBezTo>
                      <a:pt x="7551" y="726377"/>
                      <a:pt x="1360" y="720185"/>
                      <a:pt x="1360" y="712565"/>
                    </a:cubicBezTo>
                    <a:cubicBezTo>
                      <a:pt x="1360" y="704945"/>
                      <a:pt x="7551" y="698754"/>
                      <a:pt x="15171" y="698754"/>
                    </a:cubicBezTo>
                    <a:close/>
                    <a:moveTo>
                      <a:pt x="491802" y="619982"/>
                    </a:moveTo>
                    <a:lnTo>
                      <a:pt x="935572" y="619982"/>
                    </a:lnTo>
                    <a:cubicBezTo>
                      <a:pt x="943192" y="619982"/>
                      <a:pt x="949383" y="626173"/>
                      <a:pt x="949383" y="633793"/>
                    </a:cubicBezTo>
                    <a:cubicBezTo>
                      <a:pt x="949383" y="641318"/>
                      <a:pt x="943192" y="647605"/>
                      <a:pt x="935572" y="647605"/>
                    </a:cubicBezTo>
                    <a:lnTo>
                      <a:pt x="491802" y="647605"/>
                    </a:lnTo>
                    <a:cubicBezTo>
                      <a:pt x="484182" y="647605"/>
                      <a:pt x="477991" y="641413"/>
                      <a:pt x="477991" y="633793"/>
                    </a:cubicBezTo>
                    <a:cubicBezTo>
                      <a:pt x="477991" y="626173"/>
                      <a:pt x="484182" y="619982"/>
                      <a:pt x="491802" y="619982"/>
                    </a:cubicBezTo>
                    <a:close/>
                    <a:moveTo>
                      <a:pt x="15171" y="619982"/>
                    </a:moveTo>
                    <a:lnTo>
                      <a:pt x="422937" y="619982"/>
                    </a:lnTo>
                    <a:cubicBezTo>
                      <a:pt x="430556" y="619982"/>
                      <a:pt x="436748" y="626173"/>
                      <a:pt x="436748" y="633793"/>
                    </a:cubicBezTo>
                    <a:cubicBezTo>
                      <a:pt x="436748" y="641318"/>
                      <a:pt x="430556" y="647605"/>
                      <a:pt x="422937" y="647605"/>
                    </a:cubicBezTo>
                    <a:lnTo>
                      <a:pt x="15171" y="647605"/>
                    </a:lnTo>
                    <a:cubicBezTo>
                      <a:pt x="7551" y="647605"/>
                      <a:pt x="1360" y="641413"/>
                      <a:pt x="1360" y="633793"/>
                    </a:cubicBezTo>
                    <a:cubicBezTo>
                      <a:pt x="1360" y="626173"/>
                      <a:pt x="7551" y="619982"/>
                      <a:pt x="15171" y="619982"/>
                    </a:cubicBezTo>
                    <a:close/>
                    <a:moveTo>
                      <a:pt x="491802" y="541115"/>
                    </a:moveTo>
                    <a:lnTo>
                      <a:pt x="935572" y="541115"/>
                    </a:lnTo>
                    <a:cubicBezTo>
                      <a:pt x="943192" y="541115"/>
                      <a:pt x="949383" y="547306"/>
                      <a:pt x="949383" y="554926"/>
                    </a:cubicBezTo>
                    <a:cubicBezTo>
                      <a:pt x="949383" y="562546"/>
                      <a:pt x="943192" y="568738"/>
                      <a:pt x="935572" y="568738"/>
                    </a:cubicBezTo>
                    <a:lnTo>
                      <a:pt x="491802" y="568738"/>
                    </a:lnTo>
                    <a:cubicBezTo>
                      <a:pt x="484182" y="568738"/>
                      <a:pt x="477991" y="562546"/>
                      <a:pt x="477991" y="554926"/>
                    </a:cubicBezTo>
                    <a:cubicBezTo>
                      <a:pt x="477991" y="547306"/>
                      <a:pt x="484182" y="541115"/>
                      <a:pt x="491802" y="541115"/>
                    </a:cubicBezTo>
                    <a:close/>
                    <a:moveTo>
                      <a:pt x="15171" y="541115"/>
                    </a:moveTo>
                    <a:lnTo>
                      <a:pt x="422937" y="541115"/>
                    </a:lnTo>
                    <a:cubicBezTo>
                      <a:pt x="430556" y="541115"/>
                      <a:pt x="436748" y="547306"/>
                      <a:pt x="436748" y="554926"/>
                    </a:cubicBezTo>
                    <a:cubicBezTo>
                      <a:pt x="436748" y="562546"/>
                      <a:pt x="430556" y="568738"/>
                      <a:pt x="422937" y="568738"/>
                    </a:cubicBezTo>
                    <a:lnTo>
                      <a:pt x="15171" y="568738"/>
                    </a:lnTo>
                    <a:cubicBezTo>
                      <a:pt x="7551" y="568738"/>
                      <a:pt x="1360" y="562546"/>
                      <a:pt x="1360" y="554926"/>
                    </a:cubicBezTo>
                    <a:cubicBezTo>
                      <a:pt x="1360" y="547306"/>
                      <a:pt x="7551" y="541115"/>
                      <a:pt x="15171" y="541115"/>
                    </a:cubicBezTo>
                    <a:close/>
                    <a:moveTo>
                      <a:pt x="491802" y="462344"/>
                    </a:moveTo>
                    <a:lnTo>
                      <a:pt x="935572" y="462344"/>
                    </a:lnTo>
                    <a:cubicBezTo>
                      <a:pt x="943192" y="462344"/>
                      <a:pt x="949383" y="468535"/>
                      <a:pt x="949383" y="476155"/>
                    </a:cubicBezTo>
                    <a:cubicBezTo>
                      <a:pt x="949383" y="483775"/>
                      <a:pt x="943192" y="489967"/>
                      <a:pt x="935572" y="489967"/>
                    </a:cubicBezTo>
                    <a:lnTo>
                      <a:pt x="491802" y="489967"/>
                    </a:lnTo>
                    <a:cubicBezTo>
                      <a:pt x="484182" y="489967"/>
                      <a:pt x="477991" y="483775"/>
                      <a:pt x="477991" y="476155"/>
                    </a:cubicBezTo>
                    <a:cubicBezTo>
                      <a:pt x="477991" y="468535"/>
                      <a:pt x="484182" y="462344"/>
                      <a:pt x="491802" y="462344"/>
                    </a:cubicBezTo>
                    <a:close/>
                    <a:moveTo>
                      <a:pt x="15171" y="462344"/>
                    </a:moveTo>
                    <a:lnTo>
                      <a:pt x="422937" y="462344"/>
                    </a:lnTo>
                    <a:cubicBezTo>
                      <a:pt x="430556" y="462344"/>
                      <a:pt x="436748" y="468535"/>
                      <a:pt x="436748" y="476155"/>
                    </a:cubicBezTo>
                    <a:cubicBezTo>
                      <a:pt x="436748" y="483775"/>
                      <a:pt x="430556" y="489967"/>
                      <a:pt x="422937" y="489967"/>
                    </a:cubicBezTo>
                    <a:lnTo>
                      <a:pt x="15171" y="489967"/>
                    </a:lnTo>
                    <a:cubicBezTo>
                      <a:pt x="7551" y="489967"/>
                      <a:pt x="1360" y="483775"/>
                      <a:pt x="1360" y="476155"/>
                    </a:cubicBezTo>
                    <a:cubicBezTo>
                      <a:pt x="1360" y="468535"/>
                      <a:pt x="7551" y="462344"/>
                      <a:pt x="15171" y="462344"/>
                    </a:cubicBezTo>
                    <a:close/>
                    <a:moveTo>
                      <a:pt x="491802" y="383477"/>
                    </a:moveTo>
                    <a:lnTo>
                      <a:pt x="935572" y="383477"/>
                    </a:lnTo>
                    <a:cubicBezTo>
                      <a:pt x="943192" y="383477"/>
                      <a:pt x="949383" y="389668"/>
                      <a:pt x="949383" y="397288"/>
                    </a:cubicBezTo>
                    <a:cubicBezTo>
                      <a:pt x="949383" y="404908"/>
                      <a:pt x="943192" y="411100"/>
                      <a:pt x="935572" y="411100"/>
                    </a:cubicBezTo>
                    <a:lnTo>
                      <a:pt x="491802" y="411100"/>
                    </a:lnTo>
                    <a:cubicBezTo>
                      <a:pt x="484182" y="411100"/>
                      <a:pt x="477991" y="404908"/>
                      <a:pt x="477991" y="397288"/>
                    </a:cubicBezTo>
                    <a:cubicBezTo>
                      <a:pt x="477991" y="389668"/>
                      <a:pt x="484182" y="383477"/>
                      <a:pt x="491802" y="383477"/>
                    </a:cubicBezTo>
                    <a:close/>
                    <a:moveTo>
                      <a:pt x="15171" y="383477"/>
                    </a:moveTo>
                    <a:lnTo>
                      <a:pt x="422937" y="383477"/>
                    </a:lnTo>
                    <a:cubicBezTo>
                      <a:pt x="430556" y="383477"/>
                      <a:pt x="436748" y="389668"/>
                      <a:pt x="436748" y="397288"/>
                    </a:cubicBezTo>
                    <a:cubicBezTo>
                      <a:pt x="436748" y="404908"/>
                      <a:pt x="430556" y="411100"/>
                      <a:pt x="422937" y="411100"/>
                    </a:cubicBezTo>
                    <a:lnTo>
                      <a:pt x="15171" y="411100"/>
                    </a:lnTo>
                    <a:cubicBezTo>
                      <a:pt x="7551" y="411100"/>
                      <a:pt x="1360" y="404908"/>
                      <a:pt x="1360" y="397288"/>
                    </a:cubicBezTo>
                    <a:cubicBezTo>
                      <a:pt x="1360" y="389668"/>
                      <a:pt x="7551" y="383477"/>
                      <a:pt x="15171" y="383477"/>
                    </a:cubicBezTo>
                    <a:close/>
                    <a:moveTo>
                      <a:pt x="491802" y="304705"/>
                    </a:moveTo>
                    <a:lnTo>
                      <a:pt x="935572" y="304705"/>
                    </a:lnTo>
                    <a:cubicBezTo>
                      <a:pt x="943192" y="304705"/>
                      <a:pt x="949383" y="310896"/>
                      <a:pt x="949383" y="318516"/>
                    </a:cubicBezTo>
                    <a:cubicBezTo>
                      <a:pt x="949383" y="326136"/>
                      <a:pt x="943192" y="332327"/>
                      <a:pt x="935572" y="332327"/>
                    </a:cubicBezTo>
                    <a:lnTo>
                      <a:pt x="491802" y="332327"/>
                    </a:lnTo>
                    <a:cubicBezTo>
                      <a:pt x="484182" y="332327"/>
                      <a:pt x="477991" y="326136"/>
                      <a:pt x="477991" y="318516"/>
                    </a:cubicBezTo>
                    <a:cubicBezTo>
                      <a:pt x="477991" y="310896"/>
                      <a:pt x="484182" y="304705"/>
                      <a:pt x="491802" y="304705"/>
                    </a:cubicBezTo>
                    <a:close/>
                    <a:moveTo>
                      <a:pt x="218959" y="294632"/>
                    </a:moveTo>
                    <a:cubicBezTo>
                      <a:pt x="282895" y="294823"/>
                      <a:pt x="346784" y="296656"/>
                      <a:pt x="410554" y="303657"/>
                    </a:cubicBezTo>
                    <a:cubicBezTo>
                      <a:pt x="420460" y="304705"/>
                      <a:pt x="436653" y="299943"/>
                      <a:pt x="437224" y="315564"/>
                    </a:cubicBezTo>
                    <a:cubicBezTo>
                      <a:pt x="437796" y="332613"/>
                      <a:pt x="421508" y="332994"/>
                      <a:pt x="409030" y="333090"/>
                    </a:cubicBezTo>
                    <a:cubicBezTo>
                      <a:pt x="345689" y="333375"/>
                      <a:pt x="282252" y="333185"/>
                      <a:pt x="218816" y="333280"/>
                    </a:cubicBezTo>
                    <a:cubicBezTo>
                      <a:pt x="155379" y="333375"/>
                      <a:pt x="91943" y="333566"/>
                      <a:pt x="28506" y="333185"/>
                    </a:cubicBezTo>
                    <a:cubicBezTo>
                      <a:pt x="15648" y="333090"/>
                      <a:pt x="789" y="331375"/>
                      <a:pt x="27" y="314897"/>
                    </a:cubicBezTo>
                    <a:cubicBezTo>
                      <a:pt x="-735" y="297942"/>
                      <a:pt x="14409" y="295370"/>
                      <a:pt x="27078" y="295466"/>
                    </a:cubicBezTo>
                    <a:cubicBezTo>
                      <a:pt x="91038" y="295894"/>
                      <a:pt x="155022" y="294442"/>
                      <a:pt x="218959" y="294632"/>
                    </a:cubicBezTo>
                    <a:close/>
                    <a:moveTo>
                      <a:pt x="14981" y="115253"/>
                    </a:moveTo>
                    <a:lnTo>
                      <a:pt x="1138836" y="115253"/>
                    </a:lnTo>
                    <a:cubicBezTo>
                      <a:pt x="1146456" y="115253"/>
                      <a:pt x="1152647" y="121444"/>
                      <a:pt x="1152647" y="129064"/>
                    </a:cubicBezTo>
                    <a:cubicBezTo>
                      <a:pt x="1152743" y="136684"/>
                      <a:pt x="1146456" y="142876"/>
                      <a:pt x="1138836" y="142876"/>
                    </a:cubicBezTo>
                    <a:lnTo>
                      <a:pt x="14981" y="142876"/>
                    </a:lnTo>
                    <a:cubicBezTo>
                      <a:pt x="7361" y="142876"/>
                      <a:pt x="1170" y="136684"/>
                      <a:pt x="1170" y="129064"/>
                    </a:cubicBezTo>
                    <a:cubicBezTo>
                      <a:pt x="1170" y="121444"/>
                      <a:pt x="7361" y="115253"/>
                      <a:pt x="14981" y="115253"/>
                    </a:cubicBezTo>
                    <a:close/>
                    <a:moveTo>
                      <a:pt x="260154" y="0"/>
                    </a:moveTo>
                    <a:lnTo>
                      <a:pt x="916808" y="0"/>
                    </a:lnTo>
                    <a:cubicBezTo>
                      <a:pt x="937858" y="0"/>
                      <a:pt x="954908" y="17050"/>
                      <a:pt x="954908" y="38100"/>
                    </a:cubicBezTo>
                    <a:cubicBezTo>
                      <a:pt x="954908" y="59150"/>
                      <a:pt x="937858" y="76200"/>
                      <a:pt x="916808" y="76200"/>
                    </a:cubicBezTo>
                    <a:lnTo>
                      <a:pt x="260154" y="76200"/>
                    </a:lnTo>
                    <a:cubicBezTo>
                      <a:pt x="239104" y="76200"/>
                      <a:pt x="222054" y="59150"/>
                      <a:pt x="222054" y="38100"/>
                    </a:cubicBezTo>
                    <a:cubicBezTo>
                      <a:pt x="222054" y="17050"/>
                      <a:pt x="239104" y="0"/>
                      <a:pt x="260154" y="0"/>
                    </a:cubicBezTo>
                    <a:close/>
                  </a:path>
                </a:pathLst>
              </a:custGeom>
              <a:solidFill>
                <a:srgbClr val="CDCDC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446" name="Group 50">
            <a:extLst>
              <a:ext uri="{FF2B5EF4-FFF2-40B4-BE49-F238E27FC236}">
                <a16:creationId xmlns:a16="http://schemas.microsoft.com/office/drawing/2014/main" id="{1045EDF9-9FFB-4992-891A-48D3D6BE9A5D}"/>
              </a:ext>
            </a:extLst>
          </p:cNvPr>
          <p:cNvGrpSpPr/>
          <p:nvPr/>
        </p:nvGrpSpPr>
        <p:grpSpPr>
          <a:xfrm>
            <a:off x="869387" y="4627163"/>
            <a:ext cx="3279764" cy="1573341"/>
            <a:chOff x="1683026" y="3402493"/>
            <a:chExt cx="2499997" cy="2902226"/>
          </a:xfrm>
        </p:grpSpPr>
        <p:sp>
          <p:nvSpPr>
            <p:cNvPr id="2447" name="Arrow: Chevron 51">
              <a:extLst>
                <a:ext uri="{FF2B5EF4-FFF2-40B4-BE49-F238E27FC236}">
                  <a16:creationId xmlns:a16="http://schemas.microsoft.com/office/drawing/2014/main" id="{A2ECE8BD-D913-47E4-BA9B-0E1FB4D436FA}"/>
                </a:ext>
              </a:extLst>
            </p:cNvPr>
            <p:cNvSpPr/>
            <p:nvPr/>
          </p:nvSpPr>
          <p:spPr>
            <a:xfrm>
              <a:off x="1683027" y="3402493"/>
              <a:ext cx="2499996" cy="2902226"/>
            </a:xfrm>
            <a:prstGeom prst="chevron">
              <a:avLst>
                <a:gd name="adj" fmla="val 18444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48" name="Arrow: Chevron 52">
              <a:extLst>
                <a:ext uri="{FF2B5EF4-FFF2-40B4-BE49-F238E27FC236}">
                  <a16:creationId xmlns:a16="http://schemas.microsoft.com/office/drawing/2014/main" id="{C601F938-6A8E-4F7F-8614-5A7174B7EE34}"/>
                </a:ext>
              </a:extLst>
            </p:cNvPr>
            <p:cNvSpPr/>
            <p:nvPr/>
          </p:nvSpPr>
          <p:spPr>
            <a:xfrm>
              <a:off x="1683026" y="3402493"/>
              <a:ext cx="404691" cy="2902226"/>
            </a:xfrm>
            <a:prstGeom prst="chevron">
              <a:avLst>
                <a:gd name="adj" fmla="val 57866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449" name="Group 62">
            <a:extLst>
              <a:ext uri="{FF2B5EF4-FFF2-40B4-BE49-F238E27FC236}">
                <a16:creationId xmlns:a16="http://schemas.microsoft.com/office/drawing/2014/main" id="{21A2C79C-AD21-468B-8F44-98A92449694C}"/>
              </a:ext>
            </a:extLst>
          </p:cNvPr>
          <p:cNvGrpSpPr/>
          <p:nvPr/>
        </p:nvGrpSpPr>
        <p:grpSpPr>
          <a:xfrm>
            <a:off x="1555907" y="4844446"/>
            <a:ext cx="2232632" cy="1138774"/>
            <a:chOff x="1829656" y="4528906"/>
            <a:chExt cx="2691170" cy="1138774"/>
          </a:xfrm>
        </p:grpSpPr>
        <p:sp>
          <p:nvSpPr>
            <p:cNvPr id="2450" name="TextBox 2449">
              <a:extLst>
                <a:ext uri="{FF2B5EF4-FFF2-40B4-BE49-F238E27FC236}">
                  <a16:creationId xmlns:a16="http://schemas.microsoft.com/office/drawing/2014/main" id="{20268BEC-8C34-4DF5-B589-8395820B5520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 </a:t>
              </a:r>
            </a:p>
          </p:txBody>
        </p:sp>
        <p:sp>
          <p:nvSpPr>
            <p:cNvPr id="2451" name="TextBox 2450">
              <a:extLst>
                <a:ext uri="{FF2B5EF4-FFF2-40B4-BE49-F238E27FC236}">
                  <a16:creationId xmlns:a16="http://schemas.microsoft.com/office/drawing/2014/main" id="{86F6702C-FAEA-436B-894B-929E3E619ADC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52" name="Group 71">
            <a:extLst>
              <a:ext uri="{FF2B5EF4-FFF2-40B4-BE49-F238E27FC236}">
                <a16:creationId xmlns:a16="http://schemas.microsoft.com/office/drawing/2014/main" id="{A76B1F34-8BE2-4D43-B82F-3062228D92AE}"/>
              </a:ext>
            </a:extLst>
          </p:cNvPr>
          <p:cNvGrpSpPr/>
          <p:nvPr/>
        </p:nvGrpSpPr>
        <p:grpSpPr>
          <a:xfrm>
            <a:off x="5158101" y="4844446"/>
            <a:ext cx="2232632" cy="1138774"/>
            <a:chOff x="1829656" y="4528906"/>
            <a:chExt cx="2691170" cy="1138774"/>
          </a:xfrm>
        </p:grpSpPr>
        <p:sp>
          <p:nvSpPr>
            <p:cNvPr id="2453" name="TextBox 2452">
              <a:extLst>
                <a:ext uri="{FF2B5EF4-FFF2-40B4-BE49-F238E27FC236}">
                  <a16:creationId xmlns:a16="http://schemas.microsoft.com/office/drawing/2014/main" id="{93C5545E-FA96-4E05-9C0E-A45EEB4D345A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 </a:t>
              </a:r>
            </a:p>
          </p:txBody>
        </p:sp>
        <p:sp>
          <p:nvSpPr>
            <p:cNvPr id="2454" name="TextBox 2453">
              <a:extLst>
                <a:ext uri="{FF2B5EF4-FFF2-40B4-BE49-F238E27FC236}">
                  <a16:creationId xmlns:a16="http://schemas.microsoft.com/office/drawing/2014/main" id="{6FEEDFED-2D56-45D9-8C96-120EE9C468C2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55" name="Group 74">
            <a:extLst>
              <a:ext uri="{FF2B5EF4-FFF2-40B4-BE49-F238E27FC236}">
                <a16:creationId xmlns:a16="http://schemas.microsoft.com/office/drawing/2014/main" id="{ECF6816D-DFEB-47C9-8420-286AE5ADBB05}"/>
              </a:ext>
            </a:extLst>
          </p:cNvPr>
          <p:cNvGrpSpPr/>
          <p:nvPr/>
        </p:nvGrpSpPr>
        <p:grpSpPr>
          <a:xfrm>
            <a:off x="8760296" y="4844446"/>
            <a:ext cx="2232632" cy="1138774"/>
            <a:chOff x="1829656" y="4528906"/>
            <a:chExt cx="2691170" cy="1138774"/>
          </a:xfrm>
        </p:grpSpPr>
        <p:sp>
          <p:nvSpPr>
            <p:cNvPr id="2456" name="TextBox 2455">
              <a:extLst>
                <a:ext uri="{FF2B5EF4-FFF2-40B4-BE49-F238E27FC236}">
                  <a16:creationId xmlns:a16="http://schemas.microsoft.com/office/drawing/2014/main" id="{F3A52BCB-426B-4154-BDAA-7725E6BC43FE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 </a:t>
              </a:r>
            </a:p>
          </p:txBody>
        </p:sp>
        <p:sp>
          <p:nvSpPr>
            <p:cNvPr id="2457" name="TextBox 2456">
              <a:extLst>
                <a:ext uri="{FF2B5EF4-FFF2-40B4-BE49-F238E27FC236}">
                  <a16:creationId xmlns:a16="http://schemas.microsoft.com/office/drawing/2014/main" id="{5CD70EFF-8514-4C3B-B23A-EB66C6DBE6FE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58" name="Arrow: Chevron 55">
            <a:extLst>
              <a:ext uri="{FF2B5EF4-FFF2-40B4-BE49-F238E27FC236}">
                <a16:creationId xmlns:a16="http://schemas.microsoft.com/office/drawing/2014/main" id="{A5BA45CF-DA08-4B10-87A5-B43FBC289C6C}"/>
              </a:ext>
            </a:extLst>
          </p:cNvPr>
          <p:cNvSpPr/>
          <p:nvPr/>
        </p:nvSpPr>
        <p:spPr>
          <a:xfrm>
            <a:off x="4464115" y="2627064"/>
            <a:ext cx="518013" cy="914493"/>
          </a:xfrm>
          <a:prstGeom prst="chevron">
            <a:avLst>
              <a:gd name="adj" fmla="val 5786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59" name="Arrow: Chevron 55">
            <a:extLst>
              <a:ext uri="{FF2B5EF4-FFF2-40B4-BE49-F238E27FC236}">
                <a16:creationId xmlns:a16="http://schemas.microsoft.com/office/drawing/2014/main" id="{45AD29BA-EB3A-42F5-8961-51DB144C77EF}"/>
              </a:ext>
            </a:extLst>
          </p:cNvPr>
          <p:cNvSpPr/>
          <p:nvPr/>
        </p:nvSpPr>
        <p:spPr>
          <a:xfrm>
            <a:off x="7567189" y="2627063"/>
            <a:ext cx="518013" cy="914493"/>
          </a:xfrm>
          <a:prstGeom prst="chevron">
            <a:avLst>
              <a:gd name="adj" fmla="val 5786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11307</TotalTime>
  <Words>83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81</cp:revision>
  <dcterms:created xsi:type="dcterms:W3CDTF">2018-02-18T19:39:47Z</dcterms:created>
  <dcterms:modified xsi:type="dcterms:W3CDTF">2022-10-27T07:13:31Z</dcterms:modified>
</cp:coreProperties>
</file>