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5181-45A3-8FF2-59302E5D2D10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5181-45A3-8FF2-59302E5D2D1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81-45A3-8FF2-59302E5D2D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BFD-4B73-99D5-6E56A5C123DB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1BFD-4B73-99D5-6E56A5C123D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FD-4B73-99D5-6E56A5C123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818" name="Chart 15">
            <a:extLst>
              <a:ext uri="{FF2B5EF4-FFF2-40B4-BE49-F238E27FC236}">
                <a16:creationId xmlns:a16="http://schemas.microsoft.com/office/drawing/2014/main" id="{97AFD132-3329-43F7-AB38-7F06753227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6114480"/>
              </p:ext>
            </p:extLst>
          </p:nvPr>
        </p:nvGraphicFramePr>
        <p:xfrm>
          <a:off x="1241903" y="2254065"/>
          <a:ext cx="2096285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19" name="Group 16">
            <a:extLst>
              <a:ext uri="{FF2B5EF4-FFF2-40B4-BE49-F238E27FC236}">
                <a16:creationId xmlns:a16="http://schemas.microsoft.com/office/drawing/2014/main" id="{3F214BD1-6AE1-46BC-A59B-E5B68B0CFE85}"/>
              </a:ext>
            </a:extLst>
          </p:cNvPr>
          <p:cNvGrpSpPr/>
          <p:nvPr/>
        </p:nvGrpSpPr>
        <p:grpSpPr>
          <a:xfrm>
            <a:off x="875627" y="4691482"/>
            <a:ext cx="2876968" cy="1262995"/>
            <a:chOff x="4830996" y="1683047"/>
            <a:chExt cx="1574762" cy="1262995"/>
          </a:xfrm>
        </p:grpSpPr>
        <p:sp>
          <p:nvSpPr>
            <p:cNvPr id="1820" name="Rectangle 17">
              <a:extLst>
                <a:ext uri="{FF2B5EF4-FFF2-40B4-BE49-F238E27FC236}">
                  <a16:creationId xmlns:a16="http://schemas.microsoft.com/office/drawing/2014/main" id="{7C84AA91-0683-4D55-BA9E-8075FE35AD76}"/>
                </a:ext>
              </a:extLst>
            </p:cNvPr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1" name="TextBox 1820">
              <a:extLst>
                <a:ext uri="{FF2B5EF4-FFF2-40B4-BE49-F238E27FC236}">
                  <a16:creationId xmlns:a16="http://schemas.microsoft.com/office/drawing/2014/main" id="{5BE6608D-8089-47F1-A43D-53531D308FF0}"/>
                </a:ext>
              </a:extLst>
            </p:cNvPr>
            <p:cNvSpPr txBox="1"/>
            <p:nvPr/>
          </p:nvSpPr>
          <p:spPr>
            <a:xfrm>
              <a:off x="4830996" y="1683047"/>
              <a:ext cx="157476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822" name="Group 19">
            <a:extLst>
              <a:ext uri="{FF2B5EF4-FFF2-40B4-BE49-F238E27FC236}">
                <a16:creationId xmlns:a16="http://schemas.microsoft.com/office/drawing/2014/main" id="{4A47630D-FE2E-4A8A-A138-E525D21E9C6C}"/>
              </a:ext>
            </a:extLst>
          </p:cNvPr>
          <p:cNvGrpSpPr/>
          <p:nvPr/>
        </p:nvGrpSpPr>
        <p:grpSpPr>
          <a:xfrm>
            <a:off x="8439405" y="4691482"/>
            <a:ext cx="2876968" cy="1262995"/>
            <a:chOff x="4830996" y="1683047"/>
            <a:chExt cx="1574762" cy="1262995"/>
          </a:xfrm>
        </p:grpSpPr>
        <p:sp>
          <p:nvSpPr>
            <p:cNvPr id="1823" name="Rectangle 20">
              <a:extLst>
                <a:ext uri="{FF2B5EF4-FFF2-40B4-BE49-F238E27FC236}">
                  <a16:creationId xmlns:a16="http://schemas.microsoft.com/office/drawing/2014/main" id="{0BF34069-5EC0-42C0-AD43-FA1E692A3ED3}"/>
                </a:ext>
              </a:extLst>
            </p:cNvPr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24" name="TextBox 1823">
              <a:extLst>
                <a:ext uri="{FF2B5EF4-FFF2-40B4-BE49-F238E27FC236}">
                  <a16:creationId xmlns:a16="http://schemas.microsoft.com/office/drawing/2014/main" id="{5290BCD6-FB90-4A61-B01D-DE00D012B898}"/>
                </a:ext>
              </a:extLst>
            </p:cNvPr>
            <p:cNvSpPr txBox="1"/>
            <p:nvPr/>
          </p:nvSpPr>
          <p:spPr>
            <a:xfrm>
              <a:off x="4830996" y="1683047"/>
              <a:ext cx="157476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1825" name="Chart 2">
            <a:extLst>
              <a:ext uri="{FF2B5EF4-FFF2-40B4-BE49-F238E27FC236}">
                <a16:creationId xmlns:a16="http://schemas.microsoft.com/office/drawing/2014/main" id="{F801DC24-C830-4A33-873F-81BDF11063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6006716"/>
              </p:ext>
            </p:extLst>
          </p:nvPr>
        </p:nvGraphicFramePr>
        <p:xfrm>
          <a:off x="8825724" y="2254065"/>
          <a:ext cx="2096285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826" name="Group 36">
            <a:extLst>
              <a:ext uri="{FF2B5EF4-FFF2-40B4-BE49-F238E27FC236}">
                <a16:creationId xmlns:a16="http://schemas.microsoft.com/office/drawing/2014/main" id="{023B011B-16F3-4686-8EC3-7C62F634BF49}"/>
              </a:ext>
            </a:extLst>
          </p:cNvPr>
          <p:cNvGrpSpPr/>
          <p:nvPr/>
        </p:nvGrpSpPr>
        <p:grpSpPr>
          <a:xfrm>
            <a:off x="4410280" y="2185975"/>
            <a:ext cx="3345424" cy="3250224"/>
            <a:chOff x="4410280" y="2185975"/>
            <a:chExt cx="3345424" cy="3250224"/>
          </a:xfrm>
        </p:grpSpPr>
        <p:grpSp>
          <p:nvGrpSpPr>
            <p:cNvPr id="1827" name="Group 35">
              <a:extLst>
                <a:ext uri="{FF2B5EF4-FFF2-40B4-BE49-F238E27FC236}">
                  <a16:creationId xmlns:a16="http://schemas.microsoft.com/office/drawing/2014/main" id="{1810A854-85D3-4FA0-A6E4-6D6B40CAF9A9}"/>
                </a:ext>
              </a:extLst>
            </p:cNvPr>
            <p:cNvGrpSpPr/>
            <p:nvPr/>
          </p:nvGrpSpPr>
          <p:grpSpPr>
            <a:xfrm>
              <a:off x="4492313" y="2185975"/>
              <a:ext cx="3263391" cy="3250224"/>
              <a:chOff x="4492313" y="2185975"/>
              <a:chExt cx="3263391" cy="3250224"/>
            </a:xfrm>
          </p:grpSpPr>
          <p:sp>
            <p:nvSpPr>
              <p:cNvPr id="1839" name="Freeform: Shape 6">
                <a:extLst>
                  <a:ext uri="{FF2B5EF4-FFF2-40B4-BE49-F238E27FC236}">
                    <a16:creationId xmlns:a16="http://schemas.microsoft.com/office/drawing/2014/main" id="{21DF884A-B266-4415-8405-05DCE91768CD}"/>
                  </a:ext>
                </a:extLst>
              </p:cNvPr>
              <p:cNvSpPr/>
              <p:nvPr/>
            </p:nvSpPr>
            <p:spPr>
              <a:xfrm>
                <a:off x="4494762" y="2185975"/>
                <a:ext cx="3260942" cy="3250224"/>
              </a:xfrm>
              <a:custGeom>
                <a:avLst/>
                <a:gdLst>
                  <a:gd name="connsiteX0" fmla="*/ 2463779 w 3260942"/>
                  <a:gd name="connsiteY0" fmla="*/ 66306 h 3250224"/>
                  <a:gd name="connsiteX1" fmla="*/ 2559696 w 3260942"/>
                  <a:gd name="connsiteY1" fmla="*/ 73640 h 3250224"/>
                  <a:gd name="connsiteX2" fmla="*/ 2885260 w 3260942"/>
                  <a:gd name="connsiteY2" fmla="*/ 192417 h 3250224"/>
                  <a:gd name="connsiteX3" fmla="*/ 3165581 w 3260942"/>
                  <a:gd name="connsiteY3" fmla="*/ 548080 h 3250224"/>
                  <a:gd name="connsiteX4" fmla="*/ 3260545 w 3260942"/>
                  <a:gd name="connsiteY4" fmla="*/ 1049953 h 3250224"/>
                  <a:gd name="connsiteX5" fmla="*/ 3141864 w 3260942"/>
                  <a:gd name="connsiteY5" fmla="*/ 1652409 h 3250224"/>
                  <a:gd name="connsiteX6" fmla="*/ 2716953 w 3260942"/>
                  <a:gd name="connsiteY6" fmla="*/ 2398788 h 3250224"/>
                  <a:gd name="connsiteX7" fmla="*/ 2316808 w 3260942"/>
                  <a:gd name="connsiteY7" fmla="*/ 2833223 h 3250224"/>
                  <a:gd name="connsiteX8" fmla="*/ 1871800 w 3260942"/>
                  <a:gd name="connsiteY8" fmla="*/ 3200126 h 3250224"/>
                  <a:gd name="connsiteX9" fmla="*/ 1811888 w 3260942"/>
                  <a:gd name="connsiteY9" fmla="*/ 3235845 h 3250224"/>
                  <a:gd name="connsiteX10" fmla="*/ 1723210 w 3260942"/>
                  <a:gd name="connsiteY10" fmla="*/ 3242989 h 3250224"/>
                  <a:gd name="connsiteX11" fmla="*/ 1616625 w 3260942"/>
                  <a:gd name="connsiteY11" fmla="*/ 3188125 h 3250224"/>
                  <a:gd name="connsiteX12" fmla="*/ 1480704 w 3260942"/>
                  <a:gd name="connsiteY12" fmla="*/ 3080873 h 3250224"/>
                  <a:gd name="connsiteX13" fmla="*/ 1089417 w 3260942"/>
                  <a:gd name="connsiteY13" fmla="*/ 2598051 h 3250224"/>
                  <a:gd name="connsiteX14" fmla="*/ 948637 w 3260942"/>
                  <a:gd name="connsiteY14" fmla="*/ 2367260 h 3250224"/>
                  <a:gd name="connsiteX15" fmla="*/ 824622 w 3260942"/>
                  <a:gd name="connsiteY15" fmla="*/ 2202668 h 3250224"/>
                  <a:gd name="connsiteX16" fmla="*/ 682128 w 3260942"/>
                  <a:gd name="connsiteY16" fmla="*/ 2175808 h 3250224"/>
                  <a:gd name="connsiteX17" fmla="*/ 415047 w 3260942"/>
                  <a:gd name="connsiteY17" fmla="*/ 1964162 h 3250224"/>
                  <a:gd name="connsiteX18" fmla="*/ 175969 w 3260942"/>
                  <a:gd name="connsiteY18" fmla="*/ 1455241 h 3250224"/>
                  <a:gd name="connsiteX19" fmla="*/ 167587 w 3260942"/>
                  <a:gd name="connsiteY19" fmla="*/ 1368469 h 3250224"/>
                  <a:gd name="connsiteX20" fmla="*/ 228357 w 3260942"/>
                  <a:gd name="connsiteY20" fmla="*/ 1314652 h 3250224"/>
                  <a:gd name="connsiteX21" fmla="*/ 299413 w 3260942"/>
                  <a:gd name="connsiteY21" fmla="*/ 1411426 h 3250224"/>
                  <a:gd name="connsiteX22" fmla="*/ 532776 w 3260942"/>
                  <a:gd name="connsiteY22" fmla="*/ 1897678 h 3250224"/>
                  <a:gd name="connsiteX23" fmla="*/ 810239 w 3260942"/>
                  <a:gd name="connsiteY23" fmla="*/ 2046839 h 3250224"/>
                  <a:gd name="connsiteX24" fmla="*/ 955495 w 3260942"/>
                  <a:gd name="connsiteY24" fmla="*/ 1931586 h 3250224"/>
                  <a:gd name="connsiteX25" fmla="*/ 1006930 w 3260942"/>
                  <a:gd name="connsiteY25" fmla="*/ 1748516 h 3250224"/>
                  <a:gd name="connsiteX26" fmla="*/ 994071 w 3260942"/>
                  <a:gd name="connsiteY26" fmla="*/ 1340465 h 3250224"/>
                  <a:gd name="connsiteX27" fmla="*/ 983784 w 3260942"/>
                  <a:gd name="connsiteY27" fmla="*/ 1139678 h 3250224"/>
                  <a:gd name="connsiteX28" fmla="*/ 1086178 w 3260942"/>
                  <a:gd name="connsiteY28" fmla="*/ 1145965 h 3250224"/>
                  <a:gd name="connsiteX29" fmla="*/ 1099227 w 3260942"/>
                  <a:gd name="connsiteY29" fmla="*/ 1183969 h 3250224"/>
                  <a:gd name="connsiteX30" fmla="*/ 1139328 w 3260942"/>
                  <a:gd name="connsiteY30" fmla="*/ 1677555 h 3250224"/>
                  <a:gd name="connsiteX31" fmla="*/ 1034076 w 3260942"/>
                  <a:gd name="connsiteY31" fmla="*/ 2067508 h 3250224"/>
                  <a:gd name="connsiteX32" fmla="*/ 1000834 w 3260942"/>
                  <a:gd name="connsiteY32" fmla="*/ 2155710 h 3250224"/>
                  <a:gd name="connsiteX33" fmla="*/ 1013693 w 3260942"/>
                  <a:gd name="connsiteY33" fmla="*/ 2202668 h 3250224"/>
                  <a:gd name="connsiteX34" fmla="*/ 1614816 w 3260942"/>
                  <a:gd name="connsiteY34" fmla="*/ 3048774 h 3250224"/>
                  <a:gd name="connsiteX35" fmla="*/ 1710161 w 3260942"/>
                  <a:gd name="connsiteY35" fmla="*/ 3109448 h 3250224"/>
                  <a:gd name="connsiteX36" fmla="*/ 1790552 w 3260942"/>
                  <a:gd name="connsiteY36" fmla="*/ 3108210 h 3250224"/>
                  <a:gd name="connsiteX37" fmla="*/ 1905233 w 3260942"/>
                  <a:gd name="connsiteY37" fmla="*/ 3039058 h 3250224"/>
                  <a:gd name="connsiteX38" fmla="*/ 2577126 w 3260942"/>
                  <a:gd name="connsiteY38" fmla="*/ 2388787 h 3250224"/>
                  <a:gd name="connsiteX39" fmla="*/ 2799821 w 3260942"/>
                  <a:gd name="connsiteY39" fmla="*/ 2093035 h 3250224"/>
                  <a:gd name="connsiteX40" fmla="*/ 3103954 w 3260942"/>
                  <a:gd name="connsiteY40" fmla="*/ 1373517 h 3250224"/>
                  <a:gd name="connsiteX41" fmla="*/ 3142626 w 3260942"/>
                  <a:gd name="connsiteY41" fmla="*/ 950131 h 3250224"/>
                  <a:gd name="connsiteX42" fmla="*/ 3000799 w 3260942"/>
                  <a:gd name="connsiteY42" fmla="*/ 485692 h 3250224"/>
                  <a:gd name="connsiteX43" fmla="*/ 1998483 w 3260942"/>
                  <a:gd name="connsiteY43" fmla="*/ 293287 h 3250224"/>
                  <a:gd name="connsiteX44" fmla="*/ 1665394 w 3260942"/>
                  <a:gd name="connsiteY44" fmla="*/ 486358 h 3250224"/>
                  <a:gd name="connsiteX45" fmla="*/ 1652630 w 3260942"/>
                  <a:gd name="connsiteY45" fmla="*/ 494550 h 3250224"/>
                  <a:gd name="connsiteX46" fmla="*/ 1548236 w 3260942"/>
                  <a:gd name="connsiteY46" fmla="*/ 490930 h 3250224"/>
                  <a:gd name="connsiteX47" fmla="*/ 1532805 w 3260942"/>
                  <a:gd name="connsiteY47" fmla="*/ 481310 h 3250224"/>
                  <a:gd name="connsiteX48" fmla="*/ 1383930 w 3260942"/>
                  <a:gd name="connsiteY48" fmla="*/ 412444 h 3250224"/>
                  <a:gd name="connsiteX49" fmla="*/ 1000072 w 3260942"/>
                  <a:gd name="connsiteY49" fmla="*/ 279285 h 3250224"/>
                  <a:gd name="connsiteX50" fmla="*/ 832051 w 3260942"/>
                  <a:gd name="connsiteY50" fmla="*/ 259663 h 3250224"/>
                  <a:gd name="connsiteX51" fmla="*/ 172254 w 3260942"/>
                  <a:gd name="connsiteY51" fmla="*/ 966704 h 3250224"/>
                  <a:gd name="connsiteX52" fmla="*/ 174159 w 3260942"/>
                  <a:gd name="connsiteY52" fmla="*/ 1623643 h 3250224"/>
                  <a:gd name="connsiteX53" fmla="*/ 325035 w 3260942"/>
                  <a:gd name="connsiteY53" fmla="*/ 2042172 h 3250224"/>
                  <a:gd name="connsiteX54" fmla="*/ 645361 w 3260942"/>
                  <a:gd name="connsiteY54" fmla="*/ 2518612 h 3250224"/>
                  <a:gd name="connsiteX55" fmla="*/ 747279 w 3260942"/>
                  <a:gd name="connsiteY55" fmla="*/ 2642342 h 3250224"/>
                  <a:gd name="connsiteX56" fmla="*/ 664792 w 3260942"/>
                  <a:gd name="connsiteY56" fmla="*/ 2733782 h 3250224"/>
                  <a:gd name="connsiteX57" fmla="*/ 459433 w 3260942"/>
                  <a:gd name="connsiteY57" fmla="*/ 2488323 h 3250224"/>
                  <a:gd name="connsiteX58" fmla="*/ 120438 w 3260942"/>
                  <a:gd name="connsiteY58" fmla="*/ 1914918 h 3250224"/>
                  <a:gd name="connsiteX59" fmla="*/ 39190 w 3260942"/>
                  <a:gd name="connsiteY59" fmla="*/ 1633359 h 3250224"/>
                  <a:gd name="connsiteX60" fmla="*/ 274077 w 3260942"/>
                  <a:gd name="connsiteY60" fmla="*/ 400538 h 3250224"/>
                  <a:gd name="connsiteX61" fmla="*/ 694034 w 3260942"/>
                  <a:gd name="connsiteY61" fmla="*/ 161841 h 3250224"/>
                  <a:gd name="connsiteX62" fmla="*/ 1443175 w 3260942"/>
                  <a:gd name="connsiteY62" fmla="*/ 311574 h 3250224"/>
                  <a:gd name="connsiteX63" fmla="*/ 1589574 w 3260942"/>
                  <a:gd name="connsiteY63" fmla="*/ 371106 h 3250224"/>
                  <a:gd name="connsiteX64" fmla="*/ 1636437 w 3260942"/>
                  <a:gd name="connsiteY64" fmla="*/ 364438 h 3250224"/>
                  <a:gd name="connsiteX65" fmla="*/ 1746261 w 3260942"/>
                  <a:gd name="connsiteY65" fmla="*/ 291191 h 3250224"/>
                  <a:gd name="connsiteX66" fmla="*/ 2178886 w 3260942"/>
                  <a:gd name="connsiteY66" fmla="*/ 92976 h 3250224"/>
                  <a:gd name="connsiteX67" fmla="*/ 2463779 w 3260942"/>
                  <a:gd name="connsiteY67" fmla="*/ 66306 h 3250224"/>
                  <a:gd name="connsiteX68" fmla="*/ 2463779 w 3260942"/>
                  <a:gd name="connsiteY68" fmla="*/ 66306 h 3250224"/>
                  <a:gd name="connsiteX69" fmla="*/ 243216 w 3260942"/>
                  <a:gd name="connsiteY69" fmla="*/ 58495 h 3250224"/>
                  <a:gd name="connsiteX70" fmla="*/ 333036 w 3260942"/>
                  <a:gd name="connsiteY70" fmla="*/ 104977 h 3250224"/>
                  <a:gd name="connsiteX71" fmla="*/ 302556 w 3260942"/>
                  <a:gd name="connsiteY71" fmla="*/ 206037 h 3250224"/>
                  <a:gd name="connsiteX72" fmla="*/ 269028 w 3260942"/>
                  <a:gd name="connsiteY72" fmla="*/ 219087 h 3250224"/>
                  <a:gd name="connsiteX73" fmla="*/ 134631 w 3260942"/>
                  <a:gd name="connsiteY73" fmla="*/ 208609 h 3250224"/>
                  <a:gd name="connsiteX74" fmla="*/ 119295 w 3260942"/>
                  <a:gd name="connsiteY74" fmla="*/ 193560 h 3250224"/>
                  <a:gd name="connsiteX75" fmla="*/ 111675 w 3260942"/>
                  <a:gd name="connsiteY75" fmla="*/ 171843 h 3250224"/>
                  <a:gd name="connsiteX76" fmla="*/ 104817 w 3260942"/>
                  <a:gd name="connsiteY76" fmla="*/ 133266 h 3250224"/>
                  <a:gd name="connsiteX77" fmla="*/ 112533 w 3260942"/>
                  <a:gd name="connsiteY77" fmla="*/ 104406 h 3250224"/>
                  <a:gd name="connsiteX78" fmla="*/ 119200 w 3260942"/>
                  <a:gd name="connsiteY78" fmla="*/ 99929 h 3250224"/>
                  <a:gd name="connsiteX79" fmla="*/ 243216 w 3260942"/>
                  <a:gd name="connsiteY79" fmla="*/ 58495 h 3250224"/>
                  <a:gd name="connsiteX80" fmla="*/ 243216 w 3260942"/>
                  <a:gd name="connsiteY80" fmla="*/ 58495 h 3250224"/>
                  <a:gd name="connsiteX81" fmla="*/ 485913 w 3260942"/>
                  <a:gd name="connsiteY81" fmla="*/ 297 h 3250224"/>
                  <a:gd name="connsiteX82" fmla="*/ 557160 w 3260942"/>
                  <a:gd name="connsiteY82" fmla="*/ 2202 h 3250224"/>
                  <a:gd name="connsiteX83" fmla="*/ 573924 w 3260942"/>
                  <a:gd name="connsiteY83" fmla="*/ 17919 h 3250224"/>
                  <a:gd name="connsiteX84" fmla="*/ 581448 w 3260942"/>
                  <a:gd name="connsiteY84" fmla="*/ 33254 h 3250224"/>
                  <a:gd name="connsiteX85" fmla="*/ 589068 w 3260942"/>
                  <a:gd name="connsiteY85" fmla="*/ 52590 h 3250224"/>
                  <a:gd name="connsiteX86" fmla="*/ 590973 w 3260942"/>
                  <a:gd name="connsiteY86" fmla="*/ 88308 h 3250224"/>
                  <a:gd name="connsiteX87" fmla="*/ 585068 w 3260942"/>
                  <a:gd name="connsiteY87" fmla="*/ 114883 h 3250224"/>
                  <a:gd name="connsiteX88" fmla="*/ 451718 w 3260942"/>
                  <a:gd name="connsiteY88" fmla="*/ 170700 h 3250224"/>
                  <a:gd name="connsiteX89" fmla="*/ 365612 w 3260942"/>
                  <a:gd name="connsiteY89" fmla="*/ 59733 h 3250224"/>
                  <a:gd name="connsiteX90" fmla="*/ 415904 w 3260942"/>
                  <a:gd name="connsiteY90" fmla="*/ 13251 h 3250224"/>
                  <a:gd name="connsiteX91" fmla="*/ 485913 w 3260942"/>
                  <a:gd name="connsiteY91" fmla="*/ 297 h 3250224"/>
                  <a:gd name="connsiteX92" fmla="*/ 485913 w 3260942"/>
                  <a:gd name="connsiteY92" fmla="*/ 297 h 3250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3260942" h="3250224">
                    <a:moveTo>
                      <a:pt x="2463779" y="66306"/>
                    </a:moveTo>
                    <a:cubicBezTo>
                      <a:pt x="2495688" y="67449"/>
                      <a:pt x="2527597" y="69925"/>
                      <a:pt x="2559696" y="73640"/>
                    </a:cubicBezTo>
                    <a:cubicBezTo>
                      <a:pt x="2678092" y="87261"/>
                      <a:pt x="2787819" y="122408"/>
                      <a:pt x="2885260" y="192417"/>
                    </a:cubicBezTo>
                    <a:cubicBezTo>
                      <a:pt x="3012800" y="284143"/>
                      <a:pt x="3102811" y="405586"/>
                      <a:pt x="3165581" y="548080"/>
                    </a:cubicBezTo>
                    <a:cubicBezTo>
                      <a:pt x="3235971" y="707910"/>
                      <a:pt x="3264736" y="875931"/>
                      <a:pt x="3260545" y="1049953"/>
                    </a:cubicBezTo>
                    <a:cubicBezTo>
                      <a:pt x="3255592" y="1257598"/>
                      <a:pt x="3209967" y="1457337"/>
                      <a:pt x="3141864" y="1652409"/>
                    </a:cubicBezTo>
                    <a:cubicBezTo>
                      <a:pt x="3045947" y="1927110"/>
                      <a:pt x="2899357" y="2173141"/>
                      <a:pt x="2716953" y="2398788"/>
                    </a:cubicBezTo>
                    <a:cubicBezTo>
                      <a:pt x="2592938" y="2552236"/>
                      <a:pt x="2459683" y="2697206"/>
                      <a:pt x="2316808" y="2833223"/>
                    </a:cubicBezTo>
                    <a:cubicBezTo>
                      <a:pt x="2177267" y="2966097"/>
                      <a:pt x="2032963" y="3093351"/>
                      <a:pt x="1871800" y="3200126"/>
                    </a:cubicBezTo>
                    <a:cubicBezTo>
                      <a:pt x="1852465" y="3212985"/>
                      <a:pt x="1831700" y="3223748"/>
                      <a:pt x="1811888" y="3235845"/>
                    </a:cubicBezTo>
                    <a:cubicBezTo>
                      <a:pt x="1783408" y="3253275"/>
                      <a:pt x="1753881" y="3253847"/>
                      <a:pt x="1723210" y="3242989"/>
                    </a:cubicBezTo>
                    <a:cubicBezTo>
                      <a:pt x="1685110" y="3229558"/>
                      <a:pt x="1649391" y="3211842"/>
                      <a:pt x="1616625" y="3188125"/>
                    </a:cubicBezTo>
                    <a:cubicBezTo>
                      <a:pt x="1567095" y="3157740"/>
                      <a:pt x="1522995" y="3120402"/>
                      <a:pt x="1480704" y="3080873"/>
                    </a:cubicBezTo>
                    <a:cubicBezTo>
                      <a:pt x="1328685" y="2938855"/>
                      <a:pt x="1201240" y="2772930"/>
                      <a:pt x="1089417" y="2598051"/>
                    </a:cubicBezTo>
                    <a:cubicBezTo>
                      <a:pt x="1041411" y="2522994"/>
                      <a:pt x="987690" y="2447175"/>
                      <a:pt x="948637" y="2367260"/>
                    </a:cubicBezTo>
                    <a:cubicBezTo>
                      <a:pt x="916347" y="2301252"/>
                      <a:pt x="894535" y="2239720"/>
                      <a:pt x="824622" y="2202668"/>
                    </a:cubicBezTo>
                    <a:cubicBezTo>
                      <a:pt x="787950" y="2183237"/>
                      <a:pt x="721847" y="2188000"/>
                      <a:pt x="682128" y="2175808"/>
                    </a:cubicBezTo>
                    <a:cubicBezTo>
                      <a:pt x="590307" y="2147423"/>
                      <a:pt x="469911" y="2043124"/>
                      <a:pt x="415047" y="1964162"/>
                    </a:cubicBezTo>
                    <a:cubicBezTo>
                      <a:pt x="307509" y="1809571"/>
                      <a:pt x="226261" y="1636693"/>
                      <a:pt x="175969" y="1455241"/>
                    </a:cubicBezTo>
                    <a:cubicBezTo>
                      <a:pt x="168063" y="1426952"/>
                      <a:pt x="161015" y="1397139"/>
                      <a:pt x="167587" y="1368469"/>
                    </a:cubicBezTo>
                    <a:cubicBezTo>
                      <a:pt x="174255" y="1339894"/>
                      <a:pt x="199020" y="1313319"/>
                      <a:pt x="228357" y="1314652"/>
                    </a:cubicBezTo>
                    <a:cubicBezTo>
                      <a:pt x="271505" y="1316748"/>
                      <a:pt x="289698" y="1369326"/>
                      <a:pt x="299413" y="1411426"/>
                    </a:cubicBezTo>
                    <a:cubicBezTo>
                      <a:pt x="339990" y="1588115"/>
                      <a:pt x="420285" y="1755469"/>
                      <a:pt x="532776" y="1897678"/>
                    </a:cubicBezTo>
                    <a:cubicBezTo>
                      <a:pt x="601451" y="1984450"/>
                      <a:pt x="701654" y="2068461"/>
                      <a:pt x="810239" y="2046839"/>
                    </a:cubicBezTo>
                    <a:cubicBezTo>
                      <a:pt x="872818" y="2034361"/>
                      <a:pt x="924539" y="1987403"/>
                      <a:pt x="955495" y="1931586"/>
                    </a:cubicBezTo>
                    <a:cubicBezTo>
                      <a:pt x="986451" y="1875865"/>
                      <a:pt x="999215" y="1811857"/>
                      <a:pt x="1006930" y="1748516"/>
                    </a:cubicBezTo>
                    <a:cubicBezTo>
                      <a:pt x="1023599" y="1612880"/>
                      <a:pt x="1019217" y="1474768"/>
                      <a:pt x="994071" y="1340465"/>
                    </a:cubicBezTo>
                    <a:cubicBezTo>
                      <a:pt x="981022" y="1270361"/>
                      <a:pt x="953590" y="1152346"/>
                      <a:pt x="983784" y="1139678"/>
                    </a:cubicBezTo>
                    <a:cubicBezTo>
                      <a:pt x="1016836" y="1132630"/>
                      <a:pt x="1065985" y="1118818"/>
                      <a:pt x="1086178" y="1145965"/>
                    </a:cubicBezTo>
                    <a:cubicBezTo>
                      <a:pt x="1094274" y="1156823"/>
                      <a:pt x="1096941" y="1170634"/>
                      <a:pt x="1099227" y="1183969"/>
                    </a:cubicBezTo>
                    <a:cubicBezTo>
                      <a:pt x="1128088" y="1346752"/>
                      <a:pt x="1143138" y="1512201"/>
                      <a:pt x="1139328" y="1677555"/>
                    </a:cubicBezTo>
                    <a:cubicBezTo>
                      <a:pt x="1135899" y="1826621"/>
                      <a:pt x="1127707" y="1941397"/>
                      <a:pt x="1034076" y="2067508"/>
                    </a:cubicBezTo>
                    <a:cubicBezTo>
                      <a:pt x="1013979" y="2094559"/>
                      <a:pt x="1003311" y="2122087"/>
                      <a:pt x="1000834" y="2155710"/>
                    </a:cubicBezTo>
                    <a:cubicBezTo>
                      <a:pt x="999596" y="2172093"/>
                      <a:pt x="1006740" y="2187809"/>
                      <a:pt x="1013693" y="2202668"/>
                    </a:cubicBezTo>
                    <a:cubicBezTo>
                      <a:pt x="1157806" y="2507278"/>
                      <a:pt x="1356021" y="2828080"/>
                      <a:pt x="1614816" y="3048774"/>
                    </a:cubicBezTo>
                    <a:cubicBezTo>
                      <a:pt x="1643581" y="3073253"/>
                      <a:pt x="1674728" y="3094684"/>
                      <a:pt x="1710161" y="3109448"/>
                    </a:cubicBezTo>
                    <a:cubicBezTo>
                      <a:pt x="1737593" y="3120878"/>
                      <a:pt x="1763501" y="3119925"/>
                      <a:pt x="1790552" y="3108210"/>
                    </a:cubicBezTo>
                    <a:cubicBezTo>
                      <a:pt x="1831986" y="3090208"/>
                      <a:pt x="1868848" y="3065062"/>
                      <a:pt x="1905233" y="3039058"/>
                    </a:cubicBezTo>
                    <a:cubicBezTo>
                      <a:pt x="2156884" y="2858369"/>
                      <a:pt x="2379102" y="2625673"/>
                      <a:pt x="2577126" y="2388787"/>
                    </a:cubicBezTo>
                    <a:cubicBezTo>
                      <a:pt x="2656375" y="2293918"/>
                      <a:pt x="2731813" y="2196382"/>
                      <a:pt x="2799821" y="2093035"/>
                    </a:cubicBezTo>
                    <a:cubicBezTo>
                      <a:pt x="2940601" y="1879104"/>
                      <a:pt x="3048805" y="1623453"/>
                      <a:pt x="3103954" y="1373517"/>
                    </a:cubicBezTo>
                    <a:cubicBezTo>
                      <a:pt x="3134720" y="1233976"/>
                      <a:pt x="3150627" y="1093006"/>
                      <a:pt x="3142626" y="950131"/>
                    </a:cubicBezTo>
                    <a:cubicBezTo>
                      <a:pt x="3133291" y="784014"/>
                      <a:pt x="3095667" y="625423"/>
                      <a:pt x="3000799" y="485692"/>
                    </a:cubicBezTo>
                    <a:cubicBezTo>
                      <a:pt x="2761626" y="133743"/>
                      <a:pt x="2355861" y="127170"/>
                      <a:pt x="1998483" y="293287"/>
                    </a:cubicBezTo>
                    <a:cubicBezTo>
                      <a:pt x="1881516" y="347674"/>
                      <a:pt x="1773788" y="417397"/>
                      <a:pt x="1665394" y="486358"/>
                    </a:cubicBezTo>
                    <a:cubicBezTo>
                      <a:pt x="1661107" y="489120"/>
                      <a:pt x="1656535" y="491407"/>
                      <a:pt x="1652630" y="494550"/>
                    </a:cubicBezTo>
                    <a:cubicBezTo>
                      <a:pt x="1616721" y="523315"/>
                      <a:pt x="1582336" y="512362"/>
                      <a:pt x="1548236" y="490930"/>
                    </a:cubicBezTo>
                    <a:cubicBezTo>
                      <a:pt x="1543188" y="487596"/>
                      <a:pt x="1538044" y="484453"/>
                      <a:pt x="1532805" y="481310"/>
                    </a:cubicBezTo>
                    <a:cubicBezTo>
                      <a:pt x="1482418" y="460069"/>
                      <a:pt x="1433745" y="434923"/>
                      <a:pt x="1383930" y="412444"/>
                    </a:cubicBezTo>
                    <a:cubicBezTo>
                      <a:pt x="1261629" y="357294"/>
                      <a:pt x="1128183" y="320814"/>
                      <a:pt x="1000072" y="279285"/>
                    </a:cubicBezTo>
                    <a:cubicBezTo>
                      <a:pt x="941493" y="260330"/>
                      <a:pt x="875009" y="261473"/>
                      <a:pt x="832051" y="259663"/>
                    </a:cubicBezTo>
                    <a:cubicBezTo>
                      <a:pt x="454861" y="243661"/>
                      <a:pt x="232738" y="635615"/>
                      <a:pt x="172254" y="966704"/>
                    </a:cubicBezTo>
                    <a:cubicBezTo>
                      <a:pt x="133392" y="1179493"/>
                      <a:pt x="131964" y="1411236"/>
                      <a:pt x="174159" y="1623643"/>
                    </a:cubicBezTo>
                    <a:cubicBezTo>
                      <a:pt x="203401" y="1770709"/>
                      <a:pt x="256836" y="1909107"/>
                      <a:pt x="325035" y="2042172"/>
                    </a:cubicBezTo>
                    <a:cubicBezTo>
                      <a:pt x="412856" y="2213622"/>
                      <a:pt x="523727" y="2369737"/>
                      <a:pt x="645361" y="2518612"/>
                    </a:cubicBezTo>
                    <a:cubicBezTo>
                      <a:pt x="679175" y="2559951"/>
                      <a:pt x="712608" y="2601671"/>
                      <a:pt x="747279" y="2642342"/>
                    </a:cubicBezTo>
                    <a:cubicBezTo>
                      <a:pt x="796332" y="2699968"/>
                      <a:pt x="719561" y="2784360"/>
                      <a:pt x="664792" y="2733782"/>
                    </a:cubicBezTo>
                    <a:cubicBezTo>
                      <a:pt x="585639" y="2660821"/>
                      <a:pt x="521346" y="2575381"/>
                      <a:pt x="459433" y="2488323"/>
                    </a:cubicBezTo>
                    <a:cubicBezTo>
                      <a:pt x="330274" y="2306776"/>
                      <a:pt x="213307" y="2117991"/>
                      <a:pt x="120438" y="1914918"/>
                    </a:cubicBezTo>
                    <a:cubicBezTo>
                      <a:pt x="79290" y="1825002"/>
                      <a:pt x="57383" y="1729657"/>
                      <a:pt x="39190" y="1633359"/>
                    </a:cubicBezTo>
                    <a:cubicBezTo>
                      <a:pt x="-38629" y="1222831"/>
                      <a:pt x="-19770" y="728484"/>
                      <a:pt x="274077" y="400538"/>
                    </a:cubicBezTo>
                    <a:cubicBezTo>
                      <a:pt x="387329" y="274046"/>
                      <a:pt x="527061" y="194036"/>
                      <a:pt x="694034" y="161841"/>
                    </a:cubicBezTo>
                    <a:cubicBezTo>
                      <a:pt x="951304" y="112216"/>
                      <a:pt x="1212194" y="206228"/>
                      <a:pt x="1443175" y="311574"/>
                    </a:cubicBezTo>
                    <a:cubicBezTo>
                      <a:pt x="1491086" y="333387"/>
                      <a:pt x="1538140" y="357485"/>
                      <a:pt x="1589574" y="371106"/>
                    </a:cubicBezTo>
                    <a:cubicBezTo>
                      <a:pt x="1606815" y="375678"/>
                      <a:pt x="1621674" y="373011"/>
                      <a:pt x="1636437" y="364438"/>
                    </a:cubicBezTo>
                    <a:cubicBezTo>
                      <a:pt x="1674633" y="342436"/>
                      <a:pt x="1709780" y="315861"/>
                      <a:pt x="1746261" y="291191"/>
                    </a:cubicBezTo>
                    <a:cubicBezTo>
                      <a:pt x="1879516" y="201180"/>
                      <a:pt x="2021057" y="129361"/>
                      <a:pt x="2178886" y="92976"/>
                    </a:cubicBezTo>
                    <a:cubicBezTo>
                      <a:pt x="2273279" y="71163"/>
                      <a:pt x="2368148" y="62877"/>
                      <a:pt x="2463779" y="66306"/>
                    </a:cubicBezTo>
                    <a:lnTo>
                      <a:pt x="2463779" y="66306"/>
                    </a:lnTo>
                    <a:close/>
                    <a:moveTo>
                      <a:pt x="243216" y="58495"/>
                    </a:moveTo>
                    <a:cubicBezTo>
                      <a:pt x="283602" y="53828"/>
                      <a:pt x="320178" y="72402"/>
                      <a:pt x="333036" y="104977"/>
                    </a:cubicBezTo>
                    <a:cubicBezTo>
                      <a:pt x="346086" y="138124"/>
                      <a:pt x="332465" y="184130"/>
                      <a:pt x="302556" y="206037"/>
                    </a:cubicBezTo>
                    <a:cubicBezTo>
                      <a:pt x="292650" y="213276"/>
                      <a:pt x="281030" y="216705"/>
                      <a:pt x="269028" y="219087"/>
                    </a:cubicBezTo>
                    <a:cubicBezTo>
                      <a:pt x="222832" y="233469"/>
                      <a:pt x="178255" y="227183"/>
                      <a:pt x="134631" y="208609"/>
                    </a:cubicBezTo>
                    <a:cubicBezTo>
                      <a:pt x="128344" y="205942"/>
                      <a:pt x="121867" y="199084"/>
                      <a:pt x="119295" y="193560"/>
                    </a:cubicBezTo>
                    <a:cubicBezTo>
                      <a:pt x="115581" y="185463"/>
                      <a:pt x="114723" y="182796"/>
                      <a:pt x="111675" y="171843"/>
                    </a:cubicBezTo>
                    <a:cubicBezTo>
                      <a:pt x="108246" y="159746"/>
                      <a:pt x="107103" y="144030"/>
                      <a:pt x="104817" y="133266"/>
                    </a:cubicBezTo>
                    <a:cubicBezTo>
                      <a:pt x="104817" y="133266"/>
                      <a:pt x="104627" y="111359"/>
                      <a:pt x="112533" y="104406"/>
                    </a:cubicBezTo>
                    <a:cubicBezTo>
                      <a:pt x="113771" y="101929"/>
                      <a:pt x="116819" y="101072"/>
                      <a:pt x="119200" y="99929"/>
                    </a:cubicBezTo>
                    <a:cubicBezTo>
                      <a:pt x="158634" y="80117"/>
                      <a:pt x="198924" y="63543"/>
                      <a:pt x="243216" y="58495"/>
                    </a:cubicBezTo>
                    <a:lnTo>
                      <a:pt x="243216" y="58495"/>
                    </a:lnTo>
                    <a:close/>
                    <a:moveTo>
                      <a:pt x="485913" y="297"/>
                    </a:moveTo>
                    <a:cubicBezTo>
                      <a:pt x="509535" y="-655"/>
                      <a:pt x="533347" y="869"/>
                      <a:pt x="557160" y="2202"/>
                    </a:cubicBezTo>
                    <a:cubicBezTo>
                      <a:pt x="566875" y="2774"/>
                      <a:pt x="570495" y="10299"/>
                      <a:pt x="573924" y="17919"/>
                    </a:cubicBezTo>
                    <a:cubicBezTo>
                      <a:pt x="577543" y="22491"/>
                      <a:pt x="579829" y="27729"/>
                      <a:pt x="581448" y="33254"/>
                    </a:cubicBezTo>
                    <a:cubicBezTo>
                      <a:pt x="584020" y="39731"/>
                      <a:pt x="586497" y="46113"/>
                      <a:pt x="589068" y="52590"/>
                    </a:cubicBezTo>
                    <a:cubicBezTo>
                      <a:pt x="591259" y="64401"/>
                      <a:pt x="591831" y="76307"/>
                      <a:pt x="590973" y="88308"/>
                    </a:cubicBezTo>
                    <a:cubicBezTo>
                      <a:pt x="587354" y="98119"/>
                      <a:pt x="596403" y="101929"/>
                      <a:pt x="585068" y="114883"/>
                    </a:cubicBezTo>
                    <a:cubicBezTo>
                      <a:pt x="550778" y="148983"/>
                      <a:pt x="498962" y="166699"/>
                      <a:pt x="451718" y="170700"/>
                    </a:cubicBezTo>
                    <a:cubicBezTo>
                      <a:pt x="392187" y="175843"/>
                      <a:pt x="343800" y="112216"/>
                      <a:pt x="365612" y="59733"/>
                    </a:cubicBezTo>
                    <a:cubicBezTo>
                      <a:pt x="373232" y="34397"/>
                      <a:pt x="393234" y="21729"/>
                      <a:pt x="415904" y="13251"/>
                    </a:cubicBezTo>
                    <a:cubicBezTo>
                      <a:pt x="438954" y="4679"/>
                      <a:pt x="462291" y="1250"/>
                      <a:pt x="485913" y="297"/>
                    </a:cubicBezTo>
                    <a:lnTo>
                      <a:pt x="485913" y="297"/>
                    </a:lnTo>
                    <a:close/>
                  </a:path>
                </a:pathLst>
              </a:custGeom>
              <a:solidFill>
                <a:srgbClr val="F9BDC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40" name="Freeform: Shape 7">
                <a:extLst>
                  <a:ext uri="{FF2B5EF4-FFF2-40B4-BE49-F238E27FC236}">
                    <a16:creationId xmlns:a16="http://schemas.microsoft.com/office/drawing/2014/main" id="{0C2E7B3B-CC68-47F2-A12A-4BEA2D5B619D}"/>
                  </a:ext>
                </a:extLst>
              </p:cNvPr>
              <p:cNvSpPr/>
              <p:nvPr/>
            </p:nvSpPr>
            <p:spPr>
              <a:xfrm>
                <a:off x="4492313" y="2245422"/>
                <a:ext cx="3159274" cy="3129153"/>
              </a:xfrm>
              <a:custGeom>
                <a:avLst/>
                <a:gdLst>
                  <a:gd name="connsiteX0" fmla="*/ 189658 w 3159274"/>
                  <a:gd name="connsiteY0" fmla="*/ 1275969 h 3129153"/>
                  <a:gd name="connsiteX1" fmla="*/ 178323 w 3159274"/>
                  <a:gd name="connsiteY1" fmla="*/ 1340168 h 3129153"/>
                  <a:gd name="connsiteX2" fmla="*/ 386063 w 3159274"/>
                  <a:gd name="connsiteY2" fmla="*/ 1830610 h 3129153"/>
                  <a:gd name="connsiteX3" fmla="*/ 518365 w 3159274"/>
                  <a:gd name="connsiteY3" fmla="*/ 1987868 h 3129153"/>
                  <a:gd name="connsiteX4" fmla="*/ 704103 w 3159274"/>
                  <a:gd name="connsiteY4" fmla="*/ 2097405 h 3129153"/>
                  <a:gd name="connsiteX5" fmla="*/ 827642 w 3159274"/>
                  <a:gd name="connsiteY5" fmla="*/ 2122075 h 3129153"/>
                  <a:gd name="connsiteX6" fmla="*/ 902032 w 3159274"/>
                  <a:gd name="connsiteY6" fmla="*/ 2182368 h 3129153"/>
                  <a:gd name="connsiteX7" fmla="*/ 1184925 w 3159274"/>
                  <a:gd name="connsiteY7" fmla="*/ 2658618 h 3129153"/>
                  <a:gd name="connsiteX8" fmla="*/ 1352470 w 3159274"/>
                  <a:gd name="connsiteY8" fmla="*/ 2876360 h 3129153"/>
                  <a:gd name="connsiteX9" fmla="*/ 1454482 w 3159274"/>
                  <a:gd name="connsiteY9" fmla="*/ 2987421 h 3129153"/>
                  <a:gd name="connsiteX10" fmla="*/ 1605073 w 3159274"/>
                  <a:gd name="connsiteY10" fmla="*/ 3118295 h 3129153"/>
                  <a:gd name="connsiteX11" fmla="*/ 1612502 w 3159274"/>
                  <a:gd name="connsiteY11" fmla="*/ 3129153 h 3129153"/>
                  <a:gd name="connsiteX12" fmla="*/ 1476580 w 3159274"/>
                  <a:gd name="connsiteY12" fmla="*/ 3021902 h 3129153"/>
                  <a:gd name="connsiteX13" fmla="*/ 986805 w 3159274"/>
                  <a:gd name="connsiteY13" fmla="*/ 2376773 h 3129153"/>
                  <a:gd name="connsiteX14" fmla="*/ 891079 w 3159274"/>
                  <a:gd name="connsiteY14" fmla="*/ 2198084 h 3129153"/>
                  <a:gd name="connsiteX15" fmla="*/ 784113 w 3159274"/>
                  <a:gd name="connsiteY15" fmla="*/ 2129790 h 3129153"/>
                  <a:gd name="connsiteX16" fmla="*/ 642000 w 3159274"/>
                  <a:gd name="connsiteY16" fmla="*/ 2103406 h 3129153"/>
                  <a:gd name="connsiteX17" fmla="*/ 453691 w 3159274"/>
                  <a:gd name="connsiteY17" fmla="*/ 1958816 h 3129153"/>
                  <a:gd name="connsiteX18" fmla="*/ 158035 w 3159274"/>
                  <a:gd name="connsiteY18" fmla="*/ 1330452 h 3129153"/>
                  <a:gd name="connsiteX19" fmla="*/ 173370 w 3159274"/>
                  <a:gd name="connsiteY19" fmla="*/ 1279398 h 3129153"/>
                  <a:gd name="connsiteX20" fmla="*/ 209374 w 3159274"/>
                  <a:gd name="connsiteY20" fmla="*/ 1259205 h 3129153"/>
                  <a:gd name="connsiteX21" fmla="*/ 189658 w 3159274"/>
                  <a:gd name="connsiteY21" fmla="*/ 1275969 h 3129153"/>
                  <a:gd name="connsiteX22" fmla="*/ 1020904 w 3159274"/>
                  <a:gd name="connsiteY22" fmla="*/ 1073468 h 3129153"/>
                  <a:gd name="connsiteX23" fmla="*/ 1015189 w 3159274"/>
                  <a:gd name="connsiteY23" fmla="*/ 1077754 h 3129153"/>
                  <a:gd name="connsiteX24" fmla="*/ 987186 w 3159274"/>
                  <a:gd name="connsiteY24" fmla="*/ 1115187 h 3129153"/>
                  <a:gd name="connsiteX25" fmla="*/ 1012237 w 3159274"/>
                  <a:gd name="connsiteY25" fmla="*/ 1297210 h 3129153"/>
                  <a:gd name="connsiteX26" fmla="*/ 1025191 w 3159274"/>
                  <a:gd name="connsiteY26" fmla="*/ 1424273 h 3129153"/>
                  <a:gd name="connsiteX27" fmla="*/ 1031668 w 3159274"/>
                  <a:gd name="connsiteY27" fmla="*/ 1561433 h 3129153"/>
                  <a:gd name="connsiteX28" fmla="*/ 986329 w 3159274"/>
                  <a:gd name="connsiteY28" fmla="*/ 1819085 h 3129153"/>
                  <a:gd name="connsiteX29" fmla="*/ 956611 w 3159274"/>
                  <a:gd name="connsiteY29" fmla="*/ 1880140 h 3129153"/>
                  <a:gd name="connsiteX30" fmla="*/ 948610 w 3159274"/>
                  <a:gd name="connsiteY30" fmla="*/ 1885188 h 3129153"/>
                  <a:gd name="connsiteX31" fmla="*/ 1011094 w 3159274"/>
                  <a:gd name="connsiteY31" fmla="*/ 1508474 h 3129153"/>
                  <a:gd name="connsiteX32" fmla="*/ 972994 w 3159274"/>
                  <a:gd name="connsiteY32" fmla="*/ 1150144 h 3129153"/>
                  <a:gd name="connsiteX33" fmla="*/ 969755 w 3159274"/>
                  <a:gd name="connsiteY33" fmla="*/ 1114425 h 3129153"/>
                  <a:gd name="connsiteX34" fmla="*/ 982995 w 3159274"/>
                  <a:gd name="connsiteY34" fmla="*/ 1082897 h 3129153"/>
                  <a:gd name="connsiteX35" fmla="*/ 1020904 w 3159274"/>
                  <a:gd name="connsiteY35" fmla="*/ 1073468 h 3129153"/>
                  <a:gd name="connsiteX36" fmla="*/ 117839 w 3159274"/>
                  <a:gd name="connsiteY36" fmla="*/ 587693 h 3129153"/>
                  <a:gd name="connsiteX37" fmla="*/ 81549 w 3159274"/>
                  <a:gd name="connsiteY37" fmla="*/ 703898 h 3129153"/>
                  <a:gd name="connsiteX38" fmla="*/ 31447 w 3159274"/>
                  <a:gd name="connsiteY38" fmla="*/ 927640 h 3129153"/>
                  <a:gd name="connsiteX39" fmla="*/ 18684 w 3159274"/>
                  <a:gd name="connsiteY39" fmla="*/ 1064228 h 3129153"/>
                  <a:gd name="connsiteX40" fmla="*/ 15445 w 3159274"/>
                  <a:gd name="connsiteY40" fmla="*/ 1188720 h 3129153"/>
                  <a:gd name="connsiteX41" fmla="*/ 33448 w 3159274"/>
                  <a:gd name="connsiteY41" fmla="*/ 1432465 h 3129153"/>
                  <a:gd name="connsiteX42" fmla="*/ 101647 w 3159274"/>
                  <a:gd name="connsiteY42" fmla="*/ 1755553 h 3129153"/>
                  <a:gd name="connsiteX43" fmla="*/ 198040 w 3159274"/>
                  <a:gd name="connsiteY43" fmla="*/ 1972437 h 3129153"/>
                  <a:gd name="connsiteX44" fmla="*/ 341105 w 3159274"/>
                  <a:gd name="connsiteY44" fmla="*/ 2218468 h 3129153"/>
                  <a:gd name="connsiteX45" fmla="*/ 544464 w 3159274"/>
                  <a:gd name="connsiteY45" fmla="*/ 2510600 h 3129153"/>
                  <a:gd name="connsiteX46" fmla="*/ 640476 w 3159274"/>
                  <a:gd name="connsiteY46" fmla="*/ 2624138 h 3129153"/>
                  <a:gd name="connsiteX47" fmla="*/ 690196 w 3159274"/>
                  <a:gd name="connsiteY47" fmla="*/ 2670334 h 3129153"/>
                  <a:gd name="connsiteX48" fmla="*/ 722581 w 3159274"/>
                  <a:gd name="connsiteY48" fmla="*/ 2672620 h 3129153"/>
                  <a:gd name="connsiteX49" fmla="*/ 738393 w 3159274"/>
                  <a:gd name="connsiteY49" fmla="*/ 2667000 h 3129153"/>
                  <a:gd name="connsiteX50" fmla="*/ 718962 w 3159274"/>
                  <a:gd name="connsiteY50" fmla="*/ 2682240 h 3129153"/>
                  <a:gd name="connsiteX51" fmla="*/ 702960 w 3159274"/>
                  <a:gd name="connsiteY51" fmla="*/ 2690336 h 3129153"/>
                  <a:gd name="connsiteX52" fmla="*/ 660574 w 3159274"/>
                  <a:gd name="connsiteY52" fmla="*/ 2674811 h 3129153"/>
                  <a:gd name="connsiteX53" fmla="*/ 455119 w 3159274"/>
                  <a:gd name="connsiteY53" fmla="*/ 2429161 h 3129153"/>
                  <a:gd name="connsiteX54" fmla="*/ 116125 w 3159274"/>
                  <a:gd name="connsiteY54" fmla="*/ 1855661 h 3129153"/>
                  <a:gd name="connsiteX55" fmla="*/ 34876 w 3159274"/>
                  <a:gd name="connsiteY55" fmla="*/ 1574102 h 3129153"/>
                  <a:gd name="connsiteX56" fmla="*/ 396 w 3159274"/>
                  <a:gd name="connsiteY56" fmla="*/ 1164527 h 3129153"/>
                  <a:gd name="connsiteX57" fmla="*/ 76310 w 3159274"/>
                  <a:gd name="connsiteY57" fmla="*/ 689420 h 3129153"/>
                  <a:gd name="connsiteX58" fmla="*/ 117839 w 3159274"/>
                  <a:gd name="connsiteY58" fmla="*/ 587693 h 3129153"/>
                  <a:gd name="connsiteX59" fmla="*/ 117839 w 3159274"/>
                  <a:gd name="connsiteY59" fmla="*/ 587693 h 3129153"/>
                  <a:gd name="connsiteX60" fmla="*/ 815926 w 3159274"/>
                  <a:gd name="connsiteY60" fmla="*/ 179737 h 3129153"/>
                  <a:gd name="connsiteX61" fmla="*/ 881363 w 3159274"/>
                  <a:gd name="connsiteY61" fmla="*/ 180308 h 3129153"/>
                  <a:gd name="connsiteX62" fmla="*/ 1298272 w 3159274"/>
                  <a:gd name="connsiteY62" fmla="*/ 300990 h 3129153"/>
                  <a:gd name="connsiteX63" fmla="*/ 1536112 w 3159274"/>
                  <a:gd name="connsiteY63" fmla="*/ 420148 h 3129153"/>
                  <a:gd name="connsiteX64" fmla="*/ 1546970 w 3159274"/>
                  <a:gd name="connsiteY64" fmla="*/ 429387 h 3129153"/>
                  <a:gd name="connsiteX65" fmla="*/ 1379616 w 3159274"/>
                  <a:gd name="connsiteY65" fmla="*/ 352997 h 3129153"/>
                  <a:gd name="connsiteX66" fmla="*/ 989758 w 3159274"/>
                  <a:gd name="connsiteY66" fmla="*/ 217170 h 3129153"/>
                  <a:gd name="connsiteX67" fmla="*/ 899842 w 3159274"/>
                  <a:gd name="connsiteY67" fmla="*/ 204407 h 3129153"/>
                  <a:gd name="connsiteX68" fmla="*/ 525985 w 3159274"/>
                  <a:gd name="connsiteY68" fmla="*/ 290703 h 3129153"/>
                  <a:gd name="connsiteX69" fmla="*/ 585707 w 3159274"/>
                  <a:gd name="connsiteY69" fmla="*/ 245174 h 3129153"/>
                  <a:gd name="connsiteX70" fmla="*/ 750680 w 3159274"/>
                  <a:gd name="connsiteY70" fmla="*/ 185738 h 3129153"/>
                  <a:gd name="connsiteX71" fmla="*/ 815926 w 3159274"/>
                  <a:gd name="connsiteY71" fmla="*/ 179737 h 3129153"/>
                  <a:gd name="connsiteX72" fmla="*/ 815926 w 3159274"/>
                  <a:gd name="connsiteY72" fmla="*/ 179737 h 3129153"/>
                  <a:gd name="connsiteX73" fmla="*/ 2466323 w 3159274"/>
                  <a:gd name="connsiteY73" fmla="*/ 113443 h 3129153"/>
                  <a:gd name="connsiteX74" fmla="*/ 2679874 w 3159274"/>
                  <a:gd name="connsiteY74" fmla="*/ 148685 h 3129153"/>
                  <a:gd name="connsiteX75" fmla="*/ 2893329 w 3159274"/>
                  <a:gd name="connsiteY75" fmla="*/ 273177 h 3129153"/>
                  <a:gd name="connsiteX76" fmla="*/ 3073447 w 3159274"/>
                  <a:gd name="connsiteY76" fmla="*/ 507683 h 3129153"/>
                  <a:gd name="connsiteX77" fmla="*/ 3147742 w 3159274"/>
                  <a:gd name="connsiteY77" fmla="*/ 759333 h 3129153"/>
                  <a:gd name="connsiteX78" fmla="*/ 3157552 w 3159274"/>
                  <a:gd name="connsiteY78" fmla="*/ 988790 h 3129153"/>
                  <a:gd name="connsiteX79" fmla="*/ 3116309 w 3159274"/>
                  <a:gd name="connsiteY79" fmla="*/ 1272731 h 3129153"/>
                  <a:gd name="connsiteX80" fmla="*/ 3056302 w 3159274"/>
                  <a:gd name="connsiteY80" fmla="*/ 1492282 h 3129153"/>
                  <a:gd name="connsiteX81" fmla="*/ 3048206 w 3159274"/>
                  <a:gd name="connsiteY81" fmla="*/ 1506569 h 3129153"/>
                  <a:gd name="connsiteX82" fmla="*/ 3099736 w 3159274"/>
                  <a:gd name="connsiteY82" fmla="*/ 1314069 h 3129153"/>
                  <a:gd name="connsiteX83" fmla="*/ 3138407 w 3159274"/>
                  <a:gd name="connsiteY83" fmla="*/ 890588 h 3129153"/>
                  <a:gd name="connsiteX84" fmla="*/ 2996580 w 3159274"/>
                  <a:gd name="connsiteY84" fmla="*/ 426053 h 3129153"/>
                  <a:gd name="connsiteX85" fmla="*/ 2538713 w 3159274"/>
                  <a:gd name="connsiteY85" fmla="*/ 126016 h 3129153"/>
                  <a:gd name="connsiteX86" fmla="*/ 2348499 w 3159274"/>
                  <a:gd name="connsiteY86" fmla="*/ 121539 h 3129153"/>
                  <a:gd name="connsiteX87" fmla="*/ 2393648 w 3159274"/>
                  <a:gd name="connsiteY87" fmla="*/ 114300 h 3129153"/>
                  <a:gd name="connsiteX88" fmla="*/ 2466323 w 3159274"/>
                  <a:gd name="connsiteY88" fmla="*/ 113443 h 3129153"/>
                  <a:gd name="connsiteX89" fmla="*/ 2466323 w 3159274"/>
                  <a:gd name="connsiteY89" fmla="*/ 113443 h 3129153"/>
                  <a:gd name="connsiteX90" fmla="*/ 115458 w 3159274"/>
                  <a:gd name="connsiteY90" fmla="*/ 46292 h 3129153"/>
                  <a:gd name="connsiteX91" fmla="*/ 114982 w 3159274"/>
                  <a:gd name="connsiteY91" fmla="*/ 62389 h 3129153"/>
                  <a:gd name="connsiteX92" fmla="*/ 176227 w 3159274"/>
                  <a:gd name="connsiteY92" fmla="*/ 149447 h 3129153"/>
                  <a:gd name="connsiteX93" fmla="*/ 271954 w 3159274"/>
                  <a:gd name="connsiteY93" fmla="*/ 161068 h 3129153"/>
                  <a:gd name="connsiteX94" fmla="*/ 137556 w 3159274"/>
                  <a:gd name="connsiteY94" fmla="*/ 150590 h 3129153"/>
                  <a:gd name="connsiteX95" fmla="*/ 122221 w 3159274"/>
                  <a:gd name="connsiteY95" fmla="*/ 135541 h 3129153"/>
                  <a:gd name="connsiteX96" fmla="*/ 114601 w 3159274"/>
                  <a:gd name="connsiteY96" fmla="*/ 113729 h 3129153"/>
                  <a:gd name="connsiteX97" fmla="*/ 107743 w 3159274"/>
                  <a:gd name="connsiteY97" fmla="*/ 75152 h 3129153"/>
                  <a:gd name="connsiteX98" fmla="*/ 115458 w 3159274"/>
                  <a:gd name="connsiteY98" fmla="*/ 46292 h 3129153"/>
                  <a:gd name="connsiteX99" fmla="*/ 115458 w 3159274"/>
                  <a:gd name="connsiteY99" fmla="*/ 46292 h 3129153"/>
                  <a:gd name="connsiteX100" fmla="*/ 368251 w 3159274"/>
                  <a:gd name="connsiteY100" fmla="*/ 0 h 3129153"/>
                  <a:gd name="connsiteX101" fmla="*/ 435117 w 3159274"/>
                  <a:gd name="connsiteY101" fmla="*/ 91154 h 3129153"/>
                  <a:gd name="connsiteX102" fmla="*/ 506935 w 3159274"/>
                  <a:gd name="connsiteY102" fmla="*/ 82391 h 3129153"/>
                  <a:gd name="connsiteX103" fmla="*/ 578182 w 3159274"/>
                  <a:gd name="connsiteY103" fmla="*/ 55150 h 3129153"/>
                  <a:gd name="connsiteX104" fmla="*/ 454357 w 3159274"/>
                  <a:gd name="connsiteY104" fmla="*/ 111062 h 3129153"/>
                  <a:gd name="connsiteX105" fmla="*/ 368251 w 3159274"/>
                  <a:gd name="connsiteY105" fmla="*/ 0 h 3129153"/>
                  <a:gd name="connsiteX106" fmla="*/ 368251 w 3159274"/>
                  <a:gd name="connsiteY106" fmla="*/ 0 h 3129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</a:cxnLst>
                <a:rect l="l" t="t" r="r" b="b"/>
                <a:pathLst>
                  <a:path w="3159274" h="3129153">
                    <a:moveTo>
                      <a:pt x="189658" y="1275969"/>
                    </a:moveTo>
                    <a:cubicBezTo>
                      <a:pt x="167655" y="1293876"/>
                      <a:pt x="172894" y="1317403"/>
                      <a:pt x="178323" y="1340168"/>
                    </a:cubicBezTo>
                    <a:cubicBezTo>
                      <a:pt x="219947" y="1515332"/>
                      <a:pt x="287479" y="1679448"/>
                      <a:pt x="386063" y="1830610"/>
                    </a:cubicBezTo>
                    <a:cubicBezTo>
                      <a:pt x="425306" y="1890713"/>
                      <a:pt x="461692" y="1943291"/>
                      <a:pt x="518365" y="1987868"/>
                    </a:cubicBezTo>
                    <a:cubicBezTo>
                      <a:pt x="568372" y="2027206"/>
                      <a:pt x="644000" y="2085213"/>
                      <a:pt x="704103" y="2097405"/>
                    </a:cubicBezTo>
                    <a:cubicBezTo>
                      <a:pt x="731059" y="2102834"/>
                      <a:pt x="801067" y="2115026"/>
                      <a:pt x="827642" y="2122075"/>
                    </a:cubicBezTo>
                    <a:cubicBezTo>
                      <a:pt x="855169" y="2129409"/>
                      <a:pt x="889174" y="2156270"/>
                      <a:pt x="902032" y="2182368"/>
                    </a:cubicBezTo>
                    <a:cubicBezTo>
                      <a:pt x="988615" y="2358104"/>
                      <a:pt x="1073197" y="2497741"/>
                      <a:pt x="1184925" y="2658618"/>
                    </a:cubicBezTo>
                    <a:cubicBezTo>
                      <a:pt x="1237217" y="2733866"/>
                      <a:pt x="1293034" y="2806446"/>
                      <a:pt x="1352470" y="2876360"/>
                    </a:cubicBezTo>
                    <a:cubicBezTo>
                      <a:pt x="1385140" y="2914745"/>
                      <a:pt x="1418859" y="2952179"/>
                      <a:pt x="1454482" y="2987421"/>
                    </a:cubicBezTo>
                    <a:cubicBezTo>
                      <a:pt x="1501631" y="3034189"/>
                      <a:pt x="1548780" y="3081719"/>
                      <a:pt x="1605073" y="3118295"/>
                    </a:cubicBezTo>
                    <a:cubicBezTo>
                      <a:pt x="1608692" y="3120676"/>
                      <a:pt x="1614883" y="3122200"/>
                      <a:pt x="1612502" y="3129153"/>
                    </a:cubicBezTo>
                    <a:cubicBezTo>
                      <a:pt x="1562972" y="3098768"/>
                      <a:pt x="1518871" y="3061430"/>
                      <a:pt x="1476580" y="3021902"/>
                    </a:cubicBezTo>
                    <a:cubicBezTo>
                      <a:pt x="1276460" y="2834926"/>
                      <a:pt x="1123203" y="2612327"/>
                      <a:pt x="986805" y="2376773"/>
                    </a:cubicBezTo>
                    <a:cubicBezTo>
                      <a:pt x="951277" y="2315337"/>
                      <a:pt x="925654" y="2259997"/>
                      <a:pt x="891079" y="2198084"/>
                    </a:cubicBezTo>
                    <a:cubicBezTo>
                      <a:pt x="873934" y="2167319"/>
                      <a:pt x="831452" y="2139220"/>
                      <a:pt x="784113" y="2129790"/>
                    </a:cubicBezTo>
                    <a:cubicBezTo>
                      <a:pt x="739822" y="2120932"/>
                      <a:pt x="683243" y="2123123"/>
                      <a:pt x="642000" y="2103406"/>
                    </a:cubicBezTo>
                    <a:cubicBezTo>
                      <a:pt x="589136" y="2078069"/>
                      <a:pt x="489219" y="2003012"/>
                      <a:pt x="453691" y="1958816"/>
                    </a:cubicBezTo>
                    <a:cubicBezTo>
                      <a:pt x="304624" y="1773174"/>
                      <a:pt x="210136" y="1561910"/>
                      <a:pt x="158035" y="1330452"/>
                    </a:cubicBezTo>
                    <a:cubicBezTo>
                      <a:pt x="153082" y="1308449"/>
                      <a:pt x="162226" y="1294543"/>
                      <a:pt x="173370" y="1279398"/>
                    </a:cubicBezTo>
                    <a:cubicBezTo>
                      <a:pt x="178037" y="1274445"/>
                      <a:pt x="194515" y="1263682"/>
                      <a:pt x="209374" y="1259205"/>
                    </a:cubicBezTo>
                    <a:cubicBezTo>
                      <a:pt x="209565" y="1259205"/>
                      <a:pt x="193753" y="1272540"/>
                      <a:pt x="189658" y="1275969"/>
                    </a:cubicBezTo>
                    <a:close/>
                    <a:moveTo>
                      <a:pt x="1020904" y="1073468"/>
                    </a:moveTo>
                    <a:cubicBezTo>
                      <a:pt x="1018999" y="1074992"/>
                      <a:pt x="1017285" y="1077373"/>
                      <a:pt x="1015189" y="1077754"/>
                    </a:cubicBezTo>
                    <a:cubicBezTo>
                      <a:pt x="993568" y="1082326"/>
                      <a:pt x="984233" y="1093565"/>
                      <a:pt x="987186" y="1115187"/>
                    </a:cubicBezTo>
                    <a:cubicBezTo>
                      <a:pt x="995282" y="1175861"/>
                      <a:pt x="1005093" y="1236440"/>
                      <a:pt x="1012237" y="1297210"/>
                    </a:cubicBezTo>
                    <a:cubicBezTo>
                      <a:pt x="1017190" y="1339501"/>
                      <a:pt x="1022524" y="1381697"/>
                      <a:pt x="1025191" y="1424273"/>
                    </a:cubicBezTo>
                    <a:cubicBezTo>
                      <a:pt x="1028048" y="1469993"/>
                      <a:pt x="1034144" y="1515713"/>
                      <a:pt x="1031668" y="1561433"/>
                    </a:cubicBezTo>
                    <a:cubicBezTo>
                      <a:pt x="1026905" y="1649063"/>
                      <a:pt x="1021571" y="1736884"/>
                      <a:pt x="986329" y="1819085"/>
                    </a:cubicBezTo>
                    <a:cubicBezTo>
                      <a:pt x="977470" y="1839944"/>
                      <a:pt x="966707" y="1859947"/>
                      <a:pt x="956611" y="1880140"/>
                    </a:cubicBezTo>
                    <a:cubicBezTo>
                      <a:pt x="955182" y="1882997"/>
                      <a:pt x="954039" y="1887855"/>
                      <a:pt x="948610" y="1885188"/>
                    </a:cubicBezTo>
                    <a:cubicBezTo>
                      <a:pt x="1011665" y="1766602"/>
                      <a:pt x="1015189" y="1638110"/>
                      <a:pt x="1011094" y="1508474"/>
                    </a:cubicBezTo>
                    <a:cubicBezTo>
                      <a:pt x="1007284" y="1388078"/>
                      <a:pt x="988996" y="1269302"/>
                      <a:pt x="972994" y="1150144"/>
                    </a:cubicBezTo>
                    <a:cubicBezTo>
                      <a:pt x="971374" y="1138333"/>
                      <a:pt x="970803" y="1126331"/>
                      <a:pt x="969755" y="1114425"/>
                    </a:cubicBezTo>
                    <a:cubicBezTo>
                      <a:pt x="968612" y="1101566"/>
                      <a:pt x="972422" y="1090136"/>
                      <a:pt x="982995" y="1082897"/>
                    </a:cubicBezTo>
                    <a:cubicBezTo>
                      <a:pt x="990710" y="1077754"/>
                      <a:pt x="1020904" y="1073468"/>
                      <a:pt x="1020904" y="1073468"/>
                    </a:cubicBezTo>
                    <a:close/>
                    <a:moveTo>
                      <a:pt x="117839" y="587693"/>
                    </a:moveTo>
                    <a:cubicBezTo>
                      <a:pt x="105838" y="620363"/>
                      <a:pt x="95170" y="660749"/>
                      <a:pt x="81549" y="703898"/>
                    </a:cubicBezTo>
                    <a:cubicBezTo>
                      <a:pt x="72500" y="720185"/>
                      <a:pt x="39544" y="868109"/>
                      <a:pt x="31447" y="927640"/>
                    </a:cubicBezTo>
                    <a:cubicBezTo>
                      <a:pt x="25256" y="972884"/>
                      <a:pt x="21065" y="1018508"/>
                      <a:pt x="18684" y="1064228"/>
                    </a:cubicBezTo>
                    <a:cubicBezTo>
                      <a:pt x="16493" y="1105757"/>
                      <a:pt x="14398" y="1147191"/>
                      <a:pt x="15445" y="1188720"/>
                    </a:cubicBezTo>
                    <a:cubicBezTo>
                      <a:pt x="17541" y="1270254"/>
                      <a:pt x="22875" y="1351502"/>
                      <a:pt x="33448" y="1432465"/>
                    </a:cubicBezTo>
                    <a:cubicBezTo>
                      <a:pt x="47735" y="1542098"/>
                      <a:pt x="68404" y="1650111"/>
                      <a:pt x="101647" y="1755553"/>
                    </a:cubicBezTo>
                    <a:cubicBezTo>
                      <a:pt x="125554" y="1831467"/>
                      <a:pt x="161083" y="1902428"/>
                      <a:pt x="198040" y="1972437"/>
                    </a:cubicBezTo>
                    <a:cubicBezTo>
                      <a:pt x="242331" y="2056352"/>
                      <a:pt x="290432" y="2138172"/>
                      <a:pt x="341105" y="2218468"/>
                    </a:cubicBezTo>
                    <a:cubicBezTo>
                      <a:pt x="404542" y="2318861"/>
                      <a:pt x="471407" y="2416874"/>
                      <a:pt x="544464" y="2510600"/>
                    </a:cubicBezTo>
                    <a:cubicBezTo>
                      <a:pt x="575039" y="2549747"/>
                      <a:pt x="607615" y="2587085"/>
                      <a:pt x="640476" y="2624138"/>
                    </a:cubicBezTo>
                    <a:cubicBezTo>
                      <a:pt x="655430" y="2640997"/>
                      <a:pt x="673051" y="2655665"/>
                      <a:pt x="690196" y="2670334"/>
                    </a:cubicBezTo>
                    <a:cubicBezTo>
                      <a:pt x="699721" y="2678430"/>
                      <a:pt x="711532" y="2675668"/>
                      <a:pt x="722581" y="2672620"/>
                    </a:cubicBezTo>
                    <a:cubicBezTo>
                      <a:pt x="727915" y="2671096"/>
                      <a:pt x="733154" y="2668905"/>
                      <a:pt x="738393" y="2667000"/>
                    </a:cubicBezTo>
                    <a:cubicBezTo>
                      <a:pt x="731916" y="2672048"/>
                      <a:pt x="725439" y="2677192"/>
                      <a:pt x="718962" y="2682240"/>
                    </a:cubicBezTo>
                    <a:cubicBezTo>
                      <a:pt x="715628" y="2689003"/>
                      <a:pt x="709913" y="2690813"/>
                      <a:pt x="702960" y="2690336"/>
                    </a:cubicBezTo>
                    <a:cubicBezTo>
                      <a:pt x="686386" y="2691670"/>
                      <a:pt x="673242" y="2686431"/>
                      <a:pt x="660574" y="2674811"/>
                    </a:cubicBezTo>
                    <a:cubicBezTo>
                      <a:pt x="581326" y="2601849"/>
                      <a:pt x="517127" y="2516315"/>
                      <a:pt x="455119" y="2429161"/>
                    </a:cubicBezTo>
                    <a:cubicBezTo>
                      <a:pt x="325960" y="2247614"/>
                      <a:pt x="208993" y="2058734"/>
                      <a:pt x="116125" y="1855661"/>
                    </a:cubicBezTo>
                    <a:cubicBezTo>
                      <a:pt x="74977" y="1765745"/>
                      <a:pt x="53069" y="1670399"/>
                      <a:pt x="34876" y="1574102"/>
                    </a:cubicBezTo>
                    <a:cubicBezTo>
                      <a:pt x="9349" y="1438847"/>
                      <a:pt x="-2366" y="1302258"/>
                      <a:pt x="396" y="1164527"/>
                    </a:cubicBezTo>
                    <a:cubicBezTo>
                      <a:pt x="3634" y="1002697"/>
                      <a:pt x="25351" y="843725"/>
                      <a:pt x="76310" y="689420"/>
                    </a:cubicBezTo>
                    <a:cubicBezTo>
                      <a:pt x="77739" y="686848"/>
                      <a:pt x="94789" y="631222"/>
                      <a:pt x="117839" y="587693"/>
                    </a:cubicBezTo>
                    <a:lnTo>
                      <a:pt x="117839" y="587693"/>
                    </a:lnTo>
                    <a:close/>
                    <a:moveTo>
                      <a:pt x="815926" y="179737"/>
                    </a:moveTo>
                    <a:cubicBezTo>
                      <a:pt x="838310" y="178689"/>
                      <a:pt x="860789" y="178689"/>
                      <a:pt x="881363" y="180308"/>
                    </a:cubicBezTo>
                    <a:cubicBezTo>
                      <a:pt x="1050813" y="192881"/>
                      <a:pt x="1196831" y="255270"/>
                      <a:pt x="1298272" y="300990"/>
                    </a:cubicBezTo>
                    <a:cubicBezTo>
                      <a:pt x="1379235" y="337471"/>
                      <a:pt x="1456673" y="380714"/>
                      <a:pt x="1536112" y="420148"/>
                    </a:cubicBezTo>
                    <a:cubicBezTo>
                      <a:pt x="1540398" y="422243"/>
                      <a:pt x="1546113" y="423196"/>
                      <a:pt x="1546970" y="429387"/>
                    </a:cubicBezTo>
                    <a:cubicBezTo>
                      <a:pt x="1489915" y="406718"/>
                      <a:pt x="1435528" y="378143"/>
                      <a:pt x="1379616" y="352997"/>
                    </a:cubicBezTo>
                    <a:cubicBezTo>
                      <a:pt x="1253695" y="296228"/>
                      <a:pt x="1128346" y="259556"/>
                      <a:pt x="989758" y="217170"/>
                    </a:cubicBezTo>
                    <a:cubicBezTo>
                      <a:pt x="964326" y="209455"/>
                      <a:pt x="930322" y="207359"/>
                      <a:pt x="899842" y="204407"/>
                    </a:cubicBezTo>
                    <a:cubicBezTo>
                      <a:pt x="801925" y="185928"/>
                      <a:pt x="635904" y="219170"/>
                      <a:pt x="525985" y="290703"/>
                    </a:cubicBezTo>
                    <a:cubicBezTo>
                      <a:pt x="547512" y="267653"/>
                      <a:pt x="565228" y="257270"/>
                      <a:pt x="585707" y="245174"/>
                    </a:cubicBezTo>
                    <a:cubicBezTo>
                      <a:pt x="636666" y="215170"/>
                      <a:pt x="691530" y="194024"/>
                      <a:pt x="750680" y="185738"/>
                    </a:cubicBezTo>
                    <a:cubicBezTo>
                      <a:pt x="771159" y="182975"/>
                      <a:pt x="793543" y="180785"/>
                      <a:pt x="815926" y="179737"/>
                    </a:cubicBezTo>
                    <a:lnTo>
                      <a:pt x="815926" y="179737"/>
                    </a:lnTo>
                    <a:close/>
                    <a:moveTo>
                      <a:pt x="2466323" y="113443"/>
                    </a:moveTo>
                    <a:cubicBezTo>
                      <a:pt x="2538713" y="114871"/>
                      <a:pt x="2610246" y="124206"/>
                      <a:pt x="2679874" y="148685"/>
                    </a:cubicBezTo>
                    <a:cubicBezTo>
                      <a:pt x="2758931" y="176594"/>
                      <a:pt x="2829797" y="218027"/>
                      <a:pt x="2893329" y="273177"/>
                    </a:cubicBezTo>
                    <a:cubicBezTo>
                      <a:pt x="2969529" y="339281"/>
                      <a:pt x="3029727" y="417290"/>
                      <a:pt x="3073447" y="507683"/>
                    </a:cubicBezTo>
                    <a:cubicBezTo>
                      <a:pt x="3112023" y="587312"/>
                      <a:pt x="3134692" y="671703"/>
                      <a:pt x="3147742" y="759333"/>
                    </a:cubicBezTo>
                    <a:cubicBezTo>
                      <a:pt x="3159172" y="835724"/>
                      <a:pt x="3161363" y="912305"/>
                      <a:pt x="3157552" y="988790"/>
                    </a:cubicBezTo>
                    <a:cubicBezTo>
                      <a:pt x="3152790" y="1084517"/>
                      <a:pt x="3139074" y="1179290"/>
                      <a:pt x="3116309" y="1272731"/>
                    </a:cubicBezTo>
                    <a:cubicBezTo>
                      <a:pt x="3098307" y="1346549"/>
                      <a:pt x="3079733" y="1419987"/>
                      <a:pt x="3056302" y="1492282"/>
                    </a:cubicBezTo>
                    <a:cubicBezTo>
                      <a:pt x="3054682" y="1497235"/>
                      <a:pt x="3055825" y="1504664"/>
                      <a:pt x="3048206" y="1506569"/>
                    </a:cubicBezTo>
                    <a:cubicBezTo>
                      <a:pt x="3065827" y="1442561"/>
                      <a:pt x="3085353" y="1379030"/>
                      <a:pt x="3099736" y="1314069"/>
                    </a:cubicBezTo>
                    <a:cubicBezTo>
                      <a:pt x="3130501" y="1174528"/>
                      <a:pt x="3146504" y="1033463"/>
                      <a:pt x="3138407" y="890588"/>
                    </a:cubicBezTo>
                    <a:cubicBezTo>
                      <a:pt x="3129073" y="724472"/>
                      <a:pt x="3091544" y="565785"/>
                      <a:pt x="2996580" y="426053"/>
                    </a:cubicBezTo>
                    <a:cubicBezTo>
                      <a:pt x="2885899" y="263081"/>
                      <a:pt x="2734738" y="159544"/>
                      <a:pt x="2538713" y="126016"/>
                    </a:cubicBezTo>
                    <a:cubicBezTo>
                      <a:pt x="2475658" y="115253"/>
                      <a:pt x="2412031" y="116586"/>
                      <a:pt x="2348499" y="121539"/>
                    </a:cubicBezTo>
                    <a:cubicBezTo>
                      <a:pt x="2362310" y="111919"/>
                      <a:pt x="2379074" y="114871"/>
                      <a:pt x="2393648" y="114300"/>
                    </a:cubicBezTo>
                    <a:cubicBezTo>
                      <a:pt x="2417936" y="113443"/>
                      <a:pt x="2442130" y="112967"/>
                      <a:pt x="2466323" y="113443"/>
                    </a:cubicBezTo>
                    <a:lnTo>
                      <a:pt x="2466323" y="113443"/>
                    </a:lnTo>
                    <a:close/>
                    <a:moveTo>
                      <a:pt x="115458" y="46292"/>
                    </a:moveTo>
                    <a:cubicBezTo>
                      <a:pt x="115553" y="50673"/>
                      <a:pt x="114696" y="58007"/>
                      <a:pt x="114982" y="62389"/>
                    </a:cubicBezTo>
                    <a:cubicBezTo>
                      <a:pt x="118125" y="117348"/>
                      <a:pt x="131079" y="135827"/>
                      <a:pt x="176227" y="149447"/>
                    </a:cubicBezTo>
                    <a:cubicBezTo>
                      <a:pt x="208136" y="159068"/>
                      <a:pt x="239092" y="164687"/>
                      <a:pt x="271954" y="161068"/>
                    </a:cubicBezTo>
                    <a:cubicBezTo>
                      <a:pt x="225757" y="175546"/>
                      <a:pt x="181180" y="169164"/>
                      <a:pt x="137556" y="150590"/>
                    </a:cubicBezTo>
                    <a:cubicBezTo>
                      <a:pt x="131269" y="147923"/>
                      <a:pt x="124792" y="141065"/>
                      <a:pt x="122221" y="135541"/>
                    </a:cubicBezTo>
                    <a:cubicBezTo>
                      <a:pt x="118506" y="127445"/>
                      <a:pt x="117649" y="124778"/>
                      <a:pt x="114601" y="113729"/>
                    </a:cubicBezTo>
                    <a:cubicBezTo>
                      <a:pt x="111172" y="101632"/>
                      <a:pt x="109933" y="85820"/>
                      <a:pt x="107743" y="75152"/>
                    </a:cubicBezTo>
                    <a:cubicBezTo>
                      <a:pt x="107743" y="75152"/>
                      <a:pt x="107552" y="53245"/>
                      <a:pt x="115458" y="46292"/>
                    </a:cubicBezTo>
                    <a:lnTo>
                      <a:pt x="115458" y="46292"/>
                    </a:lnTo>
                    <a:close/>
                    <a:moveTo>
                      <a:pt x="368251" y="0"/>
                    </a:moveTo>
                    <a:cubicBezTo>
                      <a:pt x="366346" y="52102"/>
                      <a:pt x="386825" y="81439"/>
                      <a:pt x="435117" y="91154"/>
                    </a:cubicBezTo>
                    <a:cubicBezTo>
                      <a:pt x="459406" y="96012"/>
                      <a:pt x="483218" y="88011"/>
                      <a:pt x="506935" y="82391"/>
                    </a:cubicBezTo>
                    <a:cubicBezTo>
                      <a:pt x="531891" y="76391"/>
                      <a:pt x="553798" y="62484"/>
                      <a:pt x="578182" y="55150"/>
                    </a:cubicBezTo>
                    <a:cubicBezTo>
                      <a:pt x="543892" y="89249"/>
                      <a:pt x="501601" y="106966"/>
                      <a:pt x="454357" y="111062"/>
                    </a:cubicBezTo>
                    <a:cubicBezTo>
                      <a:pt x="394731" y="116110"/>
                      <a:pt x="346439" y="52578"/>
                      <a:pt x="368251" y="0"/>
                    </a:cubicBezTo>
                    <a:lnTo>
                      <a:pt x="368251" y="0"/>
                    </a:lnTo>
                    <a:close/>
                  </a:path>
                </a:pathLst>
              </a:custGeom>
              <a:solidFill>
                <a:srgbClr val="F0536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28" name="Group 33">
              <a:extLst>
                <a:ext uri="{FF2B5EF4-FFF2-40B4-BE49-F238E27FC236}">
                  <a16:creationId xmlns:a16="http://schemas.microsoft.com/office/drawing/2014/main" id="{8E152C6A-3031-4545-939F-8B6E1ECDB078}"/>
                </a:ext>
              </a:extLst>
            </p:cNvPr>
            <p:cNvGrpSpPr/>
            <p:nvPr/>
          </p:nvGrpSpPr>
          <p:grpSpPr>
            <a:xfrm>
              <a:off x="4410280" y="2192200"/>
              <a:ext cx="1142752" cy="1347670"/>
              <a:chOff x="4410280" y="2192200"/>
              <a:chExt cx="1142752" cy="1347670"/>
            </a:xfrm>
          </p:grpSpPr>
          <p:sp>
            <p:nvSpPr>
              <p:cNvPr id="1835" name="Freeform: Shape 8">
                <a:extLst>
                  <a:ext uri="{FF2B5EF4-FFF2-40B4-BE49-F238E27FC236}">
                    <a16:creationId xmlns:a16="http://schemas.microsoft.com/office/drawing/2014/main" id="{34EFFB93-5C50-413F-9122-FBC3067E39A9}"/>
                  </a:ext>
                </a:extLst>
              </p:cNvPr>
              <p:cNvSpPr/>
              <p:nvPr/>
            </p:nvSpPr>
            <p:spPr>
              <a:xfrm>
                <a:off x="4410412" y="2192200"/>
                <a:ext cx="1142620" cy="1347670"/>
              </a:xfrm>
              <a:custGeom>
                <a:avLst/>
                <a:gdLst>
                  <a:gd name="connsiteX0" fmla="*/ 1140715 w 1142620"/>
                  <a:gd name="connsiteY0" fmla="*/ 1126119 h 1347670"/>
                  <a:gd name="connsiteX1" fmla="*/ 1109283 w 1142620"/>
                  <a:gd name="connsiteY1" fmla="*/ 1128691 h 1347670"/>
                  <a:gd name="connsiteX2" fmla="*/ 1077755 w 1142620"/>
                  <a:gd name="connsiteY2" fmla="*/ 1129072 h 1347670"/>
                  <a:gd name="connsiteX3" fmla="*/ 1077755 w 1142620"/>
                  <a:gd name="connsiteY3" fmla="*/ 1129072 h 1347670"/>
                  <a:gd name="connsiteX4" fmla="*/ 1116617 w 1142620"/>
                  <a:gd name="connsiteY4" fmla="*/ 1127738 h 1347670"/>
                  <a:gd name="connsiteX5" fmla="*/ 1133095 w 1142620"/>
                  <a:gd name="connsiteY5" fmla="*/ 1126595 h 1347670"/>
                  <a:gd name="connsiteX6" fmla="*/ 1140715 w 1142620"/>
                  <a:gd name="connsiteY6" fmla="*/ 1126119 h 1347670"/>
                  <a:gd name="connsiteX7" fmla="*/ 1140715 w 1142620"/>
                  <a:gd name="connsiteY7" fmla="*/ 1126119 h 1347670"/>
                  <a:gd name="connsiteX8" fmla="*/ 1140715 w 1142620"/>
                  <a:gd name="connsiteY8" fmla="*/ 1126119 h 1347670"/>
                  <a:gd name="connsiteX9" fmla="*/ 1142525 w 1142620"/>
                  <a:gd name="connsiteY9" fmla="*/ 1125928 h 1347670"/>
                  <a:gd name="connsiteX10" fmla="*/ 1142525 w 1142620"/>
                  <a:gd name="connsiteY10" fmla="*/ 1125928 h 1347670"/>
                  <a:gd name="connsiteX11" fmla="*/ 1140715 w 1142620"/>
                  <a:gd name="connsiteY11" fmla="*/ 1126119 h 1347670"/>
                  <a:gd name="connsiteX12" fmla="*/ 1142525 w 1142620"/>
                  <a:gd name="connsiteY12" fmla="*/ 1125928 h 1347670"/>
                  <a:gd name="connsiteX13" fmla="*/ 1142525 w 1142620"/>
                  <a:gd name="connsiteY13" fmla="*/ 1125928 h 1347670"/>
                  <a:gd name="connsiteX14" fmla="*/ 1142525 w 1142620"/>
                  <a:gd name="connsiteY14" fmla="*/ 1125928 h 1347670"/>
                  <a:gd name="connsiteX15" fmla="*/ 1142525 w 1142620"/>
                  <a:gd name="connsiteY15" fmla="*/ 1125833 h 1347670"/>
                  <a:gd name="connsiteX16" fmla="*/ 1142620 w 1142620"/>
                  <a:gd name="connsiteY16" fmla="*/ 1125928 h 1347670"/>
                  <a:gd name="connsiteX17" fmla="*/ 1142620 w 1142620"/>
                  <a:gd name="connsiteY17" fmla="*/ 1125928 h 1347670"/>
                  <a:gd name="connsiteX18" fmla="*/ 1142525 w 1142620"/>
                  <a:gd name="connsiteY18" fmla="*/ 1125833 h 1347670"/>
                  <a:gd name="connsiteX19" fmla="*/ 1142525 w 1142620"/>
                  <a:gd name="connsiteY19" fmla="*/ 1125833 h 1347670"/>
                  <a:gd name="connsiteX20" fmla="*/ 107538 w 1142620"/>
                  <a:gd name="connsiteY20" fmla="*/ 148568 h 1347670"/>
                  <a:gd name="connsiteX21" fmla="*/ 106205 w 1142620"/>
                  <a:gd name="connsiteY21" fmla="*/ 149425 h 1347670"/>
                  <a:gd name="connsiteX22" fmla="*/ 108586 w 1142620"/>
                  <a:gd name="connsiteY22" fmla="*/ 151426 h 1347670"/>
                  <a:gd name="connsiteX23" fmla="*/ 107538 w 1142620"/>
                  <a:gd name="connsiteY23" fmla="*/ 148568 h 1347670"/>
                  <a:gd name="connsiteX24" fmla="*/ 107538 w 1142620"/>
                  <a:gd name="connsiteY24" fmla="*/ 148568 h 1347670"/>
                  <a:gd name="connsiteX25" fmla="*/ 194502 w 1142620"/>
                  <a:gd name="connsiteY25" fmla="*/ 114373 h 1347670"/>
                  <a:gd name="connsiteX26" fmla="*/ 202217 w 1142620"/>
                  <a:gd name="connsiteY26" fmla="*/ 185716 h 1347670"/>
                  <a:gd name="connsiteX27" fmla="*/ 147162 w 1142620"/>
                  <a:gd name="connsiteY27" fmla="*/ 199146 h 1347670"/>
                  <a:gd name="connsiteX28" fmla="*/ 91917 w 1142620"/>
                  <a:gd name="connsiteY28" fmla="*/ 477371 h 1347670"/>
                  <a:gd name="connsiteX29" fmla="*/ 199359 w 1142620"/>
                  <a:gd name="connsiteY29" fmla="*/ 900853 h 1347670"/>
                  <a:gd name="connsiteX30" fmla="*/ 261367 w 1142620"/>
                  <a:gd name="connsiteY30" fmla="*/ 1106688 h 1347670"/>
                  <a:gd name="connsiteX31" fmla="*/ 329280 w 1142620"/>
                  <a:gd name="connsiteY31" fmla="*/ 1323286 h 1347670"/>
                  <a:gd name="connsiteX32" fmla="*/ 266415 w 1142620"/>
                  <a:gd name="connsiteY32" fmla="*/ 1347670 h 1347670"/>
                  <a:gd name="connsiteX33" fmla="*/ 111158 w 1142620"/>
                  <a:gd name="connsiteY33" fmla="*/ 850275 h 1347670"/>
                  <a:gd name="connsiteX34" fmla="*/ 28386 w 1142620"/>
                  <a:gd name="connsiteY34" fmla="*/ 501088 h 1347670"/>
                  <a:gd name="connsiteX35" fmla="*/ 33910 w 1142620"/>
                  <a:gd name="connsiteY35" fmla="*/ 202956 h 1347670"/>
                  <a:gd name="connsiteX36" fmla="*/ 98109 w 1142620"/>
                  <a:gd name="connsiteY36" fmla="*/ 147520 h 1347670"/>
                  <a:gd name="connsiteX37" fmla="*/ 194502 w 1142620"/>
                  <a:gd name="connsiteY37" fmla="*/ 114373 h 1347670"/>
                  <a:gd name="connsiteX38" fmla="*/ 194502 w 1142620"/>
                  <a:gd name="connsiteY38" fmla="*/ 114373 h 1347670"/>
                  <a:gd name="connsiteX39" fmla="*/ 750285 w 1142620"/>
                  <a:gd name="connsiteY39" fmla="*/ 73 h 1347670"/>
                  <a:gd name="connsiteX40" fmla="*/ 832772 w 1142620"/>
                  <a:gd name="connsiteY40" fmla="*/ 20076 h 1347670"/>
                  <a:gd name="connsiteX41" fmla="*/ 973647 w 1142620"/>
                  <a:gd name="connsiteY41" fmla="*/ 282966 h 1347670"/>
                  <a:gd name="connsiteX42" fmla="*/ 1059086 w 1142620"/>
                  <a:gd name="connsiteY42" fmla="*/ 631486 h 1347670"/>
                  <a:gd name="connsiteX43" fmla="*/ 1141858 w 1142620"/>
                  <a:gd name="connsiteY43" fmla="*/ 1121642 h 1347670"/>
                  <a:gd name="connsiteX44" fmla="*/ 1142525 w 1142620"/>
                  <a:gd name="connsiteY44" fmla="*/ 1125928 h 1347670"/>
                  <a:gd name="connsiteX45" fmla="*/ 1077755 w 1142620"/>
                  <a:gd name="connsiteY45" fmla="*/ 1129167 h 1347670"/>
                  <a:gd name="connsiteX46" fmla="*/ 1077755 w 1142620"/>
                  <a:gd name="connsiteY46" fmla="*/ 1129167 h 1347670"/>
                  <a:gd name="connsiteX47" fmla="*/ 1003746 w 1142620"/>
                  <a:gd name="connsiteY47" fmla="*/ 716734 h 1347670"/>
                  <a:gd name="connsiteX48" fmla="*/ 906210 w 1142620"/>
                  <a:gd name="connsiteY48" fmla="*/ 290872 h 1347670"/>
                  <a:gd name="connsiteX49" fmla="*/ 730283 w 1142620"/>
                  <a:gd name="connsiteY49" fmla="*/ 68463 h 1347670"/>
                  <a:gd name="connsiteX50" fmla="*/ 675228 w 1142620"/>
                  <a:gd name="connsiteY50" fmla="*/ 81607 h 1347670"/>
                  <a:gd name="connsiteX51" fmla="*/ 657321 w 1142620"/>
                  <a:gd name="connsiteY51" fmla="*/ 9789 h 1347670"/>
                  <a:gd name="connsiteX52" fmla="*/ 750285 w 1142620"/>
                  <a:gd name="connsiteY52" fmla="*/ 73 h 1347670"/>
                  <a:gd name="connsiteX53" fmla="*/ 750285 w 1142620"/>
                  <a:gd name="connsiteY53" fmla="*/ 73 h 1347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1142620" h="1347670">
                    <a:moveTo>
                      <a:pt x="1140715" y="1126119"/>
                    </a:moveTo>
                    <a:lnTo>
                      <a:pt x="1109283" y="1128691"/>
                    </a:lnTo>
                    <a:cubicBezTo>
                      <a:pt x="1099281" y="1129167"/>
                      <a:pt x="1089566" y="1129357"/>
                      <a:pt x="1077755" y="1129072"/>
                    </a:cubicBezTo>
                    <a:lnTo>
                      <a:pt x="1077755" y="1129072"/>
                    </a:lnTo>
                    <a:lnTo>
                      <a:pt x="1116617" y="1127738"/>
                    </a:lnTo>
                    <a:lnTo>
                      <a:pt x="1133095" y="1126595"/>
                    </a:lnTo>
                    <a:lnTo>
                      <a:pt x="1140715" y="1126119"/>
                    </a:lnTo>
                    <a:lnTo>
                      <a:pt x="1140715" y="1126119"/>
                    </a:lnTo>
                    <a:lnTo>
                      <a:pt x="1140715" y="1126119"/>
                    </a:lnTo>
                    <a:close/>
                    <a:moveTo>
                      <a:pt x="1142525" y="1125928"/>
                    </a:moveTo>
                    <a:cubicBezTo>
                      <a:pt x="1142525" y="1125928"/>
                      <a:pt x="1142525" y="1125928"/>
                      <a:pt x="1142525" y="1125928"/>
                    </a:cubicBezTo>
                    <a:lnTo>
                      <a:pt x="1140715" y="1126119"/>
                    </a:lnTo>
                    <a:lnTo>
                      <a:pt x="1142525" y="1125928"/>
                    </a:lnTo>
                    <a:lnTo>
                      <a:pt x="1142525" y="1125928"/>
                    </a:lnTo>
                    <a:lnTo>
                      <a:pt x="1142525" y="1125928"/>
                    </a:lnTo>
                    <a:close/>
                    <a:moveTo>
                      <a:pt x="1142525" y="1125833"/>
                    </a:moveTo>
                    <a:cubicBezTo>
                      <a:pt x="1142525" y="1125833"/>
                      <a:pt x="1142525" y="1125928"/>
                      <a:pt x="1142620" y="1125928"/>
                    </a:cubicBezTo>
                    <a:cubicBezTo>
                      <a:pt x="1142620" y="1125928"/>
                      <a:pt x="1142620" y="1125928"/>
                      <a:pt x="1142620" y="1125928"/>
                    </a:cubicBezTo>
                    <a:cubicBezTo>
                      <a:pt x="1142525" y="1125928"/>
                      <a:pt x="1142525" y="1125833"/>
                      <a:pt x="1142525" y="1125833"/>
                    </a:cubicBezTo>
                    <a:lnTo>
                      <a:pt x="1142525" y="1125833"/>
                    </a:lnTo>
                    <a:close/>
                    <a:moveTo>
                      <a:pt x="107538" y="148568"/>
                    </a:moveTo>
                    <a:cubicBezTo>
                      <a:pt x="107062" y="148854"/>
                      <a:pt x="106681" y="149140"/>
                      <a:pt x="106205" y="149425"/>
                    </a:cubicBezTo>
                    <a:cubicBezTo>
                      <a:pt x="106967" y="150283"/>
                      <a:pt x="107824" y="150949"/>
                      <a:pt x="108586" y="151426"/>
                    </a:cubicBezTo>
                    <a:cubicBezTo>
                      <a:pt x="108300" y="150568"/>
                      <a:pt x="107919" y="149616"/>
                      <a:pt x="107538" y="148568"/>
                    </a:cubicBezTo>
                    <a:lnTo>
                      <a:pt x="107538" y="148568"/>
                    </a:lnTo>
                    <a:close/>
                    <a:moveTo>
                      <a:pt x="194502" y="114373"/>
                    </a:moveTo>
                    <a:cubicBezTo>
                      <a:pt x="185548" y="149140"/>
                      <a:pt x="200788" y="182382"/>
                      <a:pt x="202217" y="185716"/>
                    </a:cubicBezTo>
                    <a:cubicBezTo>
                      <a:pt x="183834" y="190002"/>
                      <a:pt x="165165" y="191907"/>
                      <a:pt x="147162" y="199146"/>
                    </a:cubicBezTo>
                    <a:cubicBezTo>
                      <a:pt x="30481" y="246009"/>
                      <a:pt x="70867" y="382597"/>
                      <a:pt x="91917" y="477371"/>
                    </a:cubicBezTo>
                    <a:cubicBezTo>
                      <a:pt x="123540" y="619579"/>
                      <a:pt x="159354" y="760740"/>
                      <a:pt x="199359" y="900853"/>
                    </a:cubicBezTo>
                    <a:cubicBezTo>
                      <a:pt x="219076" y="969718"/>
                      <a:pt x="239745" y="1038394"/>
                      <a:pt x="261367" y="1106688"/>
                    </a:cubicBezTo>
                    <a:cubicBezTo>
                      <a:pt x="279179" y="1162885"/>
                      <a:pt x="310802" y="1262993"/>
                      <a:pt x="329280" y="1323286"/>
                    </a:cubicBezTo>
                    <a:cubicBezTo>
                      <a:pt x="301848" y="1335383"/>
                      <a:pt x="272130" y="1344908"/>
                      <a:pt x="266415" y="1347670"/>
                    </a:cubicBezTo>
                    <a:cubicBezTo>
                      <a:pt x="244984" y="1284615"/>
                      <a:pt x="154687" y="1009247"/>
                      <a:pt x="111158" y="850275"/>
                    </a:cubicBezTo>
                    <a:cubicBezTo>
                      <a:pt x="80678" y="738451"/>
                      <a:pt x="58389" y="629104"/>
                      <a:pt x="28386" y="501088"/>
                    </a:cubicBezTo>
                    <a:cubicBezTo>
                      <a:pt x="7240" y="410506"/>
                      <a:pt x="-25812" y="286109"/>
                      <a:pt x="33910" y="202956"/>
                    </a:cubicBezTo>
                    <a:cubicBezTo>
                      <a:pt x="50579" y="179715"/>
                      <a:pt x="71343" y="162284"/>
                      <a:pt x="98109" y="147520"/>
                    </a:cubicBezTo>
                    <a:cubicBezTo>
                      <a:pt x="124874" y="132757"/>
                      <a:pt x="165831" y="124851"/>
                      <a:pt x="194502" y="114373"/>
                    </a:cubicBezTo>
                    <a:lnTo>
                      <a:pt x="194502" y="114373"/>
                    </a:lnTo>
                    <a:close/>
                    <a:moveTo>
                      <a:pt x="750285" y="73"/>
                    </a:moveTo>
                    <a:cubicBezTo>
                      <a:pt x="778765" y="931"/>
                      <a:pt x="807245" y="7027"/>
                      <a:pt x="832772" y="20076"/>
                    </a:cubicBezTo>
                    <a:cubicBezTo>
                      <a:pt x="923831" y="66844"/>
                      <a:pt x="951263" y="192574"/>
                      <a:pt x="973647" y="282966"/>
                    </a:cubicBezTo>
                    <a:cubicBezTo>
                      <a:pt x="1005270" y="410506"/>
                      <a:pt x="1035369" y="518043"/>
                      <a:pt x="1059086" y="631486"/>
                    </a:cubicBezTo>
                    <a:cubicBezTo>
                      <a:pt x="1090709" y="782647"/>
                      <a:pt x="1135858" y="1081637"/>
                      <a:pt x="1141858" y="1121642"/>
                    </a:cubicBezTo>
                    <a:lnTo>
                      <a:pt x="1142525" y="1125928"/>
                    </a:lnTo>
                    <a:lnTo>
                      <a:pt x="1077755" y="1129167"/>
                    </a:lnTo>
                    <a:cubicBezTo>
                      <a:pt x="1077755" y="1129167"/>
                      <a:pt x="1077755" y="1129167"/>
                      <a:pt x="1077755" y="1129167"/>
                    </a:cubicBezTo>
                    <a:cubicBezTo>
                      <a:pt x="1065373" y="1060397"/>
                      <a:pt x="1032321" y="856466"/>
                      <a:pt x="1003746" y="716734"/>
                    </a:cubicBezTo>
                    <a:cubicBezTo>
                      <a:pt x="975171" y="577003"/>
                      <a:pt x="942976" y="431842"/>
                      <a:pt x="906210" y="290872"/>
                    </a:cubicBezTo>
                    <a:cubicBezTo>
                      <a:pt x="881731" y="196955"/>
                      <a:pt x="855441" y="56938"/>
                      <a:pt x="730283" y="68463"/>
                    </a:cubicBezTo>
                    <a:cubicBezTo>
                      <a:pt x="711043" y="70177"/>
                      <a:pt x="693516" y="77035"/>
                      <a:pt x="675228" y="81607"/>
                    </a:cubicBezTo>
                    <a:cubicBezTo>
                      <a:pt x="677800" y="48270"/>
                      <a:pt x="665132" y="25029"/>
                      <a:pt x="657321" y="9789"/>
                    </a:cubicBezTo>
                    <a:cubicBezTo>
                      <a:pt x="687611" y="6074"/>
                      <a:pt x="722949" y="-784"/>
                      <a:pt x="750285" y="73"/>
                    </a:cubicBezTo>
                    <a:lnTo>
                      <a:pt x="750285" y="73"/>
                    </a:lnTo>
                    <a:close/>
                  </a:path>
                </a:pathLst>
              </a:custGeom>
              <a:solidFill>
                <a:srgbClr val="DAD9D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6" name="Freeform: Shape 10">
                <a:extLst>
                  <a:ext uri="{FF2B5EF4-FFF2-40B4-BE49-F238E27FC236}">
                    <a16:creationId xmlns:a16="http://schemas.microsoft.com/office/drawing/2014/main" id="{AE34EC45-BE81-4079-B460-3D3F74F3F305}"/>
                  </a:ext>
                </a:extLst>
              </p:cNvPr>
              <p:cNvSpPr/>
              <p:nvPr/>
            </p:nvSpPr>
            <p:spPr>
              <a:xfrm>
                <a:off x="4515854" y="2236850"/>
                <a:ext cx="1006221" cy="1302924"/>
              </a:xfrm>
              <a:custGeom>
                <a:avLst/>
                <a:gdLst>
                  <a:gd name="connsiteX0" fmla="*/ 0 w 1006221"/>
                  <a:gd name="connsiteY0" fmla="*/ 784670 h 1302924"/>
                  <a:gd name="connsiteX1" fmla="*/ 40196 w 1006221"/>
                  <a:gd name="connsiteY1" fmla="*/ 891064 h 1302924"/>
                  <a:gd name="connsiteX2" fmla="*/ 172974 w 1006221"/>
                  <a:gd name="connsiteY2" fmla="*/ 1273207 h 1302924"/>
                  <a:gd name="connsiteX3" fmla="*/ 196310 w 1006221"/>
                  <a:gd name="connsiteY3" fmla="*/ 1290638 h 1302924"/>
                  <a:gd name="connsiteX4" fmla="*/ 160973 w 1006221"/>
                  <a:gd name="connsiteY4" fmla="*/ 1302925 h 1302924"/>
                  <a:gd name="connsiteX5" fmla="*/ 52102 w 1006221"/>
                  <a:gd name="connsiteY5" fmla="*/ 964787 h 1302924"/>
                  <a:gd name="connsiteX6" fmla="*/ 14097 w 1006221"/>
                  <a:gd name="connsiteY6" fmla="*/ 835533 h 1302924"/>
                  <a:gd name="connsiteX7" fmla="*/ 0 w 1006221"/>
                  <a:gd name="connsiteY7" fmla="*/ 784670 h 1302924"/>
                  <a:gd name="connsiteX8" fmla="*/ 0 w 1006221"/>
                  <a:gd name="connsiteY8" fmla="*/ 784670 h 1302924"/>
                  <a:gd name="connsiteX9" fmla="*/ 565976 w 1006221"/>
                  <a:gd name="connsiteY9" fmla="*/ 0 h 1302924"/>
                  <a:gd name="connsiteX10" fmla="*/ 572262 w 1006221"/>
                  <a:gd name="connsiteY10" fmla="*/ 23527 h 1302924"/>
                  <a:gd name="connsiteX11" fmla="*/ 768668 w 1006221"/>
                  <a:gd name="connsiteY11" fmla="*/ 103823 h 1302924"/>
                  <a:gd name="connsiteX12" fmla="*/ 887063 w 1006221"/>
                  <a:gd name="connsiteY12" fmla="*/ 528923 h 1302924"/>
                  <a:gd name="connsiteX13" fmla="*/ 945833 w 1006221"/>
                  <a:gd name="connsiteY13" fmla="*/ 821150 h 1302924"/>
                  <a:gd name="connsiteX14" fmla="*/ 989267 w 1006221"/>
                  <a:gd name="connsiteY14" fmla="*/ 1063371 h 1302924"/>
                  <a:gd name="connsiteX15" fmla="*/ 1006221 w 1006221"/>
                  <a:gd name="connsiteY15" fmla="*/ 1080707 h 1302924"/>
                  <a:gd name="connsiteX16" fmla="*/ 1004697 w 1006221"/>
                  <a:gd name="connsiteY16" fmla="*/ 1083088 h 1302924"/>
                  <a:gd name="connsiteX17" fmla="*/ 970217 w 1006221"/>
                  <a:gd name="connsiteY17" fmla="*/ 1090613 h 1302924"/>
                  <a:gd name="connsiteX18" fmla="*/ 959834 w 1006221"/>
                  <a:gd name="connsiteY18" fmla="*/ 1016222 h 1302924"/>
                  <a:gd name="connsiteX19" fmla="*/ 851821 w 1006221"/>
                  <a:gd name="connsiteY19" fmla="*/ 455771 h 1302924"/>
                  <a:gd name="connsiteX20" fmla="*/ 794385 w 1006221"/>
                  <a:gd name="connsiteY20" fmla="*/ 222218 h 1302924"/>
                  <a:gd name="connsiteX21" fmla="*/ 739616 w 1006221"/>
                  <a:gd name="connsiteY21" fmla="*/ 78486 h 1302924"/>
                  <a:gd name="connsiteX22" fmla="*/ 624554 w 1006221"/>
                  <a:gd name="connsiteY22" fmla="*/ 24098 h 1302924"/>
                  <a:gd name="connsiteX23" fmla="*/ 569405 w 1006221"/>
                  <a:gd name="connsiteY23" fmla="*/ 37147 h 1302924"/>
                  <a:gd name="connsiteX24" fmla="*/ 565976 w 1006221"/>
                  <a:gd name="connsiteY24" fmla="*/ 0 h 1302924"/>
                  <a:gd name="connsiteX25" fmla="*/ 565976 w 1006221"/>
                  <a:gd name="connsiteY25" fmla="*/ 0 h 1302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006221" h="1302924">
                    <a:moveTo>
                      <a:pt x="0" y="784670"/>
                    </a:moveTo>
                    <a:cubicBezTo>
                      <a:pt x="15240" y="815816"/>
                      <a:pt x="30671" y="860870"/>
                      <a:pt x="40196" y="891064"/>
                    </a:cubicBezTo>
                    <a:cubicBezTo>
                      <a:pt x="80486" y="1019842"/>
                      <a:pt x="125158" y="1147096"/>
                      <a:pt x="172974" y="1273207"/>
                    </a:cubicBezTo>
                    <a:cubicBezTo>
                      <a:pt x="176879" y="1283494"/>
                      <a:pt x="182499" y="1292828"/>
                      <a:pt x="196310" y="1290638"/>
                    </a:cubicBezTo>
                    <a:cubicBezTo>
                      <a:pt x="190024" y="1293686"/>
                      <a:pt x="166402" y="1302067"/>
                      <a:pt x="160973" y="1302925"/>
                    </a:cubicBezTo>
                    <a:cubicBezTo>
                      <a:pt x="142399" y="1260634"/>
                      <a:pt x="56102" y="978027"/>
                      <a:pt x="52102" y="964787"/>
                    </a:cubicBezTo>
                    <a:cubicBezTo>
                      <a:pt x="39338" y="922877"/>
                      <a:pt x="26765" y="878681"/>
                      <a:pt x="14097" y="835533"/>
                    </a:cubicBezTo>
                    <a:cubicBezTo>
                      <a:pt x="12002" y="825056"/>
                      <a:pt x="2000" y="795242"/>
                      <a:pt x="0" y="784670"/>
                    </a:cubicBezTo>
                    <a:lnTo>
                      <a:pt x="0" y="784670"/>
                    </a:lnTo>
                    <a:close/>
                    <a:moveTo>
                      <a:pt x="565976" y="0"/>
                    </a:moveTo>
                    <a:cubicBezTo>
                      <a:pt x="569881" y="11811"/>
                      <a:pt x="569976" y="15811"/>
                      <a:pt x="572262" y="23527"/>
                    </a:cubicBezTo>
                    <a:cubicBezTo>
                      <a:pt x="654749" y="-3810"/>
                      <a:pt x="737140" y="18002"/>
                      <a:pt x="768668" y="103823"/>
                    </a:cubicBezTo>
                    <a:cubicBezTo>
                      <a:pt x="820293" y="240887"/>
                      <a:pt x="854012" y="386524"/>
                      <a:pt x="887063" y="528923"/>
                    </a:cubicBezTo>
                    <a:cubicBezTo>
                      <a:pt x="909161" y="624078"/>
                      <a:pt x="928592" y="725138"/>
                      <a:pt x="945833" y="821150"/>
                    </a:cubicBezTo>
                    <a:cubicBezTo>
                      <a:pt x="960787" y="904875"/>
                      <a:pt x="972788" y="990410"/>
                      <a:pt x="989267" y="1063371"/>
                    </a:cubicBezTo>
                    <a:cubicBezTo>
                      <a:pt x="992886" y="1075754"/>
                      <a:pt x="993934" y="1081469"/>
                      <a:pt x="1006221" y="1080707"/>
                    </a:cubicBezTo>
                    <a:cubicBezTo>
                      <a:pt x="1005745" y="1081469"/>
                      <a:pt x="1005173" y="1082326"/>
                      <a:pt x="1004697" y="1083088"/>
                    </a:cubicBezTo>
                    <a:cubicBezTo>
                      <a:pt x="990314" y="1089946"/>
                      <a:pt x="986695" y="1093565"/>
                      <a:pt x="970217" y="1090613"/>
                    </a:cubicBezTo>
                    <a:cubicBezTo>
                      <a:pt x="966407" y="1064038"/>
                      <a:pt x="963263" y="1038320"/>
                      <a:pt x="959834" y="1016222"/>
                    </a:cubicBezTo>
                    <a:cubicBezTo>
                      <a:pt x="929926" y="838486"/>
                      <a:pt x="893731" y="638747"/>
                      <a:pt x="851821" y="455771"/>
                    </a:cubicBezTo>
                    <a:cubicBezTo>
                      <a:pt x="833819" y="377190"/>
                      <a:pt x="815245" y="300038"/>
                      <a:pt x="794385" y="222218"/>
                    </a:cubicBezTo>
                    <a:cubicBezTo>
                      <a:pt x="782003" y="175831"/>
                      <a:pt x="758762" y="103918"/>
                      <a:pt x="739616" y="78486"/>
                    </a:cubicBezTo>
                    <a:cubicBezTo>
                      <a:pt x="710184" y="39338"/>
                      <a:pt x="672465" y="19717"/>
                      <a:pt x="624554" y="24098"/>
                    </a:cubicBezTo>
                    <a:cubicBezTo>
                      <a:pt x="605219" y="25813"/>
                      <a:pt x="587693" y="32576"/>
                      <a:pt x="569405" y="37147"/>
                    </a:cubicBezTo>
                    <a:cubicBezTo>
                      <a:pt x="570262" y="23336"/>
                      <a:pt x="567976" y="13240"/>
                      <a:pt x="565976" y="0"/>
                    </a:cubicBezTo>
                    <a:lnTo>
                      <a:pt x="565976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7" name="Freeform: Shape 11">
                <a:extLst>
                  <a:ext uri="{FF2B5EF4-FFF2-40B4-BE49-F238E27FC236}">
                    <a16:creationId xmlns:a16="http://schemas.microsoft.com/office/drawing/2014/main" id="{489A6544-42AC-4769-BDF0-6DF37B729003}"/>
                  </a:ext>
                </a:extLst>
              </p:cNvPr>
              <p:cNvSpPr/>
              <p:nvPr/>
            </p:nvSpPr>
            <p:spPr>
              <a:xfrm>
                <a:off x="4410280" y="2192273"/>
                <a:ext cx="1142752" cy="1127664"/>
              </a:xfrm>
              <a:custGeom>
                <a:avLst/>
                <a:gdLst>
                  <a:gd name="connsiteX0" fmla="*/ 1077125 w 1142752"/>
                  <a:gd name="connsiteY0" fmla="*/ 713423 h 1127664"/>
                  <a:gd name="connsiteX1" fmla="*/ 1142752 w 1142752"/>
                  <a:gd name="connsiteY1" fmla="*/ 1125855 h 1127664"/>
                  <a:gd name="connsiteX2" fmla="*/ 1122559 w 1142752"/>
                  <a:gd name="connsiteY2" fmla="*/ 1127665 h 1127664"/>
                  <a:gd name="connsiteX3" fmla="*/ 1132561 w 1142752"/>
                  <a:gd name="connsiteY3" fmla="*/ 1112711 h 1127664"/>
                  <a:gd name="connsiteX4" fmla="*/ 1077125 w 1142752"/>
                  <a:gd name="connsiteY4" fmla="*/ 713423 h 1127664"/>
                  <a:gd name="connsiteX5" fmla="*/ 1077125 w 1142752"/>
                  <a:gd name="connsiteY5" fmla="*/ 713423 h 1127664"/>
                  <a:gd name="connsiteX6" fmla="*/ 85287 w 1142752"/>
                  <a:gd name="connsiteY6" fmla="*/ 250127 h 1127664"/>
                  <a:gd name="connsiteX7" fmla="*/ 79572 w 1142752"/>
                  <a:gd name="connsiteY7" fmla="*/ 422339 h 1127664"/>
                  <a:gd name="connsiteX8" fmla="*/ 112242 w 1142752"/>
                  <a:gd name="connsiteY8" fmla="*/ 565976 h 1127664"/>
                  <a:gd name="connsiteX9" fmla="*/ 149104 w 1142752"/>
                  <a:gd name="connsiteY9" fmla="*/ 715328 h 1127664"/>
                  <a:gd name="connsiteX10" fmla="*/ 71285 w 1142752"/>
                  <a:gd name="connsiteY10" fmla="*/ 416052 h 1127664"/>
                  <a:gd name="connsiteX11" fmla="*/ 61760 w 1142752"/>
                  <a:gd name="connsiteY11" fmla="*/ 328232 h 1127664"/>
                  <a:gd name="connsiteX12" fmla="*/ 85287 w 1142752"/>
                  <a:gd name="connsiteY12" fmla="*/ 250127 h 1127664"/>
                  <a:gd name="connsiteX13" fmla="*/ 85287 w 1142752"/>
                  <a:gd name="connsiteY13" fmla="*/ 250127 h 1127664"/>
                  <a:gd name="connsiteX14" fmla="*/ 16040 w 1142752"/>
                  <a:gd name="connsiteY14" fmla="*/ 235553 h 1127664"/>
                  <a:gd name="connsiteX15" fmla="*/ 5277 w 1142752"/>
                  <a:gd name="connsiteY15" fmla="*/ 294132 h 1127664"/>
                  <a:gd name="connsiteX16" fmla="*/ 81286 w 1142752"/>
                  <a:gd name="connsiteY16" fmla="*/ 710089 h 1127664"/>
                  <a:gd name="connsiteX17" fmla="*/ 93669 w 1142752"/>
                  <a:gd name="connsiteY17" fmla="*/ 782670 h 1127664"/>
                  <a:gd name="connsiteX18" fmla="*/ 64046 w 1142752"/>
                  <a:gd name="connsiteY18" fmla="*/ 657225 h 1127664"/>
                  <a:gd name="connsiteX19" fmla="*/ 25374 w 1142752"/>
                  <a:gd name="connsiteY19" fmla="*/ 488061 h 1127664"/>
                  <a:gd name="connsiteX20" fmla="*/ 3276 w 1142752"/>
                  <a:gd name="connsiteY20" fmla="*/ 373761 h 1127664"/>
                  <a:gd name="connsiteX21" fmla="*/ 3181 w 1142752"/>
                  <a:gd name="connsiteY21" fmla="*/ 281845 h 1127664"/>
                  <a:gd name="connsiteX22" fmla="*/ 16040 w 1142752"/>
                  <a:gd name="connsiteY22" fmla="*/ 235553 h 1127664"/>
                  <a:gd name="connsiteX23" fmla="*/ 16040 w 1142752"/>
                  <a:gd name="connsiteY23" fmla="*/ 235553 h 1127664"/>
                  <a:gd name="connsiteX24" fmla="*/ 727462 w 1142752"/>
                  <a:gd name="connsiteY24" fmla="*/ 381 h 1127664"/>
                  <a:gd name="connsiteX25" fmla="*/ 832999 w 1142752"/>
                  <a:gd name="connsiteY25" fmla="*/ 20765 h 1127664"/>
                  <a:gd name="connsiteX26" fmla="*/ 795852 w 1142752"/>
                  <a:gd name="connsiteY26" fmla="*/ 10097 h 1127664"/>
                  <a:gd name="connsiteX27" fmla="*/ 675932 w 1142752"/>
                  <a:gd name="connsiteY27" fmla="*/ 13049 h 1127664"/>
                  <a:gd name="connsiteX28" fmla="*/ 665169 w 1142752"/>
                  <a:gd name="connsiteY28" fmla="*/ 25718 h 1127664"/>
                  <a:gd name="connsiteX29" fmla="*/ 657549 w 1142752"/>
                  <a:gd name="connsiteY29" fmla="*/ 10573 h 1127664"/>
                  <a:gd name="connsiteX30" fmla="*/ 693363 w 1142752"/>
                  <a:gd name="connsiteY30" fmla="*/ 4096 h 1127664"/>
                  <a:gd name="connsiteX31" fmla="*/ 727462 w 1142752"/>
                  <a:gd name="connsiteY31" fmla="*/ 381 h 1127664"/>
                  <a:gd name="connsiteX32" fmla="*/ 727462 w 1142752"/>
                  <a:gd name="connsiteY32" fmla="*/ 381 h 1127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42752" h="1127664">
                    <a:moveTo>
                      <a:pt x="1077125" y="713423"/>
                    </a:moveTo>
                    <a:cubicBezTo>
                      <a:pt x="1086269" y="766096"/>
                      <a:pt x="1140657" y="1110520"/>
                      <a:pt x="1142752" y="1125855"/>
                    </a:cubicBezTo>
                    <a:cubicBezTo>
                      <a:pt x="1136466" y="1125951"/>
                      <a:pt x="1128846" y="1127570"/>
                      <a:pt x="1122559" y="1127665"/>
                    </a:cubicBezTo>
                    <a:cubicBezTo>
                      <a:pt x="1129417" y="1124141"/>
                      <a:pt x="1133132" y="1124522"/>
                      <a:pt x="1132561" y="1112711"/>
                    </a:cubicBezTo>
                    <a:cubicBezTo>
                      <a:pt x="1130275" y="1064514"/>
                      <a:pt x="1069219" y="720471"/>
                      <a:pt x="1077125" y="713423"/>
                    </a:cubicBezTo>
                    <a:lnTo>
                      <a:pt x="1077125" y="713423"/>
                    </a:lnTo>
                    <a:close/>
                    <a:moveTo>
                      <a:pt x="85287" y="250127"/>
                    </a:moveTo>
                    <a:cubicBezTo>
                      <a:pt x="53187" y="314611"/>
                      <a:pt x="72618" y="387477"/>
                      <a:pt x="79572" y="422339"/>
                    </a:cubicBezTo>
                    <a:cubicBezTo>
                      <a:pt x="82620" y="437483"/>
                      <a:pt x="103479" y="533686"/>
                      <a:pt x="112242" y="565976"/>
                    </a:cubicBezTo>
                    <a:cubicBezTo>
                      <a:pt x="119196" y="591789"/>
                      <a:pt x="141484" y="685705"/>
                      <a:pt x="149104" y="715328"/>
                    </a:cubicBezTo>
                    <a:cubicBezTo>
                      <a:pt x="133769" y="675037"/>
                      <a:pt x="80619" y="456724"/>
                      <a:pt x="71285" y="416052"/>
                    </a:cubicBezTo>
                    <a:cubicBezTo>
                      <a:pt x="66618" y="395954"/>
                      <a:pt x="62046" y="355187"/>
                      <a:pt x="61760" y="328232"/>
                    </a:cubicBezTo>
                    <a:cubicBezTo>
                      <a:pt x="61665" y="314039"/>
                      <a:pt x="68808" y="267462"/>
                      <a:pt x="85287" y="250127"/>
                    </a:cubicBezTo>
                    <a:lnTo>
                      <a:pt x="85287" y="250127"/>
                    </a:lnTo>
                    <a:close/>
                    <a:moveTo>
                      <a:pt x="16040" y="235553"/>
                    </a:moveTo>
                    <a:cubicBezTo>
                      <a:pt x="13563" y="249365"/>
                      <a:pt x="4991" y="283655"/>
                      <a:pt x="5277" y="294132"/>
                    </a:cubicBezTo>
                    <a:cubicBezTo>
                      <a:pt x="-5391" y="388620"/>
                      <a:pt x="71952" y="632651"/>
                      <a:pt x="81286" y="710089"/>
                    </a:cubicBezTo>
                    <a:cubicBezTo>
                      <a:pt x="87382" y="744570"/>
                      <a:pt x="95669" y="781526"/>
                      <a:pt x="93669" y="782670"/>
                    </a:cubicBezTo>
                    <a:cubicBezTo>
                      <a:pt x="86239" y="749808"/>
                      <a:pt x="70523" y="692182"/>
                      <a:pt x="64046" y="657225"/>
                    </a:cubicBezTo>
                    <a:cubicBezTo>
                      <a:pt x="62998" y="651891"/>
                      <a:pt x="36995" y="538544"/>
                      <a:pt x="25374" y="488061"/>
                    </a:cubicBezTo>
                    <a:cubicBezTo>
                      <a:pt x="14516" y="440817"/>
                      <a:pt x="8610" y="422910"/>
                      <a:pt x="3276" y="373761"/>
                    </a:cubicBezTo>
                    <a:cubicBezTo>
                      <a:pt x="-534" y="337757"/>
                      <a:pt x="-1581" y="302038"/>
                      <a:pt x="3181" y="281845"/>
                    </a:cubicBezTo>
                    <a:cubicBezTo>
                      <a:pt x="5467" y="266224"/>
                      <a:pt x="10230" y="246602"/>
                      <a:pt x="16040" y="235553"/>
                    </a:cubicBezTo>
                    <a:lnTo>
                      <a:pt x="16040" y="235553"/>
                    </a:lnTo>
                    <a:close/>
                    <a:moveTo>
                      <a:pt x="727462" y="381"/>
                    </a:moveTo>
                    <a:cubicBezTo>
                      <a:pt x="765086" y="-1429"/>
                      <a:pt x="809568" y="2858"/>
                      <a:pt x="832999" y="20765"/>
                    </a:cubicBezTo>
                    <a:cubicBezTo>
                      <a:pt x="815854" y="15526"/>
                      <a:pt x="804710" y="11811"/>
                      <a:pt x="795852" y="10097"/>
                    </a:cubicBezTo>
                    <a:cubicBezTo>
                      <a:pt x="781945" y="7525"/>
                      <a:pt x="734511" y="857"/>
                      <a:pt x="675932" y="13049"/>
                    </a:cubicBezTo>
                    <a:cubicBezTo>
                      <a:pt x="669550" y="14383"/>
                      <a:pt x="664121" y="17526"/>
                      <a:pt x="665169" y="25718"/>
                    </a:cubicBezTo>
                    <a:cubicBezTo>
                      <a:pt x="662216" y="19717"/>
                      <a:pt x="660311" y="16574"/>
                      <a:pt x="657549" y="10573"/>
                    </a:cubicBezTo>
                    <a:cubicBezTo>
                      <a:pt x="673741" y="6382"/>
                      <a:pt x="681361" y="6191"/>
                      <a:pt x="693363" y="4096"/>
                    </a:cubicBezTo>
                    <a:cubicBezTo>
                      <a:pt x="703174" y="2286"/>
                      <a:pt x="714984" y="953"/>
                      <a:pt x="727462" y="381"/>
                    </a:cubicBezTo>
                    <a:lnTo>
                      <a:pt x="727462" y="381"/>
                    </a:lnTo>
                    <a:close/>
                  </a:path>
                </a:pathLst>
              </a:custGeom>
              <a:solidFill>
                <a:srgbClr val="7F7F7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8" name="Freeform: Shape 13">
                <a:extLst>
                  <a:ext uri="{FF2B5EF4-FFF2-40B4-BE49-F238E27FC236}">
                    <a16:creationId xmlns:a16="http://schemas.microsoft.com/office/drawing/2014/main" id="{4E1D03F9-368B-453C-8626-6C536C320C5F}"/>
                  </a:ext>
                </a:extLst>
              </p:cNvPr>
              <p:cNvSpPr/>
              <p:nvPr/>
            </p:nvSpPr>
            <p:spPr>
              <a:xfrm>
                <a:off x="4453370" y="2202748"/>
                <a:ext cx="1077277" cy="1305689"/>
              </a:xfrm>
              <a:custGeom>
                <a:avLst/>
                <a:gdLst>
                  <a:gd name="connsiteX0" fmla="*/ 11049 w 1077277"/>
                  <a:gd name="connsiteY0" fmla="*/ 376621 h 1305689"/>
                  <a:gd name="connsiteX1" fmla="*/ 254984 w 1077277"/>
                  <a:gd name="connsiteY1" fmla="*/ 1305690 h 1305689"/>
                  <a:gd name="connsiteX2" fmla="*/ 11049 w 1077277"/>
                  <a:gd name="connsiteY2" fmla="*/ 376621 h 1305689"/>
                  <a:gd name="connsiteX3" fmla="*/ 11049 w 1077277"/>
                  <a:gd name="connsiteY3" fmla="*/ 376621 h 1305689"/>
                  <a:gd name="connsiteX4" fmla="*/ 871633 w 1077277"/>
                  <a:gd name="connsiteY4" fmla="*/ 148402 h 1305689"/>
                  <a:gd name="connsiteX5" fmla="*/ 1077278 w 1077277"/>
                  <a:gd name="connsiteY5" fmla="*/ 1079471 h 1305689"/>
                  <a:gd name="connsiteX6" fmla="*/ 871633 w 1077277"/>
                  <a:gd name="connsiteY6" fmla="*/ 148402 h 1305689"/>
                  <a:gd name="connsiteX7" fmla="*/ 871633 w 1077277"/>
                  <a:gd name="connsiteY7" fmla="*/ 148402 h 1305689"/>
                  <a:gd name="connsiteX8" fmla="*/ 133826 w 1077277"/>
                  <a:gd name="connsiteY8" fmla="*/ 120303 h 1305689"/>
                  <a:gd name="connsiteX9" fmla="*/ 147066 w 1077277"/>
                  <a:gd name="connsiteY9" fmla="*/ 130305 h 1305689"/>
                  <a:gd name="connsiteX10" fmla="*/ 146971 w 1077277"/>
                  <a:gd name="connsiteY10" fmla="*/ 130495 h 1305689"/>
                  <a:gd name="connsiteX11" fmla="*/ 0 w 1077277"/>
                  <a:gd name="connsiteY11" fmla="*/ 215077 h 1305689"/>
                  <a:gd name="connsiteX12" fmla="*/ 25908 w 1077277"/>
                  <a:gd name="connsiteY12" fmla="*/ 172500 h 1305689"/>
                  <a:gd name="connsiteX13" fmla="*/ 133826 w 1077277"/>
                  <a:gd name="connsiteY13" fmla="*/ 120303 h 1305689"/>
                  <a:gd name="connsiteX14" fmla="*/ 133826 w 1077277"/>
                  <a:gd name="connsiteY14" fmla="*/ 120303 h 1305689"/>
                  <a:gd name="connsiteX15" fmla="*/ 687419 w 1077277"/>
                  <a:gd name="connsiteY15" fmla="*/ 3 h 1305689"/>
                  <a:gd name="connsiteX16" fmla="*/ 783431 w 1077277"/>
                  <a:gd name="connsiteY16" fmla="*/ 15052 h 1305689"/>
                  <a:gd name="connsiteX17" fmla="*/ 817626 w 1077277"/>
                  <a:gd name="connsiteY17" fmla="*/ 37722 h 1305689"/>
                  <a:gd name="connsiteX18" fmla="*/ 748094 w 1077277"/>
                  <a:gd name="connsiteY18" fmla="*/ 20386 h 1305689"/>
                  <a:gd name="connsiteX19" fmla="*/ 654749 w 1077277"/>
                  <a:gd name="connsiteY19" fmla="*/ 19434 h 1305689"/>
                  <a:gd name="connsiteX20" fmla="*/ 632174 w 1077277"/>
                  <a:gd name="connsiteY20" fmla="*/ 12671 h 1305689"/>
                  <a:gd name="connsiteX21" fmla="*/ 651986 w 1077277"/>
                  <a:gd name="connsiteY21" fmla="*/ 4003 h 1305689"/>
                  <a:gd name="connsiteX22" fmla="*/ 687419 w 1077277"/>
                  <a:gd name="connsiteY22" fmla="*/ 3 h 1305689"/>
                  <a:gd name="connsiteX23" fmla="*/ 687419 w 1077277"/>
                  <a:gd name="connsiteY23" fmla="*/ 3 h 1305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077277" h="1305689">
                    <a:moveTo>
                      <a:pt x="11049" y="376621"/>
                    </a:moveTo>
                    <a:cubicBezTo>
                      <a:pt x="63246" y="693994"/>
                      <a:pt x="169450" y="997080"/>
                      <a:pt x="254984" y="1305690"/>
                    </a:cubicBezTo>
                    <a:cubicBezTo>
                      <a:pt x="138303" y="1005366"/>
                      <a:pt x="34004" y="701805"/>
                      <a:pt x="11049" y="376621"/>
                    </a:cubicBezTo>
                    <a:lnTo>
                      <a:pt x="11049" y="376621"/>
                    </a:lnTo>
                    <a:close/>
                    <a:moveTo>
                      <a:pt x="871633" y="148402"/>
                    </a:moveTo>
                    <a:cubicBezTo>
                      <a:pt x="981551" y="449868"/>
                      <a:pt x="1029081" y="764765"/>
                      <a:pt x="1077278" y="1079471"/>
                    </a:cubicBezTo>
                    <a:cubicBezTo>
                      <a:pt x="998030" y="771432"/>
                      <a:pt x="951738" y="456060"/>
                      <a:pt x="871633" y="148402"/>
                    </a:cubicBezTo>
                    <a:lnTo>
                      <a:pt x="871633" y="148402"/>
                    </a:lnTo>
                    <a:close/>
                    <a:moveTo>
                      <a:pt x="133826" y="120303"/>
                    </a:moveTo>
                    <a:cubicBezTo>
                      <a:pt x="143066" y="117351"/>
                      <a:pt x="146495" y="121827"/>
                      <a:pt x="147066" y="130305"/>
                    </a:cubicBezTo>
                    <a:cubicBezTo>
                      <a:pt x="147066" y="130305"/>
                      <a:pt x="146971" y="130495"/>
                      <a:pt x="146971" y="130495"/>
                    </a:cubicBezTo>
                    <a:cubicBezTo>
                      <a:pt x="83820" y="143163"/>
                      <a:pt x="40672" y="159832"/>
                      <a:pt x="0" y="215077"/>
                    </a:cubicBezTo>
                    <a:cubicBezTo>
                      <a:pt x="1905" y="196122"/>
                      <a:pt x="14002" y="184311"/>
                      <a:pt x="25908" y="172500"/>
                    </a:cubicBezTo>
                    <a:cubicBezTo>
                      <a:pt x="55817" y="142782"/>
                      <a:pt x="95345" y="132591"/>
                      <a:pt x="133826" y="120303"/>
                    </a:cubicBezTo>
                    <a:lnTo>
                      <a:pt x="133826" y="120303"/>
                    </a:lnTo>
                    <a:close/>
                    <a:moveTo>
                      <a:pt x="687419" y="3"/>
                    </a:moveTo>
                    <a:cubicBezTo>
                      <a:pt x="727520" y="3"/>
                      <a:pt x="760857" y="3527"/>
                      <a:pt x="783431" y="15052"/>
                    </a:cubicBezTo>
                    <a:cubicBezTo>
                      <a:pt x="790575" y="18767"/>
                      <a:pt x="798385" y="21720"/>
                      <a:pt x="817626" y="37722"/>
                    </a:cubicBezTo>
                    <a:cubicBezTo>
                      <a:pt x="798576" y="33150"/>
                      <a:pt x="765429" y="25053"/>
                      <a:pt x="748094" y="20386"/>
                    </a:cubicBezTo>
                    <a:cubicBezTo>
                      <a:pt x="718947" y="12480"/>
                      <a:pt x="656654" y="19434"/>
                      <a:pt x="654749" y="19434"/>
                    </a:cubicBezTo>
                    <a:cubicBezTo>
                      <a:pt x="646271" y="19434"/>
                      <a:pt x="633222" y="22386"/>
                      <a:pt x="632174" y="12671"/>
                    </a:cubicBezTo>
                    <a:cubicBezTo>
                      <a:pt x="631222" y="3908"/>
                      <a:pt x="641033" y="5432"/>
                      <a:pt x="651986" y="4003"/>
                    </a:cubicBezTo>
                    <a:cubicBezTo>
                      <a:pt x="663988" y="2384"/>
                      <a:pt x="675418" y="-93"/>
                      <a:pt x="687419" y="3"/>
                    </a:cubicBezTo>
                    <a:lnTo>
                      <a:pt x="687419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829" name="Group 34">
              <a:extLst>
                <a:ext uri="{FF2B5EF4-FFF2-40B4-BE49-F238E27FC236}">
                  <a16:creationId xmlns:a16="http://schemas.microsoft.com/office/drawing/2014/main" id="{F581D4A2-185A-4C4F-B4C7-C57C91B01438}"/>
                </a:ext>
              </a:extLst>
            </p:cNvPr>
            <p:cNvGrpSpPr/>
            <p:nvPr/>
          </p:nvGrpSpPr>
          <p:grpSpPr>
            <a:xfrm>
              <a:off x="5161100" y="4859083"/>
              <a:ext cx="546352" cy="547480"/>
              <a:chOff x="5161100" y="4859083"/>
              <a:chExt cx="546352" cy="547480"/>
            </a:xfrm>
          </p:grpSpPr>
          <p:sp>
            <p:nvSpPr>
              <p:cNvPr id="1830" name="Freeform: Shape 9">
                <a:extLst>
                  <a:ext uri="{FF2B5EF4-FFF2-40B4-BE49-F238E27FC236}">
                    <a16:creationId xmlns:a16="http://schemas.microsoft.com/office/drawing/2014/main" id="{B74F1FDB-AB40-4D53-ADA5-87596C1807DB}"/>
                  </a:ext>
                </a:extLst>
              </p:cNvPr>
              <p:cNvSpPr/>
              <p:nvPr/>
            </p:nvSpPr>
            <p:spPr>
              <a:xfrm>
                <a:off x="5164526" y="4864750"/>
                <a:ext cx="534850" cy="534911"/>
              </a:xfrm>
              <a:custGeom>
                <a:avLst/>
                <a:gdLst>
                  <a:gd name="connsiteX0" fmla="*/ 518999 w 534850"/>
                  <a:gd name="connsiteY0" fmla="*/ 179118 h 534911"/>
                  <a:gd name="connsiteX1" fmla="*/ 344882 w 534850"/>
                  <a:gd name="connsiteY1" fmla="*/ 10811 h 534911"/>
                  <a:gd name="connsiteX2" fmla="*/ 190386 w 534850"/>
                  <a:gd name="connsiteY2" fmla="*/ 10906 h 534911"/>
                  <a:gd name="connsiteX3" fmla="*/ 190386 w 534850"/>
                  <a:gd name="connsiteY3" fmla="*/ 10906 h 534911"/>
                  <a:gd name="connsiteX4" fmla="*/ 190386 w 534850"/>
                  <a:gd name="connsiteY4" fmla="*/ 10906 h 534911"/>
                  <a:gd name="connsiteX5" fmla="*/ 135713 w 534850"/>
                  <a:gd name="connsiteY5" fmla="*/ 35100 h 534911"/>
                  <a:gd name="connsiteX6" fmla="*/ 87802 w 534850"/>
                  <a:gd name="connsiteY6" fmla="*/ 25003 h 534911"/>
                  <a:gd name="connsiteX7" fmla="*/ 30747 w 534850"/>
                  <a:gd name="connsiteY7" fmla="*/ 72438 h 534911"/>
                  <a:gd name="connsiteX8" fmla="*/ 41034 w 534850"/>
                  <a:gd name="connsiteY8" fmla="*/ 87392 h 534911"/>
                  <a:gd name="connsiteX9" fmla="*/ 44463 w 534850"/>
                  <a:gd name="connsiteY9" fmla="*/ 121587 h 534911"/>
                  <a:gd name="connsiteX10" fmla="*/ 44463 w 534850"/>
                  <a:gd name="connsiteY10" fmla="*/ 121587 h 534911"/>
                  <a:gd name="connsiteX11" fmla="*/ 4934 w 534850"/>
                  <a:gd name="connsiteY11" fmla="*/ 205883 h 534911"/>
                  <a:gd name="connsiteX12" fmla="*/ 1029 w 534850"/>
                  <a:gd name="connsiteY12" fmla="*/ 233601 h 534911"/>
                  <a:gd name="connsiteX13" fmla="*/ 16460 w 534850"/>
                  <a:gd name="connsiteY13" fmla="*/ 354759 h 534911"/>
                  <a:gd name="connsiteX14" fmla="*/ 190577 w 534850"/>
                  <a:gd name="connsiteY14" fmla="*/ 523161 h 534911"/>
                  <a:gd name="connsiteX15" fmla="*/ 367742 w 534850"/>
                  <a:gd name="connsiteY15" fmla="*/ 515731 h 534911"/>
                  <a:gd name="connsiteX16" fmla="*/ 367742 w 534850"/>
                  <a:gd name="connsiteY16" fmla="*/ 515731 h 534911"/>
                  <a:gd name="connsiteX17" fmla="*/ 367742 w 534850"/>
                  <a:gd name="connsiteY17" fmla="*/ 515731 h 534911"/>
                  <a:gd name="connsiteX18" fmla="*/ 479470 w 534850"/>
                  <a:gd name="connsiteY18" fmla="*/ 427530 h 534911"/>
                  <a:gd name="connsiteX19" fmla="*/ 530810 w 534850"/>
                  <a:gd name="connsiteY19" fmla="*/ 313515 h 534911"/>
                  <a:gd name="connsiteX20" fmla="*/ 518999 w 534850"/>
                  <a:gd name="connsiteY20" fmla="*/ 179118 h 534911"/>
                  <a:gd name="connsiteX21" fmla="*/ 518999 w 534850"/>
                  <a:gd name="connsiteY21" fmla="*/ 179118 h 534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34850" h="534911">
                    <a:moveTo>
                      <a:pt x="518999" y="179118"/>
                    </a:moveTo>
                    <a:cubicBezTo>
                      <a:pt x="486900" y="95583"/>
                      <a:pt x="429940" y="38338"/>
                      <a:pt x="344882" y="10811"/>
                    </a:cubicBezTo>
                    <a:cubicBezTo>
                      <a:pt x="293352" y="-3572"/>
                      <a:pt x="241821" y="-3667"/>
                      <a:pt x="190386" y="10906"/>
                    </a:cubicBezTo>
                    <a:lnTo>
                      <a:pt x="190386" y="10906"/>
                    </a:lnTo>
                    <a:lnTo>
                      <a:pt x="190386" y="10906"/>
                    </a:lnTo>
                    <a:cubicBezTo>
                      <a:pt x="171527" y="17383"/>
                      <a:pt x="152858" y="24241"/>
                      <a:pt x="135713" y="35100"/>
                    </a:cubicBezTo>
                    <a:cubicBezTo>
                      <a:pt x="108852" y="52054"/>
                      <a:pt x="108566" y="51769"/>
                      <a:pt x="87802" y="25003"/>
                    </a:cubicBezTo>
                    <a:cubicBezTo>
                      <a:pt x="80563" y="32909"/>
                      <a:pt x="34081" y="67199"/>
                      <a:pt x="30747" y="72438"/>
                    </a:cubicBezTo>
                    <a:cubicBezTo>
                      <a:pt x="31509" y="79296"/>
                      <a:pt x="36272" y="83772"/>
                      <a:pt x="41034" y="87392"/>
                    </a:cubicBezTo>
                    <a:cubicBezTo>
                      <a:pt x="54464" y="97870"/>
                      <a:pt x="55607" y="108919"/>
                      <a:pt x="44463" y="121587"/>
                    </a:cubicBezTo>
                    <a:lnTo>
                      <a:pt x="44463" y="121587"/>
                    </a:lnTo>
                    <a:cubicBezTo>
                      <a:pt x="24080" y="146256"/>
                      <a:pt x="12364" y="175022"/>
                      <a:pt x="4934" y="205883"/>
                    </a:cubicBezTo>
                    <a:cubicBezTo>
                      <a:pt x="3601" y="215122"/>
                      <a:pt x="1791" y="224266"/>
                      <a:pt x="1029" y="233601"/>
                    </a:cubicBezTo>
                    <a:cubicBezTo>
                      <a:pt x="-2305" y="275034"/>
                      <a:pt x="2363" y="315611"/>
                      <a:pt x="16460" y="354759"/>
                    </a:cubicBezTo>
                    <a:cubicBezTo>
                      <a:pt x="49511" y="437436"/>
                      <a:pt x="105709" y="495443"/>
                      <a:pt x="190577" y="523161"/>
                    </a:cubicBezTo>
                    <a:cubicBezTo>
                      <a:pt x="250489" y="540877"/>
                      <a:pt x="309544" y="538687"/>
                      <a:pt x="367742" y="515731"/>
                    </a:cubicBezTo>
                    <a:lnTo>
                      <a:pt x="367742" y="515731"/>
                    </a:lnTo>
                    <a:lnTo>
                      <a:pt x="367742" y="515731"/>
                    </a:lnTo>
                    <a:cubicBezTo>
                      <a:pt x="412890" y="496681"/>
                      <a:pt x="450038" y="466773"/>
                      <a:pt x="479470" y="427530"/>
                    </a:cubicBezTo>
                    <a:cubicBezTo>
                      <a:pt x="502997" y="396097"/>
                      <a:pt x="530143" y="316754"/>
                      <a:pt x="530810" y="313515"/>
                    </a:cubicBezTo>
                    <a:cubicBezTo>
                      <a:pt x="539573" y="267605"/>
                      <a:pt x="533381" y="223028"/>
                      <a:pt x="518999" y="179118"/>
                    </a:cubicBezTo>
                    <a:lnTo>
                      <a:pt x="518999" y="179118"/>
                    </a:lnTo>
                    <a:close/>
                  </a:path>
                </a:pathLst>
              </a:custGeom>
              <a:solidFill>
                <a:srgbClr val="DAD9D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1" name="Freeform: Shape 12">
                <a:extLst>
                  <a:ext uri="{FF2B5EF4-FFF2-40B4-BE49-F238E27FC236}">
                    <a16:creationId xmlns:a16="http://schemas.microsoft.com/office/drawing/2014/main" id="{9526A8D5-2DD7-4E0C-82BB-E973CCA04272}"/>
                  </a:ext>
                </a:extLst>
              </p:cNvPr>
              <p:cNvSpPr/>
              <p:nvPr/>
            </p:nvSpPr>
            <p:spPr>
              <a:xfrm>
                <a:off x="5403299" y="4889950"/>
                <a:ext cx="269745" cy="333749"/>
              </a:xfrm>
              <a:custGeom>
                <a:avLst/>
                <a:gdLst>
                  <a:gd name="connsiteX0" fmla="*/ 0 w 269745"/>
                  <a:gd name="connsiteY0" fmla="*/ 8090 h 333749"/>
                  <a:gd name="connsiteX1" fmla="*/ 216122 w 269745"/>
                  <a:gd name="connsiteY1" fmla="*/ 81242 h 333749"/>
                  <a:gd name="connsiteX2" fmla="*/ 242507 w 269745"/>
                  <a:gd name="connsiteY2" fmla="*/ 333750 h 333749"/>
                  <a:gd name="connsiteX3" fmla="*/ 231648 w 269745"/>
                  <a:gd name="connsiteY3" fmla="*/ 276790 h 333749"/>
                  <a:gd name="connsiteX4" fmla="*/ 102203 w 269745"/>
                  <a:gd name="connsiteY4" fmla="*/ 50571 h 333749"/>
                  <a:gd name="connsiteX5" fmla="*/ 23336 w 269745"/>
                  <a:gd name="connsiteY5" fmla="*/ 15234 h 333749"/>
                  <a:gd name="connsiteX6" fmla="*/ 0 w 269745"/>
                  <a:gd name="connsiteY6" fmla="*/ 8090 h 333749"/>
                  <a:gd name="connsiteX7" fmla="*/ 0 w 269745"/>
                  <a:gd name="connsiteY7" fmla="*/ 8090 h 333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9745" h="333749">
                    <a:moveTo>
                      <a:pt x="0" y="8090"/>
                    </a:moveTo>
                    <a:cubicBezTo>
                      <a:pt x="55626" y="-13818"/>
                      <a:pt x="154305" y="8185"/>
                      <a:pt x="216122" y="81242"/>
                    </a:cubicBezTo>
                    <a:cubicBezTo>
                      <a:pt x="278035" y="154394"/>
                      <a:pt x="285655" y="248596"/>
                      <a:pt x="242507" y="333750"/>
                    </a:cubicBezTo>
                    <a:cubicBezTo>
                      <a:pt x="231934" y="314795"/>
                      <a:pt x="234315" y="295078"/>
                      <a:pt x="231648" y="276790"/>
                    </a:cubicBezTo>
                    <a:cubicBezTo>
                      <a:pt x="218218" y="184207"/>
                      <a:pt x="183356" y="104197"/>
                      <a:pt x="102203" y="50571"/>
                    </a:cubicBezTo>
                    <a:cubicBezTo>
                      <a:pt x="77915" y="34569"/>
                      <a:pt x="51244" y="23330"/>
                      <a:pt x="23336" y="15234"/>
                    </a:cubicBezTo>
                    <a:cubicBezTo>
                      <a:pt x="16478" y="13138"/>
                      <a:pt x="9525" y="11043"/>
                      <a:pt x="0" y="8090"/>
                    </a:cubicBezTo>
                    <a:lnTo>
                      <a:pt x="0" y="809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2" name="Freeform: Shape 14">
                <a:extLst>
                  <a:ext uri="{FF2B5EF4-FFF2-40B4-BE49-F238E27FC236}">
                    <a16:creationId xmlns:a16="http://schemas.microsoft.com/office/drawing/2014/main" id="{D47B5B8B-4927-4C47-BFA8-CEA8CB575607}"/>
                  </a:ext>
                </a:extLst>
              </p:cNvPr>
              <p:cNvSpPr/>
              <p:nvPr/>
            </p:nvSpPr>
            <p:spPr>
              <a:xfrm>
                <a:off x="5161100" y="4859083"/>
                <a:ext cx="546352" cy="547480"/>
              </a:xfrm>
              <a:custGeom>
                <a:avLst/>
                <a:gdLst>
                  <a:gd name="connsiteX0" fmla="*/ 131614 w 546352"/>
                  <a:gd name="connsiteY0" fmla="*/ 72009 h 547480"/>
                  <a:gd name="connsiteX1" fmla="*/ 164665 w 546352"/>
                  <a:gd name="connsiteY1" fmla="*/ 107442 h 547480"/>
                  <a:gd name="connsiteX2" fmla="*/ 161236 w 546352"/>
                  <a:gd name="connsiteY2" fmla="*/ 110395 h 547480"/>
                  <a:gd name="connsiteX3" fmla="*/ 128566 w 546352"/>
                  <a:gd name="connsiteY3" fmla="*/ 74866 h 547480"/>
                  <a:gd name="connsiteX4" fmla="*/ 131614 w 546352"/>
                  <a:gd name="connsiteY4" fmla="*/ 72009 h 547480"/>
                  <a:gd name="connsiteX5" fmla="*/ 131614 w 546352"/>
                  <a:gd name="connsiteY5" fmla="*/ 72009 h 547480"/>
                  <a:gd name="connsiteX6" fmla="*/ 271726 w 546352"/>
                  <a:gd name="connsiteY6" fmla="*/ 5239 h 547480"/>
                  <a:gd name="connsiteX7" fmla="*/ 194479 w 546352"/>
                  <a:gd name="connsiteY7" fmla="*/ 16097 h 547480"/>
                  <a:gd name="connsiteX8" fmla="*/ 139901 w 546352"/>
                  <a:gd name="connsiteY8" fmla="*/ 40291 h 547480"/>
                  <a:gd name="connsiteX9" fmla="*/ 91990 w 546352"/>
                  <a:gd name="connsiteY9" fmla="*/ 30194 h 547480"/>
                  <a:gd name="connsiteX10" fmla="*/ 44269 w 546352"/>
                  <a:gd name="connsiteY10" fmla="*/ 69151 h 547480"/>
                  <a:gd name="connsiteX11" fmla="*/ 42079 w 546352"/>
                  <a:gd name="connsiteY11" fmla="*/ 71151 h 547480"/>
                  <a:gd name="connsiteX12" fmla="*/ 50651 w 546352"/>
                  <a:gd name="connsiteY12" fmla="*/ 68294 h 547480"/>
                  <a:gd name="connsiteX13" fmla="*/ 153331 w 546352"/>
                  <a:gd name="connsiteY13" fmla="*/ 181546 h 547480"/>
                  <a:gd name="connsiteX14" fmla="*/ 141424 w 546352"/>
                  <a:gd name="connsiteY14" fmla="*/ 194881 h 547480"/>
                  <a:gd name="connsiteX15" fmla="*/ 83417 w 546352"/>
                  <a:gd name="connsiteY15" fmla="*/ 133255 h 547480"/>
                  <a:gd name="connsiteX16" fmla="*/ 58747 w 546352"/>
                  <a:gd name="connsiteY16" fmla="*/ 118967 h 547480"/>
                  <a:gd name="connsiteX17" fmla="*/ 49794 w 546352"/>
                  <a:gd name="connsiteY17" fmla="*/ 124206 h 547480"/>
                  <a:gd name="connsiteX18" fmla="*/ 48651 w 546352"/>
                  <a:gd name="connsiteY18" fmla="*/ 126873 h 547480"/>
                  <a:gd name="connsiteX19" fmla="*/ 9122 w 546352"/>
                  <a:gd name="connsiteY19" fmla="*/ 211264 h 547480"/>
                  <a:gd name="connsiteX20" fmla="*/ 5217 w 546352"/>
                  <a:gd name="connsiteY20" fmla="*/ 238982 h 547480"/>
                  <a:gd name="connsiteX21" fmla="*/ 20647 w 546352"/>
                  <a:gd name="connsiteY21" fmla="*/ 360235 h 547480"/>
                  <a:gd name="connsiteX22" fmla="*/ 194764 w 546352"/>
                  <a:gd name="connsiteY22" fmla="*/ 528733 h 547480"/>
                  <a:gd name="connsiteX23" fmla="*/ 371930 w 546352"/>
                  <a:gd name="connsiteY23" fmla="*/ 521303 h 547480"/>
                  <a:gd name="connsiteX24" fmla="*/ 483562 w 546352"/>
                  <a:gd name="connsiteY24" fmla="*/ 433006 h 547480"/>
                  <a:gd name="connsiteX25" fmla="*/ 534902 w 546352"/>
                  <a:gd name="connsiteY25" fmla="*/ 318897 h 547480"/>
                  <a:gd name="connsiteX26" fmla="*/ 523091 w 546352"/>
                  <a:gd name="connsiteY26" fmla="*/ 184309 h 547480"/>
                  <a:gd name="connsiteX27" fmla="*/ 349070 w 546352"/>
                  <a:gd name="connsiteY27" fmla="*/ 15907 h 547480"/>
                  <a:gd name="connsiteX28" fmla="*/ 271726 w 546352"/>
                  <a:gd name="connsiteY28" fmla="*/ 5239 h 547480"/>
                  <a:gd name="connsiteX29" fmla="*/ 271726 w 546352"/>
                  <a:gd name="connsiteY29" fmla="*/ 5239 h 547480"/>
                  <a:gd name="connsiteX30" fmla="*/ 273346 w 546352"/>
                  <a:gd name="connsiteY30" fmla="*/ 0 h 547480"/>
                  <a:gd name="connsiteX31" fmla="*/ 352308 w 546352"/>
                  <a:gd name="connsiteY31" fmla="*/ 11049 h 547480"/>
                  <a:gd name="connsiteX32" fmla="*/ 530140 w 546352"/>
                  <a:gd name="connsiteY32" fmla="*/ 183261 h 547480"/>
                  <a:gd name="connsiteX33" fmla="*/ 542237 w 546352"/>
                  <a:gd name="connsiteY33" fmla="*/ 320897 h 547480"/>
                  <a:gd name="connsiteX34" fmla="*/ 489754 w 546352"/>
                  <a:gd name="connsiteY34" fmla="*/ 437578 h 547480"/>
                  <a:gd name="connsiteX35" fmla="*/ 375644 w 546352"/>
                  <a:gd name="connsiteY35" fmla="*/ 527875 h 547480"/>
                  <a:gd name="connsiteX36" fmla="*/ 194669 w 546352"/>
                  <a:gd name="connsiteY36" fmla="*/ 535495 h 547480"/>
                  <a:gd name="connsiteX37" fmla="*/ 16837 w 546352"/>
                  <a:gd name="connsiteY37" fmla="*/ 363093 h 547480"/>
                  <a:gd name="connsiteX38" fmla="*/ 1026 w 546352"/>
                  <a:gd name="connsiteY38" fmla="*/ 239077 h 547480"/>
                  <a:gd name="connsiteX39" fmla="*/ 5026 w 546352"/>
                  <a:gd name="connsiteY39" fmla="*/ 210693 h 547480"/>
                  <a:gd name="connsiteX40" fmla="*/ 45412 w 546352"/>
                  <a:gd name="connsiteY40" fmla="*/ 124396 h 547480"/>
                  <a:gd name="connsiteX41" fmla="*/ 53128 w 546352"/>
                  <a:gd name="connsiteY41" fmla="*/ 106108 h 547480"/>
                  <a:gd name="connsiteX42" fmla="*/ 42079 w 546352"/>
                  <a:gd name="connsiteY42" fmla="*/ 89725 h 547480"/>
                  <a:gd name="connsiteX43" fmla="*/ 45222 w 546352"/>
                  <a:gd name="connsiteY43" fmla="*/ 92678 h 547480"/>
                  <a:gd name="connsiteX44" fmla="*/ 55509 w 546352"/>
                  <a:gd name="connsiteY44" fmla="*/ 108013 h 547480"/>
                  <a:gd name="connsiteX45" fmla="*/ 55795 w 546352"/>
                  <a:gd name="connsiteY45" fmla="*/ 107442 h 547480"/>
                  <a:gd name="connsiteX46" fmla="*/ 44841 w 546352"/>
                  <a:gd name="connsiteY46" fmla="*/ 91345 h 547480"/>
                  <a:gd name="connsiteX47" fmla="*/ 38269 w 546352"/>
                  <a:gd name="connsiteY47" fmla="*/ 85153 h 547480"/>
                  <a:gd name="connsiteX48" fmla="*/ 35125 w 546352"/>
                  <a:gd name="connsiteY48" fmla="*/ 77629 h 547480"/>
                  <a:gd name="connsiteX49" fmla="*/ 35030 w 546352"/>
                  <a:gd name="connsiteY49" fmla="*/ 77724 h 547480"/>
                  <a:gd name="connsiteX50" fmla="*/ 38555 w 546352"/>
                  <a:gd name="connsiteY50" fmla="*/ 86296 h 547480"/>
                  <a:gd name="connsiteX51" fmla="*/ 35221 w 546352"/>
                  <a:gd name="connsiteY51" fmla="*/ 83058 h 547480"/>
                  <a:gd name="connsiteX52" fmla="*/ 31506 w 546352"/>
                  <a:gd name="connsiteY52" fmla="*/ 74200 h 547480"/>
                  <a:gd name="connsiteX53" fmla="*/ 89799 w 546352"/>
                  <a:gd name="connsiteY53" fmla="*/ 25622 h 547480"/>
                  <a:gd name="connsiteX54" fmla="*/ 138757 w 546352"/>
                  <a:gd name="connsiteY54" fmla="*/ 36004 h 547480"/>
                  <a:gd name="connsiteX55" fmla="*/ 194574 w 546352"/>
                  <a:gd name="connsiteY55" fmla="*/ 11239 h 547480"/>
                  <a:gd name="connsiteX56" fmla="*/ 273346 w 546352"/>
                  <a:gd name="connsiteY56" fmla="*/ 0 h 547480"/>
                  <a:gd name="connsiteX57" fmla="*/ 273346 w 546352"/>
                  <a:gd name="connsiteY57" fmla="*/ 0 h 547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546352" h="547480">
                    <a:moveTo>
                      <a:pt x="131614" y="72009"/>
                    </a:moveTo>
                    <a:cubicBezTo>
                      <a:pt x="142663" y="83820"/>
                      <a:pt x="153616" y="95536"/>
                      <a:pt x="164665" y="107442"/>
                    </a:cubicBezTo>
                    <a:cubicBezTo>
                      <a:pt x="163522" y="108394"/>
                      <a:pt x="162380" y="109442"/>
                      <a:pt x="161236" y="110395"/>
                    </a:cubicBezTo>
                    <a:cubicBezTo>
                      <a:pt x="150378" y="98584"/>
                      <a:pt x="139519" y="86677"/>
                      <a:pt x="128566" y="74866"/>
                    </a:cubicBezTo>
                    <a:cubicBezTo>
                      <a:pt x="129613" y="73914"/>
                      <a:pt x="130661" y="72961"/>
                      <a:pt x="131614" y="72009"/>
                    </a:cubicBezTo>
                    <a:lnTo>
                      <a:pt x="131614" y="72009"/>
                    </a:lnTo>
                    <a:close/>
                    <a:moveTo>
                      <a:pt x="271726" y="5239"/>
                    </a:moveTo>
                    <a:cubicBezTo>
                      <a:pt x="246009" y="5239"/>
                      <a:pt x="220291" y="8858"/>
                      <a:pt x="194479" y="16097"/>
                    </a:cubicBezTo>
                    <a:cubicBezTo>
                      <a:pt x="175619" y="22574"/>
                      <a:pt x="156950" y="29432"/>
                      <a:pt x="139901" y="40291"/>
                    </a:cubicBezTo>
                    <a:cubicBezTo>
                      <a:pt x="113040" y="57340"/>
                      <a:pt x="112754" y="56959"/>
                      <a:pt x="91990" y="30194"/>
                    </a:cubicBezTo>
                    <a:cubicBezTo>
                      <a:pt x="86561" y="36100"/>
                      <a:pt x="59033" y="56959"/>
                      <a:pt x="44269" y="69151"/>
                    </a:cubicBezTo>
                    <a:lnTo>
                      <a:pt x="42079" y="71151"/>
                    </a:lnTo>
                    <a:lnTo>
                      <a:pt x="50651" y="68294"/>
                    </a:lnTo>
                    <a:cubicBezTo>
                      <a:pt x="79512" y="110966"/>
                      <a:pt x="112849" y="149542"/>
                      <a:pt x="153331" y="181546"/>
                    </a:cubicBezTo>
                    <a:cubicBezTo>
                      <a:pt x="154093" y="190309"/>
                      <a:pt x="149235" y="193929"/>
                      <a:pt x="141424" y="194881"/>
                    </a:cubicBezTo>
                    <a:cubicBezTo>
                      <a:pt x="118755" y="177451"/>
                      <a:pt x="101515" y="154781"/>
                      <a:pt x="83417" y="133255"/>
                    </a:cubicBezTo>
                    <a:cubicBezTo>
                      <a:pt x="74940" y="123253"/>
                      <a:pt x="68177" y="116205"/>
                      <a:pt x="58747" y="118967"/>
                    </a:cubicBezTo>
                    <a:lnTo>
                      <a:pt x="49794" y="124206"/>
                    </a:lnTo>
                    <a:lnTo>
                      <a:pt x="48651" y="126873"/>
                    </a:lnTo>
                    <a:cubicBezTo>
                      <a:pt x="28267" y="151543"/>
                      <a:pt x="16552" y="180403"/>
                      <a:pt x="9122" y="211264"/>
                    </a:cubicBezTo>
                    <a:cubicBezTo>
                      <a:pt x="7789" y="220504"/>
                      <a:pt x="5979" y="229743"/>
                      <a:pt x="5217" y="238982"/>
                    </a:cubicBezTo>
                    <a:cubicBezTo>
                      <a:pt x="1883" y="280511"/>
                      <a:pt x="6550" y="320992"/>
                      <a:pt x="20647" y="360235"/>
                    </a:cubicBezTo>
                    <a:cubicBezTo>
                      <a:pt x="53699" y="442913"/>
                      <a:pt x="109897" y="501015"/>
                      <a:pt x="194764" y="528733"/>
                    </a:cubicBezTo>
                    <a:cubicBezTo>
                      <a:pt x="254582" y="546449"/>
                      <a:pt x="313732" y="544258"/>
                      <a:pt x="371930" y="521303"/>
                    </a:cubicBezTo>
                    <a:cubicBezTo>
                      <a:pt x="417078" y="502253"/>
                      <a:pt x="454226" y="472249"/>
                      <a:pt x="483562" y="433006"/>
                    </a:cubicBezTo>
                    <a:cubicBezTo>
                      <a:pt x="507089" y="401479"/>
                      <a:pt x="534236" y="322135"/>
                      <a:pt x="534902" y="318897"/>
                    </a:cubicBezTo>
                    <a:cubicBezTo>
                      <a:pt x="543665" y="272796"/>
                      <a:pt x="537474" y="228219"/>
                      <a:pt x="523091" y="184309"/>
                    </a:cubicBezTo>
                    <a:cubicBezTo>
                      <a:pt x="490992" y="100679"/>
                      <a:pt x="434032" y="43434"/>
                      <a:pt x="349070" y="15907"/>
                    </a:cubicBezTo>
                    <a:cubicBezTo>
                      <a:pt x="323257" y="8763"/>
                      <a:pt x="297444" y="5143"/>
                      <a:pt x="271726" y="5239"/>
                    </a:cubicBezTo>
                    <a:lnTo>
                      <a:pt x="271726" y="5239"/>
                    </a:lnTo>
                    <a:close/>
                    <a:moveTo>
                      <a:pt x="273346" y="0"/>
                    </a:moveTo>
                    <a:cubicBezTo>
                      <a:pt x="299635" y="0"/>
                      <a:pt x="325924" y="3715"/>
                      <a:pt x="352308" y="11049"/>
                    </a:cubicBezTo>
                    <a:cubicBezTo>
                      <a:pt x="439081" y="39243"/>
                      <a:pt x="497278" y="97822"/>
                      <a:pt x="530140" y="183261"/>
                    </a:cubicBezTo>
                    <a:cubicBezTo>
                      <a:pt x="544808" y="228219"/>
                      <a:pt x="551190" y="273748"/>
                      <a:pt x="542237" y="320897"/>
                    </a:cubicBezTo>
                    <a:cubicBezTo>
                      <a:pt x="541570" y="324231"/>
                      <a:pt x="513852" y="405384"/>
                      <a:pt x="489754" y="437578"/>
                    </a:cubicBezTo>
                    <a:cubicBezTo>
                      <a:pt x="459750" y="477679"/>
                      <a:pt x="421745" y="508349"/>
                      <a:pt x="375644" y="527875"/>
                    </a:cubicBezTo>
                    <a:cubicBezTo>
                      <a:pt x="316208" y="551307"/>
                      <a:pt x="255820" y="553593"/>
                      <a:pt x="194669" y="535495"/>
                    </a:cubicBezTo>
                    <a:cubicBezTo>
                      <a:pt x="107992" y="507206"/>
                      <a:pt x="50556" y="447675"/>
                      <a:pt x="16837" y="363093"/>
                    </a:cubicBezTo>
                    <a:cubicBezTo>
                      <a:pt x="2359" y="322993"/>
                      <a:pt x="-2308" y="281464"/>
                      <a:pt x="1026" y="239077"/>
                    </a:cubicBezTo>
                    <a:cubicBezTo>
                      <a:pt x="1788" y="229552"/>
                      <a:pt x="3693" y="220123"/>
                      <a:pt x="5026" y="210693"/>
                    </a:cubicBezTo>
                    <a:cubicBezTo>
                      <a:pt x="12646" y="179070"/>
                      <a:pt x="24648" y="149638"/>
                      <a:pt x="45412" y="124396"/>
                    </a:cubicBezTo>
                    <a:cubicBezTo>
                      <a:pt x="51128" y="117919"/>
                      <a:pt x="53699" y="111823"/>
                      <a:pt x="53128" y="106108"/>
                    </a:cubicBezTo>
                    <a:lnTo>
                      <a:pt x="42079" y="89725"/>
                    </a:lnTo>
                    <a:lnTo>
                      <a:pt x="45222" y="92678"/>
                    </a:lnTo>
                    <a:lnTo>
                      <a:pt x="55509" y="108013"/>
                    </a:lnTo>
                    <a:lnTo>
                      <a:pt x="55795" y="107442"/>
                    </a:lnTo>
                    <a:cubicBezTo>
                      <a:pt x="55223" y="101822"/>
                      <a:pt x="51604" y="96488"/>
                      <a:pt x="44841" y="91345"/>
                    </a:cubicBezTo>
                    <a:cubicBezTo>
                      <a:pt x="42460" y="89535"/>
                      <a:pt x="40078" y="87534"/>
                      <a:pt x="38269" y="85153"/>
                    </a:cubicBezTo>
                    <a:lnTo>
                      <a:pt x="35125" y="77629"/>
                    </a:lnTo>
                    <a:lnTo>
                      <a:pt x="35030" y="77724"/>
                    </a:lnTo>
                    <a:lnTo>
                      <a:pt x="38555" y="86296"/>
                    </a:lnTo>
                    <a:lnTo>
                      <a:pt x="35221" y="83058"/>
                    </a:lnTo>
                    <a:cubicBezTo>
                      <a:pt x="33316" y="80581"/>
                      <a:pt x="31887" y="77629"/>
                      <a:pt x="31506" y="74200"/>
                    </a:cubicBezTo>
                    <a:cubicBezTo>
                      <a:pt x="34935" y="68866"/>
                      <a:pt x="82465" y="33718"/>
                      <a:pt x="89799" y="25622"/>
                    </a:cubicBezTo>
                    <a:cubicBezTo>
                      <a:pt x="111040" y="53054"/>
                      <a:pt x="111326" y="53340"/>
                      <a:pt x="138757" y="36004"/>
                    </a:cubicBezTo>
                    <a:cubicBezTo>
                      <a:pt x="156188" y="24955"/>
                      <a:pt x="175238" y="17907"/>
                      <a:pt x="194574" y="11239"/>
                    </a:cubicBezTo>
                    <a:cubicBezTo>
                      <a:pt x="220768" y="3715"/>
                      <a:pt x="247057" y="0"/>
                      <a:pt x="273346" y="0"/>
                    </a:cubicBezTo>
                    <a:lnTo>
                      <a:pt x="273346" y="0"/>
                    </a:lnTo>
                    <a:close/>
                  </a:path>
                </a:pathLst>
              </a:custGeom>
              <a:solidFill>
                <a:srgbClr val="7F7F7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3" name="Freeform: Shape 23">
                <a:extLst>
                  <a:ext uri="{FF2B5EF4-FFF2-40B4-BE49-F238E27FC236}">
                    <a16:creationId xmlns:a16="http://schemas.microsoft.com/office/drawing/2014/main" id="{3F4C7929-5050-4A67-8570-EEFFB6E858CD}"/>
                  </a:ext>
                </a:extLst>
              </p:cNvPr>
              <p:cNvSpPr/>
              <p:nvPr/>
            </p:nvSpPr>
            <p:spPr>
              <a:xfrm>
                <a:off x="5285570" y="4973383"/>
                <a:ext cx="285750" cy="286892"/>
              </a:xfrm>
              <a:custGeom>
                <a:avLst/>
                <a:gdLst>
                  <a:gd name="connsiteX0" fmla="*/ 285750 w 285750"/>
                  <a:gd name="connsiteY0" fmla="*/ 143446 h 286892"/>
                  <a:gd name="connsiteX1" fmla="*/ 142875 w 285750"/>
                  <a:gd name="connsiteY1" fmla="*/ 286893 h 286892"/>
                  <a:gd name="connsiteX2" fmla="*/ 0 w 285750"/>
                  <a:gd name="connsiteY2" fmla="*/ 143446 h 286892"/>
                  <a:gd name="connsiteX3" fmla="*/ 142875 w 285750"/>
                  <a:gd name="connsiteY3" fmla="*/ 0 h 286892"/>
                  <a:gd name="connsiteX4" fmla="*/ 285750 w 285750"/>
                  <a:gd name="connsiteY4" fmla="*/ 143446 h 286892"/>
                  <a:gd name="connsiteX5" fmla="*/ 285750 w 285750"/>
                  <a:gd name="connsiteY5" fmla="*/ 143446 h 286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5750" h="286892">
                    <a:moveTo>
                      <a:pt x="285750" y="143446"/>
                    </a:moveTo>
                    <a:cubicBezTo>
                      <a:pt x="285750" y="222694"/>
                      <a:pt x="221742" y="286893"/>
                      <a:pt x="142875" y="286893"/>
                    </a:cubicBezTo>
                    <a:cubicBezTo>
                      <a:pt x="64008" y="286893"/>
                      <a:pt x="0" y="222694"/>
                      <a:pt x="0" y="143446"/>
                    </a:cubicBezTo>
                    <a:cubicBezTo>
                      <a:pt x="0" y="64198"/>
                      <a:pt x="64008" y="0"/>
                      <a:pt x="142875" y="0"/>
                    </a:cubicBezTo>
                    <a:cubicBezTo>
                      <a:pt x="221837" y="0"/>
                      <a:pt x="285750" y="64198"/>
                      <a:pt x="285750" y="143446"/>
                    </a:cubicBezTo>
                    <a:lnTo>
                      <a:pt x="285750" y="143446"/>
                    </a:lnTo>
                    <a:close/>
                  </a:path>
                </a:pathLst>
              </a:custGeom>
              <a:solidFill>
                <a:srgbClr val="F9BDC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34" name="Freeform: Shape 29">
                <a:extLst>
                  <a:ext uri="{FF2B5EF4-FFF2-40B4-BE49-F238E27FC236}">
                    <a16:creationId xmlns:a16="http://schemas.microsoft.com/office/drawing/2014/main" id="{E704E41A-7C4D-45FB-BF94-BE8BB72A8F8E}"/>
                  </a:ext>
                </a:extLst>
              </p:cNvPr>
              <p:cNvSpPr/>
              <p:nvPr/>
            </p:nvSpPr>
            <p:spPr>
              <a:xfrm>
                <a:off x="5285509" y="5031676"/>
                <a:ext cx="210372" cy="229798"/>
              </a:xfrm>
              <a:custGeom>
                <a:avLst/>
                <a:gdLst>
                  <a:gd name="connsiteX0" fmla="*/ 35494 w 210372"/>
                  <a:gd name="connsiteY0" fmla="*/ 0 h 229798"/>
                  <a:gd name="connsiteX1" fmla="*/ 19968 w 210372"/>
                  <a:gd name="connsiteY1" fmla="*/ 72676 h 229798"/>
                  <a:gd name="connsiteX2" fmla="*/ 177988 w 210372"/>
                  <a:gd name="connsiteY2" fmla="*/ 217551 h 229798"/>
                  <a:gd name="connsiteX3" fmla="*/ 210373 w 210372"/>
                  <a:gd name="connsiteY3" fmla="*/ 209931 h 229798"/>
                  <a:gd name="connsiteX4" fmla="*/ 30922 w 210372"/>
                  <a:gd name="connsiteY4" fmla="*/ 172117 h 229798"/>
                  <a:gd name="connsiteX5" fmla="*/ 16920 w 210372"/>
                  <a:gd name="connsiteY5" fmla="*/ 18288 h 229798"/>
                  <a:gd name="connsiteX6" fmla="*/ 28826 w 210372"/>
                  <a:gd name="connsiteY6" fmla="*/ 5048 h 229798"/>
                  <a:gd name="connsiteX7" fmla="*/ 35494 w 210372"/>
                  <a:gd name="connsiteY7" fmla="*/ 0 h 229798"/>
                  <a:gd name="connsiteX8" fmla="*/ 35494 w 210372"/>
                  <a:gd name="connsiteY8" fmla="*/ 0 h 2297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372" h="229798">
                    <a:moveTo>
                      <a:pt x="35494" y="0"/>
                    </a:moveTo>
                    <a:cubicBezTo>
                      <a:pt x="30160" y="24098"/>
                      <a:pt x="19111" y="46482"/>
                      <a:pt x="19968" y="72676"/>
                    </a:cubicBezTo>
                    <a:cubicBezTo>
                      <a:pt x="23397" y="174403"/>
                      <a:pt x="105884" y="219646"/>
                      <a:pt x="177988" y="217551"/>
                    </a:cubicBezTo>
                    <a:cubicBezTo>
                      <a:pt x="189513" y="217170"/>
                      <a:pt x="198562" y="207931"/>
                      <a:pt x="210373" y="209931"/>
                    </a:cubicBezTo>
                    <a:cubicBezTo>
                      <a:pt x="152175" y="247364"/>
                      <a:pt x="71403" y="230314"/>
                      <a:pt x="30922" y="172117"/>
                    </a:cubicBezTo>
                    <a:cubicBezTo>
                      <a:pt x="-2892" y="123444"/>
                      <a:pt x="-11083" y="72580"/>
                      <a:pt x="16920" y="18288"/>
                    </a:cubicBezTo>
                    <a:cubicBezTo>
                      <a:pt x="22826" y="15716"/>
                      <a:pt x="25207" y="9811"/>
                      <a:pt x="28826" y="5048"/>
                    </a:cubicBezTo>
                    <a:cubicBezTo>
                      <a:pt x="31112" y="3334"/>
                      <a:pt x="33303" y="1714"/>
                      <a:pt x="35494" y="0"/>
                    </a:cubicBezTo>
                    <a:lnTo>
                      <a:pt x="35494" y="0"/>
                    </a:lnTo>
                    <a:close/>
                  </a:path>
                </a:pathLst>
              </a:custGeom>
              <a:solidFill>
                <a:srgbClr val="F0536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841" name="Graphic 3">
            <a:extLst>
              <a:ext uri="{FF2B5EF4-FFF2-40B4-BE49-F238E27FC236}">
                <a16:creationId xmlns:a16="http://schemas.microsoft.com/office/drawing/2014/main" id="{DB4EBA1F-2C99-4112-9AB3-3287E782A914}"/>
              </a:ext>
            </a:extLst>
          </p:cNvPr>
          <p:cNvGrpSpPr/>
          <p:nvPr/>
        </p:nvGrpSpPr>
        <p:grpSpPr>
          <a:xfrm>
            <a:off x="5638820" y="2975057"/>
            <a:ext cx="1920272" cy="2243155"/>
            <a:chOff x="5652864" y="2594057"/>
            <a:chExt cx="1920272" cy="2243155"/>
          </a:xfrm>
          <a:solidFill>
            <a:schemeClr val="accent1"/>
          </a:solidFill>
        </p:grpSpPr>
        <p:sp>
          <p:nvSpPr>
            <p:cNvPr id="1842" name="Freeform: Shape 31">
              <a:extLst>
                <a:ext uri="{FF2B5EF4-FFF2-40B4-BE49-F238E27FC236}">
                  <a16:creationId xmlns:a16="http://schemas.microsoft.com/office/drawing/2014/main" id="{B989DC02-B56A-4443-AE2D-B4F2A7E78A35}"/>
                </a:ext>
              </a:extLst>
            </p:cNvPr>
            <p:cNvSpPr/>
            <p:nvPr/>
          </p:nvSpPr>
          <p:spPr>
            <a:xfrm>
              <a:off x="6327457" y="2594057"/>
              <a:ext cx="1245679" cy="1697621"/>
            </a:xfrm>
            <a:custGeom>
              <a:avLst/>
              <a:gdLst>
                <a:gd name="connsiteX0" fmla="*/ 686657 w 1245679"/>
                <a:gd name="connsiteY0" fmla="*/ 171 h 1697621"/>
                <a:gd name="connsiteX1" fmla="*/ 459581 w 1245679"/>
                <a:gd name="connsiteY1" fmla="*/ 53511 h 1697621"/>
                <a:gd name="connsiteX2" fmla="*/ 394906 w 1245679"/>
                <a:gd name="connsiteY2" fmla="*/ 102374 h 1697621"/>
                <a:gd name="connsiteX3" fmla="*/ 375666 w 1245679"/>
                <a:gd name="connsiteY3" fmla="*/ 183813 h 1697621"/>
                <a:gd name="connsiteX4" fmla="*/ 395002 w 1245679"/>
                <a:gd name="connsiteY4" fmla="*/ 232486 h 1697621"/>
                <a:gd name="connsiteX5" fmla="*/ 397288 w 1245679"/>
                <a:gd name="connsiteY5" fmla="*/ 248774 h 1697621"/>
                <a:gd name="connsiteX6" fmla="*/ 332422 w 1245679"/>
                <a:gd name="connsiteY6" fmla="*/ 420795 h 1697621"/>
                <a:gd name="connsiteX7" fmla="*/ 230791 w 1245679"/>
                <a:gd name="connsiteY7" fmla="*/ 567290 h 1697621"/>
                <a:gd name="connsiteX8" fmla="*/ 195263 w 1245679"/>
                <a:gd name="connsiteY8" fmla="*/ 586911 h 1697621"/>
                <a:gd name="connsiteX9" fmla="*/ 166688 w 1245679"/>
                <a:gd name="connsiteY9" fmla="*/ 599008 h 1697621"/>
                <a:gd name="connsiteX10" fmla="*/ 6096 w 1245679"/>
                <a:gd name="connsiteY10" fmla="*/ 650729 h 1697621"/>
                <a:gd name="connsiteX11" fmla="*/ 0 w 1245679"/>
                <a:gd name="connsiteY11" fmla="*/ 650919 h 1697621"/>
                <a:gd name="connsiteX12" fmla="*/ 5810 w 1245679"/>
                <a:gd name="connsiteY12" fmla="*/ 657872 h 1697621"/>
                <a:gd name="connsiteX13" fmla="*/ 97917 w 1245679"/>
                <a:gd name="connsiteY13" fmla="*/ 784745 h 1697621"/>
                <a:gd name="connsiteX14" fmla="*/ 129730 w 1245679"/>
                <a:gd name="connsiteY14" fmla="*/ 865803 h 1697621"/>
                <a:gd name="connsiteX15" fmla="*/ 234791 w 1245679"/>
                <a:gd name="connsiteY15" fmla="*/ 991628 h 1697621"/>
                <a:gd name="connsiteX16" fmla="*/ 444437 w 1245679"/>
                <a:gd name="connsiteY16" fmla="*/ 1321098 h 1697621"/>
                <a:gd name="connsiteX17" fmla="*/ 586073 w 1245679"/>
                <a:gd name="connsiteY17" fmla="*/ 1697621 h 1697621"/>
                <a:gd name="connsiteX18" fmla="*/ 716566 w 1245679"/>
                <a:gd name="connsiteY18" fmla="*/ 1189653 h 1697621"/>
                <a:gd name="connsiteX19" fmla="*/ 751999 w 1245679"/>
                <a:gd name="connsiteY19" fmla="*/ 986390 h 1697621"/>
                <a:gd name="connsiteX20" fmla="*/ 742950 w 1245679"/>
                <a:gd name="connsiteY20" fmla="*/ 965625 h 1697621"/>
                <a:gd name="connsiteX21" fmla="*/ 739616 w 1245679"/>
                <a:gd name="connsiteY21" fmla="*/ 959815 h 1697621"/>
                <a:gd name="connsiteX22" fmla="*/ 752475 w 1245679"/>
                <a:gd name="connsiteY22" fmla="*/ 900760 h 1697621"/>
                <a:gd name="connsiteX23" fmla="*/ 784384 w 1245679"/>
                <a:gd name="connsiteY23" fmla="*/ 886282 h 1697621"/>
                <a:gd name="connsiteX24" fmla="*/ 785241 w 1245679"/>
                <a:gd name="connsiteY24" fmla="*/ 801795 h 1697621"/>
                <a:gd name="connsiteX25" fmla="*/ 784574 w 1245679"/>
                <a:gd name="connsiteY25" fmla="*/ 790651 h 1697621"/>
                <a:gd name="connsiteX26" fmla="*/ 799528 w 1245679"/>
                <a:gd name="connsiteY26" fmla="*/ 745502 h 1697621"/>
                <a:gd name="connsiteX27" fmla="*/ 885539 w 1245679"/>
                <a:gd name="connsiteY27" fmla="*/ 546049 h 1697621"/>
                <a:gd name="connsiteX28" fmla="*/ 904970 w 1245679"/>
                <a:gd name="connsiteY28" fmla="*/ 532238 h 1697621"/>
                <a:gd name="connsiteX29" fmla="*/ 1040511 w 1245679"/>
                <a:gd name="connsiteY29" fmla="*/ 502043 h 1697621"/>
                <a:gd name="connsiteX30" fmla="*/ 1146619 w 1245679"/>
                <a:gd name="connsiteY30" fmla="*/ 462134 h 1697621"/>
                <a:gd name="connsiteX31" fmla="*/ 1183672 w 1245679"/>
                <a:gd name="connsiteY31" fmla="*/ 408413 h 1697621"/>
                <a:gd name="connsiteX32" fmla="*/ 1189006 w 1245679"/>
                <a:gd name="connsiteY32" fmla="*/ 397554 h 1697621"/>
                <a:gd name="connsiteX33" fmla="*/ 1212914 w 1245679"/>
                <a:gd name="connsiteY33" fmla="*/ 341452 h 1697621"/>
                <a:gd name="connsiteX34" fmla="*/ 1213771 w 1245679"/>
                <a:gd name="connsiteY34" fmla="*/ 305066 h 1697621"/>
                <a:gd name="connsiteX35" fmla="*/ 1217009 w 1245679"/>
                <a:gd name="connsiteY35" fmla="*/ 293922 h 1697621"/>
                <a:gd name="connsiteX36" fmla="*/ 1245584 w 1245679"/>
                <a:gd name="connsiteY36" fmla="*/ 254012 h 1697621"/>
                <a:gd name="connsiteX37" fmla="*/ 1245679 w 1245679"/>
                <a:gd name="connsiteY37" fmla="*/ 218960 h 1697621"/>
                <a:gd name="connsiteX38" fmla="*/ 1209199 w 1245679"/>
                <a:gd name="connsiteY38" fmla="*/ 174002 h 1697621"/>
                <a:gd name="connsiteX39" fmla="*/ 1148143 w 1245679"/>
                <a:gd name="connsiteY39" fmla="*/ 174098 h 1697621"/>
                <a:gd name="connsiteX40" fmla="*/ 1126522 w 1245679"/>
                <a:gd name="connsiteY40" fmla="*/ 178098 h 1697621"/>
                <a:gd name="connsiteX41" fmla="*/ 1031558 w 1245679"/>
                <a:gd name="connsiteY41" fmla="*/ 171716 h 1697621"/>
                <a:gd name="connsiteX42" fmla="*/ 1002030 w 1245679"/>
                <a:gd name="connsiteY42" fmla="*/ 153428 h 1697621"/>
                <a:gd name="connsiteX43" fmla="*/ 840486 w 1245679"/>
                <a:gd name="connsiteY43" fmla="*/ 22079 h 1697621"/>
                <a:gd name="connsiteX44" fmla="*/ 686657 w 1245679"/>
                <a:gd name="connsiteY44" fmla="*/ 171 h 1697621"/>
                <a:gd name="connsiteX45" fmla="*/ 686657 w 1245679"/>
                <a:gd name="connsiteY45" fmla="*/ 171 h 1697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45679" h="1697621">
                  <a:moveTo>
                    <a:pt x="686657" y="171"/>
                  </a:moveTo>
                  <a:cubicBezTo>
                    <a:pt x="607314" y="2171"/>
                    <a:pt x="530733" y="16364"/>
                    <a:pt x="459581" y="53511"/>
                  </a:cubicBezTo>
                  <a:cubicBezTo>
                    <a:pt x="435292" y="66179"/>
                    <a:pt x="413575" y="82086"/>
                    <a:pt x="394906" y="102374"/>
                  </a:cubicBezTo>
                  <a:cubicBezTo>
                    <a:pt x="372999" y="126092"/>
                    <a:pt x="367284" y="153714"/>
                    <a:pt x="375666" y="183813"/>
                  </a:cubicBezTo>
                  <a:cubicBezTo>
                    <a:pt x="380333" y="200482"/>
                    <a:pt x="388810" y="216198"/>
                    <a:pt x="395002" y="232486"/>
                  </a:cubicBezTo>
                  <a:cubicBezTo>
                    <a:pt x="396907" y="237534"/>
                    <a:pt x="399002" y="244202"/>
                    <a:pt x="397288" y="248774"/>
                  </a:cubicBezTo>
                  <a:cubicBezTo>
                    <a:pt x="376333" y="306400"/>
                    <a:pt x="358235" y="365455"/>
                    <a:pt x="332422" y="420795"/>
                  </a:cubicBezTo>
                  <a:cubicBezTo>
                    <a:pt x="307181" y="474707"/>
                    <a:pt x="275177" y="525665"/>
                    <a:pt x="230791" y="567290"/>
                  </a:cubicBezTo>
                  <a:cubicBezTo>
                    <a:pt x="220504" y="576910"/>
                    <a:pt x="209645" y="584054"/>
                    <a:pt x="195263" y="586911"/>
                  </a:cubicBezTo>
                  <a:cubicBezTo>
                    <a:pt x="185356" y="588911"/>
                    <a:pt x="175355" y="593483"/>
                    <a:pt x="166688" y="599008"/>
                  </a:cubicBezTo>
                  <a:cubicBezTo>
                    <a:pt x="117538" y="630345"/>
                    <a:pt x="63055" y="644061"/>
                    <a:pt x="6096" y="650729"/>
                  </a:cubicBezTo>
                  <a:lnTo>
                    <a:pt x="0" y="650919"/>
                  </a:lnTo>
                  <a:lnTo>
                    <a:pt x="5810" y="657872"/>
                  </a:lnTo>
                  <a:cubicBezTo>
                    <a:pt x="45720" y="692829"/>
                    <a:pt x="78867" y="733882"/>
                    <a:pt x="97917" y="784745"/>
                  </a:cubicBezTo>
                  <a:cubicBezTo>
                    <a:pt x="108109" y="811987"/>
                    <a:pt x="119825" y="838562"/>
                    <a:pt x="129730" y="865803"/>
                  </a:cubicBezTo>
                  <a:cubicBezTo>
                    <a:pt x="149638" y="920667"/>
                    <a:pt x="174403" y="874185"/>
                    <a:pt x="234791" y="991628"/>
                  </a:cubicBezTo>
                  <a:cubicBezTo>
                    <a:pt x="272510" y="1065066"/>
                    <a:pt x="379476" y="1186415"/>
                    <a:pt x="444437" y="1321098"/>
                  </a:cubicBezTo>
                  <a:lnTo>
                    <a:pt x="586073" y="1697621"/>
                  </a:lnTo>
                  <a:cubicBezTo>
                    <a:pt x="586073" y="1697621"/>
                    <a:pt x="693515" y="1254518"/>
                    <a:pt x="716566" y="1189653"/>
                  </a:cubicBezTo>
                  <a:cubicBezTo>
                    <a:pt x="739807" y="1124026"/>
                    <a:pt x="745236" y="1055065"/>
                    <a:pt x="751999" y="986390"/>
                  </a:cubicBezTo>
                  <a:cubicBezTo>
                    <a:pt x="752856" y="977531"/>
                    <a:pt x="752951" y="969721"/>
                    <a:pt x="742950" y="965625"/>
                  </a:cubicBezTo>
                  <a:cubicBezTo>
                    <a:pt x="741331" y="964958"/>
                    <a:pt x="739331" y="961529"/>
                    <a:pt x="739616" y="959815"/>
                  </a:cubicBezTo>
                  <a:cubicBezTo>
                    <a:pt x="743617" y="940384"/>
                    <a:pt x="747998" y="921048"/>
                    <a:pt x="752475" y="900760"/>
                  </a:cubicBezTo>
                  <a:cubicBezTo>
                    <a:pt x="768763" y="905522"/>
                    <a:pt x="776859" y="896474"/>
                    <a:pt x="784384" y="886282"/>
                  </a:cubicBezTo>
                  <a:cubicBezTo>
                    <a:pt x="807815" y="854564"/>
                    <a:pt x="807910" y="833418"/>
                    <a:pt x="785241" y="801795"/>
                  </a:cubicBezTo>
                  <a:cubicBezTo>
                    <a:pt x="783336" y="799223"/>
                    <a:pt x="783526" y="794080"/>
                    <a:pt x="784574" y="790651"/>
                  </a:cubicBezTo>
                  <a:cubicBezTo>
                    <a:pt x="789242" y="775506"/>
                    <a:pt x="794480" y="760457"/>
                    <a:pt x="799528" y="745502"/>
                  </a:cubicBezTo>
                  <a:cubicBezTo>
                    <a:pt x="822769" y="676732"/>
                    <a:pt x="843629" y="606818"/>
                    <a:pt x="885539" y="546049"/>
                  </a:cubicBezTo>
                  <a:cubicBezTo>
                    <a:pt x="890587" y="538619"/>
                    <a:pt x="896017" y="534143"/>
                    <a:pt x="904970" y="532238"/>
                  </a:cubicBezTo>
                  <a:cubicBezTo>
                    <a:pt x="950214" y="522522"/>
                    <a:pt x="995553" y="512902"/>
                    <a:pt x="1040511" y="502043"/>
                  </a:cubicBezTo>
                  <a:cubicBezTo>
                    <a:pt x="1077468" y="493185"/>
                    <a:pt x="1114044" y="482803"/>
                    <a:pt x="1146619" y="462134"/>
                  </a:cubicBezTo>
                  <a:cubicBezTo>
                    <a:pt x="1166527" y="449561"/>
                    <a:pt x="1180814" y="432987"/>
                    <a:pt x="1183672" y="408413"/>
                  </a:cubicBezTo>
                  <a:cubicBezTo>
                    <a:pt x="1184148" y="404603"/>
                    <a:pt x="1186148" y="400031"/>
                    <a:pt x="1189006" y="397554"/>
                  </a:cubicBezTo>
                  <a:cubicBezTo>
                    <a:pt x="1206056" y="382600"/>
                    <a:pt x="1211580" y="362883"/>
                    <a:pt x="1212914" y="341452"/>
                  </a:cubicBezTo>
                  <a:cubicBezTo>
                    <a:pt x="1213676" y="329355"/>
                    <a:pt x="1213199" y="317258"/>
                    <a:pt x="1213771" y="305066"/>
                  </a:cubicBezTo>
                  <a:cubicBezTo>
                    <a:pt x="1213961" y="301256"/>
                    <a:pt x="1214533" y="295922"/>
                    <a:pt x="1217009" y="293922"/>
                  </a:cubicBezTo>
                  <a:cubicBezTo>
                    <a:pt x="1230725" y="283445"/>
                    <a:pt x="1239584" y="269824"/>
                    <a:pt x="1245584" y="254012"/>
                  </a:cubicBezTo>
                  <a:cubicBezTo>
                    <a:pt x="1245679" y="242392"/>
                    <a:pt x="1245679" y="230676"/>
                    <a:pt x="1245679" y="218960"/>
                  </a:cubicBezTo>
                  <a:cubicBezTo>
                    <a:pt x="1239202" y="199339"/>
                    <a:pt x="1229868" y="182003"/>
                    <a:pt x="1209199" y="174002"/>
                  </a:cubicBezTo>
                  <a:cubicBezTo>
                    <a:pt x="1188910" y="166192"/>
                    <a:pt x="1168622" y="166478"/>
                    <a:pt x="1148143" y="174098"/>
                  </a:cubicBezTo>
                  <a:cubicBezTo>
                    <a:pt x="1141381" y="176669"/>
                    <a:pt x="1133666" y="178479"/>
                    <a:pt x="1126522" y="178098"/>
                  </a:cubicBezTo>
                  <a:cubicBezTo>
                    <a:pt x="1094803" y="176479"/>
                    <a:pt x="1063181" y="174098"/>
                    <a:pt x="1031558" y="171716"/>
                  </a:cubicBezTo>
                  <a:cubicBezTo>
                    <a:pt x="1018699" y="170764"/>
                    <a:pt x="1009745" y="164192"/>
                    <a:pt x="1002030" y="153428"/>
                  </a:cubicBezTo>
                  <a:cubicBezTo>
                    <a:pt x="960406" y="94659"/>
                    <a:pt x="910590" y="45796"/>
                    <a:pt x="840486" y="22079"/>
                  </a:cubicBezTo>
                  <a:cubicBezTo>
                    <a:pt x="790766" y="5219"/>
                    <a:pt x="739235" y="-1162"/>
                    <a:pt x="686657" y="171"/>
                  </a:cubicBezTo>
                  <a:lnTo>
                    <a:pt x="686657" y="17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3" name="Freeform: Shape 32">
              <a:extLst>
                <a:ext uri="{FF2B5EF4-FFF2-40B4-BE49-F238E27FC236}">
                  <a16:creationId xmlns:a16="http://schemas.microsoft.com/office/drawing/2014/main" id="{186D99C5-B28D-4E2A-A56B-5CB611415831}"/>
                </a:ext>
              </a:extLst>
            </p:cNvPr>
            <p:cNvSpPr/>
            <p:nvPr/>
          </p:nvSpPr>
          <p:spPr>
            <a:xfrm>
              <a:off x="5652864" y="2744914"/>
              <a:ext cx="1251617" cy="2092298"/>
            </a:xfrm>
            <a:custGeom>
              <a:avLst/>
              <a:gdLst>
                <a:gd name="connsiteX0" fmla="*/ 215488 w 1251617"/>
                <a:gd name="connsiteY0" fmla="*/ 0 h 2092298"/>
                <a:gd name="connsiteX1" fmla="*/ 205201 w 1251617"/>
                <a:gd name="connsiteY1" fmla="*/ 83820 h 2092298"/>
                <a:gd name="connsiteX2" fmla="*/ 213392 w 1251617"/>
                <a:gd name="connsiteY2" fmla="*/ 129445 h 2092298"/>
                <a:gd name="connsiteX3" fmla="*/ 206344 w 1251617"/>
                <a:gd name="connsiteY3" fmla="*/ 148019 h 2092298"/>
                <a:gd name="connsiteX4" fmla="*/ 140717 w 1251617"/>
                <a:gd name="connsiteY4" fmla="*/ 198215 h 2092298"/>
                <a:gd name="connsiteX5" fmla="*/ 86329 w 1251617"/>
                <a:gd name="connsiteY5" fmla="*/ 282511 h 2092298"/>
                <a:gd name="connsiteX6" fmla="*/ 65850 w 1251617"/>
                <a:gd name="connsiteY6" fmla="*/ 345662 h 2092298"/>
                <a:gd name="connsiteX7" fmla="*/ 25274 w 1251617"/>
                <a:gd name="connsiteY7" fmla="*/ 416528 h 2092298"/>
                <a:gd name="connsiteX8" fmla="*/ 14796 w 1251617"/>
                <a:gd name="connsiteY8" fmla="*/ 517874 h 2092298"/>
                <a:gd name="connsiteX9" fmla="*/ 32608 w 1251617"/>
                <a:gd name="connsiteY9" fmla="*/ 543592 h 2092298"/>
                <a:gd name="connsiteX10" fmla="*/ 110141 w 1251617"/>
                <a:gd name="connsiteY10" fmla="*/ 578358 h 2092298"/>
                <a:gd name="connsiteX11" fmla="*/ 220727 w 1251617"/>
                <a:gd name="connsiteY11" fmla="*/ 585978 h 2092298"/>
                <a:gd name="connsiteX12" fmla="*/ 252635 w 1251617"/>
                <a:gd name="connsiteY12" fmla="*/ 602170 h 2092298"/>
                <a:gd name="connsiteX13" fmla="*/ 270447 w 1251617"/>
                <a:gd name="connsiteY13" fmla="*/ 642937 h 2092298"/>
                <a:gd name="connsiteX14" fmla="*/ 235395 w 1251617"/>
                <a:gd name="connsiteY14" fmla="*/ 865823 h 2092298"/>
                <a:gd name="connsiteX15" fmla="*/ 218822 w 1251617"/>
                <a:gd name="connsiteY15" fmla="*/ 1001363 h 2092298"/>
                <a:gd name="connsiteX16" fmla="*/ 8605 w 1251617"/>
                <a:gd name="connsiteY16" fmla="*/ 1389602 h 2092298"/>
                <a:gd name="connsiteX17" fmla="*/ 514001 w 1251617"/>
                <a:gd name="connsiteY17" fmla="*/ 2050447 h 2092298"/>
                <a:gd name="connsiteX18" fmla="*/ 724790 w 1251617"/>
                <a:gd name="connsiteY18" fmla="*/ 2034350 h 2092298"/>
                <a:gd name="connsiteX19" fmla="*/ 1251617 w 1251617"/>
                <a:gd name="connsiteY19" fmla="*/ 1559243 h 2092298"/>
                <a:gd name="connsiteX20" fmla="*/ 1099789 w 1251617"/>
                <a:gd name="connsiteY20" fmla="*/ 1248442 h 2092298"/>
                <a:gd name="connsiteX21" fmla="*/ 849377 w 1251617"/>
                <a:gd name="connsiteY21" fmla="*/ 840200 h 2092298"/>
                <a:gd name="connsiteX22" fmla="*/ 751079 w 1251617"/>
                <a:gd name="connsiteY22" fmla="*/ 722566 h 2092298"/>
                <a:gd name="connsiteX23" fmla="*/ 721361 w 1251617"/>
                <a:gd name="connsiteY23" fmla="*/ 646748 h 2092298"/>
                <a:gd name="connsiteX24" fmla="*/ 635255 w 1251617"/>
                <a:gd name="connsiteY24" fmla="*/ 528161 h 2092298"/>
                <a:gd name="connsiteX25" fmla="*/ 583820 w 1251617"/>
                <a:gd name="connsiteY25" fmla="*/ 446627 h 2092298"/>
                <a:gd name="connsiteX26" fmla="*/ 514001 w 1251617"/>
                <a:gd name="connsiteY26" fmla="*/ 269748 h 2092298"/>
                <a:gd name="connsiteX27" fmla="*/ 405131 w 1251617"/>
                <a:gd name="connsiteY27" fmla="*/ 158686 h 2092298"/>
                <a:gd name="connsiteX28" fmla="*/ 383509 w 1251617"/>
                <a:gd name="connsiteY28" fmla="*/ 141923 h 2092298"/>
                <a:gd name="connsiteX29" fmla="*/ 271685 w 1251617"/>
                <a:gd name="connsiteY29" fmla="*/ 35814 h 2092298"/>
                <a:gd name="connsiteX30" fmla="*/ 215488 w 1251617"/>
                <a:gd name="connsiteY30" fmla="*/ 0 h 2092298"/>
                <a:gd name="connsiteX31" fmla="*/ 215488 w 1251617"/>
                <a:gd name="connsiteY31" fmla="*/ 0 h 2092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251617" h="2092298">
                  <a:moveTo>
                    <a:pt x="215488" y="0"/>
                  </a:moveTo>
                  <a:cubicBezTo>
                    <a:pt x="204248" y="29718"/>
                    <a:pt x="202248" y="56579"/>
                    <a:pt x="205201" y="83820"/>
                  </a:cubicBezTo>
                  <a:cubicBezTo>
                    <a:pt x="206820" y="99155"/>
                    <a:pt x="210154" y="114300"/>
                    <a:pt x="213392" y="129445"/>
                  </a:cubicBezTo>
                  <a:cubicBezTo>
                    <a:pt x="215202" y="137636"/>
                    <a:pt x="214059" y="142494"/>
                    <a:pt x="206344" y="148019"/>
                  </a:cubicBezTo>
                  <a:cubicBezTo>
                    <a:pt x="183865" y="163925"/>
                    <a:pt x="161862" y="180594"/>
                    <a:pt x="140717" y="198215"/>
                  </a:cubicBezTo>
                  <a:cubicBezTo>
                    <a:pt x="113951" y="220504"/>
                    <a:pt x="97473" y="249936"/>
                    <a:pt x="86329" y="282511"/>
                  </a:cubicBezTo>
                  <a:cubicBezTo>
                    <a:pt x="79185" y="303466"/>
                    <a:pt x="71660" y="324326"/>
                    <a:pt x="65850" y="345662"/>
                  </a:cubicBezTo>
                  <a:cubicBezTo>
                    <a:pt x="58421" y="372999"/>
                    <a:pt x="45371" y="396811"/>
                    <a:pt x="25274" y="416528"/>
                  </a:cubicBezTo>
                  <a:cubicBezTo>
                    <a:pt x="-8731" y="449961"/>
                    <a:pt x="-4444" y="480917"/>
                    <a:pt x="14796" y="517874"/>
                  </a:cubicBezTo>
                  <a:cubicBezTo>
                    <a:pt x="19559" y="527018"/>
                    <a:pt x="26226" y="535305"/>
                    <a:pt x="32608" y="543592"/>
                  </a:cubicBezTo>
                  <a:cubicBezTo>
                    <a:pt x="52134" y="568928"/>
                    <a:pt x="75566" y="583025"/>
                    <a:pt x="110141" y="578358"/>
                  </a:cubicBezTo>
                  <a:cubicBezTo>
                    <a:pt x="147003" y="573405"/>
                    <a:pt x="184532" y="575691"/>
                    <a:pt x="220727" y="585978"/>
                  </a:cubicBezTo>
                  <a:cubicBezTo>
                    <a:pt x="232061" y="589216"/>
                    <a:pt x="243015" y="595312"/>
                    <a:pt x="252635" y="602170"/>
                  </a:cubicBezTo>
                  <a:cubicBezTo>
                    <a:pt x="266161" y="611791"/>
                    <a:pt x="271400" y="624459"/>
                    <a:pt x="270447" y="642937"/>
                  </a:cubicBezTo>
                  <a:cubicBezTo>
                    <a:pt x="266447" y="718566"/>
                    <a:pt x="246730" y="791432"/>
                    <a:pt x="235395" y="865823"/>
                  </a:cubicBezTo>
                  <a:cubicBezTo>
                    <a:pt x="228537" y="910781"/>
                    <a:pt x="222632" y="956024"/>
                    <a:pt x="218822" y="1001363"/>
                  </a:cubicBezTo>
                  <a:cubicBezTo>
                    <a:pt x="215583" y="1039559"/>
                    <a:pt x="-8350" y="1354455"/>
                    <a:pt x="8605" y="1389602"/>
                  </a:cubicBezTo>
                  <a:cubicBezTo>
                    <a:pt x="60326" y="1496759"/>
                    <a:pt x="357125" y="1920812"/>
                    <a:pt x="514001" y="2050447"/>
                  </a:cubicBezTo>
                  <a:cubicBezTo>
                    <a:pt x="563150" y="2091023"/>
                    <a:pt x="602679" y="2126171"/>
                    <a:pt x="724790" y="2034350"/>
                  </a:cubicBezTo>
                  <a:cubicBezTo>
                    <a:pt x="878428" y="1918907"/>
                    <a:pt x="1251617" y="1559243"/>
                    <a:pt x="1251617" y="1559243"/>
                  </a:cubicBezTo>
                  <a:cubicBezTo>
                    <a:pt x="1251617" y="1559243"/>
                    <a:pt x="1136079" y="1335596"/>
                    <a:pt x="1099789" y="1248442"/>
                  </a:cubicBezTo>
                  <a:cubicBezTo>
                    <a:pt x="1037114" y="1097852"/>
                    <a:pt x="891763" y="922591"/>
                    <a:pt x="849377" y="840200"/>
                  </a:cubicBezTo>
                  <a:cubicBezTo>
                    <a:pt x="792893" y="730377"/>
                    <a:pt x="769652" y="773811"/>
                    <a:pt x="751079" y="722566"/>
                  </a:cubicBezTo>
                  <a:cubicBezTo>
                    <a:pt x="741839" y="697040"/>
                    <a:pt x="730790" y="672179"/>
                    <a:pt x="721361" y="646748"/>
                  </a:cubicBezTo>
                  <a:cubicBezTo>
                    <a:pt x="703644" y="599218"/>
                    <a:pt x="672593" y="560832"/>
                    <a:pt x="635255" y="528161"/>
                  </a:cubicBezTo>
                  <a:cubicBezTo>
                    <a:pt x="609442" y="505587"/>
                    <a:pt x="594869" y="478727"/>
                    <a:pt x="583820" y="446627"/>
                  </a:cubicBezTo>
                  <a:cubicBezTo>
                    <a:pt x="563246" y="386715"/>
                    <a:pt x="539719" y="327565"/>
                    <a:pt x="514001" y="269748"/>
                  </a:cubicBezTo>
                  <a:cubicBezTo>
                    <a:pt x="491903" y="220027"/>
                    <a:pt x="451898" y="185547"/>
                    <a:pt x="405131" y="158686"/>
                  </a:cubicBezTo>
                  <a:cubicBezTo>
                    <a:pt x="397320" y="154210"/>
                    <a:pt x="390081" y="148114"/>
                    <a:pt x="383509" y="141923"/>
                  </a:cubicBezTo>
                  <a:cubicBezTo>
                    <a:pt x="346171" y="106585"/>
                    <a:pt x="309976" y="70009"/>
                    <a:pt x="271685" y="35814"/>
                  </a:cubicBezTo>
                  <a:cubicBezTo>
                    <a:pt x="255969" y="21717"/>
                    <a:pt x="235681" y="12573"/>
                    <a:pt x="215488" y="0"/>
                  </a:cubicBezTo>
                  <a:lnTo>
                    <a:pt x="215488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44" name="Freeform: Shape 47">
            <a:extLst>
              <a:ext uri="{FF2B5EF4-FFF2-40B4-BE49-F238E27FC236}">
                <a16:creationId xmlns:a16="http://schemas.microsoft.com/office/drawing/2014/main" id="{99C8520A-3678-4438-8F9D-CD9BFEC08FBD}"/>
              </a:ext>
            </a:extLst>
          </p:cNvPr>
          <p:cNvSpPr/>
          <p:nvPr/>
        </p:nvSpPr>
        <p:spPr>
          <a:xfrm>
            <a:off x="9614978" y="2781657"/>
            <a:ext cx="517775" cy="961040"/>
          </a:xfrm>
          <a:custGeom>
            <a:avLst/>
            <a:gdLst>
              <a:gd name="connsiteX0" fmla="*/ 1463679 w 1723244"/>
              <a:gd name="connsiteY0" fmla="*/ 3198506 h 3198505"/>
              <a:gd name="connsiteX1" fmla="*/ 1365363 w 1723244"/>
              <a:gd name="connsiteY1" fmla="*/ 3085555 h 3198505"/>
              <a:gd name="connsiteX2" fmla="*/ 820303 w 1723244"/>
              <a:gd name="connsiteY2" fmla="*/ 2906126 h 3198505"/>
              <a:gd name="connsiteX3" fmla="*/ 395123 w 1723244"/>
              <a:gd name="connsiteY3" fmla="*/ 2988018 h 3198505"/>
              <a:gd name="connsiteX4" fmla="*/ 197868 w 1723244"/>
              <a:gd name="connsiteY4" fmla="*/ 2956335 h 3198505"/>
              <a:gd name="connsiteX5" fmla="*/ 15014 w 1723244"/>
              <a:gd name="connsiteY5" fmla="*/ 2623399 h 3198505"/>
              <a:gd name="connsiteX6" fmla="*/ 49031 w 1723244"/>
              <a:gd name="connsiteY6" fmla="*/ 2416881 h 3198505"/>
              <a:gd name="connsiteX7" fmla="*/ 52145 w 1723244"/>
              <a:gd name="connsiteY7" fmla="*/ 2327050 h 3198505"/>
              <a:gd name="connsiteX8" fmla="*/ 25678 w 1723244"/>
              <a:gd name="connsiteY8" fmla="*/ 1550562 h 3198505"/>
              <a:gd name="connsiteX9" fmla="*/ 409368 w 1723244"/>
              <a:gd name="connsiteY9" fmla="*/ 913492 h 3198505"/>
              <a:gd name="connsiteX10" fmla="*/ 829722 w 1723244"/>
              <a:gd name="connsiteY10" fmla="*/ 762087 h 3198505"/>
              <a:gd name="connsiteX11" fmla="*/ 880476 w 1723244"/>
              <a:gd name="connsiteY11" fmla="*/ 754536 h 3198505"/>
              <a:gd name="connsiteX12" fmla="*/ 881255 w 1723244"/>
              <a:gd name="connsiteY12" fmla="*/ 499132 h 3198505"/>
              <a:gd name="connsiteX13" fmla="*/ 930685 w 1723244"/>
              <a:gd name="connsiteY13" fmla="*/ 358391 h 3198505"/>
              <a:gd name="connsiteX14" fmla="*/ 937535 w 1723244"/>
              <a:gd name="connsiteY14" fmla="*/ 322894 h 3198505"/>
              <a:gd name="connsiteX15" fmla="*/ 960032 w 1723244"/>
              <a:gd name="connsiteY15" fmla="*/ 123771 h 3198505"/>
              <a:gd name="connsiteX16" fmla="*/ 1062474 w 1723244"/>
              <a:gd name="connsiteY16" fmla="*/ 0 h 3198505"/>
              <a:gd name="connsiteX17" fmla="*/ 1177604 w 1723244"/>
              <a:gd name="connsiteY17" fmla="*/ 278290 h 3198505"/>
              <a:gd name="connsiteX18" fmla="*/ 1358746 w 1723244"/>
              <a:gd name="connsiteY18" fmla="*/ 286152 h 3198505"/>
              <a:gd name="connsiteX19" fmla="*/ 1395722 w 1723244"/>
              <a:gd name="connsiteY19" fmla="*/ 146034 h 3198505"/>
              <a:gd name="connsiteX20" fmla="*/ 1471463 w 1723244"/>
              <a:gd name="connsiteY20" fmla="*/ 41569 h 3198505"/>
              <a:gd name="connsiteX21" fmla="*/ 1546426 w 1723244"/>
              <a:gd name="connsiteY21" fmla="*/ 48808 h 3198505"/>
              <a:gd name="connsiteX22" fmla="*/ 1654628 w 1723244"/>
              <a:gd name="connsiteY22" fmla="*/ 360571 h 3198505"/>
              <a:gd name="connsiteX23" fmla="*/ 1662568 w 1723244"/>
              <a:gd name="connsiteY23" fmla="*/ 404241 h 3198505"/>
              <a:gd name="connsiteX24" fmla="*/ 1654862 w 1723244"/>
              <a:gd name="connsiteY24" fmla="*/ 804044 h 3198505"/>
              <a:gd name="connsiteX25" fmla="*/ 1652760 w 1723244"/>
              <a:gd name="connsiteY25" fmla="*/ 861726 h 3198505"/>
              <a:gd name="connsiteX26" fmla="*/ 1721107 w 1723244"/>
              <a:gd name="connsiteY26" fmla="*/ 1403282 h 3198505"/>
              <a:gd name="connsiteX27" fmla="*/ 1653694 w 1723244"/>
              <a:gd name="connsiteY27" fmla="*/ 1627938 h 3198505"/>
              <a:gd name="connsiteX28" fmla="*/ 1548995 w 1723244"/>
              <a:gd name="connsiteY28" fmla="*/ 1980958 h 3198505"/>
              <a:gd name="connsiteX29" fmla="*/ 1668485 w 1723244"/>
              <a:gd name="connsiteY29" fmla="*/ 2391192 h 3198505"/>
              <a:gd name="connsiteX30" fmla="*/ 1690670 w 1723244"/>
              <a:gd name="connsiteY30" fmla="*/ 2435875 h 3198505"/>
              <a:gd name="connsiteX31" fmla="*/ 1681017 w 1723244"/>
              <a:gd name="connsiteY31" fmla="*/ 2510526 h 3198505"/>
              <a:gd name="connsiteX32" fmla="*/ 1597803 w 1723244"/>
              <a:gd name="connsiteY32" fmla="*/ 2538239 h 3198505"/>
              <a:gd name="connsiteX33" fmla="*/ 1554133 w 1723244"/>
              <a:gd name="connsiteY33" fmla="*/ 2546646 h 3198505"/>
              <a:gd name="connsiteX34" fmla="*/ 1462511 w 1723244"/>
              <a:gd name="connsiteY34" fmla="*/ 2552250 h 3198505"/>
              <a:gd name="connsiteX35" fmla="*/ 1431374 w 1723244"/>
              <a:gd name="connsiteY35" fmla="*/ 2549448 h 3198505"/>
              <a:gd name="connsiteX36" fmla="*/ 1365363 w 1723244"/>
              <a:gd name="connsiteY36" fmla="*/ 2511850 h 3198505"/>
              <a:gd name="connsiteX37" fmla="*/ 1361392 w 1723244"/>
              <a:gd name="connsiteY37" fmla="*/ 2477210 h 3198505"/>
              <a:gd name="connsiteX38" fmla="*/ 1308770 w 1723244"/>
              <a:gd name="connsiteY38" fmla="*/ 2258080 h 3198505"/>
              <a:gd name="connsiteX39" fmla="*/ 1261208 w 1723244"/>
              <a:gd name="connsiteY39" fmla="*/ 2149645 h 3198505"/>
              <a:gd name="connsiteX40" fmla="*/ 1182431 w 1723244"/>
              <a:gd name="connsiteY40" fmla="*/ 2267655 h 3198505"/>
              <a:gd name="connsiteX41" fmla="*/ 1119378 w 1723244"/>
              <a:gd name="connsiteY41" fmla="*/ 2462108 h 3198505"/>
              <a:gd name="connsiteX42" fmla="*/ 834549 w 1723244"/>
              <a:gd name="connsiteY42" fmla="*/ 2684039 h 3198505"/>
              <a:gd name="connsiteX43" fmla="*/ 457709 w 1723244"/>
              <a:gd name="connsiteY43" fmla="*/ 2685207 h 3198505"/>
              <a:gd name="connsiteX44" fmla="*/ 271897 w 1723244"/>
              <a:gd name="connsiteY44" fmla="*/ 2578016 h 3198505"/>
              <a:gd name="connsiteX45" fmla="*/ 225891 w 1723244"/>
              <a:gd name="connsiteY45" fmla="*/ 2559646 h 3198505"/>
              <a:gd name="connsiteX46" fmla="*/ 196467 w 1723244"/>
              <a:gd name="connsiteY46" fmla="*/ 2600280 h 3198505"/>
              <a:gd name="connsiteX47" fmla="*/ 229706 w 1723244"/>
              <a:gd name="connsiteY47" fmla="*/ 2723817 h 3198505"/>
              <a:gd name="connsiteX48" fmla="*/ 536487 w 1723244"/>
              <a:gd name="connsiteY48" fmla="*/ 2844085 h 3198505"/>
              <a:gd name="connsiteX49" fmla="*/ 709610 w 1723244"/>
              <a:gd name="connsiteY49" fmla="*/ 2803062 h 3198505"/>
              <a:gd name="connsiteX50" fmla="*/ 1179550 w 1723244"/>
              <a:gd name="connsiteY50" fmla="*/ 2754721 h 3198505"/>
              <a:gd name="connsiteX51" fmla="*/ 1532259 w 1723244"/>
              <a:gd name="connsiteY51" fmla="*/ 3041574 h 3198505"/>
              <a:gd name="connsiteX52" fmla="*/ 1518247 w 1723244"/>
              <a:gd name="connsiteY52" fmla="*/ 3198506 h 3198505"/>
              <a:gd name="connsiteX53" fmla="*/ 1463679 w 1723244"/>
              <a:gd name="connsiteY53" fmla="*/ 3198506 h 3198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723244" h="3198505">
                <a:moveTo>
                  <a:pt x="1463679" y="3198506"/>
                </a:moveTo>
                <a:cubicBezTo>
                  <a:pt x="1430595" y="3161063"/>
                  <a:pt x="1392063" y="3127124"/>
                  <a:pt x="1365363" y="3085555"/>
                </a:cubicBezTo>
                <a:cubicBezTo>
                  <a:pt x="1235676" y="2883396"/>
                  <a:pt x="1027133" y="2841049"/>
                  <a:pt x="820303" y="2906126"/>
                </a:cubicBezTo>
                <a:cubicBezTo>
                  <a:pt x="681586" y="2949796"/>
                  <a:pt x="541780" y="2990820"/>
                  <a:pt x="395123" y="2988018"/>
                </a:cubicBezTo>
                <a:cubicBezTo>
                  <a:pt x="328956" y="2986772"/>
                  <a:pt x="259286" y="2979144"/>
                  <a:pt x="197868" y="2956335"/>
                </a:cubicBezTo>
                <a:cubicBezTo>
                  <a:pt x="70594" y="2909084"/>
                  <a:pt x="2870" y="2781110"/>
                  <a:pt x="15014" y="2623399"/>
                </a:cubicBezTo>
                <a:cubicBezTo>
                  <a:pt x="20307" y="2554118"/>
                  <a:pt x="38834" y="2485928"/>
                  <a:pt x="49031" y="2416881"/>
                </a:cubicBezTo>
                <a:cubicBezTo>
                  <a:pt x="53390" y="2387300"/>
                  <a:pt x="57983" y="2355618"/>
                  <a:pt x="52145" y="2327050"/>
                </a:cubicBezTo>
                <a:cubicBezTo>
                  <a:pt x="-866" y="2069544"/>
                  <a:pt x="-19938" y="1810792"/>
                  <a:pt x="25678" y="1550562"/>
                </a:cubicBezTo>
                <a:cubicBezTo>
                  <a:pt x="71450" y="1289476"/>
                  <a:pt x="181832" y="1065364"/>
                  <a:pt x="409368" y="913492"/>
                </a:cubicBezTo>
                <a:cubicBezTo>
                  <a:pt x="536798" y="828409"/>
                  <a:pt x="679407" y="784194"/>
                  <a:pt x="829722" y="762087"/>
                </a:cubicBezTo>
                <a:cubicBezTo>
                  <a:pt x="848638" y="759284"/>
                  <a:pt x="867476" y="756482"/>
                  <a:pt x="880476" y="754536"/>
                </a:cubicBezTo>
                <a:cubicBezTo>
                  <a:pt x="880476" y="666729"/>
                  <a:pt x="878297" y="582813"/>
                  <a:pt x="881255" y="499132"/>
                </a:cubicBezTo>
                <a:cubicBezTo>
                  <a:pt x="883045" y="448378"/>
                  <a:pt x="897368" y="399803"/>
                  <a:pt x="930685" y="358391"/>
                </a:cubicBezTo>
                <a:cubicBezTo>
                  <a:pt x="937380" y="350062"/>
                  <a:pt x="936212" y="335038"/>
                  <a:pt x="937535" y="322894"/>
                </a:cubicBezTo>
                <a:cubicBezTo>
                  <a:pt x="944697" y="256416"/>
                  <a:pt x="945942" y="188692"/>
                  <a:pt x="960032" y="123771"/>
                </a:cubicBezTo>
                <a:cubicBezTo>
                  <a:pt x="971787" y="69592"/>
                  <a:pt x="1009618" y="28335"/>
                  <a:pt x="1062474" y="0"/>
                </a:cubicBezTo>
                <a:cubicBezTo>
                  <a:pt x="1134868" y="77688"/>
                  <a:pt x="1182742" y="163549"/>
                  <a:pt x="1177604" y="278290"/>
                </a:cubicBezTo>
                <a:cubicBezTo>
                  <a:pt x="1241591" y="243961"/>
                  <a:pt x="1301765" y="250033"/>
                  <a:pt x="1358746" y="286152"/>
                </a:cubicBezTo>
                <a:cubicBezTo>
                  <a:pt x="1370890" y="237734"/>
                  <a:pt x="1376650" y="188926"/>
                  <a:pt x="1395722" y="146034"/>
                </a:cubicBezTo>
                <a:cubicBezTo>
                  <a:pt x="1412925" y="107424"/>
                  <a:pt x="1441338" y="71850"/>
                  <a:pt x="1471463" y="41569"/>
                </a:cubicBezTo>
                <a:cubicBezTo>
                  <a:pt x="1492636" y="20239"/>
                  <a:pt x="1521360" y="22575"/>
                  <a:pt x="1546426" y="48808"/>
                </a:cubicBezTo>
                <a:cubicBezTo>
                  <a:pt x="1630264" y="136615"/>
                  <a:pt x="1669419" y="238668"/>
                  <a:pt x="1654628" y="360571"/>
                </a:cubicBezTo>
                <a:cubicBezTo>
                  <a:pt x="1652916" y="374660"/>
                  <a:pt x="1656497" y="391163"/>
                  <a:pt x="1662568" y="404241"/>
                </a:cubicBezTo>
                <a:cubicBezTo>
                  <a:pt x="1724687" y="538987"/>
                  <a:pt x="1725699" y="671555"/>
                  <a:pt x="1654862" y="804044"/>
                </a:cubicBezTo>
                <a:cubicBezTo>
                  <a:pt x="1646611" y="819457"/>
                  <a:pt x="1648012" y="843666"/>
                  <a:pt x="1652760" y="861726"/>
                </a:cubicBezTo>
                <a:cubicBezTo>
                  <a:pt x="1698999" y="1039365"/>
                  <a:pt x="1732160" y="1218482"/>
                  <a:pt x="1721107" y="1403282"/>
                </a:cubicBezTo>
                <a:cubicBezTo>
                  <a:pt x="1716281" y="1483461"/>
                  <a:pt x="1695185" y="1558191"/>
                  <a:pt x="1653694" y="1627938"/>
                </a:cubicBezTo>
                <a:cubicBezTo>
                  <a:pt x="1589162" y="1736452"/>
                  <a:pt x="1546115" y="1852283"/>
                  <a:pt x="1548995" y="1980958"/>
                </a:cubicBezTo>
                <a:cubicBezTo>
                  <a:pt x="1552265" y="2128160"/>
                  <a:pt x="1600995" y="2262518"/>
                  <a:pt x="1668485" y="2391192"/>
                </a:cubicBezTo>
                <a:cubicBezTo>
                  <a:pt x="1676269" y="2406061"/>
                  <a:pt x="1689580" y="2420539"/>
                  <a:pt x="1690670" y="2435875"/>
                </a:cubicBezTo>
                <a:cubicBezTo>
                  <a:pt x="1692383" y="2461251"/>
                  <a:pt x="1695341" y="2497060"/>
                  <a:pt x="1681017" y="2510526"/>
                </a:cubicBezTo>
                <a:cubicBezTo>
                  <a:pt x="1661634" y="2528742"/>
                  <a:pt x="1626449" y="2530532"/>
                  <a:pt x="1597803" y="2538239"/>
                </a:cubicBezTo>
                <a:cubicBezTo>
                  <a:pt x="1583480" y="2542053"/>
                  <a:pt x="1566354" y="2539718"/>
                  <a:pt x="1554133" y="2546646"/>
                </a:cubicBezTo>
                <a:cubicBezTo>
                  <a:pt x="1523696" y="2563694"/>
                  <a:pt x="1494972" y="2570544"/>
                  <a:pt x="1462511" y="2552250"/>
                </a:cubicBezTo>
                <a:cubicBezTo>
                  <a:pt x="1454104" y="2547502"/>
                  <a:pt x="1441104" y="2547035"/>
                  <a:pt x="1431374" y="2549448"/>
                </a:cubicBezTo>
                <a:cubicBezTo>
                  <a:pt x="1393231" y="2558945"/>
                  <a:pt x="1375093" y="2549759"/>
                  <a:pt x="1365363" y="2511850"/>
                </a:cubicBezTo>
                <a:cubicBezTo>
                  <a:pt x="1362482" y="2500640"/>
                  <a:pt x="1359836" y="2488419"/>
                  <a:pt x="1361392" y="2477210"/>
                </a:cubicBezTo>
                <a:cubicBezTo>
                  <a:pt x="1372135" y="2397186"/>
                  <a:pt x="1341620" y="2327517"/>
                  <a:pt x="1308770" y="2258080"/>
                </a:cubicBezTo>
                <a:cubicBezTo>
                  <a:pt x="1292268" y="2223129"/>
                  <a:pt x="1277633" y="2187243"/>
                  <a:pt x="1261208" y="2149645"/>
                </a:cubicBezTo>
                <a:cubicBezTo>
                  <a:pt x="1207964" y="2173932"/>
                  <a:pt x="1194652" y="2218225"/>
                  <a:pt x="1182431" y="2267655"/>
                </a:cubicBezTo>
                <a:cubicBezTo>
                  <a:pt x="1166161" y="2333744"/>
                  <a:pt x="1149269" y="2401546"/>
                  <a:pt x="1119378" y="2462108"/>
                </a:cubicBezTo>
                <a:cubicBezTo>
                  <a:pt x="1061306" y="2580040"/>
                  <a:pt x="962445" y="2653603"/>
                  <a:pt x="834549" y="2684039"/>
                </a:cubicBezTo>
                <a:cubicBezTo>
                  <a:pt x="709454" y="2713853"/>
                  <a:pt x="583348" y="2718835"/>
                  <a:pt x="457709" y="2685207"/>
                </a:cubicBezTo>
                <a:cubicBezTo>
                  <a:pt x="386326" y="2666135"/>
                  <a:pt x="322884" y="2633597"/>
                  <a:pt x="271897" y="2578016"/>
                </a:cubicBezTo>
                <a:cubicBezTo>
                  <a:pt x="261310" y="2566496"/>
                  <a:pt x="238502" y="2555753"/>
                  <a:pt x="225891" y="2559646"/>
                </a:cubicBezTo>
                <a:cubicBezTo>
                  <a:pt x="212892" y="2563616"/>
                  <a:pt x="200359" y="2584556"/>
                  <a:pt x="196467" y="2600280"/>
                </a:cubicBezTo>
                <a:cubicBezTo>
                  <a:pt x="185024" y="2646441"/>
                  <a:pt x="202460" y="2687620"/>
                  <a:pt x="229706" y="2723817"/>
                </a:cubicBezTo>
                <a:cubicBezTo>
                  <a:pt x="307082" y="2826415"/>
                  <a:pt x="415284" y="2856851"/>
                  <a:pt x="536487" y="2844085"/>
                </a:cubicBezTo>
                <a:cubicBezTo>
                  <a:pt x="595024" y="2837936"/>
                  <a:pt x="653096" y="2820810"/>
                  <a:pt x="709610" y="2803062"/>
                </a:cubicBezTo>
                <a:cubicBezTo>
                  <a:pt x="863273" y="2754721"/>
                  <a:pt x="1017948" y="2721793"/>
                  <a:pt x="1179550" y="2754721"/>
                </a:cubicBezTo>
                <a:cubicBezTo>
                  <a:pt x="1346914" y="2788816"/>
                  <a:pt x="1464457" y="2885809"/>
                  <a:pt x="1532259" y="3041574"/>
                </a:cubicBezTo>
                <a:cubicBezTo>
                  <a:pt x="1555145" y="3094274"/>
                  <a:pt x="1570091" y="3150477"/>
                  <a:pt x="1518247" y="3198506"/>
                </a:cubicBezTo>
                <a:cubicBezTo>
                  <a:pt x="1499954" y="3198506"/>
                  <a:pt x="1481816" y="3198506"/>
                  <a:pt x="1463679" y="3198506"/>
                </a:cubicBezTo>
                <a:close/>
              </a:path>
            </a:pathLst>
          </a:custGeom>
          <a:solidFill>
            <a:schemeClr val="accent2"/>
          </a:solidFill>
          <a:ln w="77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45" name="Freeform: Shape 48">
            <a:extLst>
              <a:ext uri="{FF2B5EF4-FFF2-40B4-BE49-F238E27FC236}">
                <a16:creationId xmlns:a16="http://schemas.microsoft.com/office/drawing/2014/main" id="{C7A2703B-AE57-4304-87B2-5660F7DA4E0D}"/>
              </a:ext>
            </a:extLst>
          </p:cNvPr>
          <p:cNvSpPr/>
          <p:nvPr/>
        </p:nvSpPr>
        <p:spPr>
          <a:xfrm>
            <a:off x="1966765" y="2866035"/>
            <a:ext cx="689919" cy="724248"/>
          </a:xfrm>
          <a:custGeom>
            <a:avLst/>
            <a:gdLst>
              <a:gd name="connsiteX0" fmla="*/ 143475 w 1157545"/>
              <a:gd name="connsiteY0" fmla="*/ 1215142 h 1215141"/>
              <a:gd name="connsiteX1" fmla="*/ 46723 w 1157545"/>
              <a:gd name="connsiteY1" fmla="*/ 1173536 h 1215141"/>
              <a:gd name="connsiteX2" fmla="*/ 4177 w 1157545"/>
              <a:gd name="connsiteY2" fmla="*/ 1096872 h 1215141"/>
              <a:gd name="connsiteX3" fmla="*/ 4 w 1157545"/>
              <a:gd name="connsiteY3" fmla="*/ 959824 h 1215141"/>
              <a:gd name="connsiteX4" fmla="*/ 5732 w 1157545"/>
              <a:gd name="connsiteY4" fmla="*/ 936669 h 1215141"/>
              <a:gd name="connsiteX5" fmla="*/ 111238 w 1157545"/>
              <a:gd name="connsiteY5" fmla="*/ 792381 h 1215141"/>
              <a:gd name="connsiteX6" fmla="*/ 211508 w 1157545"/>
              <a:gd name="connsiteY6" fmla="*/ 641342 h 1215141"/>
              <a:gd name="connsiteX7" fmla="*/ 256549 w 1157545"/>
              <a:gd name="connsiteY7" fmla="*/ 562468 h 1215141"/>
              <a:gd name="connsiteX8" fmla="*/ 351746 w 1157545"/>
              <a:gd name="connsiteY8" fmla="*/ 408729 h 1215141"/>
              <a:gd name="connsiteX9" fmla="*/ 364224 w 1157545"/>
              <a:gd name="connsiteY9" fmla="*/ 391915 h 1215141"/>
              <a:gd name="connsiteX10" fmla="*/ 472225 w 1157545"/>
              <a:gd name="connsiteY10" fmla="*/ 308010 h 1215141"/>
              <a:gd name="connsiteX11" fmla="*/ 481185 w 1157545"/>
              <a:gd name="connsiteY11" fmla="*/ 301300 h 1215141"/>
              <a:gd name="connsiteX12" fmla="*/ 537845 w 1157545"/>
              <a:gd name="connsiteY12" fmla="*/ 251308 h 1215141"/>
              <a:gd name="connsiteX13" fmla="*/ 652556 w 1157545"/>
              <a:gd name="connsiteY13" fmla="*/ 189167 h 1215141"/>
              <a:gd name="connsiteX14" fmla="*/ 683442 w 1157545"/>
              <a:gd name="connsiteY14" fmla="*/ 168466 h 1215141"/>
              <a:gd name="connsiteX15" fmla="*/ 763544 w 1157545"/>
              <a:gd name="connsiteY15" fmla="*/ 106775 h 1215141"/>
              <a:gd name="connsiteX16" fmla="*/ 778230 w 1157545"/>
              <a:gd name="connsiteY16" fmla="*/ 87138 h 1215141"/>
              <a:gd name="connsiteX17" fmla="*/ 831699 w 1157545"/>
              <a:gd name="connsiteY17" fmla="*/ 8591 h 1215141"/>
              <a:gd name="connsiteX18" fmla="*/ 854241 w 1157545"/>
              <a:gd name="connsiteY18" fmla="*/ 0 h 1215141"/>
              <a:gd name="connsiteX19" fmla="*/ 865327 w 1157545"/>
              <a:gd name="connsiteY19" fmla="*/ 103379 h 1215141"/>
              <a:gd name="connsiteX20" fmla="*/ 904109 w 1157545"/>
              <a:gd name="connsiteY20" fmla="*/ 61692 h 1215141"/>
              <a:gd name="connsiteX21" fmla="*/ 906932 w 1157545"/>
              <a:gd name="connsiteY21" fmla="*/ 63083 h 1215141"/>
              <a:gd name="connsiteX22" fmla="*/ 898464 w 1157545"/>
              <a:gd name="connsiteY22" fmla="*/ 120234 h 1215141"/>
              <a:gd name="connsiteX23" fmla="*/ 906319 w 1157545"/>
              <a:gd name="connsiteY23" fmla="*/ 144861 h 1215141"/>
              <a:gd name="connsiteX24" fmla="*/ 955901 w 1157545"/>
              <a:gd name="connsiteY24" fmla="*/ 209294 h 1215141"/>
              <a:gd name="connsiteX25" fmla="*/ 961547 w 1157545"/>
              <a:gd name="connsiteY25" fmla="*/ 243045 h 1215141"/>
              <a:gd name="connsiteX26" fmla="*/ 969933 w 1157545"/>
              <a:gd name="connsiteY26" fmla="*/ 267181 h 1215141"/>
              <a:gd name="connsiteX27" fmla="*/ 1045166 w 1157545"/>
              <a:gd name="connsiteY27" fmla="*/ 348306 h 1215141"/>
              <a:gd name="connsiteX28" fmla="*/ 1041607 w 1157545"/>
              <a:gd name="connsiteY28" fmla="*/ 353583 h 1215141"/>
              <a:gd name="connsiteX29" fmla="*/ 908978 w 1157545"/>
              <a:gd name="connsiteY29" fmla="*/ 400302 h 1215141"/>
              <a:gd name="connsiteX30" fmla="*/ 854650 w 1157545"/>
              <a:gd name="connsiteY30" fmla="*/ 382751 h 1215141"/>
              <a:gd name="connsiteX31" fmla="*/ 823231 w 1157545"/>
              <a:gd name="connsiteY31" fmla="*/ 388765 h 1215141"/>
              <a:gd name="connsiteX32" fmla="*/ 767307 w 1157545"/>
              <a:gd name="connsiteY32" fmla="*/ 477989 h 1215141"/>
              <a:gd name="connsiteX33" fmla="*/ 767144 w 1157545"/>
              <a:gd name="connsiteY33" fmla="*/ 487603 h 1215141"/>
              <a:gd name="connsiteX34" fmla="*/ 779458 w 1157545"/>
              <a:gd name="connsiteY34" fmla="*/ 564718 h 1215141"/>
              <a:gd name="connsiteX35" fmla="*/ 768412 w 1157545"/>
              <a:gd name="connsiteY35" fmla="*/ 643837 h 1215141"/>
              <a:gd name="connsiteX36" fmla="*/ 814476 w 1157545"/>
              <a:gd name="connsiteY36" fmla="*/ 649892 h 1215141"/>
              <a:gd name="connsiteX37" fmla="*/ 950869 w 1157545"/>
              <a:gd name="connsiteY37" fmla="*/ 674315 h 1215141"/>
              <a:gd name="connsiteX38" fmla="*/ 1008307 w 1157545"/>
              <a:gd name="connsiteY38" fmla="*/ 712443 h 1215141"/>
              <a:gd name="connsiteX39" fmla="*/ 1120236 w 1157545"/>
              <a:gd name="connsiteY39" fmla="*/ 794508 h 1215141"/>
              <a:gd name="connsiteX40" fmla="*/ 1157545 w 1157545"/>
              <a:gd name="connsiteY40" fmla="*/ 828504 h 1215141"/>
              <a:gd name="connsiteX41" fmla="*/ 1073885 w 1157545"/>
              <a:gd name="connsiteY41" fmla="*/ 865732 h 1215141"/>
              <a:gd name="connsiteX42" fmla="*/ 1014157 w 1157545"/>
              <a:gd name="connsiteY42" fmla="*/ 840899 h 1215141"/>
              <a:gd name="connsiteX43" fmla="*/ 958356 w 1157545"/>
              <a:gd name="connsiteY43" fmla="*/ 775239 h 1215141"/>
              <a:gd name="connsiteX44" fmla="*/ 937001 w 1157545"/>
              <a:gd name="connsiteY44" fmla="*/ 770985 h 1215141"/>
              <a:gd name="connsiteX45" fmla="*/ 917651 w 1157545"/>
              <a:gd name="connsiteY45" fmla="*/ 757812 h 1215141"/>
              <a:gd name="connsiteX46" fmla="*/ 916955 w 1157545"/>
              <a:gd name="connsiteY46" fmla="*/ 741898 h 1215141"/>
              <a:gd name="connsiteX47" fmla="*/ 772217 w 1157545"/>
              <a:gd name="connsiteY47" fmla="*/ 753353 h 1215141"/>
              <a:gd name="connsiteX48" fmla="*/ 777207 w 1157545"/>
              <a:gd name="connsiteY48" fmla="*/ 769267 h 1215141"/>
              <a:gd name="connsiteX49" fmla="*/ 857472 w 1157545"/>
              <a:gd name="connsiteY49" fmla="*/ 995211 h 1215141"/>
              <a:gd name="connsiteX50" fmla="*/ 866350 w 1157545"/>
              <a:gd name="connsiteY50" fmla="*/ 1029739 h 1215141"/>
              <a:gd name="connsiteX51" fmla="*/ 889914 w 1157545"/>
              <a:gd name="connsiteY51" fmla="*/ 1084558 h 1215141"/>
              <a:gd name="connsiteX52" fmla="*/ 931723 w 1157545"/>
              <a:gd name="connsiteY52" fmla="*/ 1129968 h 1215141"/>
              <a:gd name="connsiteX53" fmla="*/ 949028 w 1157545"/>
              <a:gd name="connsiteY53" fmla="*/ 1151445 h 1215141"/>
              <a:gd name="connsiteX54" fmla="*/ 917078 w 1157545"/>
              <a:gd name="connsiteY54" fmla="*/ 1168423 h 1215141"/>
              <a:gd name="connsiteX55" fmla="*/ 843727 w 1157545"/>
              <a:gd name="connsiteY55" fmla="*/ 1168546 h 1215141"/>
              <a:gd name="connsiteX56" fmla="*/ 825072 w 1157545"/>
              <a:gd name="connsiteY56" fmla="*/ 1154268 h 1215141"/>
              <a:gd name="connsiteX57" fmla="*/ 806949 w 1157545"/>
              <a:gd name="connsiteY57" fmla="*/ 1090122 h 1215141"/>
              <a:gd name="connsiteX58" fmla="*/ 802694 w 1157545"/>
              <a:gd name="connsiteY58" fmla="*/ 1066026 h 1215141"/>
              <a:gd name="connsiteX59" fmla="*/ 777003 w 1157545"/>
              <a:gd name="connsiteY59" fmla="*/ 1037471 h 1215141"/>
              <a:gd name="connsiteX60" fmla="*/ 777085 w 1157545"/>
              <a:gd name="connsiteY60" fmla="*/ 1027775 h 1215141"/>
              <a:gd name="connsiteX61" fmla="*/ 758594 w 1157545"/>
              <a:gd name="connsiteY61" fmla="*/ 953933 h 1215141"/>
              <a:gd name="connsiteX62" fmla="*/ 639342 w 1157545"/>
              <a:gd name="connsiteY62" fmla="*/ 786653 h 1215141"/>
              <a:gd name="connsiteX63" fmla="*/ 631896 w 1157545"/>
              <a:gd name="connsiteY63" fmla="*/ 774176 h 1215141"/>
              <a:gd name="connsiteX64" fmla="*/ 439579 w 1157545"/>
              <a:gd name="connsiteY64" fmla="*/ 871991 h 1215141"/>
              <a:gd name="connsiteX65" fmla="*/ 467112 w 1157545"/>
              <a:gd name="connsiteY65" fmla="*/ 891055 h 1215141"/>
              <a:gd name="connsiteX66" fmla="*/ 513217 w 1157545"/>
              <a:gd name="connsiteY66" fmla="*/ 967515 h 1215141"/>
              <a:gd name="connsiteX67" fmla="*/ 464657 w 1157545"/>
              <a:gd name="connsiteY67" fmla="*/ 1038739 h 1215141"/>
              <a:gd name="connsiteX68" fmla="*/ 399365 w 1157545"/>
              <a:gd name="connsiteY68" fmla="*/ 1051462 h 1215141"/>
              <a:gd name="connsiteX69" fmla="*/ 383779 w 1157545"/>
              <a:gd name="connsiteY69" fmla="*/ 1052444 h 1215141"/>
              <a:gd name="connsiteX70" fmla="*/ 383329 w 1157545"/>
              <a:gd name="connsiteY70" fmla="*/ 1057271 h 1215141"/>
              <a:gd name="connsiteX71" fmla="*/ 447025 w 1157545"/>
              <a:gd name="connsiteY71" fmla="*/ 1063040 h 1215141"/>
              <a:gd name="connsiteX72" fmla="*/ 574254 w 1157545"/>
              <a:gd name="connsiteY72" fmla="*/ 1107631 h 1215141"/>
              <a:gd name="connsiteX73" fmla="*/ 466130 w 1157545"/>
              <a:gd name="connsiteY73" fmla="*/ 1136922 h 1215141"/>
              <a:gd name="connsiteX74" fmla="*/ 357065 w 1157545"/>
              <a:gd name="connsiteY74" fmla="*/ 1109881 h 1215141"/>
              <a:gd name="connsiteX75" fmla="*/ 335096 w 1157545"/>
              <a:gd name="connsiteY75" fmla="*/ 1125059 h 1215141"/>
              <a:gd name="connsiteX76" fmla="*/ 380629 w 1157545"/>
              <a:gd name="connsiteY76" fmla="*/ 1145145 h 1215141"/>
              <a:gd name="connsiteX77" fmla="*/ 383492 w 1157545"/>
              <a:gd name="connsiteY77" fmla="*/ 1185482 h 1215141"/>
              <a:gd name="connsiteX78" fmla="*/ 329696 w 1157545"/>
              <a:gd name="connsiteY78" fmla="*/ 1215101 h 1215141"/>
              <a:gd name="connsiteX79" fmla="*/ 323150 w 1157545"/>
              <a:gd name="connsiteY79" fmla="*/ 1215101 h 1215141"/>
              <a:gd name="connsiteX80" fmla="*/ 237690 w 1157545"/>
              <a:gd name="connsiteY80" fmla="*/ 1178159 h 1215141"/>
              <a:gd name="connsiteX81" fmla="*/ 195758 w 1157545"/>
              <a:gd name="connsiteY81" fmla="*/ 1215101 h 1215141"/>
              <a:gd name="connsiteX82" fmla="*/ 143475 w 1157545"/>
              <a:gd name="connsiteY82" fmla="*/ 1215142 h 1215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157545" h="1215141">
                <a:moveTo>
                  <a:pt x="143475" y="1215142"/>
                </a:moveTo>
                <a:cubicBezTo>
                  <a:pt x="108783" y="1206837"/>
                  <a:pt x="77733" y="1191128"/>
                  <a:pt x="46723" y="1173536"/>
                </a:cubicBezTo>
                <a:cubicBezTo>
                  <a:pt x="15346" y="1155700"/>
                  <a:pt x="5855" y="1128741"/>
                  <a:pt x="4177" y="1096872"/>
                </a:cubicBezTo>
                <a:cubicBezTo>
                  <a:pt x="1764" y="1051258"/>
                  <a:pt x="823" y="1005520"/>
                  <a:pt x="4" y="959824"/>
                </a:cubicBezTo>
                <a:cubicBezTo>
                  <a:pt x="-118" y="952092"/>
                  <a:pt x="2295" y="943706"/>
                  <a:pt x="5732" y="936669"/>
                </a:cubicBezTo>
                <a:cubicBezTo>
                  <a:pt x="32282" y="882341"/>
                  <a:pt x="67874" y="833945"/>
                  <a:pt x="111238" y="792381"/>
                </a:cubicBezTo>
                <a:cubicBezTo>
                  <a:pt x="156321" y="749180"/>
                  <a:pt x="188107" y="698166"/>
                  <a:pt x="211508" y="641342"/>
                </a:cubicBezTo>
                <a:cubicBezTo>
                  <a:pt x="223208" y="612951"/>
                  <a:pt x="239572" y="587873"/>
                  <a:pt x="256549" y="562468"/>
                </a:cubicBezTo>
                <a:cubicBezTo>
                  <a:pt x="290014" y="512394"/>
                  <a:pt x="320123" y="460071"/>
                  <a:pt x="351746" y="408729"/>
                </a:cubicBezTo>
                <a:cubicBezTo>
                  <a:pt x="355428" y="402797"/>
                  <a:pt x="358946" y="396129"/>
                  <a:pt x="364224" y="391915"/>
                </a:cubicBezTo>
                <a:cubicBezTo>
                  <a:pt x="399979" y="363606"/>
                  <a:pt x="436184" y="335869"/>
                  <a:pt x="472225" y="308010"/>
                </a:cubicBezTo>
                <a:cubicBezTo>
                  <a:pt x="475212" y="305719"/>
                  <a:pt x="479712" y="304287"/>
                  <a:pt x="481185" y="301300"/>
                </a:cubicBezTo>
                <a:cubicBezTo>
                  <a:pt x="493130" y="276673"/>
                  <a:pt x="515958" y="263950"/>
                  <a:pt x="537845" y="251308"/>
                </a:cubicBezTo>
                <a:cubicBezTo>
                  <a:pt x="575482" y="229585"/>
                  <a:pt x="614428" y="210112"/>
                  <a:pt x="652556" y="189167"/>
                </a:cubicBezTo>
                <a:cubicBezTo>
                  <a:pt x="663397" y="183235"/>
                  <a:pt x="673542" y="175912"/>
                  <a:pt x="683442" y="168466"/>
                </a:cubicBezTo>
                <a:cubicBezTo>
                  <a:pt x="710361" y="148216"/>
                  <a:pt x="737239" y="127843"/>
                  <a:pt x="763544" y="106775"/>
                </a:cubicBezTo>
                <a:cubicBezTo>
                  <a:pt x="769762" y="101783"/>
                  <a:pt x="775817" y="94542"/>
                  <a:pt x="778230" y="87138"/>
                </a:cubicBezTo>
                <a:cubicBezTo>
                  <a:pt x="788417" y="55555"/>
                  <a:pt x="806744" y="29701"/>
                  <a:pt x="831699" y="8591"/>
                </a:cubicBezTo>
                <a:cubicBezTo>
                  <a:pt x="837017" y="4091"/>
                  <a:pt x="845445" y="3232"/>
                  <a:pt x="854241" y="0"/>
                </a:cubicBezTo>
                <a:cubicBezTo>
                  <a:pt x="858086" y="35714"/>
                  <a:pt x="861481" y="67542"/>
                  <a:pt x="865327" y="103379"/>
                </a:cubicBezTo>
                <a:cubicBezTo>
                  <a:pt x="879686" y="87956"/>
                  <a:pt x="891877" y="74824"/>
                  <a:pt x="904109" y="61692"/>
                </a:cubicBezTo>
                <a:cubicBezTo>
                  <a:pt x="905050" y="62142"/>
                  <a:pt x="905991" y="62592"/>
                  <a:pt x="906932" y="63083"/>
                </a:cubicBezTo>
                <a:cubicBezTo>
                  <a:pt x="904150" y="82147"/>
                  <a:pt x="901818" y="101252"/>
                  <a:pt x="898464" y="120234"/>
                </a:cubicBezTo>
                <a:cubicBezTo>
                  <a:pt x="896705" y="130257"/>
                  <a:pt x="899568" y="137007"/>
                  <a:pt x="906319" y="144861"/>
                </a:cubicBezTo>
                <a:cubicBezTo>
                  <a:pt x="923951" y="165439"/>
                  <a:pt x="941174" y="186589"/>
                  <a:pt x="955901" y="209294"/>
                </a:cubicBezTo>
                <a:cubicBezTo>
                  <a:pt x="961669" y="218172"/>
                  <a:pt x="962733" y="231958"/>
                  <a:pt x="961547" y="243045"/>
                </a:cubicBezTo>
                <a:cubicBezTo>
                  <a:pt x="960401" y="253681"/>
                  <a:pt x="962897" y="259859"/>
                  <a:pt x="969933" y="267181"/>
                </a:cubicBezTo>
                <a:cubicBezTo>
                  <a:pt x="995134" y="293446"/>
                  <a:pt x="1019516" y="320487"/>
                  <a:pt x="1045166" y="348306"/>
                </a:cubicBezTo>
                <a:cubicBezTo>
                  <a:pt x="1045780" y="347405"/>
                  <a:pt x="1043775" y="350555"/>
                  <a:pt x="1041607" y="353583"/>
                </a:cubicBezTo>
                <a:cubicBezTo>
                  <a:pt x="1000534" y="409997"/>
                  <a:pt x="975783" y="418875"/>
                  <a:pt x="908978" y="400302"/>
                </a:cubicBezTo>
                <a:cubicBezTo>
                  <a:pt x="890650" y="395188"/>
                  <a:pt x="872404" y="389543"/>
                  <a:pt x="854650" y="382751"/>
                </a:cubicBezTo>
                <a:cubicBezTo>
                  <a:pt x="842254" y="378006"/>
                  <a:pt x="832231" y="380297"/>
                  <a:pt x="823231" y="388765"/>
                </a:cubicBezTo>
                <a:cubicBezTo>
                  <a:pt x="796803" y="413598"/>
                  <a:pt x="781953" y="445753"/>
                  <a:pt x="767307" y="477989"/>
                </a:cubicBezTo>
                <a:cubicBezTo>
                  <a:pt x="766080" y="480689"/>
                  <a:pt x="766612" y="484453"/>
                  <a:pt x="767144" y="487603"/>
                </a:cubicBezTo>
                <a:cubicBezTo>
                  <a:pt x="771439" y="513335"/>
                  <a:pt x="779171" y="538986"/>
                  <a:pt x="779458" y="564718"/>
                </a:cubicBezTo>
                <a:cubicBezTo>
                  <a:pt x="779744" y="590327"/>
                  <a:pt x="772626" y="615978"/>
                  <a:pt x="768412" y="643837"/>
                </a:cubicBezTo>
                <a:cubicBezTo>
                  <a:pt x="782689" y="645678"/>
                  <a:pt x="798685" y="647192"/>
                  <a:pt x="814476" y="649892"/>
                </a:cubicBezTo>
                <a:cubicBezTo>
                  <a:pt x="860009" y="657665"/>
                  <a:pt x="905623" y="665070"/>
                  <a:pt x="950869" y="674315"/>
                </a:cubicBezTo>
                <a:cubicBezTo>
                  <a:pt x="974433" y="679142"/>
                  <a:pt x="993088" y="690270"/>
                  <a:pt x="1008307" y="712443"/>
                </a:cubicBezTo>
                <a:cubicBezTo>
                  <a:pt x="1035348" y="751880"/>
                  <a:pt x="1077567" y="774299"/>
                  <a:pt x="1120236" y="794508"/>
                </a:cubicBezTo>
                <a:cubicBezTo>
                  <a:pt x="1135413" y="801708"/>
                  <a:pt x="1154641" y="804858"/>
                  <a:pt x="1157545" y="828504"/>
                </a:cubicBezTo>
                <a:cubicBezTo>
                  <a:pt x="1134472" y="849613"/>
                  <a:pt x="1105017" y="858900"/>
                  <a:pt x="1073885" y="865732"/>
                </a:cubicBezTo>
                <a:cubicBezTo>
                  <a:pt x="1047334" y="871582"/>
                  <a:pt x="1029375" y="867409"/>
                  <a:pt x="1014157" y="840899"/>
                </a:cubicBezTo>
                <a:cubicBezTo>
                  <a:pt x="1000084" y="816395"/>
                  <a:pt x="977133" y="797085"/>
                  <a:pt x="958356" y="775239"/>
                </a:cubicBezTo>
                <a:cubicBezTo>
                  <a:pt x="952056" y="767876"/>
                  <a:pt x="945919" y="767262"/>
                  <a:pt x="937001" y="770985"/>
                </a:cubicBezTo>
                <a:cubicBezTo>
                  <a:pt x="918919" y="778553"/>
                  <a:pt x="917978" y="777449"/>
                  <a:pt x="917651" y="757812"/>
                </a:cubicBezTo>
                <a:cubicBezTo>
                  <a:pt x="917569" y="753025"/>
                  <a:pt x="917241" y="748198"/>
                  <a:pt x="916955" y="741898"/>
                </a:cubicBezTo>
                <a:cubicBezTo>
                  <a:pt x="868641" y="745703"/>
                  <a:pt x="821185" y="749466"/>
                  <a:pt x="772217" y="753353"/>
                </a:cubicBezTo>
                <a:cubicBezTo>
                  <a:pt x="773771" y="758344"/>
                  <a:pt x="775285" y="763867"/>
                  <a:pt x="777207" y="769267"/>
                </a:cubicBezTo>
                <a:cubicBezTo>
                  <a:pt x="804003" y="844581"/>
                  <a:pt x="830963" y="919814"/>
                  <a:pt x="857472" y="995211"/>
                </a:cubicBezTo>
                <a:cubicBezTo>
                  <a:pt x="861400" y="1006379"/>
                  <a:pt x="862259" y="1018652"/>
                  <a:pt x="866350" y="1029739"/>
                </a:cubicBezTo>
                <a:cubicBezTo>
                  <a:pt x="873223" y="1048435"/>
                  <a:pt x="879114" y="1068194"/>
                  <a:pt x="889914" y="1084558"/>
                </a:cubicBezTo>
                <a:cubicBezTo>
                  <a:pt x="901123" y="1101495"/>
                  <a:pt x="917773" y="1114790"/>
                  <a:pt x="931723" y="1129968"/>
                </a:cubicBezTo>
                <a:cubicBezTo>
                  <a:pt x="937942" y="1136718"/>
                  <a:pt x="943301" y="1144245"/>
                  <a:pt x="949028" y="1151445"/>
                </a:cubicBezTo>
                <a:cubicBezTo>
                  <a:pt x="938392" y="1157377"/>
                  <a:pt x="928205" y="1167236"/>
                  <a:pt x="917078" y="1168423"/>
                </a:cubicBezTo>
                <a:cubicBezTo>
                  <a:pt x="892859" y="1171041"/>
                  <a:pt x="868109" y="1170264"/>
                  <a:pt x="843727" y="1168546"/>
                </a:cubicBezTo>
                <a:cubicBezTo>
                  <a:pt x="837017" y="1168055"/>
                  <a:pt x="827404" y="1160691"/>
                  <a:pt x="825072" y="1154268"/>
                </a:cubicBezTo>
                <a:cubicBezTo>
                  <a:pt x="817504" y="1133445"/>
                  <a:pt x="812513" y="1111640"/>
                  <a:pt x="806949" y="1090122"/>
                </a:cubicBezTo>
                <a:cubicBezTo>
                  <a:pt x="804903" y="1082267"/>
                  <a:pt x="803881" y="1074085"/>
                  <a:pt x="802694" y="1066026"/>
                </a:cubicBezTo>
                <a:cubicBezTo>
                  <a:pt x="800485" y="1050930"/>
                  <a:pt x="798031" y="1036162"/>
                  <a:pt x="777003" y="1037471"/>
                </a:cubicBezTo>
                <a:cubicBezTo>
                  <a:pt x="777003" y="1032971"/>
                  <a:pt x="776389" y="1030148"/>
                  <a:pt x="777085" y="1027775"/>
                </a:cubicBezTo>
                <a:cubicBezTo>
                  <a:pt x="785594" y="999425"/>
                  <a:pt x="774917" y="976433"/>
                  <a:pt x="758594" y="953933"/>
                </a:cubicBezTo>
                <a:cubicBezTo>
                  <a:pt x="718379" y="898500"/>
                  <a:pt x="678983" y="842495"/>
                  <a:pt x="639342" y="786653"/>
                </a:cubicBezTo>
                <a:cubicBezTo>
                  <a:pt x="636601" y="782767"/>
                  <a:pt x="634433" y="778471"/>
                  <a:pt x="631896" y="774176"/>
                </a:cubicBezTo>
                <a:cubicBezTo>
                  <a:pt x="565213" y="780476"/>
                  <a:pt x="465639" y="830468"/>
                  <a:pt x="439579" y="871991"/>
                </a:cubicBezTo>
                <a:cubicBezTo>
                  <a:pt x="448702" y="878291"/>
                  <a:pt x="458193" y="884305"/>
                  <a:pt x="467112" y="891055"/>
                </a:cubicBezTo>
                <a:cubicBezTo>
                  <a:pt x="492639" y="910323"/>
                  <a:pt x="513258" y="932578"/>
                  <a:pt x="513217" y="967515"/>
                </a:cubicBezTo>
                <a:cubicBezTo>
                  <a:pt x="513176" y="1003025"/>
                  <a:pt x="498571" y="1027284"/>
                  <a:pt x="464657" y="1038739"/>
                </a:cubicBezTo>
                <a:cubicBezTo>
                  <a:pt x="443834" y="1045775"/>
                  <a:pt x="421211" y="1047575"/>
                  <a:pt x="399365" y="1051462"/>
                </a:cubicBezTo>
                <a:cubicBezTo>
                  <a:pt x="394252" y="1052362"/>
                  <a:pt x="388974" y="1052157"/>
                  <a:pt x="383779" y="1052444"/>
                </a:cubicBezTo>
                <a:cubicBezTo>
                  <a:pt x="383615" y="1054039"/>
                  <a:pt x="383451" y="1055676"/>
                  <a:pt x="383329" y="1057271"/>
                </a:cubicBezTo>
                <a:cubicBezTo>
                  <a:pt x="404602" y="1059480"/>
                  <a:pt x="426447" y="1065862"/>
                  <a:pt x="447025" y="1063040"/>
                </a:cubicBezTo>
                <a:cubicBezTo>
                  <a:pt x="497999" y="1056126"/>
                  <a:pt x="540545" y="1067867"/>
                  <a:pt x="574254" y="1107631"/>
                </a:cubicBezTo>
                <a:cubicBezTo>
                  <a:pt x="553104" y="1137004"/>
                  <a:pt x="500126" y="1148705"/>
                  <a:pt x="466130" y="1136922"/>
                </a:cubicBezTo>
                <a:cubicBezTo>
                  <a:pt x="430866" y="1124690"/>
                  <a:pt x="393761" y="1117449"/>
                  <a:pt x="357065" y="1109881"/>
                </a:cubicBezTo>
                <a:cubicBezTo>
                  <a:pt x="351910" y="1108818"/>
                  <a:pt x="344546" y="1118227"/>
                  <a:pt x="335096" y="1125059"/>
                </a:cubicBezTo>
                <a:cubicBezTo>
                  <a:pt x="353301" y="1133036"/>
                  <a:pt x="367251" y="1138477"/>
                  <a:pt x="380629" y="1145145"/>
                </a:cubicBezTo>
                <a:cubicBezTo>
                  <a:pt x="407547" y="1158564"/>
                  <a:pt x="408652" y="1168628"/>
                  <a:pt x="383492" y="1185482"/>
                </a:cubicBezTo>
                <a:cubicBezTo>
                  <a:pt x="366556" y="1196855"/>
                  <a:pt x="347696" y="1205323"/>
                  <a:pt x="329696" y="1215101"/>
                </a:cubicBezTo>
                <a:cubicBezTo>
                  <a:pt x="327528" y="1215101"/>
                  <a:pt x="325360" y="1215101"/>
                  <a:pt x="323150" y="1215101"/>
                </a:cubicBezTo>
                <a:cubicBezTo>
                  <a:pt x="293082" y="1202092"/>
                  <a:pt x="263054" y="1189123"/>
                  <a:pt x="237690" y="1178159"/>
                </a:cubicBezTo>
                <a:cubicBezTo>
                  <a:pt x="220385" y="1193378"/>
                  <a:pt x="208071" y="1204260"/>
                  <a:pt x="195758" y="1215101"/>
                </a:cubicBezTo>
                <a:cubicBezTo>
                  <a:pt x="178330" y="1215142"/>
                  <a:pt x="160902" y="1215142"/>
                  <a:pt x="143475" y="1215142"/>
                </a:cubicBezTo>
                <a:close/>
              </a:path>
            </a:pathLst>
          </a:custGeom>
          <a:solidFill>
            <a:schemeClr val="accent3"/>
          </a:solidFill>
          <a:ln w="40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FBE034"/>
      </a:accent2>
      <a:accent3>
        <a:srgbClr val="96C8E9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11316</TotalTime>
  <Words>94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73</cp:revision>
  <dcterms:created xsi:type="dcterms:W3CDTF">2018-02-18T19:39:47Z</dcterms:created>
  <dcterms:modified xsi:type="dcterms:W3CDTF">2022-10-25T07:15:14Z</dcterms:modified>
</cp:coreProperties>
</file>