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44" name="Rectangle: Rounded Corners 1">
            <a:extLst>
              <a:ext uri="{FF2B5EF4-FFF2-40B4-BE49-F238E27FC236}">
                <a16:creationId xmlns:a16="http://schemas.microsoft.com/office/drawing/2014/main" id="{A234CB8F-1A37-4ED2-85CA-FA20070BD524}"/>
              </a:ext>
            </a:extLst>
          </p:cNvPr>
          <p:cNvSpPr/>
          <p:nvPr/>
        </p:nvSpPr>
        <p:spPr>
          <a:xfrm>
            <a:off x="1126156" y="1996796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Rectangle: Rounded Corners 2">
            <a:extLst>
              <a:ext uri="{FF2B5EF4-FFF2-40B4-BE49-F238E27FC236}">
                <a16:creationId xmlns:a16="http://schemas.microsoft.com/office/drawing/2014/main" id="{8C305757-43B5-4C36-87F5-9C2E606310BC}"/>
              </a:ext>
            </a:extLst>
          </p:cNvPr>
          <p:cNvSpPr/>
          <p:nvPr/>
        </p:nvSpPr>
        <p:spPr>
          <a:xfrm>
            <a:off x="3134520" y="1996796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accent1"/>
          </a:solid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Rectangle: Rounded Corners 3">
            <a:extLst>
              <a:ext uri="{FF2B5EF4-FFF2-40B4-BE49-F238E27FC236}">
                <a16:creationId xmlns:a16="http://schemas.microsoft.com/office/drawing/2014/main" id="{6892A1E1-19A5-4F6D-9C97-462CE5B806E2}"/>
              </a:ext>
            </a:extLst>
          </p:cNvPr>
          <p:cNvSpPr/>
          <p:nvPr/>
        </p:nvSpPr>
        <p:spPr>
          <a:xfrm>
            <a:off x="1126156" y="3988555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Rectangle: Rounded Corners 4">
            <a:extLst>
              <a:ext uri="{FF2B5EF4-FFF2-40B4-BE49-F238E27FC236}">
                <a16:creationId xmlns:a16="http://schemas.microsoft.com/office/drawing/2014/main" id="{C01099F2-D8F6-41D2-8473-CD0975DE23AF}"/>
              </a:ext>
            </a:extLst>
          </p:cNvPr>
          <p:cNvSpPr/>
          <p:nvPr/>
        </p:nvSpPr>
        <p:spPr>
          <a:xfrm>
            <a:off x="3134520" y="3988555"/>
            <a:ext cx="1787800" cy="1787800"/>
          </a:xfrm>
          <a:prstGeom prst="roundRect">
            <a:avLst>
              <a:gd name="adj" fmla="val 6167"/>
            </a:avLst>
          </a:prstGeom>
          <a:solidFill>
            <a:schemeClr val="bg1"/>
          </a:solidFill>
          <a:ln w="349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Rounded Rectangle 9">
            <a:extLst>
              <a:ext uri="{FF2B5EF4-FFF2-40B4-BE49-F238E27FC236}">
                <a16:creationId xmlns:a16="http://schemas.microsoft.com/office/drawing/2014/main" id="{ADB22AA3-1D7A-44D7-8187-E616BF6613F7}"/>
              </a:ext>
            </a:extLst>
          </p:cNvPr>
          <p:cNvSpPr>
            <a:spLocks/>
          </p:cNvSpPr>
          <p:nvPr/>
        </p:nvSpPr>
        <p:spPr>
          <a:xfrm>
            <a:off x="1842559" y="2294633"/>
            <a:ext cx="354995" cy="354995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49" name="Donut 6">
            <a:extLst>
              <a:ext uri="{FF2B5EF4-FFF2-40B4-BE49-F238E27FC236}">
                <a16:creationId xmlns:a16="http://schemas.microsoft.com/office/drawing/2014/main" id="{C5D3F445-03F6-4027-9A7F-49C5294B3C19}"/>
              </a:ext>
            </a:extLst>
          </p:cNvPr>
          <p:cNvSpPr>
            <a:spLocks noChangeAspect="1"/>
          </p:cNvSpPr>
          <p:nvPr/>
        </p:nvSpPr>
        <p:spPr>
          <a:xfrm>
            <a:off x="3834669" y="4320293"/>
            <a:ext cx="387502" cy="387502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50" name="Rectangle 1">
            <a:extLst>
              <a:ext uri="{FF2B5EF4-FFF2-40B4-BE49-F238E27FC236}">
                <a16:creationId xmlns:a16="http://schemas.microsoft.com/office/drawing/2014/main" id="{146C7575-A4C9-4A66-A40F-E21A50487DC1}"/>
              </a:ext>
            </a:extLst>
          </p:cNvPr>
          <p:cNvSpPr>
            <a:spLocks noChangeAspect="1"/>
          </p:cNvSpPr>
          <p:nvPr/>
        </p:nvSpPr>
        <p:spPr>
          <a:xfrm>
            <a:off x="3843561" y="2251411"/>
            <a:ext cx="369718" cy="369009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51" name="Rounded Rectangle 24">
            <a:extLst>
              <a:ext uri="{FF2B5EF4-FFF2-40B4-BE49-F238E27FC236}">
                <a16:creationId xmlns:a16="http://schemas.microsoft.com/office/drawing/2014/main" id="{918CB8F2-9B99-4025-B9F9-8D419CE542AA}"/>
              </a:ext>
            </a:extLst>
          </p:cNvPr>
          <p:cNvSpPr>
            <a:spLocks noChangeAspect="1"/>
          </p:cNvSpPr>
          <p:nvPr/>
        </p:nvSpPr>
        <p:spPr>
          <a:xfrm>
            <a:off x="1815664" y="4252078"/>
            <a:ext cx="408784" cy="316294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552" name="Chevron 13">
            <a:extLst>
              <a:ext uri="{FF2B5EF4-FFF2-40B4-BE49-F238E27FC236}">
                <a16:creationId xmlns:a16="http://schemas.microsoft.com/office/drawing/2014/main" id="{4DE951D2-20E2-45C1-8EEE-DE75ACF3A86F}"/>
              </a:ext>
            </a:extLst>
          </p:cNvPr>
          <p:cNvSpPr/>
          <p:nvPr/>
        </p:nvSpPr>
        <p:spPr>
          <a:xfrm>
            <a:off x="5795518" y="1961854"/>
            <a:ext cx="400199" cy="513159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553" name="Group 10">
            <a:extLst>
              <a:ext uri="{FF2B5EF4-FFF2-40B4-BE49-F238E27FC236}">
                <a16:creationId xmlns:a16="http://schemas.microsoft.com/office/drawing/2014/main" id="{21391986-43BC-4E46-9308-75055AD97C2A}"/>
              </a:ext>
            </a:extLst>
          </p:cNvPr>
          <p:cNvGrpSpPr/>
          <p:nvPr/>
        </p:nvGrpSpPr>
        <p:grpSpPr>
          <a:xfrm>
            <a:off x="6624848" y="1884243"/>
            <a:ext cx="4928977" cy="668379"/>
            <a:chOff x="3779912" y="1717580"/>
            <a:chExt cx="4896545" cy="668379"/>
          </a:xfrm>
        </p:grpSpPr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22D81631-DDE3-4A9A-B857-E3C7067A6E71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A4E66995-9A85-433C-B840-71CC71BFF894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56" name="Chevron 21">
            <a:extLst>
              <a:ext uri="{FF2B5EF4-FFF2-40B4-BE49-F238E27FC236}">
                <a16:creationId xmlns:a16="http://schemas.microsoft.com/office/drawing/2014/main" id="{CA7824F6-4A3A-4750-8E3F-6006DB24FC6C}"/>
              </a:ext>
            </a:extLst>
          </p:cNvPr>
          <p:cNvSpPr/>
          <p:nvPr/>
        </p:nvSpPr>
        <p:spPr>
          <a:xfrm>
            <a:off x="5795518" y="3057833"/>
            <a:ext cx="400199" cy="513159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557" name="Group 14">
            <a:extLst>
              <a:ext uri="{FF2B5EF4-FFF2-40B4-BE49-F238E27FC236}">
                <a16:creationId xmlns:a16="http://schemas.microsoft.com/office/drawing/2014/main" id="{AF48AAF7-94E2-4D6E-8CA3-384C436232EB}"/>
              </a:ext>
            </a:extLst>
          </p:cNvPr>
          <p:cNvGrpSpPr/>
          <p:nvPr/>
        </p:nvGrpSpPr>
        <p:grpSpPr>
          <a:xfrm>
            <a:off x="6624848" y="2994326"/>
            <a:ext cx="4928977" cy="668379"/>
            <a:chOff x="3779912" y="1717580"/>
            <a:chExt cx="4896545" cy="668379"/>
          </a:xfrm>
        </p:grpSpPr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903F02FF-3733-4B27-A3AA-832F241293AD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444E2711-D782-43F3-8363-D1E13F02D45D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60" name="Chevron 29">
            <a:extLst>
              <a:ext uri="{FF2B5EF4-FFF2-40B4-BE49-F238E27FC236}">
                <a16:creationId xmlns:a16="http://schemas.microsoft.com/office/drawing/2014/main" id="{0F23E81E-CD7E-4955-BF3D-7F7F99653B17}"/>
              </a:ext>
            </a:extLst>
          </p:cNvPr>
          <p:cNvSpPr/>
          <p:nvPr/>
        </p:nvSpPr>
        <p:spPr>
          <a:xfrm>
            <a:off x="5795518" y="4177086"/>
            <a:ext cx="400199" cy="513159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561" name="Group 18">
            <a:extLst>
              <a:ext uri="{FF2B5EF4-FFF2-40B4-BE49-F238E27FC236}">
                <a16:creationId xmlns:a16="http://schemas.microsoft.com/office/drawing/2014/main" id="{2CEB91AC-51D1-4E7E-85C2-FFFF79EF262A}"/>
              </a:ext>
            </a:extLst>
          </p:cNvPr>
          <p:cNvGrpSpPr/>
          <p:nvPr/>
        </p:nvGrpSpPr>
        <p:grpSpPr>
          <a:xfrm>
            <a:off x="6624848" y="4113579"/>
            <a:ext cx="4928977" cy="668379"/>
            <a:chOff x="3779912" y="1717580"/>
            <a:chExt cx="4896545" cy="668379"/>
          </a:xfrm>
        </p:grpSpPr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7A3C45DE-5325-4E69-90DD-29E7155AA002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DDEC5408-12E0-4A24-A6CB-C91D51C38009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64" name="Chevron 37">
            <a:extLst>
              <a:ext uri="{FF2B5EF4-FFF2-40B4-BE49-F238E27FC236}">
                <a16:creationId xmlns:a16="http://schemas.microsoft.com/office/drawing/2014/main" id="{86688A34-83CB-4FEB-98C8-F1B4D6F9AB6F}"/>
              </a:ext>
            </a:extLst>
          </p:cNvPr>
          <p:cNvSpPr/>
          <p:nvPr/>
        </p:nvSpPr>
        <p:spPr>
          <a:xfrm>
            <a:off x="5795518" y="5319612"/>
            <a:ext cx="400199" cy="513159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565" name="Group 22">
            <a:extLst>
              <a:ext uri="{FF2B5EF4-FFF2-40B4-BE49-F238E27FC236}">
                <a16:creationId xmlns:a16="http://schemas.microsoft.com/office/drawing/2014/main" id="{76AD4ED4-950C-4E55-9635-055C840B4744}"/>
              </a:ext>
            </a:extLst>
          </p:cNvPr>
          <p:cNvGrpSpPr/>
          <p:nvPr/>
        </p:nvGrpSpPr>
        <p:grpSpPr>
          <a:xfrm>
            <a:off x="6624848" y="5242001"/>
            <a:ext cx="4928977" cy="668379"/>
            <a:chOff x="3779912" y="1717580"/>
            <a:chExt cx="4896545" cy="668379"/>
          </a:xfrm>
        </p:grpSpPr>
        <p:sp>
          <p:nvSpPr>
            <p:cNvPr id="566" name="TextBox 565">
              <a:extLst>
                <a:ext uri="{FF2B5EF4-FFF2-40B4-BE49-F238E27FC236}">
                  <a16:creationId xmlns:a16="http://schemas.microsoft.com/office/drawing/2014/main" id="{4437D916-1434-4909-BF0E-81B8547ACB0C}"/>
                </a:ext>
              </a:extLst>
            </p:cNvPr>
            <p:cNvSpPr txBox="1"/>
            <p:nvPr/>
          </p:nvSpPr>
          <p:spPr>
            <a:xfrm>
              <a:off x="3779913" y="1924294"/>
              <a:ext cx="48965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050999AC-FA7C-4953-9801-1660F0B052F1}"/>
                </a:ext>
              </a:extLst>
            </p:cNvPr>
            <p:cNvSpPr txBox="1"/>
            <p:nvPr/>
          </p:nvSpPr>
          <p:spPr>
            <a:xfrm>
              <a:off x="3779912" y="1717580"/>
              <a:ext cx="48965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68" name="TextBox 567">
            <a:extLst>
              <a:ext uri="{FF2B5EF4-FFF2-40B4-BE49-F238E27FC236}">
                <a16:creationId xmlns:a16="http://schemas.microsoft.com/office/drawing/2014/main" id="{C4182087-5F93-43B2-B4DD-4B37D200AB37}"/>
              </a:ext>
            </a:extLst>
          </p:cNvPr>
          <p:cNvSpPr txBox="1"/>
          <p:nvPr/>
        </p:nvSpPr>
        <p:spPr>
          <a:xfrm>
            <a:off x="3343088" y="2929520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9" name="TextBox 568">
            <a:extLst>
              <a:ext uri="{FF2B5EF4-FFF2-40B4-BE49-F238E27FC236}">
                <a16:creationId xmlns:a16="http://schemas.microsoft.com/office/drawing/2014/main" id="{029A12D0-DBE4-4EB3-927C-CC0DACF6A3E3}"/>
              </a:ext>
            </a:extLst>
          </p:cNvPr>
          <p:cNvSpPr txBox="1"/>
          <p:nvPr/>
        </p:nvSpPr>
        <p:spPr>
          <a:xfrm>
            <a:off x="1334724" y="2847780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70" name="TextBox 569">
            <a:extLst>
              <a:ext uri="{FF2B5EF4-FFF2-40B4-BE49-F238E27FC236}">
                <a16:creationId xmlns:a16="http://schemas.microsoft.com/office/drawing/2014/main" id="{37BE47F7-00B8-4626-8EB6-D82529E3046D}"/>
              </a:ext>
            </a:extLst>
          </p:cNvPr>
          <p:cNvSpPr txBox="1"/>
          <p:nvPr/>
        </p:nvSpPr>
        <p:spPr>
          <a:xfrm>
            <a:off x="1334724" y="4803031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id="{A864DC1C-54BA-4D85-9F7A-B449263C3784}"/>
              </a:ext>
            </a:extLst>
          </p:cNvPr>
          <p:cNvSpPr txBox="1"/>
          <p:nvPr/>
        </p:nvSpPr>
        <p:spPr>
          <a:xfrm>
            <a:off x="3343088" y="4781958"/>
            <a:ext cx="1370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Simple PowerPoint Presentation </a:t>
            </a:r>
            <a:endParaRPr lang="ko-KR" altLang="en-US" sz="1400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148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2022-10-28T05:07:38Z</dcterms:modified>
</cp:coreProperties>
</file>