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28" name="Group 2">
            <a:extLst>
              <a:ext uri="{FF2B5EF4-FFF2-40B4-BE49-F238E27FC236}">
                <a16:creationId xmlns:a16="http://schemas.microsoft.com/office/drawing/2014/main" id="{805170D4-C53B-4421-881D-712D1EDE2E75}"/>
              </a:ext>
            </a:extLst>
          </p:cNvPr>
          <p:cNvGrpSpPr/>
          <p:nvPr/>
        </p:nvGrpSpPr>
        <p:grpSpPr>
          <a:xfrm>
            <a:off x="5728874" y="3094271"/>
            <a:ext cx="836879" cy="1393326"/>
            <a:chOff x="756338" y="2636912"/>
            <a:chExt cx="1152128" cy="1918185"/>
          </a:xfrm>
          <a:solidFill>
            <a:schemeClr val="accent6"/>
          </a:solidFill>
        </p:grpSpPr>
        <p:grpSp>
          <p:nvGrpSpPr>
            <p:cNvPr id="1129" name="Group 4">
              <a:extLst>
                <a:ext uri="{FF2B5EF4-FFF2-40B4-BE49-F238E27FC236}">
                  <a16:creationId xmlns:a16="http://schemas.microsoft.com/office/drawing/2014/main" id="{BD9B48F0-BB78-4F22-A66D-BB42E573300D}"/>
                </a:ext>
              </a:extLst>
            </p:cNvPr>
            <p:cNvGrpSpPr/>
            <p:nvPr/>
          </p:nvGrpSpPr>
          <p:grpSpPr>
            <a:xfrm>
              <a:off x="756338" y="2636912"/>
              <a:ext cx="1152128" cy="1918185"/>
              <a:chOff x="3631246" y="4903910"/>
              <a:chExt cx="446244" cy="742954"/>
            </a:xfrm>
            <a:grpFill/>
          </p:grpSpPr>
          <p:sp>
            <p:nvSpPr>
              <p:cNvPr id="1132" name="Freeform 6">
                <a:extLst>
                  <a:ext uri="{FF2B5EF4-FFF2-40B4-BE49-F238E27FC236}">
                    <a16:creationId xmlns:a16="http://schemas.microsoft.com/office/drawing/2014/main" id="{C6FA785A-2BA0-461B-BB5D-BC66AD6F70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31246" y="4903910"/>
                <a:ext cx="446244" cy="742954"/>
              </a:xfrm>
              <a:custGeom>
                <a:avLst/>
                <a:gdLst>
                  <a:gd name="T0" fmla="*/ 530 w 566"/>
                  <a:gd name="T1" fmla="*/ 0 h 1053"/>
                  <a:gd name="T2" fmla="*/ 36 w 566"/>
                  <a:gd name="T3" fmla="*/ 0 h 1053"/>
                  <a:gd name="T4" fmla="*/ 0 w 566"/>
                  <a:gd name="T5" fmla="*/ 36 h 1053"/>
                  <a:gd name="T6" fmla="*/ 0 w 566"/>
                  <a:gd name="T7" fmla="*/ 1017 h 1053"/>
                  <a:gd name="T8" fmla="*/ 36 w 566"/>
                  <a:gd name="T9" fmla="*/ 1053 h 1053"/>
                  <a:gd name="T10" fmla="*/ 530 w 566"/>
                  <a:gd name="T11" fmla="*/ 1053 h 1053"/>
                  <a:gd name="T12" fmla="*/ 566 w 566"/>
                  <a:gd name="T13" fmla="*/ 1017 h 1053"/>
                  <a:gd name="T14" fmla="*/ 566 w 566"/>
                  <a:gd name="T15" fmla="*/ 36 h 1053"/>
                  <a:gd name="T16" fmla="*/ 530 w 566"/>
                  <a:gd name="T17" fmla="*/ 0 h 1053"/>
                  <a:gd name="T18" fmla="*/ 520 w 566"/>
                  <a:gd name="T19" fmla="*/ 911 h 1053"/>
                  <a:gd name="T20" fmla="*/ 48 w 566"/>
                  <a:gd name="T21" fmla="*/ 911 h 1053"/>
                  <a:gd name="T22" fmla="*/ 48 w 566"/>
                  <a:gd name="T23" fmla="*/ 108 h 1053"/>
                  <a:gd name="T24" fmla="*/ 520 w 566"/>
                  <a:gd name="T25" fmla="*/ 108 h 1053"/>
                  <a:gd name="T26" fmla="*/ 520 w 566"/>
                  <a:gd name="T27" fmla="*/ 911 h 10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6" h="1053">
                    <a:moveTo>
                      <a:pt x="530" y="0"/>
                    </a:moveTo>
                    <a:cubicBezTo>
                      <a:pt x="36" y="0"/>
                      <a:pt x="36" y="0"/>
                      <a:pt x="36" y="0"/>
                    </a:cubicBezTo>
                    <a:cubicBezTo>
                      <a:pt x="16" y="0"/>
                      <a:pt x="0" y="16"/>
                      <a:pt x="0" y="36"/>
                    </a:cubicBezTo>
                    <a:cubicBezTo>
                      <a:pt x="0" y="1017"/>
                      <a:pt x="0" y="1017"/>
                      <a:pt x="0" y="1017"/>
                    </a:cubicBezTo>
                    <a:cubicBezTo>
                      <a:pt x="0" y="1037"/>
                      <a:pt x="16" y="1053"/>
                      <a:pt x="36" y="1053"/>
                    </a:cubicBezTo>
                    <a:cubicBezTo>
                      <a:pt x="530" y="1053"/>
                      <a:pt x="530" y="1053"/>
                      <a:pt x="530" y="1053"/>
                    </a:cubicBezTo>
                    <a:cubicBezTo>
                      <a:pt x="550" y="1053"/>
                      <a:pt x="566" y="1037"/>
                      <a:pt x="566" y="1017"/>
                    </a:cubicBezTo>
                    <a:cubicBezTo>
                      <a:pt x="566" y="36"/>
                      <a:pt x="566" y="36"/>
                      <a:pt x="566" y="36"/>
                    </a:cubicBezTo>
                    <a:cubicBezTo>
                      <a:pt x="566" y="16"/>
                      <a:pt x="550" y="0"/>
                      <a:pt x="530" y="0"/>
                    </a:cubicBezTo>
                    <a:close/>
                    <a:moveTo>
                      <a:pt x="520" y="911"/>
                    </a:moveTo>
                    <a:cubicBezTo>
                      <a:pt x="48" y="911"/>
                      <a:pt x="48" y="911"/>
                      <a:pt x="48" y="911"/>
                    </a:cubicBezTo>
                    <a:cubicBezTo>
                      <a:pt x="48" y="108"/>
                      <a:pt x="48" y="108"/>
                      <a:pt x="48" y="108"/>
                    </a:cubicBezTo>
                    <a:cubicBezTo>
                      <a:pt x="520" y="108"/>
                      <a:pt x="520" y="108"/>
                      <a:pt x="520" y="108"/>
                    </a:cubicBezTo>
                    <a:lnTo>
                      <a:pt x="520" y="911"/>
                    </a:lnTo>
                    <a:close/>
                  </a:path>
                </a:pathLst>
              </a:custGeom>
              <a:grpFill/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1133" name="Rounded Rectangle 49">
                <a:extLst>
                  <a:ext uri="{FF2B5EF4-FFF2-40B4-BE49-F238E27FC236}">
                    <a16:creationId xmlns:a16="http://schemas.microsoft.com/office/drawing/2014/main" id="{2DF2440E-E665-4714-B1E7-878F8BF937A8}"/>
                  </a:ext>
                </a:extLst>
              </p:cNvPr>
              <p:cNvSpPr/>
              <p:nvPr/>
            </p:nvSpPr>
            <p:spPr>
              <a:xfrm>
                <a:off x="3802267" y="4938019"/>
                <a:ext cx="104202" cy="20042"/>
              </a:xfrm>
              <a:prstGeom prst="roundRect">
                <a:avLst>
                  <a:gd name="adj" fmla="val 50000"/>
                </a:avLst>
              </a:prstGeom>
              <a:grpFill/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1134" name="Oval 9">
                <a:extLst>
                  <a:ext uri="{FF2B5EF4-FFF2-40B4-BE49-F238E27FC236}">
                    <a16:creationId xmlns:a16="http://schemas.microsoft.com/office/drawing/2014/main" id="{F644F8C0-954F-42E9-988D-9A4D848E048F}"/>
                  </a:ext>
                </a:extLst>
              </p:cNvPr>
              <p:cNvSpPr/>
              <p:nvPr/>
            </p:nvSpPr>
            <p:spPr>
              <a:xfrm>
                <a:off x="3822161" y="5563917"/>
                <a:ext cx="64414" cy="64414"/>
              </a:xfrm>
              <a:prstGeom prst="ellipse">
                <a:avLst/>
              </a:prstGeom>
              <a:grpFill/>
              <a:ln w="127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</p:grpSp>
        <p:sp>
          <p:nvSpPr>
            <p:cNvPr id="1130" name="Rounded Rectangle 6">
              <a:extLst>
                <a:ext uri="{FF2B5EF4-FFF2-40B4-BE49-F238E27FC236}">
                  <a16:creationId xmlns:a16="http://schemas.microsoft.com/office/drawing/2014/main" id="{DAD9A5B0-7666-4339-B351-BC6EF9B3568B}"/>
                </a:ext>
              </a:extLst>
            </p:cNvPr>
            <p:cNvSpPr/>
            <p:nvPr/>
          </p:nvSpPr>
          <p:spPr>
            <a:xfrm>
              <a:off x="1141457" y="2704713"/>
              <a:ext cx="381891" cy="4937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131" name="Oval 6">
              <a:extLst>
                <a:ext uri="{FF2B5EF4-FFF2-40B4-BE49-F238E27FC236}">
                  <a16:creationId xmlns:a16="http://schemas.microsoft.com/office/drawing/2014/main" id="{33FFFCEF-4403-4AC5-A03E-A30826CF5515}"/>
                </a:ext>
              </a:extLst>
            </p:cNvPr>
            <p:cNvSpPr/>
            <p:nvPr/>
          </p:nvSpPr>
          <p:spPr>
            <a:xfrm>
              <a:off x="1260394" y="4352086"/>
              <a:ext cx="144016" cy="14401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135" name="Group 10">
            <a:extLst>
              <a:ext uri="{FF2B5EF4-FFF2-40B4-BE49-F238E27FC236}">
                <a16:creationId xmlns:a16="http://schemas.microsoft.com/office/drawing/2014/main" id="{5402668D-25B1-40DD-81BE-77BBE6EBED02}"/>
              </a:ext>
            </a:extLst>
          </p:cNvPr>
          <p:cNvGrpSpPr>
            <a:grpSpLocks noChangeAspect="1"/>
          </p:cNvGrpSpPr>
          <p:nvPr/>
        </p:nvGrpSpPr>
        <p:grpSpPr>
          <a:xfrm>
            <a:off x="5908869" y="3658028"/>
            <a:ext cx="476889" cy="265808"/>
            <a:chOff x="2620468" y="2341685"/>
            <a:chExt cx="3916551" cy="2183011"/>
          </a:xfrm>
          <a:solidFill>
            <a:schemeClr val="accent6">
              <a:lumMod val="75000"/>
            </a:schemeClr>
          </a:solidFill>
        </p:grpSpPr>
        <p:sp>
          <p:nvSpPr>
            <p:cNvPr id="1136" name="Rectangle 3">
              <a:extLst>
                <a:ext uri="{FF2B5EF4-FFF2-40B4-BE49-F238E27FC236}">
                  <a16:creationId xmlns:a16="http://schemas.microsoft.com/office/drawing/2014/main" id="{5788E734-8552-4664-884A-A35BDF992E79}"/>
                </a:ext>
              </a:extLst>
            </p:cNvPr>
            <p:cNvSpPr>
              <a:spLocks/>
            </p:cNvSpPr>
            <p:nvPr/>
          </p:nvSpPr>
          <p:spPr>
            <a:xfrm>
              <a:off x="2620468" y="2364696"/>
              <a:ext cx="1658027" cy="2160000"/>
            </a:xfrm>
            <a:custGeom>
              <a:avLst/>
              <a:gdLst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791653 w 1728192"/>
                <a:gd name="connsiteY10" fmla="*/ 1658165 h 2158772"/>
                <a:gd name="connsiteX11" fmla="*/ 1024914 w 1728192"/>
                <a:gd name="connsiteY11" fmla="*/ 1369011 h 2158772"/>
                <a:gd name="connsiteX12" fmla="*/ 680622 w 1728192"/>
                <a:gd name="connsiteY12" fmla="*/ 1116196 h 2158772"/>
                <a:gd name="connsiteX13" fmla="*/ 48987 w 1728192"/>
                <a:gd name="connsiteY13" fmla="*/ 1116196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791653 w 1728192"/>
                <a:gd name="connsiteY10" fmla="*/ 1658165 h 2158772"/>
                <a:gd name="connsiteX11" fmla="*/ 1024914 w 1728192"/>
                <a:gd name="connsiteY11" fmla="*/ 1369011 h 2158772"/>
                <a:gd name="connsiteX12" fmla="*/ 680622 w 1728192"/>
                <a:gd name="connsiteY12" fmla="*/ 1116196 h 2158772"/>
                <a:gd name="connsiteX13" fmla="*/ 48987 w 1728192"/>
                <a:gd name="connsiteY13" fmla="*/ 1116196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791653 w 1728192"/>
                <a:gd name="connsiteY10" fmla="*/ 1658165 h 2158772"/>
                <a:gd name="connsiteX11" fmla="*/ 1024914 w 1728192"/>
                <a:gd name="connsiteY11" fmla="*/ 1369011 h 2158772"/>
                <a:gd name="connsiteX12" fmla="*/ 680622 w 1728192"/>
                <a:gd name="connsiteY12" fmla="*/ 1116196 h 2158772"/>
                <a:gd name="connsiteX13" fmla="*/ 48987 w 1728192"/>
                <a:gd name="connsiteY13" fmla="*/ 1116196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791653 w 1728192"/>
                <a:gd name="connsiteY10" fmla="*/ 1658165 h 2158772"/>
                <a:gd name="connsiteX11" fmla="*/ 1024914 w 1728192"/>
                <a:gd name="connsiteY11" fmla="*/ 1369011 h 2158772"/>
                <a:gd name="connsiteX12" fmla="*/ 680622 w 1728192"/>
                <a:gd name="connsiteY12" fmla="*/ 1116196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791653 w 1728192"/>
                <a:gd name="connsiteY10" fmla="*/ 1658165 h 2158772"/>
                <a:gd name="connsiteX11" fmla="*/ 1024914 w 1728192"/>
                <a:gd name="connsiteY11" fmla="*/ 1369011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791653 w 1728192"/>
                <a:gd name="connsiteY10" fmla="*/ 1658165 h 2158772"/>
                <a:gd name="connsiteX11" fmla="*/ 1024914 w 1728192"/>
                <a:gd name="connsiteY11" fmla="*/ 1369011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791653 w 1728192"/>
                <a:gd name="connsiteY10" fmla="*/ 1658165 h 2158772"/>
                <a:gd name="connsiteX11" fmla="*/ 1024914 w 1728192"/>
                <a:gd name="connsiteY11" fmla="*/ 1369011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791653 w 1728192"/>
                <a:gd name="connsiteY10" fmla="*/ 1658165 h 2158772"/>
                <a:gd name="connsiteX11" fmla="*/ 1024914 w 1728192"/>
                <a:gd name="connsiteY11" fmla="*/ 1369011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791653 w 1728192"/>
                <a:gd name="connsiteY10" fmla="*/ 1658165 h 2158772"/>
                <a:gd name="connsiteX11" fmla="*/ 1024914 w 1728192"/>
                <a:gd name="connsiteY11" fmla="*/ 1369011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828205 w 1728192"/>
                <a:gd name="connsiteY10" fmla="*/ 1662227 h 2158772"/>
                <a:gd name="connsiteX11" fmla="*/ 1024914 w 1728192"/>
                <a:gd name="connsiteY11" fmla="*/ 1369011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828205 w 1728192"/>
                <a:gd name="connsiteY10" fmla="*/ 1662227 h 2158772"/>
                <a:gd name="connsiteX11" fmla="*/ 1024914 w 1728192"/>
                <a:gd name="connsiteY11" fmla="*/ 1369011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828205 w 1728192"/>
                <a:gd name="connsiteY10" fmla="*/ 1662227 h 2158772"/>
                <a:gd name="connsiteX11" fmla="*/ 1024914 w 1728192"/>
                <a:gd name="connsiteY11" fmla="*/ 1369011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828205 w 1728192"/>
                <a:gd name="connsiteY10" fmla="*/ 1662227 h 2158772"/>
                <a:gd name="connsiteX11" fmla="*/ 1053343 w 1728192"/>
                <a:gd name="connsiteY11" fmla="*/ 1385256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828205 w 1728192"/>
                <a:gd name="connsiteY10" fmla="*/ 1662227 h 2158772"/>
                <a:gd name="connsiteX11" fmla="*/ 1053343 w 1728192"/>
                <a:gd name="connsiteY11" fmla="*/ 1385256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828205 w 1728192"/>
                <a:gd name="connsiteY10" fmla="*/ 1662227 h 2158772"/>
                <a:gd name="connsiteX11" fmla="*/ 1053343 w 1728192"/>
                <a:gd name="connsiteY11" fmla="*/ 1385256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828205 w 1728192"/>
                <a:gd name="connsiteY10" fmla="*/ 1662227 h 2158772"/>
                <a:gd name="connsiteX11" fmla="*/ 1053343 w 1728192"/>
                <a:gd name="connsiteY11" fmla="*/ 1385256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828205 w 1728192"/>
                <a:gd name="connsiteY10" fmla="*/ 1662227 h 2158772"/>
                <a:gd name="connsiteX11" fmla="*/ 1053343 w 1728192"/>
                <a:gd name="connsiteY11" fmla="*/ 1385256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  <a:gd name="connsiteX0" fmla="*/ 230222 w 1728192"/>
                <a:gd name="connsiteY0" fmla="*/ 0 h 2158772"/>
                <a:gd name="connsiteX1" fmla="*/ 1598374 w 1728192"/>
                <a:gd name="connsiteY1" fmla="*/ 0 h 2158772"/>
                <a:gd name="connsiteX2" fmla="*/ 1598374 w 1728192"/>
                <a:gd name="connsiteY2" fmla="*/ 576064 h 2158772"/>
                <a:gd name="connsiteX3" fmla="*/ 718210 w 1728192"/>
                <a:gd name="connsiteY3" fmla="*/ 576064 h 2158772"/>
                <a:gd name="connsiteX4" fmla="*/ 685796 w 1728192"/>
                <a:gd name="connsiteY4" fmla="*/ 779840 h 2158772"/>
                <a:gd name="connsiteX5" fmla="*/ 864096 w 1728192"/>
                <a:gd name="connsiteY5" fmla="*/ 764638 h 2158772"/>
                <a:gd name="connsiteX6" fmla="*/ 1728192 w 1728192"/>
                <a:gd name="connsiteY6" fmla="*/ 1461705 h 2158772"/>
                <a:gd name="connsiteX7" fmla="*/ 864096 w 1728192"/>
                <a:gd name="connsiteY7" fmla="*/ 2158772 h 2158772"/>
                <a:gd name="connsiteX8" fmla="*/ 0 w 1728192"/>
                <a:gd name="connsiteY8" fmla="*/ 1461705 h 2158772"/>
                <a:gd name="connsiteX9" fmla="*/ 571750 w 1728192"/>
                <a:gd name="connsiteY9" fmla="*/ 1461705 h 2158772"/>
                <a:gd name="connsiteX10" fmla="*/ 828205 w 1728192"/>
                <a:gd name="connsiteY10" fmla="*/ 1662227 h 2158772"/>
                <a:gd name="connsiteX11" fmla="*/ 1053343 w 1728192"/>
                <a:gd name="connsiteY11" fmla="*/ 1385256 h 2158772"/>
                <a:gd name="connsiteX12" fmla="*/ 664377 w 1728192"/>
                <a:gd name="connsiteY12" fmla="*/ 1152747 h 2158772"/>
                <a:gd name="connsiteX13" fmla="*/ 32742 w 1728192"/>
                <a:gd name="connsiteY13" fmla="*/ 1152747 h 2158772"/>
                <a:gd name="connsiteX14" fmla="*/ 222741 w 1728192"/>
                <a:gd name="connsiteY14" fmla="*/ 23854 h 2158772"/>
                <a:gd name="connsiteX15" fmla="*/ 230222 w 1728192"/>
                <a:gd name="connsiteY15" fmla="*/ 25044 h 2158772"/>
                <a:gd name="connsiteX16" fmla="*/ 230222 w 1728192"/>
                <a:gd name="connsiteY16" fmla="*/ 0 h 2158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28192" h="2158772">
                  <a:moveTo>
                    <a:pt x="230222" y="0"/>
                  </a:moveTo>
                  <a:lnTo>
                    <a:pt x="1598374" y="0"/>
                  </a:lnTo>
                  <a:lnTo>
                    <a:pt x="1598374" y="576064"/>
                  </a:lnTo>
                  <a:lnTo>
                    <a:pt x="718210" y="576064"/>
                  </a:lnTo>
                  <a:lnTo>
                    <a:pt x="685796" y="779840"/>
                  </a:lnTo>
                  <a:cubicBezTo>
                    <a:pt x="743293" y="769761"/>
                    <a:pt x="802953" y="764638"/>
                    <a:pt x="864096" y="764638"/>
                  </a:cubicBezTo>
                  <a:cubicBezTo>
                    <a:pt x="1341323" y="764638"/>
                    <a:pt x="1728192" y="1076726"/>
                    <a:pt x="1728192" y="1461705"/>
                  </a:cubicBezTo>
                  <a:cubicBezTo>
                    <a:pt x="1728192" y="1846684"/>
                    <a:pt x="1341323" y="2158772"/>
                    <a:pt x="864096" y="2158772"/>
                  </a:cubicBezTo>
                  <a:cubicBezTo>
                    <a:pt x="386869" y="2158772"/>
                    <a:pt x="0" y="1846684"/>
                    <a:pt x="0" y="1461705"/>
                  </a:cubicBezTo>
                  <a:lnTo>
                    <a:pt x="571750" y="1461705"/>
                  </a:lnTo>
                  <a:cubicBezTo>
                    <a:pt x="601946" y="1576072"/>
                    <a:pt x="747125" y="1667785"/>
                    <a:pt x="828205" y="1662227"/>
                  </a:cubicBezTo>
                  <a:cubicBezTo>
                    <a:pt x="1014063" y="1649487"/>
                    <a:pt x="1064403" y="1547333"/>
                    <a:pt x="1053343" y="1385256"/>
                  </a:cubicBezTo>
                  <a:cubicBezTo>
                    <a:pt x="1042283" y="1223179"/>
                    <a:pt x="952244" y="1114684"/>
                    <a:pt x="664377" y="1152747"/>
                  </a:cubicBezTo>
                  <a:lnTo>
                    <a:pt x="32742" y="1152747"/>
                  </a:lnTo>
                  <a:lnTo>
                    <a:pt x="222741" y="23854"/>
                  </a:lnTo>
                  <a:lnTo>
                    <a:pt x="230222" y="25044"/>
                  </a:lnTo>
                  <a:lnTo>
                    <a:pt x="230222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37" name="Oval 1">
              <a:extLst>
                <a:ext uri="{FF2B5EF4-FFF2-40B4-BE49-F238E27FC236}">
                  <a16:creationId xmlns:a16="http://schemas.microsoft.com/office/drawing/2014/main" id="{0747CA02-BE37-4A4B-B4E6-117554B324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77019" y="2341685"/>
              <a:ext cx="2160000" cy="2160000"/>
            </a:xfrm>
            <a:custGeom>
              <a:avLst/>
              <a:gdLst/>
              <a:ahLst/>
              <a:cxnLst/>
              <a:rect l="l" t="t" r="r" b="b"/>
              <a:pathLst>
                <a:path w="1714959" h="1656185">
                  <a:moveTo>
                    <a:pt x="720080" y="0"/>
                  </a:moveTo>
                  <a:cubicBezTo>
                    <a:pt x="888132" y="0"/>
                    <a:pt x="1042739" y="66204"/>
                    <a:pt x="1163634" y="178869"/>
                  </a:cubicBezTo>
                  <a:lnTo>
                    <a:pt x="1163634" y="1"/>
                  </a:lnTo>
                  <a:lnTo>
                    <a:pt x="1530610" y="1"/>
                  </a:lnTo>
                  <a:lnTo>
                    <a:pt x="1530610" y="698903"/>
                  </a:lnTo>
                  <a:lnTo>
                    <a:pt x="1163634" y="698903"/>
                  </a:lnTo>
                  <a:lnTo>
                    <a:pt x="1163634" y="698871"/>
                  </a:lnTo>
                  <a:lnTo>
                    <a:pt x="1154018" y="698871"/>
                  </a:lnTo>
                  <a:cubicBezTo>
                    <a:pt x="1113214" y="529604"/>
                    <a:pt x="997926" y="408345"/>
                    <a:pt x="862309" y="408345"/>
                  </a:cubicBezTo>
                  <a:cubicBezTo>
                    <a:pt x="691022" y="408345"/>
                    <a:pt x="552166" y="601779"/>
                    <a:pt x="552166" y="840393"/>
                  </a:cubicBezTo>
                  <a:cubicBezTo>
                    <a:pt x="552166" y="1079007"/>
                    <a:pt x="691022" y="1272441"/>
                    <a:pt x="862309" y="1272441"/>
                  </a:cubicBezTo>
                  <a:cubicBezTo>
                    <a:pt x="967441" y="1272441"/>
                    <a:pt x="1060356" y="1199570"/>
                    <a:pt x="1113146" y="1086549"/>
                  </a:cubicBezTo>
                  <a:lnTo>
                    <a:pt x="1113146" y="1021987"/>
                  </a:lnTo>
                  <a:lnTo>
                    <a:pt x="922871" y="1021987"/>
                  </a:lnTo>
                  <a:lnTo>
                    <a:pt x="922871" y="805987"/>
                  </a:lnTo>
                  <a:lnTo>
                    <a:pt x="1714959" y="805987"/>
                  </a:lnTo>
                  <a:lnTo>
                    <a:pt x="1714959" y="1021987"/>
                  </a:lnTo>
                  <a:lnTo>
                    <a:pt x="1606810" y="1021987"/>
                  </a:lnTo>
                  <a:lnTo>
                    <a:pt x="1606810" y="1656185"/>
                  </a:lnTo>
                  <a:lnTo>
                    <a:pt x="1113146" y="1656185"/>
                  </a:lnTo>
                  <a:lnTo>
                    <a:pt x="1113146" y="1518603"/>
                  </a:lnTo>
                  <a:cubicBezTo>
                    <a:pt x="1001517" y="1606368"/>
                    <a:pt x="865857" y="1656184"/>
                    <a:pt x="720080" y="1656184"/>
                  </a:cubicBezTo>
                  <a:cubicBezTo>
                    <a:pt x="322391" y="1656184"/>
                    <a:pt x="0" y="1285435"/>
                    <a:pt x="0" y="828092"/>
                  </a:cubicBezTo>
                  <a:cubicBezTo>
                    <a:pt x="0" y="370749"/>
                    <a:pt x="322391" y="0"/>
                    <a:pt x="72008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138" name="Trapezoid 18">
            <a:extLst>
              <a:ext uri="{FF2B5EF4-FFF2-40B4-BE49-F238E27FC236}">
                <a16:creationId xmlns:a16="http://schemas.microsoft.com/office/drawing/2014/main" id="{50F72986-3DB6-48E6-BD5F-88200D159DEF}"/>
              </a:ext>
            </a:extLst>
          </p:cNvPr>
          <p:cNvSpPr/>
          <p:nvPr/>
        </p:nvSpPr>
        <p:spPr>
          <a:xfrm rot="10800000">
            <a:off x="6385758" y="5290560"/>
            <a:ext cx="1171314" cy="648127"/>
          </a:xfrm>
          <a:custGeom>
            <a:avLst/>
            <a:gdLst/>
            <a:ahLst/>
            <a:cxnLst/>
            <a:rect l="l" t="t" r="r" b="b"/>
            <a:pathLst>
              <a:path w="2513902" h="1391026">
                <a:moveTo>
                  <a:pt x="1390337" y="97116"/>
                </a:moveTo>
                <a:lnTo>
                  <a:pt x="1390337" y="72919"/>
                </a:lnTo>
                <a:lnTo>
                  <a:pt x="1123565" y="72919"/>
                </a:lnTo>
                <a:lnTo>
                  <a:pt x="1123565" y="97116"/>
                </a:lnTo>
                <a:close/>
                <a:moveTo>
                  <a:pt x="2178715" y="1323989"/>
                </a:moveTo>
                <a:lnTo>
                  <a:pt x="2178715" y="217871"/>
                </a:lnTo>
                <a:lnTo>
                  <a:pt x="335187" y="217871"/>
                </a:lnTo>
                <a:lnTo>
                  <a:pt x="335187" y="1323989"/>
                </a:lnTo>
                <a:close/>
                <a:moveTo>
                  <a:pt x="2190205" y="1391026"/>
                </a:moveTo>
                <a:lnTo>
                  <a:pt x="323696" y="1391026"/>
                </a:lnTo>
                <a:cubicBezTo>
                  <a:pt x="293019" y="1391026"/>
                  <a:pt x="268149" y="1366157"/>
                  <a:pt x="268149" y="1335479"/>
                </a:cubicBezTo>
                <a:lnTo>
                  <a:pt x="268149" y="117315"/>
                </a:lnTo>
                <a:lnTo>
                  <a:pt x="0" y="117315"/>
                </a:lnTo>
                <a:lnTo>
                  <a:pt x="0" y="50278"/>
                </a:lnTo>
                <a:lnTo>
                  <a:pt x="65286" y="0"/>
                </a:lnTo>
                <a:lnTo>
                  <a:pt x="2448616" y="0"/>
                </a:lnTo>
                <a:lnTo>
                  <a:pt x="2513902" y="50278"/>
                </a:lnTo>
                <a:lnTo>
                  <a:pt x="2513902" y="117315"/>
                </a:lnTo>
                <a:lnTo>
                  <a:pt x="2245752" y="117315"/>
                </a:lnTo>
                <a:lnTo>
                  <a:pt x="2245752" y="1335479"/>
                </a:lnTo>
                <a:cubicBezTo>
                  <a:pt x="2245752" y="1366157"/>
                  <a:pt x="2220883" y="1391026"/>
                  <a:pt x="2190205" y="1391026"/>
                </a:cubicBezTo>
                <a:close/>
              </a:path>
            </a:pathLst>
          </a:custGeom>
          <a:solidFill>
            <a:schemeClr val="accent5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39" name="Freeform: Shape 14">
            <a:extLst>
              <a:ext uri="{FF2B5EF4-FFF2-40B4-BE49-F238E27FC236}">
                <a16:creationId xmlns:a16="http://schemas.microsoft.com/office/drawing/2014/main" id="{1CCA1D30-C60C-4754-AA30-6D4EE8AFDC65}"/>
              </a:ext>
            </a:extLst>
          </p:cNvPr>
          <p:cNvSpPr/>
          <p:nvPr/>
        </p:nvSpPr>
        <p:spPr>
          <a:xfrm>
            <a:off x="4298128" y="3554661"/>
            <a:ext cx="509381" cy="1262870"/>
          </a:xfrm>
          <a:custGeom>
            <a:avLst/>
            <a:gdLst>
              <a:gd name="connsiteX0" fmla="*/ 90487 w 343853"/>
              <a:gd name="connsiteY0" fmla="*/ 561975 h 852488"/>
              <a:gd name="connsiteX1" fmla="*/ 90487 w 343853"/>
              <a:gd name="connsiteY1" fmla="*/ 570547 h 852488"/>
              <a:gd name="connsiteX2" fmla="*/ 251460 w 343853"/>
              <a:gd name="connsiteY2" fmla="*/ 570547 h 852488"/>
              <a:gd name="connsiteX3" fmla="*/ 251460 w 343853"/>
              <a:gd name="connsiteY3" fmla="*/ 561975 h 852488"/>
              <a:gd name="connsiteX4" fmla="*/ 90487 w 343853"/>
              <a:gd name="connsiteY4" fmla="*/ 561975 h 852488"/>
              <a:gd name="connsiteX5" fmla="*/ 37148 w 343853"/>
              <a:gd name="connsiteY5" fmla="*/ 511493 h 852488"/>
              <a:gd name="connsiteX6" fmla="*/ 305753 w 343853"/>
              <a:gd name="connsiteY6" fmla="*/ 511493 h 852488"/>
              <a:gd name="connsiteX7" fmla="*/ 329566 w 343853"/>
              <a:gd name="connsiteY7" fmla="*/ 517208 h 852488"/>
              <a:gd name="connsiteX8" fmla="*/ 342900 w 343853"/>
              <a:gd name="connsiteY8" fmla="*/ 544830 h 852488"/>
              <a:gd name="connsiteX9" fmla="*/ 343853 w 343853"/>
              <a:gd name="connsiteY9" fmla="*/ 820103 h 852488"/>
              <a:gd name="connsiteX10" fmla="*/ 310516 w 343853"/>
              <a:gd name="connsiteY10" fmla="*/ 852488 h 852488"/>
              <a:gd name="connsiteX11" fmla="*/ 31433 w 343853"/>
              <a:gd name="connsiteY11" fmla="*/ 852488 h 852488"/>
              <a:gd name="connsiteX12" fmla="*/ 953 w 343853"/>
              <a:gd name="connsiteY12" fmla="*/ 829628 h 852488"/>
              <a:gd name="connsiteX13" fmla="*/ 1906 w 343853"/>
              <a:gd name="connsiteY13" fmla="*/ 532448 h 852488"/>
              <a:gd name="connsiteX14" fmla="*/ 8573 w 343853"/>
              <a:gd name="connsiteY14" fmla="*/ 519113 h 852488"/>
              <a:gd name="connsiteX15" fmla="*/ 37148 w 343853"/>
              <a:gd name="connsiteY15" fmla="*/ 511493 h 852488"/>
              <a:gd name="connsiteX16" fmla="*/ 34290 w 343853"/>
              <a:gd name="connsiteY16" fmla="*/ 176213 h 852488"/>
              <a:gd name="connsiteX17" fmla="*/ 24765 w 343853"/>
              <a:gd name="connsiteY17" fmla="*/ 190501 h 852488"/>
              <a:gd name="connsiteX18" fmla="*/ 24765 w 343853"/>
              <a:gd name="connsiteY18" fmla="*/ 323851 h 852488"/>
              <a:gd name="connsiteX19" fmla="*/ 37148 w 343853"/>
              <a:gd name="connsiteY19" fmla="*/ 339091 h 852488"/>
              <a:gd name="connsiteX20" fmla="*/ 46673 w 343853"/>
              <a:gd name="connsiteY20" fmla="*/ 320993 h 852488"/>
              <a:gd name="connsiteX21" fmla="*/ 46673 w 343853"/>
              <a:gd name="connsiteY21" fmla="*/ 256223 h 852488"/>
              <a:gd name="connsiteX22" fmla="*/ 45720 w 343853"/>
              <a:gd name="connsiteY22" fmla="*/ 191453 h 852488"/>
              <a:gd name="connsiteX23" fmla="*/ 34290 w 343853"/>
              <a:gd name="connsiteY23" fmla="*/ 176213 h 852488"/>
              <a:gd name="connsiteX24" fmla="*/ 124778 w 343853"/>
              <a:gd name="connsiteY24" fmla="*/ 115253 h 852488"/>
              <a:gd name="connsiteX25" fmla="*/ 105728 w 343853"/>
              <a:gd name="connsiteY25" fmla="*/ 134303 h 852488"/>
              <a:gd name="connsiteX26" fmla="*/ 105728 w 343853"/>
              <a:gd name="connsiteY26" fmla="*/ 278131 h 852488"/>
              <a:gd name="connsiteX27" fmla="*/ 124778 w 343853"/>
              <a:gd name="connsiteY27" fmla="*/ 297181 h 852488"/>
              <a:gd name="connsiteX28" fmla="*/ 232411 w 343853"/>
              <a:gd name="connsiteY28" fmla="*/ 297181 h 852488"/>
              <a:gd name="connsiteX29" fmla="*/ 250508 w 343853"/>
              <a:gd name="connsiteY29" fmla="*/ 278131 h 852488"/>
              <a:gd name="connsiteX30" fmla="*/ 250508 w 343853"/>
              <a:gd name="connsiteY30" fmla="*/ 134303 h 852488"/>
              <a:gd name="connsiteX31" fmla="*/ 231458 w 343853"/>
              <a:gd name="connsiteY31" fmla="*/ 115253 h 852488"/>
              <a:gd name="connsiteX32" fmla="*/ 18098 w 343853"/>
              <a:gd name="connsiteY32" fmla="*/ 0 h 852488"/>
              <a:gd name="connsiteX33" fmla="*/ 325755 w 343853"/>
              <a:gd name="connsiteY33" fmla="*/ 0 h 852488"/>
              <a:gd name="connsiteX34" fmla="*/ 343853 w 343853"/>
              <a:gd name="connsiteY34" fmla="*/ 18097 h 852488"/>
              <a:gd name="connsiteX35" fmla="*/ 343853 w 343853"/>
              <a:gd name="connsiteY35" fmla="*/ 479108 h 852488"/>
              <a:gd name="connsiteX36" fmla="*/ 325755 w 343853"/>
              <a:gd name="connsiteY36" fmla="*/ 497205 h 852488"/>
              <a:gd name="connsiteX37" fmla="*/ 18098 w 343853"/>
              <a:gd name="connsiteY37" fmla="*/ 497205 h 852488"/>
              <a:gd name="connsiteX38" fmla="*/ 0 w 343853"/>
              <a:gd name="connsiteY38" fmla="*/ 479108 h 852488"/>
              <a:gd name="connsiteX39" fmla="*/ 0 w 343853"/>
              <a:gd name="connsiteY39" fmla="*/ 18097 h 852488"/>
              <a:gd name="connsiteX40" fmla="*/ 18098 w 343853"/>
              <a:gd name="connsiteY40" fmla="*/ 0 h 85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43853" h="852488">
                <a:moveTo>
                  <a:pt x="90487" y="561975"/>
                </a:moveTo>
                <a:cubicBezTo>
                  <a:pt x="90487" y="564833"/>
                  <a:pt x="90487" y="567690"/>
                  <a:pt x="90487" y="570547"/>
                </a:cubicBezTo>
                <a:cubicBezTo>
                  <a:pt x="143827" y="570547"/>
                  <a:pt x="198120" y="570547"/>
                  <a:pt x="251460" y="570547"/>
                </a:cubicBezTo>
                <a:cubicBezTo>
                  <a:pt x="251460" y="567690"/>
                  <a:pt x="251460" y="564833"/>
                  <a:pt x="251460" y="561975"/>
                </a:cubicBezTo>
                <a:cubicBezTo>
                  <a:pt x="198120" y="561975"/>
                  <a:pt x="143827" y="561975"/>
                  <a:pt x="90487" y="561975"/>
                </a:cubicBezTo>
                <a:close/>
                <a:moveTo>
                  <a:pt x="37148" y="511493"/>
                </a:moveTo>
                <a:cubicBezTo>
                  <a:pt x="126683" y="511493"/>
                  <a:pt x="216218" y="511493"/>
                  <a:pt x="305753" y="511493"/>
                </a:cubicBezTo>
                <a:cubicBezTo>
                  <a:pt x="313373" y="509588"/>
                  <a:pt x="322898" y="510540"/>
                  <a:pt x="329566" y="517208"/>
                </a:cubicBezTo>
                <a:cubicBezTo>
                  <a:pt x="344806" y="521018"/>
                  <a:pt x="342900" y="533400"/>
                  <a:pt x="342900" y="544830"/>
                </a:cubicBezTo>
                <a:cubicBezTo>
                  <a:pt x="342900" y="636270"/>
                  <a:pt x="341948" y="727710"/>
                  <a:pt x="343853" y="820103"/>
                </a:cubicBezTo>
                <a:cubicBezTo>
                  <a:pt x="343853" y="844868"/>
                  <a:pt x="334328" y="852488"/>
                  <a:pt x="310516" y="852488"/>
                </a:cubicBezTo>
                <a:cubicBezTo>
                  <a:pt x="217170" y="851535"/>
                  <a:pt x="124778" y="852488"/>
                  <a:pt x="31433" y="852488"/>
                </a:cubicBezTo>
                <a:cubicBezTo>
                  <a:pt x="14288" y="852488"/>
                  <a:pt x="953" y="851535"/>
                  <a:pt x="953" y="829628"/>
                </a:cubicBezTo>
                <a:cubicBezTo>
                  <a:pt x="953" y="730568"/>
                  <a:pt x="953" y="631508"/>
                  <a:pt x="1906" y="532448"/>
                </a:cubicBezTo>
                <a:cubicBezTo>
                  <a:pt x="1906" y="527685"/>
                  <a:pt x="5716" y="523875"/>
                  <a:pt x="8573" y="519113"/>
                </a:cubicBezTo>
                <a:cubicBezTo>
                  <a:pt x="17145" y="511493"/>
                  <a:pt x="26670" y="511493"/>
                  <a:pt x="37148" y="511493"/>
                </a:cubicBezTo>
                <a:close/>
                <a:moveTo>
                  <a:pt x="34290" y="176213"/>
                </a:moveTo>
                <a:cubicBezTo>
                  <a:pt x="26670" y="176213"/>
                  <a:pt x="24765" y="183833"/>
                  <a:pt x="24765" y="190501"/>
                </a:cubicBezTo>
                <a:cubicBezTo>
                  <a:pt x="23813" y="235268"/>
                  <a:pt x="24765" y="279083"/>
                  <a:pt x="24765" y="323851"/>
                </a:cubicBezTo>
                <a:cubicBezTo>
                  <a:pt x="25718" y="330518"/>
                  <a:pt x="26670" y="340043"/>
                  <a:pt x="37148" y="339091"/>
                </a:cubicBezTo>
                <a:cubicBezTo>
                  <a:pt x="47625" y="338138"/>
                  <a:pt x="46673" y="328613"/>
                  <a:pt x="46673" y="320993"/>
                </a:cubicBezTo>
                <a:cubicBezTo>
                  <a:pt x="46673" y="299086"/>
                  <a:pt x="46673" y="278131"/>
                  <a:pt x="46673" y="256223"/>
                </a:cubicBezTo>
                <a:cubicBezTo>
                  <a:pt x="46673" y="234316"/>
                  <a:pt x="46673" y="213361"/>
                  <a:pt x="45720" y="191453"/>
                </a:cubicBezTo>
                <a:cubicBezTo>
                  <a:pt x="45720" y="184786"/>
                  <a:pt x="44768" y="175261"/>
                  <a:pt x="34290" y="176213"/>
                </a:cubicBezTo>
                <a:close/>
                <a:moveTo>
                  <a:pt x="124778" y="115253"/>
                </a:moveTo>
                <a:cubicBezTo>
                  <a:pt x="114300" y="115253"/>
                  <a:pt x="105728" y="123825"/>
                  <a:pt x="105728" y="134303"/>
                </a:cubicBezTo>
                <a:lnTo>
                  <a:pt x="105728" y="278131"/>
                </a:lnTo>
                <a:cubicBezTo>
                  <a:pt x="105728" y="288608"/>
                  <a:pt x="114300" y="297181"/>
                  <a:pt x="124778" y="297181"/>
                </a:cubicBezTo>
                <a:lnTo>
                  <a:pt x="232411" y="297181"/>
                </a:lnTo>
                <a:cubicBezTo>
                  <a:pt x="242888" y="297181"/>
                  <a:pt x="251461" y="288608"/>
                  <a:pt x="250508" y="278131"/>
                </a:cubicBezTo>
                <a:lnTo>
                  <a:pt x="250508" y="134303"/>
                </a:lnTo>
                <a:cubicBezTo>
                  <a:pt x="250508" y="123825"/>
                  <a:pt x="241936" y="115253"/>
                  <a:pt x="231458" y="115253"/>
                </a:cubicBezTo>
                <a:close/>
                <a:moveTo>
                  <a:pt x="18098" y="0"/>
                </a:moveTo>
                <a:lnTo>
                  <a:pt x="325755" y="0"/>
                </a:lnTo>
                <a:cubicBezTo>
                  <a:pt x="336233" y="0"/>
                  <a:pt x="343853" y="8572"/>
                  <a:pt x="343853" y="18097"/>
                </a:cubicBezTo>
                <a:lnTo>
                  <a:pt x="343853" y="479108"/>
                </a:lnTo>
                <a:cubicBezTo>
                  <a:pt x="343853" y="489585"/>
                  <a:pt x="336233" y="497205"/>
                  <a:pt x="325755" y="497205"/>
                </a:cubicBezTo>
                <a:lnTo>
                  <a:pt x="18098" y="497205"/>
                </a:lnTo>
                <a:cubicBezTo>
                  <a:pt x="7620" y="497205"/>
                  <a:pt x="0" y="488633"/>
                  <a:pt x="0" y="479108"/>
                </a:cubicBezTo>
                <a:lnTo>
                  <a:pt x="0" y="18097"/>
                </a:lnTo>
                <a:cubicBezTo>
                  <a:pt x="0" y="7620"/>
                  <a:pt x="8573" y="0"/>
                  <a:pt x="18098" y="0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40" name="Freeform: Shape 15">
            <a:extLst>
              <a:ext uri="{FF2B5EF4-FFF2-40B4-BE49-F238E27FC236}">
                <a16:creationId xmlns:a16="http://schemas.microsoft.com/office/drawing/2014/main" id="{78506776-359F-4531-8EF8-836275C3EB27}"/>
              </a:ext>
            </a:extLst>
          </p:cNvPr>
          <p:cNvSpPr/>
          <p:nvPr/>
        </p:nvSpPr>
        <p:spPr>
          <a:xfrm>
            <a:off x="4892993" y="1812546"/>
            <a:ext cx="871506" cy="793252"/>
          </a:xfrm>
          <a:custGeom>
            <a:avLst/>
            <a:gdLst>
              <a:gd name="connsiteX0" fmla="*/ 128588 w 952499"/>
              <a:gd name="connsiteY0" fmla="*/ 130690 h 866972"/>
              <a:gd name="connsiteX1" fmla="*/ 139065 w 952499"/>
              <a:gd name="connsiteY1" fmla="*/ 135452 h 866972"/>
              <a:gd name="connsiteX2" fmla="*/ 804863 w 952499"/>
              <a:gd name="connsiteY2" fmla="*/ 260230 h 866972"/>
              <a:gd name="connsiteX3" fmla="*/ 834390 w 952499"/>
              <a:gd name="connsiteY3" fmla="*/ 305950 h 866972"/>
              <a:gd name="connsiteX4" fmla="*/ 821055 w 952499"/>
              <a:gd name="connsiteY4" fmla="*/ 369767 h 866972"/>
              <a:gd name="connsiteX5" fmla="*/ 781050 w 952499"/>
              <a:gd name="connsiteY5" fmla="*/ 396437 h 866972"/>
              <a:gd name="connsiteX6" fmla="*/ 495300 w 952499"/>
              <a:gd name="connsiteY6" fmla="*/ 341192 h 866972"/>
              <a:gd name="connsiteX7" fmla="*/ 460057 w 952499"/>
              <a:gd name="connsiteY7" fmla="*/ 368815 h 866972"/>
              <a:gd name="connsiteX8" fmla="*/ 483870 w 952499"/>
              <a:gd name="connsiteY8" fmla="*/ 441205 h 866972"/>
              <a:gd name="connsiteX9" fmla="*/ 489585 w 952499"/>
              <a:gd name="connsiteY9" fmla="*/ 520262 h 866972"/>
              <a:gd name="connsiteX10" fmla="*/ 420053 w 952499"/>
              <a:gd name="connsiteY10" fmla="*/ 557410 h 866972"/>
              <a:gd name="connsiteX11" fmla="*/ 360997 w 952499"/>
              <a:gd name="connsiteY11" fmla="*/ 573602 h 866972"/>
              <a:gd name="connsiteX12" fmla="*/ 118110 w 952499"/>
              <a:gd name="connsiteY12" fmla="*/ 726002 h 866972"/>
              <a:gd name="connsiteX13" fmla="*/ 59055 w 952499"/>
              <a:gd name="connsiteY13" fmla="*/ 834588 h 866972"/>
              <a:gd name="connsiteX14" fmla="*/ 27622 w 952499"/>
              <a:gd name="connsiteY14" fmla="*/ 866972 h 866972"/>
              <a:gd name="connsiteX15" fmla="*/ 0 w 952499"/>
              <a:gd name="connsiteY15" fmla="*/ 837445 h 866972"/>
              <a:gd name="connsiteX16" fmla="*/ 0 w 952499"/>
              <a:gd name="connsiteY16" fmla="*/ 604082 h 866972"/>
              <a:gd name="connsiteX17" fmla="*/ 30480 w 952499"/>
              <a:gd name="connsiteY17" fmla="*/ 572650 h 866972"/>
              <a:gd name="connsiteX18" fmla="*/ 60007 w 952499"/>
              <a:gd name="connsiteY18" fmla="*/ 605035 h 866972"/>
              <a:gd name="connsiteX19" fmla="*/ 60007 w 952499"/>
              <a:gd name="connsiteY19" fmla="*/ 665042 h 866972"/>
              <a:gd name="connsiteX20" fmla="*/ 161925 w 952499"/>
              <a:gd name="connsiteY20" fmla="*/ 605987 h 866972"/>
              <a:gd name="connsiteX21" fmla="*/ 291465 w 952499"/>
              <a:gd name="connsiteY21" fmla="*/ 525025 h 866972"/>
              <a:gd name="connsiteX22" fmla="*/ 384810 w 952499"/>
              <a:gd name="connsiteY22" fmla="*/ 350717 h 866972"/>
              <a:gd name="connsiteX23" fmla="*/ 352425 w 952499"/>
              <a:gd name="connsiteY23" fmla="*/ 313570 h 866972"/>
              <a:gd name="connsiteX24" fmla="*/ 111442 w 952499"/>
              <a:gd name="connsiteY24" fmla="*/ 269755 h 866972"/>
              <a:gd name="connsiteX25" fmla="*/ 88582 w 952499"/>
              <a:gd name="connsiteY25" fmla="*/ 234512 h 866972"/>
              <a:gd name="connsiteX26" fmla="*/ 103822 w 952499"/>
              <a:gd name="connsiteY26" fmla="*/ 151645 h 866972"/>
              <a:gd name="connsiteX27" fmla="*/ 128588 w 952499"/>
              <a:gd name="connsiteY27" fmla="*/ 130690 h 866972"/>
              <a:gd name="connsiteX28" fmla="*/ 166136 w 952499"/>
              <a:gd name="connsiteY28" fmla="*/ 302 h 866972"/>
              <a:gd name="connsiteX29" fmla="*/ 219074 w 952499"/>
              <a:gd name="connsiteY29" fmla="*/ 8770 h 866972"/>
              <a:gd name="connsiteX30" fmla="*/ 918209 w 952499"/>
              <a:gd name="connsiteY30" fmla="*/ 140215 h 866972"/>
              <a:gd name="connsiteX31" fmla="*/ 952499 w 952499"/>
              <a:gd name="connsiteY31" fmla="*/ 149740 h 866972"/>
              <a:gd name="connsiteX32" fmla="*/ 850582 w 952499"/>
              <a:gd name="connsiteY32" fmla="*/ 246895 h 866972"/>
              <a:gd name="connsiteX33" fmla="*/ 809624 w 952499"/>
              <a:gd name="connsiteY33" fmla="*/ 248800 h 866972"/>
              <a:gd name="connsiteX34" fmla="*/ 144779 w 952499"/>
              <a:gd name="connsiteY34" fmla="*/ 124022 h 866972"/>
              <a:gd name="connsiteX35" fmla="*/ 114299 w 952499"/>
              <a:gd name="connsiteY35" fmla="*/ 84017 h 866972"/>
              <a:gd name="connsiteX36" fmla="*/ 166136 w 952499"/>
              <a:gd name="connsiteY36" fmla="*/ 302 h 866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952499" h="866972">
                <a:moveTo>
                  <a:pt x="128588" y="130690"/>
                </a:moveTo>
                <a:cubicBezTo>
                  <a:pt x="132397" y="132595"/>
                  <a:pt x="135255" y="134500"/>
                  <a:pt x="139065" y="135452"/>
                </a:cubicBezTo>
                <a:cubicBezTo>
                  <a:pt x="360997" y="178315"/>
                  <a:pt x="582930" y="221177"/>
                  <a:pt x="804863" y="260230"/>
                </a:cubicBezTo>
                <a:cubicBezTo>
                  <a:pt x="842010" y="266897"/>
                  <a:pt x="838200" y="283090"/>
                  <a:pt x="834390" y="305950"/>
                </a:cubicBezTo>
                <a:cubicBezTo>
                  <a:pt x="829628" y="327857"/>
                  <a:pt x="822007" y="348812"/>
                  <a:pt x="821055" y="369767"/>
                </a:cubicBezTo>
                <a:cubicBezTo>
                  <a:pt x="820103" y="400247"/>
                  <a:pt x="803910" y="401200"/>
                  <a:pt x="781050" y="396437"/>
                </a:cubicBezTo>
                <a:cubicBezTo>
                  <a:pt x="685800" y="377387"/>
                  <a:pt x="589597" y="361195"/>
                  <a:pt x="495300" y="341192"/>
                </a:cubicBezTo>
                <a:cubicBezTo>
                  <a:pt x="467678" y="335477"/>
                  <a:pt x="458153" y="339287"/>
                  <a:pt x="460057" y="368815"/>
                </a:cubicBezTo>
                <a:cubicBezTo>
                  <a:pt x="461963" y="395485"/>
                  <a:pt x="461963" y="419297"/>
                  <a:pt x="483870" y="441205"/>
                </a:cubicBezTo>
                <a:cubicBezTo>
                  <a:pt x="505778" y="463112"/>
                  <a:pt x="503872" y="493592"/>
                  <a:pt x="489585" y="520262"/>
                </a:cubicBezTo>
                <a:cubicBezTo>
                  <a:pt x="475297" y="547885"/>
                  <a:pt x="449580" y="563125"/>
                  <a:pt x="420053" y="557410"/>
                </a:cubicBezTo>
                <a:cubicBezTo>
                  <a:pt x="395288" y="552647"/>
                  <a:pt x="379095" y="562172"/>
                  <a:pt x="360997" y="573602"/>
                </a:cubicBezTo>
                <a:cubicBezTo>
                  <a:pt x="280035" y="625037"/>
                  <a:pt x="200978" y="679330"/>
                  <a:pt x="118110" y="726002"/>
                </a:cubicBezTo>
                <a:cubicBezTo>
                  <a:pt x="72390" y="751720"/>
                  <a:pt x="48578" y="781247"/>
                  <a:pt x="59055" y="834588"/>
                </a:cubicBezTo>
                <a:cubicBezTo>
                  <a:pt x="63817" y="858400"/>
                  <a:pt x="53340" y="866972"/>
                  <a:pt x="27622" y="866972"/>
                </a:cubicBezTo>
                <a:cubicBezTo>
                  <a:pt x="4763" y="866972"/>
                  <a:pt x="0" y="857447"/>
                  <a:pt x="0" y="837445"/>
                </a:cubicBezTo>
                <a:cubicBezTo>
                  <a:pt x="953" y="760292"/>
                  <a:pt x="953" y="682188"/>
                  <a:pt x="0" y="604082"/>
                </a:cubicBezTo>
                <a:cubicBezTo>
                  <a:pt x="0" y="581222"/>
                  <a:pt x="6667" y="572650"/>
                  <a:pt x="30480" y="572650"/>
                </a:cubicBezTo>
                <a:cubicBezTo>
                  <a:pt x="55245" y="572650"/>
                  <a:pt x="61913" y="583127"/>
                  <a:pt x="60007" y="605035"/>
                </a:cubicBezTo>
                <a:cubicBezTo>
                  <a:pt x="59055" y="624085"/>
                  <a:pt x="60007" y="642182"/>
                  <a:pt x="60007" y="665042"/>
                </a:cubicBezTo>
                <a:cubicBezTo>
                  <a:pt x="100013" y="649802"/>
                  <a:pt x="129540" y="625037"/>
                  <a:pt x="161925" y="605987"/>
                </a:cubicBezTo>
                <a:cubicBezTo>
                  <a:pt x="205740" y="580270"/>
                  <a:pt x="246697" y="549790"/>
                  <a:pt x="291465" y="525025"/>
                </a:cubicBezTo>
                <a:cubicBezTo>
                  <a:pt x="361950" y="485972"/>
                  <a:pt x="387667" y="427870"/>
                  <a:pt x="384810" y="350717"/>
                </a:cubicBezTo>
                <a:cubicBezTo>
                  <a:pt x="383857" y="325952"/>
                  <a:pt x="375285" y="317380"/>
                  <a:pt x="352425" y="313570"/>
                </a:cubicBezTo>
                <a:cubicBezTo>
                  <a:pt x="271463" y="300235"/>
                  <a:pt x="191453" y="283090"/>
                  <a:pt x="111442" y="269755"/>
                </a:cubicBezTo>
                <a:cubicBezTo>
                  <a:pt x="86678" y="265945"/>
                  <a:pt x="81915" y="257372"/>
                  <a:pt x="88582" y="234512"/>
                </a:cubicBezTo>
                <a:cubicBezTo>
                  <a:pt x="95250" y="206890"/>
                  <a:pt x="99060" y="179267"/>
                  <a:pt x="103822" y="151645"/>
                </a:cubicBezTo>
                <a:cubicBezTo>
                  <a:pt x="106680" y="137357"/>
                  <a:pt x="112395" y="127832"/>
                  <a:pt x="128588" y="130690"/>
                </a:cubicBezTo>
                <a:close/>
                <a:moveTo>
                  <a:pt x="166136" y="302"/>
                </a:moveTo>
                <a:cubicBezTo>
                  <a:pt x="179129" y="1269"/>
                  <a:pt x="196214" y="4484"/>
                  <a:pt x="219074" y="8770"/>
                </a:cubicBezTo>
                <a:cubicBezTo>
                  <a:pt x="452437" y="52585"/>
                  <a:pt x="684847" y="96400"/>
                  <a:pt x="918209" y="140215"/>
                </a:cubicBezTo>
                <a:cubicBezTo>
                  <a:pt x="926782" y="141167"/>
                  <a:pt x="935354" y="144977"/>
                  <a:pt x="952499" y="149740"/>
                </a:cubicBezTo>
                <a:cubicBezTo>
                  <a:pt x="916304" y="184030"/>
                  <a:pt x="882967" y="215462"/>
                  <a:pt x="850582" y="246895"/>
                </a:cubicBezTo>
                <a:cubicBezTo>
                  <a:pt x="837247" y="254515"/>
                  <a:pt x="823912" y="251657"/>
                  <a:pt x="809624" y="248800"/>
                </a:cubicBezTo>
                <a:cubicBezTo>
                  <a:pt x="587692" y="206890"/>
                  <a:pt x="366712" y="165932"/>
                  <a:pt x="144779" y="124022"/>
                </a:cubicBezTo>
                <a:cubicBezTo>
                  <a:pt x="114299" y="125927"/>
                  <a:pt x="109537" y="111640"/>
                  <a:pt x="114299" y="84017"/>
                </a:cubicBezTo>
                <a:cubicBezTo>
                  <a:pt x="125015" y="14723"/>
                  <a:pt x="127158" y="-2601"/>
                  <a:pt x="166136" y="302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41" name="Freeform: Shape 16">
            <a:extLst>
              <a:ext uri="{FF2B5EF4-FFF2-40B4-BE49-F238E27FC236}">
                <a16:creationId xmlns:a16="http://schemas.microsoft.com/office/drawing/2014/main" id="{9A8141C8-91C5-4856-82F2-04FFAAFC4617}"/>
              </a:ext>
            </a:extLst>
          </p:cNvPr>
          <p:cNvSpPr/>
          <p:nvPr/>
        </p:nvSpPr>
        <p:spPr>
          <a:xfrm>
            <a:off x="4625942" y="5336572"/>
            <a:ext cx="576050" cy="740110"/>
          </a:xfrm>
          <a:custGeom>
            <a:avLst/>
            <a:gdLst>
              <a:gd name="connsiteX0" fmla="*/ 114301 w 745808"/>
              <a:gd name="connsiteY0" fmla="*/ 605789 h 958215"/>
              <a:gd name="connsiteX1" fmla="*/ 88583 w 745808"/>
              <a:gd name="connsiteY1" fmla="*/ 632459 h 958215"/>
              <a:gd name="connsiteX2" fmla="*/ 88583 w 745808"/>
              <a:gd name="connsiteY2" fmla="*/ 735329 h 958215"/>
              <a:gd name="connsiteX3" fmla="*/ 87631 w 745808"/>
              <a:gd name="connsiteY3" fmla="*/ 842962 h 958215"/>
              <a:gd name="connsiteX4" fmla="*/ 114301 w 745808"/>
              <a:gd name="connsiteY4" fmla="*/ 869632 h 958215"/>
              <a:gd name="connsiteX5" fmla="*/ 324803 w 745808"/>
              <a:gd name="connsiteY5" fmla="*/ 869632 h 958215"/>
              <a:gd name="connsiteX6" fmla="*/ 348616 w 745808"/>
              <a:gd name="connsiteY6" fmla="*/ 844866 h 958215"/>
              <a:gd name="connsiteX7" fmla="*/ 348616 w 745808"/>
              <a:gd name="connsiteY7" fmla="*/ 630554 h 958215"/>
              <a:gd name="connsiteX8" fmla="*/ 324803 w 745808"/>
              <a:gd name="connsiteY8" fmla="*/ 605789 h 958215"/>
              <a:gd name="connsiteX9" fmla="*/ 114301 w 745808"/>
              <a:gd name="connsiteY9" fmla="*/ 605789 h 958215"/>
              <a:gd name="connsiteX10" fmla="*/ 425768 w 745808"/>
              <a:gd name="connsiteY10" fmla="*/ 604837 h 958215"/>
              <a:gd name="connsiteX11" fmla="*/ 397193 w 745808"/>
              <a:gd name="connsiteY11" fmla="*/ 633412 h 958215"/>
              <a:gd name="connsiteX12" fmla="*/ 397193 w 745808"/>
              <a:gd name="connsiteY12" fmla="*/ 843914 h 958215"/>
              <a:gd name="connsiteX13" fmla="*/ 423863 w 745808"/>
              <a:gd name="connsiteY13" fmla="*/ 868679 h 958215"/>
              <a:gd name="connsiteX14" fmla="*/ 526733 w 745808"/>
              <a:gd name="connsiteY14" fmla="*/ 868679 h 958215"/>
              <a:gd name="connsiteX15" fmla="*/ 629603 w 745808"/>
              <a:gd name="connsiteY15" fmla="*/ 867727 h 958215"/>
              <a:gd name="connsiteX16" fmla="*/ 655320 w 745808"/>
              <a:gd name="connsiteY16" fmla="*/ 844867 h 958215"/>
              <a:gd name="connsiteX17" fmla="*/ 655320 w 745808"/>
              <a:gd name="connsiteY17" fmla="*/ 630554 h 958215"/>
              <a:gd name="connsiteX18" fmla="*/ 628650 w 745808"/>
              <a:gd name="connsiteY18" fmla="*/ 604837 h 958215"/>
              <a:gd name="connsiteX19" fmla="*/ 425768 w 745808"/>
              <a:gd name="connsiteY19" fmla="*/ 604837 h 958215"/>
              <a:gd name="connsiteX20" fmla="*/ 109538 w 745808"/>
              <a:gd name="connsiteY20" fmla="*/ 529589 h 958215"/>
              <a:gd name="connsiteX21" fmla="*/ 89536 w 745808"/>
              <a:gd name="connsiteY21" fmla="*/ 541019 h 958215"/>
              <a:gd name="connsiteX22" fmla="*/ 110491 w 745808"/>
              <a:gd name="connsiteY22" fmla="*/ 556259 h 958215"/>
              <a:gd name="connsiteX23" fmla="*/ 217171 w 745808"/>
              <a:gd name="connsiteY23" fmla="*/ 556259 h 958215"/>
              <a:gd name="connsiteX24" fmla="*/ 327661 w 745808"/>
              <a:gd name="connsiteY24" fmla="*/ 557212 h 958215"/>
              <a:gd name="connsiteX25" fmla="*/ 347663 w 745808"/>
              <a:gd name="connsiteY25" fmla="*/ 544829 h 958215"/>
              <a:gd name="connsiteX26" fmla="*/ 326708 w 745808"/>
              <a:gd name="connsiteY26" fmla="*/ 529589 h 958215"/>
              <a:gd name="connsiteX27" fmla="*/ 109538 w 745808"/>
              <a:gd name="connsiteY27" fmla="*/ 529589 h 958215"/>
              <a:gd name="connsiteX28" fmla="*/ 420053 w 745808"/>
              <a:gd name="connsiteY28" fmla="*/ 528637 h 958215"/>
              <a:gd name="connsiteX29" fmla="*/ 398145 w 745808"/>
              <a:gd name="connsiteY29" fmla="*/ 542924 h 958215"/>
              <a:gd name="connsiteX30" fmla="*/ 421005 w 745808"/>
              <a:gd name="connsiteY30" fmla="*/ 556259 h 958215"/>
              <a:gd name="connsiteX31" fmla="*/ 523875 w 745808"/>
              <a:gd name="connsiteY31" fmla="*/ 556259 h 958215"/>
              <a:gd name="connsiteX32" fmla="*/ 635318 w 745808"/>
              <a:gd name="connsiteY32" fmla="*/ 556259 h 958215"/>
              <a:gd name="connsiteX33" fmla="*/ 655320 w 745808"/>
              <a:gd name="connsiteY33" fmla="*/ 543877 h 958215"/>
              <a:gd name="connsiteX34" fmla="*/ 634365 w 745808"/>
              <a:gd name="connsiteY34" fmla="*/ 528637 h 958215"/>
              <a:gd name="connsiteX35" fmla="*/ 420053 w 745808"/>
              <a:gd name="connsiteY35" fmla="*/ 528637 h 958215"/>
              <a:gd name="connsiteX36" fmla="*/ 522923 w 745808"/>
              <a:gd name="connsiteY36" fmla="*/ 452437 h 958215"/>
              <a:gd name="connsiteX37" fmla="*/ 420053 w 745808"/>
              <a:gd name="connsiteY37" fmla="*/ 453389 h 958215"/>
              <a:gd name="connsiteX38" fmla="*/ 397193 w 745808"/>
              <a:gd name="connsiteY38" fmla="*/ 465772 h 958215"/>
              <a:gd name="connsiteX39" fmla="*/ 418148 w 745808"/>
              <a:gd name="connsiteY39" fmla="*/ 481012 h 958215"/>
              <a:gd name="connsiteX40" fmla="*/ 635318 w 745808"/>
              <a:gd name="connsiteY40" fmla="*/ 481012 h 958215"/>
              <a:gd name="connsiteX41" fmla="*/ 654368 w 745808"/>
              <a:gd name="connsiteY41" fmla="*/ 467677 h 958215"/>
              <a:gd name="connsiteX42" fmla="*/ 633413 w 745808"/>
              <a:gd name="connsiteY42" fmla="*/ 452437 h 958215"/>
              <a:gd name="connsiteX43" fmla="*/ 522923 w 745808"/>
              <a:gd name="connsiteY43" fmla="*/ 452437 h 958215"/>
              <a:gd name="connsiteX44" fmla="*/ 113348 w 745808"/>
              <a:gd name="connsiteY44" fmla="*/ 452437 h 958215"/>
              <a:gd name="connsiteX45" fmla="*/ 88583 w 745808"/>
              <a:gd name="connsiteY45" fmla="*/ 467677 h 958215"/>
              <a:gd name="connsiteX46" fmla="*/ 112396 w 745808"/>
              <a:gd name="connsiteY46" fmla="*/ 481012 h 958215"/>
              <a:gd name="connsiteX47" fmla="*/ 220028 w 745808"/>
              <a:gd name="connsiteY47" fmla="*/ 481012 h 958215"/>
              <a:gd name="connsiteX48" fmla="*/ 322898 w 745808"/>
              <a:gd name="connsiteY48" fmla="*/ 480059 h 958215"/>
              <a:gd name="connsiteX49" fmla="*/ 347663 w 745808"/>
              <a:gd name="connsiteY49" fmla="*/ 464819 h 958215"/>
              <a:gd name="connsiteX50" fmla="*/ 323851 w 745808"/>
              <a:gd name="connsiteY50" fmla="*/ 452437 h 958215"/>
              <a:gd name="connsiteX51" fmla="*/ 113348 w 745808"/>
              <a:gd name="connsiteY51" fmla="*/ 452437 h 958215"/>
              <a:gd name="connsiteX52" fmla="*/ 401003 w 745808"/>
              <a:gd name="connsiteY52" fmla="*/ 390525 h 958215"/>
              <a:gd name="connsiteX53" fmla="*/ 400050 w 745808"/>
              <a:gd name="connsiteY53" fmla="*/ 398145 h 958215"/>
              <a:gd name="connsiteX54" fmla="*/ 650558 w 745808"/>
              <a:gd name="connsiteY54" fmla="*/ 398145 h 958215"/>
              <a:gd name="connsiteX55" fmla="*/ 650558 w 745808"/>
              <a:gd name="connsiteY55" fmla="*/ 390525 h 958215"/>
              <a:gd name="connsiteX56" fmla="*/ 401003 w 745808"/>
              <a:gd name="connsiteY56" fmla="*/ 390525 h 958215"/>
              <a:gd name="connsiteX57" fmla="*/ 219076 w 745808"/>
              <a:gd name="connsiteY57" fmla="*/ 389572 h 958215"/>
              <a:gd name="connsiteX58" fmla="*/ 40006 w 745808"/>
              <a:gd name="connsiteY58" fmla="*/ 395287 h 958215"/>
              <a:gd name="connsiteX59" fmla="*/ 219076 w 745808"/>
              <a:gd name="connsiteY59" fmla="*/ 401002 h 958215"/>
              <a:gd name="connsiteX60" fmla="*/ 398146 w 745808"/>
              <a:gd name="connsiteY60" fmla="*/ 395287 h 958215"/>
              <a:gd name="connsiteX61" fmla="*/ 219076 w 745808"/>
              <a:gd name="connsiteY61" fmla="*/ 389572 h 958215"/>
              <a:gd name="connsiteX62" fmla="*/ 419100 w 745808"/>
              <a:gd name="connsiteY62" fmla="*/ 302894 h 958215"/>
              <a:gd name="connsiteX63" fmla="*/ 399098 w 745808"/>
              <a:gd name="connsiteY63" fmla="*/ 314324 h 958215"/>
              <a:gd name="connsiteX64" fmla="*/ 418148 w 745808"/>
              <a:gd name="connsiteY64" fmla="*/ 326707 h 958215"/>
              <a:gd name="connsiteX65" fmla="*/ 525780 w 745808"/>
              <a:gd name="connsiteY65" fmla="*/ 326707 h 958215"/>
              <a:gd name="connsiteX66" fmla="*/ 632460 w 745808"/>
              <a:gd name="connsiteY66" fmla="*/ 326707 h 958215"/>
              <a:gd name="connsiteX67" fmla="*/ 652463 w 745808"/>
              <a:gd name="connsiteY67" fmla="*/ 315277 h 958215"/>
              <a:gd name="connsiteX68" fmla="*/ 633413 w 745808"/>
              <a:gd name="connsiteY68" fmla="*/ 302894 h 958215"/>
              <a:gd name="connsiteX69" fmla="*/ 419100 w 745808"/>
              <a:gd name="connsiteY69" fmla="*/ 302894 h 958215"/>
              <a:gd name="connsiteX70" fmla="*/ 108585 w 745808"/>
              <a:gd name="connsiteY70" fmla="*/ 300990 h 958215"/>
              <a:gd name="connsiteX71" fmla="*/ 88583 w 745808"/>
              <a:gd name="connsiteY71" fmla="*/ 317182 h 958215"/>
              <a:gd name="connsiteX72" fmla="*/ 109538 w 745808"/>
              <a:gd name="connsiteY72" fmla="*/ 328612 h 958215"/>
              <a:gd name="connsiteX73" fmla="*/ 216218 w 745808"/>
              <a:gd name="connsiteY73" fmla="*/ 328612 h 958215"/>
              <a:gd name="connsiteX74" fmla="*/ 327660 w 745808"/>
              <a:gd name="connsiteY74" fmla="*/ 328612 h 958215"/>
              <a:gd name="connsiteX75" fmla="*/ 347663 w 745808"/>
              <a:gd name="connsiteY75" fmla="*/ 316230 h 958215"/>
              <a:gd name="connsiteX76" fmla="*/ 326708 w 745808"/>
              <a:gd name="connsiteY76" fmla="*/ 300990 h 958215"/>
              <a:gd name="connsiteX77" fmla="*/ 108585 w 745808"/>
              <a:gd name="connsiteY77" fmla="*/ 300990 h 958215"/>
              <a:gd name="connsiteX78" fmla="*/ 108586 w 745808"/>
              <a:gd name="connsiteY78" fmla="*/ 226695 h 958215"/>
              <a:gd name="connsiteX79" fmla="*/ 89536 w 745808"/>
              <a:gd name="connsiteY79" fmla="*/ 239077 h 958215"/>
              <a:gd name="connsiteX80" fmla="*/ 108586 w 745808"/>
              <a:gd name="connsiteY80" fmla="*/ 251460 h 958215"/>
              <a:gd name="connsiteX81" fmla="*/ 216219 w 745808"/>
              <a:gd name="connsiteY81" fmla="*/ 251460 h 958215"/>
              <a:gd name="connsiteX82" fmla="*/ 326708 w 745808"/>
              <a:gd name="connsiteY82" fmla="*/ 251460 h 958215"/>
              <a:gd name="connsiteX83" fmla="*/ 345758 w 745808"/>
              <a:gd name="connsiteY83" fmla="*/ 239077 h 958215"/>
              <a:gd name="connsiteX84" fmla="*/ 326708 w 745808"/>
              <a:gd name="connsiteY84" fmla="*/ 226695 h 958215"/>
              <a:gd name="connsiteX85" fmla="*/ 108586 w 745808"/>
              <a:gd name="connsiteY85" fmla="*/ 226695 h 958215"/>
              <a:gd name="connsiteX86" fmla="*/ 421958 w 745808"/>
              <a:gd name="connsiteY86" fmla="*/ 226694 h 958215"/>
              <a:gd name="connsiteX87" fmla="*/ 400050 w 745808"/>
              <a:gd name="connsiteY87" fmla="*/ 240029 h 958215"/>
              <a:gd name="connsiteX88" fmla="*/ 423863 w 745808"/>
              <a:gd name="connsiteY88" fmla="*/ 251459 h 958215"/>
              <a:gd name="connsiteX89" fmla="*/ 526733 w 745808"/>
              <a:gd name="connsiteY89" fmla="*/ 251459 h 958215"/>
              <a:gd name="connsiteX90" fmla="*/ 630555 w 745808"/>
              <a:gd name="connsiteY90" fmla="*/ 251459 h 958215"/>
              <a:gd name="connsiteX91" fmla="*/ 654368 w 745808"/>
              <a:gd name="connsiteY91" fmla="*/ 240029 h 958215"/>
              <a:gd name="connsiteX92" fmla="*/ 632460 w 745808"/>
              <a:gd name="connsiteY92" fmla="*/ 226694 h 958215"/>
              <a:gd name="connsiteX93" fmla="*/ 421958 w 745808"/>
              <a:gd name="connsiteY93" fmla="*/ 226694 h 958215"/>
              <a:gd name="connsiteX94" fmla="*/ 417195 w 745808"/>
              <a:gd name="connsiteY94" fmla="*/ 152399 h 958215"/>
              <a:gd name="connsiteX95" fmla="*/ 400050 w 745808"/>
              <a:gd name="connsiteY95" fmla="*/ 161924 h 958215"/>
              <a:gd name="connsiteX96" fmla="*/ 417195 w 745808"/>
              <a:gd name="connsiteY96" fmla="*/ 175259 h 958215"/>
              <a:gd name="connsiteX97" fmla="*/ 523875 w 745808"/>
              <a:gd name="connsiteY97" fmla="*/ 175259 h 958215"/>
              <a:gd name="connsiteX98" fmla="*/ 635318 w 745808"/>
              <a:gd name="connsiteY98" fmla="*/ 176212 h 958215"/>
              <a:gd name="connsiteX99" fmla="*/ 654368 w 745808"/>
              <a:gd name="connsiteY99" fmla="*/ 163829 h 958215"/>
              <a:gd name="connsiteX100" fmla="*/ 634365 w 745808"/>
              <a:gd name="connsiteY100" fmla="*/ 152399 h 958215"/>
              <a:gd name="connsiteX101" fmla="*/ 417195 w 745808"/>
              <a:gd name="connsiteY101" fmla="*/ 152399 h 958215"/>
              <a:gd name="connsiteX102" fmla="*/ 109538 w 745808"/>
              <a:gd name="connsiteY102" fmla="*/ 151447 h 958215"/>
              <a:gd name="connsiteX103" fmla="*/ 90488 w 745808"/>
              <a:gd name="connsiteY103" fmla="*/ 162877 h 958215"/>
              <a:gd name="connsiteX104" fmla="*/ 110490 w 745808"/>
              <a:gd name="connsiteY104" fmla="*/ 175260 h 958215"/>
              <a:gd name="connsiteX105" fmla="*/ 217170 w 745808"/>
              <a:gd name="connsiteY105" fmla="*/ 175260 h 958215"/>
              <a:gd name="connsiteX106" fmla="*/ 327660 w 745808"/>
              <a:gd name="connsiteY106" fmla="*/ 175260 h 958215"/>
              <a:gd name="connsiteX107" fmla="*/ 346710 w 745808"/>
              <a:gd name="connsiteY107" fmla="*/ 162877 h 958215"/>
              <a:gd name="connsiteX108" fmla="*/ 326708 w 745808"/>
              <a:gd name="connsiteY108" fmla="*/ 151447 h 958215"/>
              <a:gd name="connsiteX109" fmla="*/ 109538 w 745808"/>
              <a:gd name="connsiteY109" fmla="*/ 151447 h 958215"/>
              <a:gd name="connsiteX110" fmla="*/ 405766 w 745808"/>
              <a:gd name="connsiteY110" fmla="*/ 92392 h 958215"/>
              <a:gd name="connsiteX111" fmla="*/ 405766 w 745808"/>
              <a:gd name="connsiteY111" fmla="*/ 97155 h 958215"/>
              <a:gd name="connsiteX112" fmla="*/ 647701 w 745808"/>
              <a:gd name="connsiteY112" fmla="*/ 97155 h 958215"/>
              <a:gd name="connsiteX113" fmla="*/ 647701 w 745808"/>
              <a:gd name="connsiteY113" fmla="*/ 92392 h 958215"/>
              <a:gd name="connsiteX114" fmla="*/ 405766 w 745808"/>
              <a:gd name="connsiteY114" fmla="*/ 92392 h 958215"/>
              <a:gd name="connsiteX115" fmla="*/ 95250 w 745808"/>
              <a:gd name="connsiteY115" fmla="*/ 92392 h 958215"/>
              <a:gd name="connsiteX116" fmla="*/ 94298 w 745808"/>
              <a:gd name="connsiteY116" fmla="*/ 97155 h 958215"/>
              <a:gd name="connsiteX117" fmla="*/ 340995 w 745808"/>
              <a:gd name="connsiteY117" fmla="*/ 97155 h 958215"/>
              <a:gd name="connsiteX118" fmla="*/ 340995 w 745808"/>
              <a:gd name="connsiteY118" fmla="*/ 92392 h 958215"/>
              <a:gd name="connsiteX119" fmla="*/ 95250 w 745808"/>
              <a:gd name="connsiteY119" fmla="*/ 92392 h 958215"/>
              <a:gd name="connsiteX120" fmla="*/ 38100 w 745808"/>
              <a:gd name="connsiteY120" fmla="*/ 0 h 958215"/>
              <a:gd name="connsiteX121" fmla="*/ 708660 w 745808"/>
              <a:gd name="connsiteY121" fmla="*/ 0 h 958215"/>
              <a:gd name="connsiteX122" fmla="*/ 745808 w 745808"/>
              <a:gd name="connsiteY122" fmla="*/ 35243 h 958215"/>
              <a:gd name="connsiteX123" fmla="*/ 745808 w 745808"/>
              <a:gd name="connsiteY123" fmla="*/ 923925 h 958215"/>
              <a:gd name="connsiteX124" fmla="*/ 711518 w 745808"/>
              <a:gd name="connsiteY124" fmla="*/ 958215 h 958215"/>
              <a:gd name="connsiteX125" fmla="*/ 37148 w 745808"/>
              <a:gd name="connsiteY125" fmla="*/ 958215 h 958215"/>
              <a:gd name="connsiteX126" fmla="*/ 0 w 745808"/>
              <a:gd name="connsiteY126" fmla="*/ 922973 h 958215"/>
              <a:gd name="connsiteX127" fmla="*/ 953 w 745808"/>
              <a:gd name="connsiteY127" fmla="*/ 478155 h 958215"/>
              <a:gd name="connsiteX128" fmla="*/ 0 w 745808"/>
              <a:gd name="connsiteY128" fmla="*/ 38100 h 958215"/>
              <a:gd name="connsiteX129" fmla="*/ 38100 w 745808"/>
              <a:gd name="connsiteY129" fmla="*/ 0 h 958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745808" h="958215">
                <a:moveTo>
                  <a:pt x="114301" y="605789"/>
                </a:moveTo>
                <a:cubicBezTo>
                  <a:pt x="94298" y="605789"/>
                  <a:pt x="87631" y="613409"/>
                  <a:pt x="88583" y="632459"/>
                </a:cubicBezTo>
                <a:cubicBezTo>
                  <a:pt x="89536" y="666749"/>
                  <a:pt x="88583" y="701039"/>
                  <a:pt x="88583" y="735329"/>
                </a:cubicBezTo>
                <a:cubicBezTo>
                  <a:pt x="88583" y="771524"/>
                  <a:pt x="88583" y="806766"/>
                  <a:pt x="87631" y="842962"/>
                </a:cubicBezTo>
                <a:cubicBezTo>
                  <a:pt x="87631" y="862964"/>
                  <a:pt x="94298" y="869632"/>
                  <a:pt x="114301" y="869632"/>
                </a:cubicBezTo>
                <a:cubicBezTo>
                  <a:pt x="184786" y="868679"/>
                  <a:pt x="254319" y="868679"/>
                  <a:pt x="324803" y="869632"/>
                </a:cubicBezTo>
                <a:cubicBezTo>
                  <a:pt x="343853" y="869632"/>
                  <a:pt x="348616" y="862964"/>
                  <a:pt x="348616" y="844866"/>
                </a:cubicBezTo>
                <a:cubicBezTo>
                  <a:pt x="347663" y="773429"/>
                  <a:pt x="347663" y="701991"/>
                  <a:pt x="348616" y="630554"/>
                </a:cubicBezTo>
                <a:cubicBezTo>
                  <a:pt x="348616" y="612457"/>
                  <a:pt x="342901" y="605789"/>
                  <a:pt x="324803" y="605789"/>
                </a:cubicBezTo>
                <a:cubicBezTo>
                  <a:pt x="254319" y="606742"/>
                  <a:pt x="184786" y="606742"/>
                  <a:pt x="114301" y="605789"/>
                </a:cubicBezTo>
                <a:close/>
                <a:moveTo>
                  <a:pt x="425768" y="604837"/>
                </a:moveTo>
                <a:cubicBezTo>
                  <a:pt x="404813" y="604837"/>
                  <a:pt x="397193" y="611504"/>
                  <a:pt x="397193" y="633412"/>
                </a:cubicBezTo>
                <a:cubicBezTo>
                  <a:pt x="398145" y="703897"/>
                  <a:pt x="399098" y="773429"/>
                  <a:pt x="397193" y="843914"/>
                </a:cubicBezTo>
                <a:cubicBezTo>
                  <a:pt x="397193" y="865822"/>
                  <a:pt x="405765" y="869632"/>
                  <a:pt x="423863" y="868679"/>
                </a:cubicBezTo>
                <a:cubicBezTo>
                  <a:pt x="458153" y="867727"/>
                  <a:pt x="492443" y="868679"/>
                  <a:pt x="526733" y="868679"/>
                </a:cubicBezTo>
                <a:cubicBezTo>
                  <a:pt x="561023" y="868679"/>
                  <a:pt x="595313" y="867727"/>
                  <a:pt x="629603" y="867727"/>
                </a:cubicBezTo>
                <a:cubicBezTo>
                  <a:pt x="646748" y="868679"/>
                  <a:pt x="655320" y="864870"/>
                  <a:pt x="655320" y="844867"/>
                </a:cubicBezTo>
                <a:cubicBezTo>
                  <a:pt x="654368" y="773429"/>
                  <a:pt x="654368" y="701992"/>
                  <a:pt x="655320" y="630554"/>
                </a:cubicBezTo>
                <a:cubicBezTo>
                  <a:pt x="655320" y="610552"/>
                  <a:pt x="648653" y="604837"/>
                  <a:pt x="628650" y="604837"/>
                </a:cubicBezTo>
                <a:cubicBezTo>
                  <a:pt x="561023" y="605789"/>
                  <a:pt x="493395" y="605789"/>
                  <a:pt x="425768" y="604837"/>
                </a:cubicBezTo>
                <a:close/>
                <a:moveTo>
                  <a:pt x="109538" y="529589"/>
                </a:moveTo>
                <a:cubicBezTo>
                  <a:pt x="100966" y="529589"/>
                  <a:pt x="90488" y="527684"/>
                  <a:pt x="89536" y="541019"/>
                </a:cubicBezTo>
                <a:cubicBezTo>
                  <a:pt x="88583" y="556259"/>
                  <a:pt x="100013" y="556259"/>
                  <a:pt x="110491" y="556259"/>
                </a:cubicBezTo>
                <a:cubicBezTo>
                  <a:pt x="145733" y="556259"/>
                  <a:pt x="181928" y="556259"/>
                  <a:pt x="217171" y="556259"/>
                </a:cubicBezTo>
                <a:cubicBezTo>
                  <a:pt x="253366" y="556259"/>
                  <a:pt x="290513" y="556259"/>
                  <a:pt x="327661" y="557212"/>
                </a:cubicBezTo>
                <a:cubicBezTo>
                  <a:pt x="336233" y="557212"/>
                  <a:pt x="346711" y="557212"/>
                  <a:pt x="347663" y="544829"/>
                </a:cubicBezTo>
                <a:cubicBezTo>
                  <a:pt x="348616" y="529589"/>
                  <a:pt x="337186" y="529589"/>
                  <a:pt x="326708" y="529589"/>
                </a:cubicBezTo>
                <a:cubicBezTo>
                  <a:pt x="254318" y="529589"/>
                  <a:pt x="181928" y="529589"/>
                  <a:pt x="109538" y="529589"/>
                </a:cubicBezTo>
                <a:close/>
                <a:moveTo>
                  <a:pt x="420053" y="528637"/>
                </a:moveTo>
                <a:cubicBezTo>
                  <a:pt x="409575" y="528637"/>
                  <a:pt x="398145" y="527684"/>
                  <a:pt x="398145" y="542924"/>
                </a:cubicBezTo>
                <a:cubicBezTo>
                  <a:pt x="399098" y="559117"/>
                  <a:pt x="411480" y="556259"/>
                  <a:pt x="421005" y="556259"/>
                </a:cubicBezTo>
                <a:cubicBezTo>
                  <a:pt x="455295" y="556259"/>
                  <a:pt x="489585" y="556259"/>
                  <a:pt x="523875" y="556259"/>
                </a:cubicBezTo>
                <a:cubicBezTo>
                  <a:pt x="560070" y="556259"/>
                  <a:pt x="597218" y="556259"/>
                  <a:pt x="635318" y="556259"/>
                </a:cubicBezTo>
                <a:cubicBezTo>
                  <a:pt x="643890" y="556259"/>
                  <a:pt x="654368" y="556259"/>
                  <a:pt x="655320" y="543877"/>
                </a:cubicBezTo>
                <a:cubicBezTo>
                  <a:pt x="656273" y="528637"/>
                  <a:pt x="644843" y="528637"/>
                  <a:pt x="634365" y="528637"/>
                </a:cubicBezTo>
                <a:cubicBezTo>
                  <a:pt x="562928" y="528637"/>
                  <a:pt x="491490" y="528637"/>
                  <a:pt x="420053" y="528637"/>
                </a:cubicBezTo>
                <a:close/>
                <a:moveTo>
                  <a:pt x="522923" y="452437"/>
                </a:moveTo>
                <a:cubicBezTo>
                  <a:pt x="488633" y="452437"/>
                  <a:pt x="454343" y="452437"/>
                  <a:pt x="420053" y="453389"/>
                </a:cubicBezTo>
                <a:cubicBezTo>
                  <a:pt x="410528" y="453389"/>
                  <a:pt x="398145" y="450532"/>
                  <a:pt x="397193" y="465772"/>
                </a:cubicBezTo>
                <a:cubicBezTo>
                  <a:pt x="396240" y="480060"/>
                  <a:pt x="407670" y="481012"/>
                  <a:pt x="418148" y="481012"/>
                </a:cubicBezTo>
                <a:cubicBezTo>
                  <a:pt x="490538" y="481012"/>
                  <a:pt x="562928" y="481012"/>
                  <a:pt x="635318" y="481012"/>
                </a:cubicBezTo>
                <a:cubicBezTo>
                  <a:pt x="643890" y="481012"/>
                  <a:pt x="653415" y="480060"/>
                  <a:pt x="654368" y="467677"/>
                </a:cubicBezTo>
                <a:cubicBezTo>
                  <a:pt x="655320" y="452437"/>
                  <a:pt x="643890" y="452437"/>
                  <a:pt x="633413" y="452437"/>
                </a:cubicBezTo>
                <a:cubicBezTo>
                  <a:pt x="596265" y="452437"/>
                  <a:pt x="560070" y="452437"/>
                  <a:pt x="522923" y="452437"/>
                </a:cubicBezTo>
                <a:close/>
                <a:moveTo>
                  <a:pt x="113348" y="452437"/>
                </a:moveTo>
                <a:cubicBezTo>
                  <a:pt x="101918" y="452437"/>
                  <a:pt x="87631" y="449579"/>
                  <a:pt x="88583" y="467677"/>
                </a:cubicBezTo>
                <a:cubicBezTo>
                  <a:pt x="89536" y="481964"/>
                  <a:pt x="101918" y="481012"/>
                  <a:pt x="112396" y="481012"/>
                </a:cubicBezTo>
                <a:cubicBezTo>
                  <a:pt x="148591" y="481012"/>
                  <a:pt x="183833" y="481012"/>
                  <a:pt x="220028" y="481012"/>
                </a:cubicBezTo>
                <a:cubicBezTo>
                  <a:pt x="254318" y="481012"/>
                  <a:pt x="288608" y="481012"/>
                  <a:pt x="322898" y="480059"/>
                </a:cubicBezTo>
                <a:cubicBezTo>
                  <a:pt x="334328" y="480059"/>
                  <a:pt x="348616" y="482917"/>
                  <a:pt x="347663" y="464819"/>
                </a:cubicBezTo>
                <a:cubicBezTo>
                  <a:pt x="346711" y="450532"/>
                  <a:pt x="333376" y="452437"/>
                  <a:pt x="323851" y="452437"/>
                </a:cubicBezTo>
                <a:cubicBezTo>
                  <a:pt x="253366" y="452437"/>
                  <a:pt x="183833" y="452437"/>
                  <a:pt x="113348" y="452437"/>
                </a:cubicBezTo>
                <a:close/>
                <a:moveTo>
                  <a:pt x="401003" y="390525"/>
                </a:moveTo>
                <a:cubicBezTo>
                  <a:pt x="401003" y="393382"/>
                  <a:pt x="401003" y="395288"/>
                  <a:pt x="400050" y="398145"/>
                </a:cubicBezTo>
                <a:cubicBezTo>
                  <a:pt x="483870" y="398145"/>
                  <a:pt x="566738" y="398145"/>
                  <a:pt x="650558" y="398145"/>
                </a:cubicBezTo>
                <a:cubicBezTo>
                  <a:pt x="650558" y="395288"/>
                  <a:pt x="650558" y="393382"/>
                  <a:pt x="650558" y="390525"/>
                </a:cubicBezTo>
                <a:cubicBezTo>
                  <a:pt x="567690" y="390525"/>
                  <a:pt x="483870" y="390525"/>
                  <a:pt x="401003" y="390525"/>
                </a:cubicBezTo>
                <a:close/>
                <a:moveTo>
                  <a:pt x="219076" y="389572"/>
                </a:moveTo>
                <a:cubicBezTo>
                  <a:pt x="120178" y="389572"/>
                  <a:pt x="40006" y="392131"/>
                  <a:pt x="40006" y="395287"/>
                </a:cubicBezTo>
                <a:cubicBezTo>
                  <a:pt x="40006" y="398443"/>
                  <a:pt x="120178" y="401002"/>
                  <a:pt x="219076" y="401002"/>
                </a:cubicBezTo>
                <a:cubicBezTo>
                  <a:pt x="317974" y="401002"/>
                  <a:pt x="398146" y="398443"/>
                  <a:pt x="398146" y="395287"/>
                </a:cubicBezTo>
                <a:cubicBezTo>
                  <a:pt x="398146" y="392131"/>
                  <a:pt x="317974" y="389572"/>
                  <a:pt x="219076" y="389572"/>
                </a:cubicBezTo>
                <a:close/>
                <a:moveTo>
                  <a:pt x="419100" y="302894"/>
                </a:moveTo>
                <a:cubicBezTo>
                  <a:pt x="410528" y="302894"/>
                  <a:pt x="399098" y="300989"/>
                  <a:pt x="399098" y="314324"/>
                </a:cubicBezTo>
                <a:cubicBezTo>
                  <a:pt x="398145" y="327659"/>
                  <a:pt x="409575" y="326707"/>
                  <a:pt x="418148" y="326707"/>
                </a:cubicBezTo>
                <a:cubicBezTo>
                  <a:pt x="454343" y="326707"/>
                  <a:pt x="489585" y="326707"/>
                  <a:pt x="525780" y="326707"/>
                </a:cubicBezTo>
                <a:cubicBezTo>
                  <a:pt x="561975" y="326707"/>
                  <a:pt x="597218" y="326707"/>
                  <a:pt x="632460" y="326707"/>
                </a:cubicBezTo>
                <a:cubicBezTo>
                  <a:pt x="641033" y="326707"/>
                  <a:pt x="652463" y="327659"/>
                  <a:pt x="652463" y="315277"/>
                </a:cubicBezTo>
                <a:cubicBezTo>
                  <a:pt x="653415" y="301942"/>
                  <a:pt x="641985" y="302894"/>
                  <a:pt x="633413" y="302894"/>
                </a:cubicBezTo>
                <a:cubicBezTo>
                  <a:pt x="561975" y="302894"/>
                  <a:pt x="490538" y="302894"/>
                  <a:pt x="419100" y="302894"/>
                </a:cubicBezTo>
                <a:close/>
                <a:moveTo>
                  <a:pt x="108585" y="300990"/>
                </a:moveTo>
                <a:cubicBezTo>
                  <a:pt x="97155" y="300990"/>
                  <a:pt x="87630" y="302895"/>
                  <a:pt x="88583" y="317182"/>
                </a:cubicBezTo>
                <a:cubicBezTo>
                  <a:pt x="90488" y="329565"/>
                  <a:pt x="100965" y="328612"/>
                  <a:pt x="109538" y="328612"/>
                </a:cubicBezTo>
                <a:cubicBezTo>
                  <a:pt x="144780" y="328612"/>
                  <a:pt x="180975" y="328612"/>
                  <a:pt x="216218" y="328612"/>
                </a:cubicBezTo>
                <a:cubicBezTo>
                  <a:pt x="253365" y="328612"/>
                  <a:pt x="290513" y="328612"/>
                  <a:pt x="327660" y="328612"/>
                </a:cubicBezTo>
                <a:cubicBezTo>
                  <a:pt x="336233" y="328612"/>
                  <a:pt x="346710" y="328612"/>
                  <a:pt x="347663" y="316230"/>
                </a:cubicBezTo>
                <a:cubicBezTo>
                  <a:pt x="348615" y="301943"/>
                  <a:pt x="337185" y="300990"/>
                  <a:pt x="326708" y="300990"/>
                </a:cubicBezTo>
                <a:cubicBezTo>
                  <a:pt x="254318" y="300990"/>
                  <a:pt x="180975" y="300990"/>
                  <a:pt x="108585" y="300990"/>
                </a:cubicBezTo>
                <a:close/>
                <a:moveTo>
                  <a:pt x="108586" y="226695"/>
                </a:moveTo>
                <a:cubicBezTo>
                  <a:pt x="100013" y="226695"/>
                  <a:pt x="89536" y="225742"/>
                  <a:pt x="89536" y="239077"/>
                </a:cubicBezTo>
                <a:cubicBezTo>
                  <a:pt x="89536" y="252412"/>
                  <a:pt x="99061" y="251460"/>
                  <a:pt x="108586" y="251460"/>
                </a:cubicBezTo>
                <a:cubicBezTo>
                  <a:pt x="144781" y="251460"/>
                  <a:pt x="180024" y="251460"/>
                  <a:pt x="216219" y="251460"/>
                </a:cubicBezTo>
                <a:cubicBezTo>
                  <a:pt x="253366" y="251460"/>
                  <a:pt x="290513" y="251460"/>
                  <a:pt x="326708" y="251460"/>
                </a:cubicBezTo>
                <a:cubicBezTo>
                  <a:pt x="335281" y="251460"/>
                  <a:pt x="345758" y="252412"/>
                  <a:pt x="345758" y="239077"/>
                </a:cubicBezTo>
                <a:cubicBezTo>
                  <a:pt x="345758" y="225742"/>
                  <a:pt x="335281" y="226695"/>
                  <a:pt x="326708" y="226695"/>
                </a:cubicBezTo>
                <a:cubicBezTo>
                  <a:pt x="254319" y="226695"/>
                  <a:pt x="180976" y="226695"/>
                  <a:pt x="108586" y="226695"/>
                </a:cubicBezTo>
                <a:close/>
                <a:moveTo>
                  <a:pt x="421958" y="226694"/>
                </a:moveTo>
                <a:cubicBezTo>
                  <a:pt x="412433" y="226694"/>
                  <a:pt x="399098" y="223837"/>
                  <a:pt x="400050" y="240029"/>
                </a:cubicBezTo>
                <a:cubicBezTo>
                  <a:pt x="401003" y="255269"/>
                  <a:pt x="414338" y="251459"/>
                  <a:pt x="423863" y="251459"/>
                </a:cubicBezTo>
                <a:cubicBezTo>
                  <a:pt x="458153" y="251459"/>
                  <a:pt x="492443" y="251459"/>
                  <a:pt x="526733" y="251459"/>
                </a:cubicBezTo>
                <a:cubicBezTo>
                  <a:pt x="561023" y="251459"/>
                  <a:pt x="595313" y="251459"/>
                  <a:pt x="630555" y="251459"/>
                </a:cubicBezTo>
                <a:cubicBezTo>
                  <a:pt x="640080" y="251459"/>
                  <a:pt x="653415" y="254317"/>
                  <a:pt x="654368" y="240029"/>
                </a:cubicBezTo>
                <a:cubicBezTo>
                  <a:pt x="655320" y="223837"/>
                  <a:pt x="641985" y="226694"/>
                  <a:pt x="632460" y="226694"/>
                </a:cubicBezTo>
                <a:cubicBezTo>
                  <a:pt x="561975" y="226694"/>
                  <a:pt x="492443" y="226694"/>
                  <a:pt x="421958" y="226694"/>
                </a:cubicBezTo>
                <a:close/>
                <a:moveTo>
                  <a:pt x="417195" y="152399"/>
                </a:moveTo>
                <a:cubicBezTo>
                  <a:pt x="409575" y="152399"/>
                  <a:pt x="401003" y="151447"/>
                  <a:pt x="400050" y="161924"/>
                </a:cubicBezTo>
                <a:cubicBezTo>
                  <a:pt x="398145" y="174307"/>
                  <a:pt x="407670" y="175259"/>
                  <a:pt x="417195" y="175259"/>
                </a:cubicBezTo>
                <a:cubicBezTo>
                  <a:pt x="452438" y="175259"/>
                  <a:pt x="488633" y="175259"/>
                  <a:pt x="523875" y="175259"/>
                </a:cubicBezTo>
                <a:cubicBezTo>
                  <a:pt x="561023" y="175259"/>
                  <a:pt x="597218" y="175259"/>
                  <a:pt x="635318" y="176212"/>
                </a:cubicBezTo>
                <a:cubicBezTo>
                  <a:pt x="643890" y="176212"/>
                  <a:pt x="654368" y="176212"/>
                  <a:pt x="654368" y="163829"/>
                </a:cubicBezTo>
                <a:cubicBezTo>
                  <a:pt x="654368" y="150494"/>
                  <a:pt x="642938" y="152399"/>
                  <a:pt x="634365" y="152399"/>
                </a:cubicBezTo>
                <a:cubicBezTo>
                  <a:pt x="561975" y="152399"/>
                  <a:pt x="489585" y="152399"/>
                  <a:pt x="417195" y="152399"/>
                </a:cubicBezTo>
                <a:close/>
                <a:moveTo>
                  <a:pt x="109538" y="151447"/>
                </a:moveTo>
                <a:cubicBezTo>
                  <a:pt x="100965" y="151447"/>
                  <a:pt x="89535" y="149542"/>
                  <a:pt x="90488" y="162877"/>
                </a:cubicBezTo>
                <a:cubicBezTo>
                  <a:pt x="91440" y="176212"/>
                  <a:pt x="101918" y="175260"/>
                  <a:pt x="110490" y="175260"/>
                </a:cubicBezTo>
                <a:cubicBezTo>
                  <a:pt x="145733" y="175260"/>
                  <a:pt x="181928" y="175260"/>
                  <a:pt x="217170" y="175260"/>
                </a:cubicBezTo>
                <a:cubicBezTo>
                  <a:pt x="254318" y="175260"/>
                  <a:pt x="290513" y="175260"/>
                  <a:pt x="327660" y="175260"/>
                </a:cubicBezTo>
                <a:cubicBezTo>
                  <a:pt x="336233" y="175260"/>
                  <a:pt x="346710" y="176212"/>
                  <a:pt x="346710" y="162877"/>
                </a:cubicBezTo>
                <a:cubicBezTo>
                  <a:pt x="345758" y="149542"/>
                  <a:pt x="335280" y="151447"/>
                  <a:pt x="326708" y="151447"/>
                </a:cubicBezTo>
                <a:cubicBezTo>
                  <a:pt x="254318" y="151447"/>
                  <a:pt x="181928" y="151447"/>
                  <a:pt x="109538" y="151447"/>
                </a:cubicBezTo>
                <a:close/>
                <a:moveTo>
                  <a:pt x="405766" y="92392"/>
                </a:moveTo>
                <a:cubicBezTo>
                  <a:pt x="405766" y="94297"/>
                  <a:pt x="405766" y="95250"/>
                  <a:pt x="405766" y="97155"/>
                </a:cubicBezTo>
                <a:cubicBezTo>
                  <a:pt x="486729" y="97155"/>
                  <a:pt x="566738" y="97155"/>
                  <a:pt x="647701" y="97155"/>
                </a:cubicBezTo>
                <a:cubicBezTo>
                  <a:pt x="647701" y="96202"/>
                  <a:pt x="647701" y="94297"/>
                  <a:pt x="647701" y="92392"/>
                </a:cubicBezTo>
                <a:cubicBezTo>
                  <a:pt x="566738" y="92392"/>
                  <a:pt x="486729" y="92392"/>
                  <a:pt x="405766" y="92392"/>
                </a:cubicBezTo>
                <a:close/>
                <a:moveTo>
                  <a:pt x="95250" y="92392"/>
                </a:moveTo>
                <a:cubicBezTo>
                  <a:pt x="95250" y="93345"/>
                  <a:pt x="95250" y="95250"/>
                  <a:pt x="94298" y="97155"/>
                </a:cubicBezTo>
                <a:cubicBezTo>
                  <a:pt x="176213" y="97155"/>
                  <a:pt x="259081" y="97155"/>
                  <a:pt x="340995" y="97155"/>
                </a:cubicBezTo>
                <a:cubicBezTo>
                  <a:pt x="340995" y="95250"/>
                  <a:pt x="340995" y="94297"/>
                  <a:pt x="340995" y="92392"/>
                </a:cubicBezTo>
                <a:cubicBezTo>
                  <a:pt x="259081" y="92392"/>
                  <a:pt x="177165" y="92392"/>
                  <a:pt x="95250" y="92392"/>
                </a:cubicBezTo>
                <a:close/>
                <a:moveTo>
                  <a:pt x="38100" y="0"/>
                </a:moveTo>
                <a:cubicBezTo>
                  <a:pt x="261938" y="1905"/>
                  <a:pt x="484823" y="953"/>
                  <a:pt x="708660" y="0"/>
                </a:cubicBezTo>
                <a:cubicBezTo>
                  <a:pt x="736283" y="0"/>
                  <a:pt x="745808" y="5715"/>
                  <a:pt x="745808" y="35243"/>
                </a:cubicBezTo>
                <a:cubicBezTo>
                  <a:pt x="744855" y="331470"/>
                  <a:pt x="744855" y="627698"/>
                  <a:pt x="745808" y="923925"/>
                </a:cubicBezTo>
                <a:cubicBezTo>
                  <a:pt x="745808" y="950595"/>
                  <a:pt x="738188" y="958215"/>
                  <a:pt x="711518" y="958215"/>
                </a:cubicBezTo>
                <a:cubicBezTo>
                  <a:pt x="486728" y="957263"/>
                  <a:pt x="261938" y="957263"/>
                  <a:pt x="37148" y="958215"/>
                </a:cubicBezTo>
                <a:cubicBezTo>
                  <a:pt x="9525" y="958215"/>
                  <a:pt x="0" y="952500"/>
                  <a:pt x="0" y="922973"/>
                </a:cubicBezTo>
                <a:cubicBezTo>
                  <a:pt x="1905" y="774383"/>
                  <a:pt x="953" y="626745"/>
                  <a:pt x="953" y="478155"/>
                </a:cubicBezTo>
                <a:cubicBezTo>
                  <a:pt x="953" y="331470"/>
                  <a:pt x="1905" y="184785"/>
                  <a:pt x="0" y="38100"/>
                </a:cubicBezTo>
                <a:cubicBezTo>
                  <a:pt x="0" y="8573"/>
                  <a:pt x="7620" y="0"/>
                  <a:pt x="38100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42" name="Freeform: Shape 17">
            <a:extLst>
              <a:ext uri="{FF2B5EF4-FFF2-40B4-BE49-F238E27FC236}">
                <a16:creationId xmlns:a16="http://schemas.microsoft.com/office/drawing/2014/main" id="{DCAA2EF3-6993-486F-B1B5-F66D68AA3C24}"/>
              </a:ext>
            </a:extLst>
          </p:cNvPr>
          <p:cNvSpPr/>
          <p:nvPr/>
        </p:nvSpPr>
        <p:spPr>
          <a:xfrm>
            <a:off x="7446987" y="2834977"/>
            <a:ext cx="661434" cy="835724"/>
          </a:xfrm>
          <a:custGeom>
            <a:avLst/>
            <a:gdLst>
              <a:gd name="connsiteX0" fmla="*/ 409576 w 581978"/>
              <a:gd name="connsiteY0" fmla="*/ 375285 h 735330"/>
              <a:gd name="connsiteX1" fmla="*/ 410528 w 581978"/>
              <a:gd name="connsiteY1" fmla="*/ 494348 h 735330"/>
              <a:gd name="connsiteX2" fmla="*/ 409576 w 581978"/>
              <a:gd name="connsiteY2" fmla="*/ 375285 h 735330"/>
              <a:gd name="connsiteX3" fmla="*/ 289085 w 581978"/>
              <a:gd name="connsiteY3" fmla="*/ 296823 h 735330"/>
              <a:gd name="connsiteX4" fmla="*/ 210503 w 581978"/>
              <a:gd name="connsiteY4" fmla="*/ 321945 h 735330"/>
              <a:gd name="connsiteX5" fmla="*/ 158116 w 581978"/>
              <a:gd name="connsiteY5" fmla="*/ 470536 h 735330"/>
              <a:gd name="connsiteX6" fmla="*/ 288608 w 581978"/>
              <a:gd name="connsiteY6" fmla="*/ 568643 h 735330"/>
              <a:gd name="connsiteX7" fmla="*/ 364808 w 581978"/>
              <a:gd name="connsiteY7" fmla="*/ 547688 h 735330"/>
              <a:gd name="connsiteX8" fmla="*/ 381000 w 581978"/>
              <a:gd name="connsiteY8" fmla="*/ 492443 h 735330"/>
              <a:gd name="connsiteX9" fmla="*/ 381953 w 581978"/>
              <a:gd name="connsiteY9" fmla="*/ 371475 h 735330"/>
              <a:gd name="connsiteX10" fmla="*/ 367666 w 581978"/>
              <a:gd name="connsiteY10" fmla="*/ 320993 h 735330"/>
              <a:gd name="connsiteX11" fmla="*/ 289085 w 581978"/>
              <a:gd name="connsiteY11" fmla="*/ 296823 h 735330"/>
              <a:gd name="connsiteX12" fmla="*/ 291467 w 581978"/>
              <a:gd name="connsiteY12" fmla="*/ 268605 h 735330"/>
              <a:gd name="connsiteX13" fmla="*/ 453392 w 581978"/>
              <a:gd name="connsiteY13" fmla="*/ 433387 h 735330"/>
              <a:gd name="connsiteX14" fmla="*/ 287657 w 581978"/>
              <a:gd name="connsiteY14" fmla="*/ 597218 h 735330"/>
              <a:gd name="connsiteX15" fmla="*/ 124779 w 581978"/>
              <a:gd name="connsiteY15" fmla="*/ 432435 h 735330"/>
              <a:gd name="connsiteX16" fmla="*/ 291467 w 581978"/>
              <a:gd name="connsiteY16" fmla="*/ 268605 h 735330"/>
              <a:gd name="connsiteX17" fmla="*/ 292419 w 581978"/>
              <a:gd name="connsiteY17" fmla="*/ 222885 h 735330"/>
              <a:gd name="connsiteX18" fmla="*/ 78106 w 581978"/>
              <a:gd name="connsiteY18" fmla="*/ 432435 h 735330"/>
              <a:gd name="connsiteX19" fmla="*/ 287656 w 581978"/>
              <a:gd name="connsiteY19" fmla="*/ 642937 h 735330"/>
              <a:gd name="connsiteX20" fmla="*/ 499111 w 581978"/>
              <a:gd name="connsiteY20" fmla="*/ 435292 h 735330"/>
              <a:gd name="connsiteX21" fmla="*/ 292419 w 581978"/>
              <a:gd name="connsiteY21" fmla="*/ 222885 h 735330"/>
              <a:gd name="connsiteX22" fmla="*/ 285751 w 581978"/>
              <a:gd name="connsiteY22" fmla="*/ 197167 h 735330"/>
              <a:gd name="connsiteX23" fmla="*/ 525781 w 581978"/>
              <a:gd name="connsiteY23" fmla="*/ 432435 h 735330"/>
              <a:gd name="connsiteX24" fmla="*/ 287656 w 581978"/>
              <a:gd name="connsiteY24" fmla="*/ 671512 h 735330"/>
              <a:gd name="connsiteX25" fmla="*/ 52389 w 581978"/>
              <a:gd name="connsiteY25" fmla="*/ 434340 h 735330"/>
              <a:gd name="connsiteX26" fmla="*/ 285751 w 581978"/>
              <a:gd name="connsiteY26" fmla="*/ 197167 h 735330"/>
              <a:gd name="connsiteX27" fmla="*/ 55244 w 581978"/>
              <a:gd name="connsiteY27" fmla="*/ 157162 h 735330"/>
              <a:gd name="connsiteX28" fmla="*/ 26669 w 581978"/>
              <a:gd name="connsiteY28" fmla="*/ 187642 h 735330"/>
              <a:gd name="connsiteX29" fmla="*/ 27621 w 581978"/>
              <a:gd name="connsiteY29" fmla="*/ 428624 h 735330"/>
              <a:gd name="connsiteX30" fmla="*/ 26669 w 581978"/>
              <a:gd name="connsiteY30" fmla="*/ 680084 h 735330"/>
              <a:gd name="connsiteX31" fmla="*/ 57149 w 581978"/>
              <a:gd name="connsiteY31" fmla="*/ 709612 h 735330"/>
              <a:gd name="connsiteX32" fmla="*/ 521016 w 581978"/>
              <a:gd name="connsiteY32" fmla="*/ 709612 h 735330"/>
              <a:gd name="connsiteX33" fmla="*/ 552449 w 581978"/>
              <a:gd name="connsiteY33" fmla="*/ 676274 h 735330"/>
              <a:gd name="connsiteX34" fmla="*/ 552449 w 581978"/>
              <a:gd name="connsiteY34" fmla="*/ 197167 h 735330"/>
              <a:gd name="connsiteX35" fmla="*/ 515301 w 581978"/>
              <a:gd name="connsiteY35" fmla="*/ 157162 h 735330"/>
              <a:gd name="connsiteX36" fmla="*/ 55244 w 581978"/>
              <a:gd name="connsiteY36" fmla="*/ 157162 h 735330"/>
              <a:gd name="connsiteX37" fmla="*/ 501969 w 581978"/>
              <a:gd name="connsiteY37" fmla="*/ 65722 h 735330"/>
              <a:gd name="connsiteX38" fmla="*/ 488634 w 581978"/>
              <a:gd name="connsiteY38" fmla="*/ 79057 h 735330"/>
              <a:gd name="connsiteX39" fmla="*/ 501969 w 581978"/>
              <a:gd name="connsiteY39" fmla="*/ 92392 h 735330"/>
              <a:gd name="connsiteX40" fmla="*/ 515304 w 581978"/>
              <a:gd name="connsiteY40" fmla="*/ 79057 h 735330"/>
              <a:gd name="connsiteX41" fmla="*/ 501969 w 581978"/>
              <a:gd name="connsiteY41" fmla="*/ 65722 h 735330"/>
              <a:gd name="connsiteX42" fmla="*/ 397194 w 581978"/>
              <a:gd name="connsiteY42" fmla="*/ 65722 h 735330"/>
              <a:gd name="connsiteX43" fmla="*/ 383859 w 581978"/>
              <a:gd name="connsiteY43" fmla="*/ 79057 h 735330"/>
              <a:gd name="connsiteX44" fmla="*/ 397194 w 581978"/>
              <a:gd name="connsiteY44" fmla="*/ 92392 h 735330"/>
              <a:gd name="connsiteX45" fmla="*/ 410529 w 581978"/>
              <a:gd name="connsiteY45" fmla="*/ 79057 h 735330"/>
              <a:gd name="connsiteX46" fmla="*/ 397194 w 581978"/>
              <a:gd name="connsiteY46" fmla="*/ 65722 h 735330"/>
              <a:gd name="connsiteX47" fmla="*/ 501969 w 581978"/>
              <a:gd name="connsiteY47" fmla="*/ 37147 h 735330"/>
              <a:gd name="connsiteX48" fmla="*/ 543879 w 581978"/>
              <a:gd name="connsiteY48" fmla="*/ 79057 h 735330"/>
              <a:gd name="connsiteX49" fmla="*/ 501969 w 581978"/>
              <a:gd name="connsiteY49" fmla="*/ 120967 h 735330"/>
              <a:gd name="connsiteX50" fmla="*/ 460059 w 581978"/>
              <a:gd name="connsiteY50" fmla="*/ 79057 h 735330"/>
              <a:gd name="connsiteX51" fmla="*/ 501969 w 581978"/>
              <a:gd name="connsiteY51" fmla="*/ 37147 h 735330"/>
              <a:gd name="connsiteX52" fmla="*/ 397194 w 581978"/>
              <a:gd name="connsiteY52" fmla="*/ 37147 h 735330"/>
              <a:gd name="connsiteX53" fmla="*/ 439104 w 581978"/>
              <a:gd name="connsiteY53" fmla="*/ 79057 h 735330"/>
              <a:gd name="connsiteX54" fmla="*/ 397194 w 581978"/>
              <a:gd name="connsiteY54" fmla="*/ 120967 h 735330"/>
              <a:gd name="connsiteX55" fmla="*/ 355284 w 581978"/>
              <a:gd name="connsiteY55" fmla="*/ 79057 h 735330"/>
              <a:gd name="connsiteX56" fmla="*/ 397194 w 581978"/>
              <a:gd name="connsiteY56" fmla="*/ 37147 h 735330"/>
              <a:gd name="connsiteX57" fmla="*/ 266699 w 581978"/>
              <a:gd name="connsiteY57" fmla="*/ 28574 h 735330"/>
              <a:gd name="connsiteX58" fmla="*/ 252411 w 581978"/>
              <a:gd name="connsiteY58" fmla="*/ 42862 h 735330"/>
              <a:gd name="connsiteX59" fmla="*/ 252411 w 581978"/>
              <a:gd name="connsiteY59" fmla="*/ 115252 h 735330"/>
              <a:gd name="connsiteX60" fmla="*/ 266699 w 581978"/>
              <a:gd name="connsiteY60" fmla="*/ 129539 h 735330"/>
              <a:gd name="connsiteX61" fmla="*/ 538161 w 581978"/>
              <a:gd name="connsiteY61" fmla="*/ 129539 h 735330"/>
              <a:gd name="connsiteX62" fmla="*/ 552449 w 581978"/>
              <a:gd name="connsiteY62" fmla="*/ 115252 h 735330"/>
              <a:gd name="connsiteX63" fmla="*/ 552449 w 581978"/>
              <a:gd name="connsiteY63" fmla="*/ 42862 h 735330"/>
              <a:gd name="connsiteX64" fmla="*/ 538161 w 581978"/>
              <a:gd name="connsiteY64" fmla="*/ 28574 h 735330"/>
              <a:gd name="connsiteX65" fmla="*/ 40957 w 581978"/>
              <a:gd name="connsiteY65" fmla="*/ 28574 h 735330"/>
              <a:gd name="connsiteX66" fmla="*/ 26669 w 581978"/>
              <a:gd name="connsiteY66" fmla="*/ 42862 h 735330"/>
              <a:gd name="connsiteX67" fmla="*/ 26669 w 581978"/>
              <a:gd name="connsiteY67" fmla="*/ 115252 h 735330"/>
              <a:gd name="connsiteX68" fmla="*/ 40957 w 581978"/>
              <a:gd name="connsiteY68" fmla="*/ 129539 h 735330"/>
              <a:gd name="connsiteX69" fmla="*/ 214311 w 581978"/>
              <a:gd name="connsiteY69" fmla="*/ 129539 h 735330"/>
              <a:gd name="connsiteX70" fmla="*/ 228599 w 581978"/>
              <a:gd name="connsiteY70" fmla="*/ 115252 h 735330"/>
              <a:gd name="connsiteX71" fmla="*/ 228599 w 581978"/>
              <a:gd name="connsiteY71" fmla="*/ 42862 h 735330"/>
              <a:gd name="connsiteX72" fmla="*/ 214311 w 581978"/>
              <a:gd name="connsiteY72" fmla="*/ 28574 h 735330"/>
              <a:gd name="connsiteX73" fmla="*/ 50483 w 581978"/>
              <a:gd name="connsiteY73" fmla="*/ 0 h 735330"/>
              <a:gd name="connsiteX74" fmla="*/ 533400 w 581978"/>
              <a:gd name="connsiteY74" fmla="*/ 0 h 735330"/>
              <a:gd name="connsiteX75" fmla="*/ 581978 w 581978"/>
              <a:gd name="connsiteY75" fmla="*/ 48578 h 735330"/>
              <a:gd name="connsiteX76" fmla="*/ 581978 w 581978"/>
              <a:gd name="connsiteY76" fmla="*/ 699135 h 735330"/>
              <a:gd name="connsiteX77" fmla="*/ 543878 w 581978"/>
              <a:gd name="connsiteY77" fmla="*/ 735330 h 735330"/>
              <a:gd name="connsiteX78" fmla="*/ 34290 w 581978"/>
              <a:gd name="connsiteY78" fmla="*/ 735330 h 735330"/>
              <a:gd name="connsiteX79" fmla="*/ 0 w 581978"/>
              <a:gd name="connsiteY79" fmla="*/ 700088 h 735330"/>
              <a:gd name="connsiteX80" fmla="*/ 0 w 581978"/>
              <a:gd name="connsiteY80" fmla="*/ 371475 h 735330"/>
              <a:gd name="connsiteX81" fmla="*/ 0 w 581978"/>
              <a:gd name="connsiteY81" fmla="*/ 53340 h 735330"/>
              <a:gd name="connsiteX82" fmla="*/ 50483 w 581978"/>
              <a:gd name="connsiteY82" fmla="*/ 0 h 735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581978" h="735330">
                <a:moveTo>
                  <a:pt x="409576" y="375285"/>
                </a:moveTo>
                <a:cubicBezTo>
                  <a:pt x="390526" y="414337"/>
                  <a:pt x="390526" y="450532"/>
                  <a:pt x="410528" y="494348"/>
                </a:cubicBezTo>
                <a:cubicBezTo>
                  <a:pt x="432436" y="450532"/>
                  <a:pt x="432436" y="414337"/>
                  <a:pt x="409576" y="375285"/>
                </a:cubicBezTo>
                <a:close/>
                <a:moveTo>
                  <a:pt x="289085" y="296823"/>
                </a:moveTo>
                <a:cubicBezTo>
                  <a:pt x="261224" y="296942"/>
                  <a:pt x="233363" y="305277"/>
                  <a:pt x="210503" y="321945"/>
                </a:cubicBezTo>
                <a:cubicBezTo>
                  <a:pt x="161925" y="357188"/>
                  <a:pt x="141923" y="416243"/>
                  <a:pt x="158116" y="470536"/>
                </a:cubicBezTo>
                <a:cubicBezTo>
                  <a:pt x="175260" y="527686"/>
                  <a:pt x="225743" y="566738"/>
                  <a:pt x="288608" y="568643"/>
                </a:cubicBezTo>
                <a:cubicBezTo>
                  <a:pt x="313373" y="571500"/>
                  <a:pt x="340043" y="562928"/>
                  <a:pt x="364808" y="547688"/>
                </a:cubicBezTo>
                <a:cubicBezTo>
                  <a:pt x="385763" y="534353"/>
                  <a:pt x="396241" y="520066"/>
                  <a:pt x="381000" y="492443"/>
                </a:cubicBezTo>
                <a:cubicBezTo>
                  <a:pt x="359093" y="453391"/>
                  <a:pt x="360998" y="410528"/>
                  <a:pt x="381953" y="371475"/>
                </a:cubicBezTo>
                <a:cubicBezTo>
                  <a:pt x="395288" y="346711"/>
                  <a:pt x="386716" y="334328"/>
                  <a:pt x="367666" y="320993"/>
                </a:cubicBezTo>
                <a:cubicBezTo>
                  <a:pt x="344806" y="304801"/>
                  <a:pt x="316945" y="296704"/>
                  <a:pt x="289085" y="296823"/>
                </a:cubicBezTo>
                <a:close/>
                <a:moveTo>
                  <a:pt x="291467" y="268605"/>
                </a:moveTo>
                <a:cubicBezTo>
                  <a:pt x="381954" y="270510"/>
                  <a:pt x="453392" y="342900"/>
                  <a:pt x="453392" y="433387"/>
                </a:cubicBezTo>
                <a:cubicBezTo>
                  <a:pt x="453392" y="525780"/>
                  <a:pt x="380049" y="598170"/>
                  <a:pt x="287657" y="597218"/>
                </a:cubicBezTo>
                <a:cubicBezTo>
                  <a:pt x="200026" y="597218"/>
                  <a:pt x="124779" y="521018"/>
                  <a:pt x="124779" y="432435"/>
                </a:cubicBezTo>
                <a:cubicBezTo>
                  <a:pt x="124779" y="341948"/>
                  <a:pt x="200979" y="267653"/>
                  <a:pt x="291467" y="268605"/>
                </a:cubicBezTo>
                <a:close/>
                <a:moveTo>
                  <a:pt x="292419" y="222885"/>
                </a:moveTo>
                <a:cubicBezTo>
                  <a:pt x="176213" y="220980"/>
                  <a:pt x="79059" y="317182"/>
                  <a:pt x="78106" y="432435"/>
                </a:cubicBezTo>
                <a:cubicBezTo>
                  <a:pt x="77153" y="545782"/>
                  <a:pt x="173356" y="641985"/>
                  <a:pt x="287656" y="642937"/>
                </a:cubicBezTo>
                <a:cubicBezTo>
                  <a:pt x="402909" y="643890"/>
                  <a:pt x="498159" y="550545"/>
                  <a:pt x="499111" y="435292"/>
                </a:cubicBezTo>
                <a:cubicBezTo>
                  <a:pt x="499111" y="320040"/>
                  <a:pt x="406719" y="224790"/>
                  <a:pt x="292419" y="222885"/>
                </a:cubicBezTo>
                <a:close/>
                <a:moveTo>
                  <a:pt x="285751" y="197167"/>
                </a:moveTo>
                <a:cubicBezTo>
                  <a:pt x="419101" y="196215"/>
                  <a:pt x="525781" y="300990"/>
                  <a:pt x="525781" y="432435"/>
                </a:cubicBezTo>
                <a:cubicBezTo>
                  <a:pt x="525781" y="563880"/>
                  <a:pt x="419101" y="671512"/>
                  <a:pt x="287656" y="671512"/>
                </a:cubicBezTo>
                <a:cubicBezTo>
                  <a:pt x="159069" y="670560"/>
                  <a:pt x="53341" y="564832"/>
                  <a:pt x="52389" y="434340"/>
                </a:cubicBezTo>
                <a:cubicBezTo>
                  <a:pt x="51436" y="302895"/>
                  <a:pt x="155259" y="198120"/>
                  <a:pt x="285751" y="197167"/>
                </a:cubicBezTo>
                <a:close/>
                <a:moveTo>
                  <a:pt x="55244" y="157162"/>
                </a:moveTo>
                <a:cubicBezTo>
                  <a:pt x="29526" y="156209"/>
                  <a:pt x="26669" y="165734"/>
                  <a:pt x="26669" y="187642"/>
                </a:cubicBezTo>
                <a:cubicBezTo>
                  <a:pt x="28574" y="267652"/>
                  <a:pt x="27621" y="348614"/>
                  <a:pt x="27621" y="428624"/>
                </a:cubicBezTo>
                <a:cubicBezTo>
                  <a:pt x="27621" y="511492"/>
                  <a:pt x="28574" y="595312"/>
                  <a:pt x="26669" y="680084"/>
                </a:cubicBezTo>
                <a:cubicBezTo>
                  <a:pt x="26669" y="703897"/>
                  <a:pt x="34289" y="709612"/>
                  <a:pt x="57149" y="709612"/>
                </a:cubicBezTo>
                <a:cubicBezTo>
                  <a:pt x="211454" y="708659"/>
                  <a:pt x="366711" y="708659"/>
                  <a:pt x="521016" y="709612"/>
                </a:cubicBezTo>
                <a:cubicBezTo>
                  <a:pt x="547686" y="709612"/>
                  <a:pt x="552449" y="700087"/>
                  <a:pt x="552449" y="676274"/>
                </a:cubicBezTo>
                <a:cubicBezTo>
                  <a:pt x="551496" y="516254"/>
                  <a:pt x="551496" y="357187"/>
                  <a:pt x="552449" y="197167"/>
                </a:cubicBezTo>
                <a:cubicBezTo>
                  <a:pt x="552449" y="168592"/>
                  <a:pt x="546734" y="157162"/>
                  <a:pt x="515301" y="157162"/>
                </a:cubicBezTo>
                <a:cubicBezTo>
                  <a:pt x="361949" y="159067"/>
                  <a:pt x="208596" y="158114"/>
                  <a:pt x="55244" y="157162"/>
                </a:cubicBezTo>
                <a:close/>
                <a:moveTo>
                  <a:pt x="501969" y="65722"/>
                </a:moveTo>
                <a:cubicBezTo>
                  <a:pt x="494604" y="65722"/>
                  <a:pt x="488634" y="71692"/>
                  <a:pt x="488634" y="79057"/>
                </a:cubicBezTo>
                <a:cubicBezTo>
                  <a:pt x="488634" y="86422"/>
                  <a:pt x="494604" y="92392"/>
                  <a:pt x="501969" y="92392"/>
                </a:cubicBezTo>
                <a:cubicBezTo>
                  <a:pt x="509334" y="92392"/>
                  <a:pt x="515304" y="86422"/>
                  <a:pt x="515304" y="79057"/>
                </a:cubicBezTo>
                <a:cubicBezTo>
                  <a:pt x="515304" y="71692"/>
                  <a:pt x="509334" y="65722"/>
                  <a:pt x="501969" y="65722"/>
                </a:cubicBezTo>
                <a:close/>
                <a:moveTo>
                  <a:pt x="397194" y="65722"/>
                </a:moveTo>
                <a:cubicBezTo>
                  <a:pt x="389829" y="65722"/>
                  <a:pt x="383859" y="71692"/>
                  <a:pt x="383859" y="79057"/>
                </a:cubicBezTo>
                <a:cubicBezTo>
                  <a:pt x="383859" y="86422"/>
                  <a:pt x="389829" y="92392"/>
                  <a:pt x="397194" y="92392"/>
                </a:cubicBezTo>
                <a:cubicBezTo>
                  <a:pt x="404559" y="92392"/>
                  <a:pt x="410529" y="86422"/>
                  <a:pt x="410529" y="79057"/>
                </a:cubicBezTo>
                <a:cubicBezTo>
                  <a:pt x="410529" y="71692"/>
                  <a:pt x="404559" y="65722"/>
                  <a:pt x="397194" y="65722"/>
                </a:cubicBezTo>
                <a:close/>
                <a:moveTo>
                  <a:pt x="501969" y="37147"/>
                </a:moveTo>
                <a:cubicBezTo>
                  <a:pt x="525115" y="37147"/>
                  <a:pt x="543879" y="55911"/>
                  <a:pt x="543879" y="79057"/>
                </a:cubicBezTo>
                <a:cubicBezTo>
                  <a:pt x="543879" y="102203"/>
                  <a:pt x="525115" y="120967"/>
                  <a:pt x="501969" y="120967"/>
                </a:cubicBezTo>
                <a:cubicBezTo>
                  <a:pt x="478823" y="120967"/>
                  <a:pt x="460059" y="102203"/>
                  <a:pt x="460059" y="79057"/>
                </a:cubicBezTo>
                <a:cubicBezTo>
                  <a:pt x="460059" y="55911"/>
                  <a:pt x="478823" y="37147"/>
                  <a:pt x="501969" y="37147"/>
                </a:cubicBezTo>
                <a:close/>
                <a:moveTo>
                  <a:pt x="397194" y="37147"/>
                </a:moveTo>
                <a:cubicBezTo>
                  <a:pt x="420340" y="37147"/>
                  <a:pt x="439104" y="55911"/>
                  <a:pt x="439104" y="79057"/>
                </a:cubicBezTo>
                <a:cubicBezTo>
                  <a:pt x="439104" y="102203"/>
                  <a:pt x="420340" y="120967"/>
                  <a:pt x="397194" y="120967"/>
                </a:cubicBezTo>
                <a:cubicBezTo>
                  <a:pt x="374048" y="120967"/>
                  <a:pt x="355284" y="102203"/>
                  <a:pt x="355284" y="79057"/>
                </a:cubicBezTo>
                <a:cubicBezTo>
                  <a:pt x="355284" y="55911"/>
                  <a:pt x="374048" y="37147"/>
                  <a:pt x="397194" y="37147"/>
                </a:cubicBezTo>
                <a:close/>
                <a:moveTo>
                  <a:pt x="266699" y="28574"/>
                </a:moveTo>
                <a:cubicBezTo>
                  <a:pt x="259079" y="28574"/>
                  <a:pt x="252411" y="35242"/>
                  <a:pt x="252411" y="42862"/>
                </a:cubicBezTo>
                <a:lnTo>
                  <a:pt x="252411" y="115252"/>
                </a:lnTo>
                <a:cubicBezTo>
                  <a:pt x="252411" y="122872"/>
                  <a:pt x="259079" y="129539"/>
                  <a:pt x="266699" y="129539"/>
                </a:cubicBezTo>
                <a:lnTo>
                  <a:pt x="538161" y="129539"/>
                </a:lnTo>
                <a:cubicBezTo>
                  <a:pt x="545781" y="129539"/>
                  <a:pt x="552449" y="123824"/>
                  <a:pt x="552449" y="115252"/>
                </a:cubicBezTo>
                <a:lnTo>
                  <a:pt x="552449" y="42862"/>
                </a:lnTo>
                <a:cubicBezTo>
                  <a:pt x="552449" y="35242"/>
                  <a:pt x="545781" y="28574"/>
                  <a:pt x="538161" y="28574"/>
                </a:cubicBezTo>
                <a:close/>
                <a:moveTo>
                  <a:pt x="40957" y="28574"/>
                </a:moveTo>
                <a:cubicBezTo>
                  <a:pt x="33336" y="28574"/>
                  <a:pt x="26669" y="35242"/>
                  <a:pt x="26669" y="42862"/>
                </a:cubicBezTo>
                <a:lnTo>
                  <a:pt x="26669" y="115252"/>
                </a:lnTo>
                <a:cubicBezTo>
                  <a:pt x="26669" y="122872"/>
                  <a:pt x="33336" y="129539"/>
                  <a:pt x="40957" y="129539"/>
                </a:cubicBezTo>
                <a:lnTo>
                  <a:pt x="214311" y="129539"/>
                </a:lnTo>
                <a:cubicBezTo>
                  <a:pt x="221932" y="129539"/>
                  <a:pt x="228599" y="123824"/>
                  <a:pt x="228599" y="115252"/>
                </a:cubicBezTo>
                <a:lnTo>
                  <a:pt x="228599" y="42862"/>
                </a:lnTo>
                <a:cubicBezTo>
                  <a:pt x="228599" y="35242"/>
                  <a:pt x="221932" y="28574"/>
                  <a:pt x="214311" y="28574"/>
                </a:cubicBezTo>
                <a:close/>
                <a:moveTo>
                  <a:pt x="50483" y="0"/>
                </a:moveTo>
                <a:cubicBezTo>
                  <a:pt x="211455" y="0"/>
                  <a:pt x="372428" y="0"/>
                  <a:pt x="533400" y="0"/>
                </a:cubicBezTo>
                <a:cubicBezTo>
                  <a:pt x="566738" y="0"/>
                  <a:pt x="581978" y="15240"/>
                  <a:pt x="581978" y="48578"/>
                </a:cubicBezTo>
                <a:cubicBezTo>
                  <a:pt x="581978" y="265748"/>
                  <a:pt x="581025" y="482918"/>
                  <a:pt x="581978" y="699135"/>
                </a:cubicBezTo>
                <a:cubicBezTo>
                  <a:pt x="581978" y="728663"/>
                  <a:pt x="570547" y="735330"/>
                  <a:pt x="543878" y="735330"/>
                </a:cubicBezTo>
                <a:cubicBezTo>
                  <a:pt x="374333" y="734378"/>
                  <a:pt x="204788" y="734378"/>
                  <a:pt x="34290" y="735330"/>
                </a:cubicBezTo>
                <a:cubicBezTo>
                  <a:pt x="6668" y="735330"/>
                  <a:pt x="0" y="725805"/>
                  <a:pt x="0" y="700088"/>
                </a:cubicBezTo>
                <a:cubicBezTo>
                  <a:pt x="0" y="590550"/>
                  <a:pt x="0" y="481013"/>
                  <a:pt x="0" y="371475"/>
                </a:cubicBezTo>
                <a:cubicBezTo>
                  <a:pt x="0" y="265748"/>
                  <a:pt x="0" y="160020"/>
                  <a:pt x="0" y="53340"/>
                </a:cubicBezTo>
                <a:cubicBezTo>
                  <a:pt x="0" y="10478"/>
                  <a:pt x="9525" y="0"/>
                  <a:pt x="50483" y="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143" name="Connector: Elbow 18">
            <a:extLst>
              <a:ext uri="{FF2B5EF4-FFF2-40B4-BE49-F238E27FC236}">
                <a16:creationId xmlns:a16="http://schemas.microsoft.com/office/drawing/2014/main" id="{2A0DF7A0-3E30-40BF-A3FF-EEC884E166E1}"/>
              </a:ext>
            </a:extLst>
          </p:cNvPr>
          <p:cNvCxnSpPr>
            <a:cxnSpLocks/>
          </p:cNvCxnSpPr>
          <p:nvPr/>
        </p:nvCxnSpPr>
        <p:spPr>
          <a:xfrm rot="16200000" flipV="1">
            <a:off x="5569924" y="2421753"/>
            <a:ext cx="789001" cy="170361"/>
          </a:xfrm>
          <a:prstGeom prst="bentConnector3">
            <a:avLst>
              <a:gd name="adj1" fmla="val 100105"/>
            </a:avLst>
          </a:prstGeom>
          <a:ln w="15875"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4" name="Connector: Elbow 19">
            <a:extLst>
              <a:ext uri="{FF2B5EF4-FFF2-40B4-BE49-F238E27FC236}">
                <a16:creationId xmlns:a16="http://schemas.microsoft.com/office/drawing/2014/main" id="{0B1D9810-9514-4F51-8A73-5D8BFE0630E2}"/>
              </a:ext>
            </a:extLst>
          </p:cNvPr>
          <p:cNvCxnSpPr>
            <a:cxnSpLocks/>
          </p:cNvCxnSpPr>
          <p:nvPr/>
        </p:nvCxnSpPr>
        <p:spPr>
          <a:xfrm rot="5400000">
            <a:off x="5197186" y="4806627"/>
            <a:ext cx="818255" cy="545862"/>
          </a:xfrm>
          <a:prstGeom prst="bentConnector3">
            <a:avLst>
              <a:gd name="adj1" fmla="val 98315"/>
            </a:avLst>
          </a:prstGeom>
          <a:ln w="15875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5" name="Freeform: Shape 20">
            <a:extLst>
              <a:ext uri="{FF2B5EF4-FFF2-40B4-BE49-F238E27FC236}">
                <a16:creationId xmlns:a16="http://schemas.microsoft.com/office/drawing/2014/main" id="{3531C4F7-1F79-4471-9EFC-3E720CD02F66}"/>
              </a:ext>
            </a:extLst>
          </p:cNvPr>
          <p:cNvSpPr/>
          <p:nvPr/>
        </p:nvSpPr>
        <p:spPr>
          <a:xfrm>
            <a:off x="6279095" y="2500661"/>
            <a:ext cx="1498609" cy="413727"/>
          </a:xfrm>
          <a:custGeom>
            <a:avLst/>
            <a:gdLst>
              <a:gd name="connsiteX0" fmla="*/ 0 w 1627833"/>
              <a:gd name="connsiteY0" fmla="*/ 452176 h 452176"/>
              <a:gd name="connsiteX1" fmla="*/ 10049 w 1627833"/>
              <a:gd name="connsiteY1" fmla="*/ 10048 h 452176"/>
              <a:gd name="connsiteX2" fmla="*/ 1617785 w 1627833"/>
              <a:gd name="connsiteY2" fmla="*/ 0 h 452176"/>
              <a:gd name="connsiteX3" fmla="*/ 1627833 w 1627833"/>
              <a:gd name="connsiteY3" fmla="*/ 281354 h 452176"/>
              <a:gd name="connsiteX0" fmla="*/ 10048 w 1637881"/>
              <a:gd name="connsiteY0" fmla="*/ 452176 h 452176"/>
              <a:gd name="connsiteX1" fmla="*/ 0 w 1637881"/>
              <a:gd name="connsiteY1" fmla="*/ 0 h 452176"/>
              <a:gd name="connsiteX2" fmla="*/ 1627833 w 1637881"/>
              <a:gd name="connsiteY2" fmla="*/ 0 h 452176"/>
              <a:gd name="connsiteX3" fmla="*/ 1637881 w 1637881"/>
              <a:gd name="connsiteY3" fmla="*/ 281354 h 452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37881" h="452176">
                <a:moveTo>
                  <a:pt x="10048" y="452176"/>
                </a:moveTo>
                <a:lnTo>
                  <a:pt x="0" y="0"/>
                </a:lnTo>
                <a:lnTo>
                  <a:pt x="1627833" y="0"/>
                </a:lnTo>
                <a:lnTo>
                  <a:pt x="1637881" y="281354"/>
                </a:lnTo>
              </a:path>
            </a:pathLst>
          </a:custGeom>
          <a:noFill/>
          <a:ln w="15875">
            <a:solidFill>
              <a:schemeClr val="accent1"/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6" name="Freeform: Shape 21">
            <a:extLst>
              <a:ext uri="{FF2B5EF4-FFF2-40B4-BE49-F238E27FC236}">
                <a16:creationId xmlns:a16="http://schemas.microsoft.com/office/drawing/2014/main" id="{A28445BA-D5A0-4A12-B037-C5E93085AF29}"/>
              </a:ext>
            </a:extLst>
          </p:cNvPr>
          <p:cNvSpPr/>
          <p:nvPr/>
        </p:nvSpPr>
        <p:spPr>
          <a:xfrm>
            <a:off x="6738792" y="4247505"/>
            <a:ext cx="1250374" cy="1305538"/>
          </a:xfrm>
          <a:custGeom>
            <a:avLst/>
            <a:gdLst>
              <a:gd name="connsiteX0" fmla="*/ 0 w 1366576"/>
              <a:gd name="connsiteY0" fmla="*/ 0 h 1416818"/>
              <a:gd name="connsiteX1" fmla="*/ 1366576 w 1366576"/>
              <a:gd name="connsiteY1" fmla="*/ 30145 h 1416818"/>
              <a:gd name="connsiteX2" fmla="*/ 1366576 w 1366576"/>
              <a:gd name="connsiteY2" fmla="*/ 1416818 h 1416818"/>
              <a:gd name="connsiteX3" fmla="*/ 1024932 w 1366576"/>
              <a:gd name="connsiteY3" fmla="*/ 1416818 h 1416818"/>
              <a:gd name="connsiteX0" fmla="*/ 0 w 1366576"/>
              <a:gd name="connsiteY0" fmla="*/ 10049 h 1426867"/>
              <a:gd name="connsiteX1" fmla="*/ 1366576 w 1366576"/>
              <a:gd name="connsiteY1" fmla="*/ 0 h 1426867"/>
              <a:gd name="connsiteX2" fmla="*/ 1366576 w 1366576"/>
              <a:gd name="connsiteY2" fmla="*/ 1426867 h 1426867"/>
              <a:gd name="connsiteX3" fmla="*/ 1024932 w 1366576"/>
              <a:gd name="connsiteY3" fmla="*/ 1426867 h 1426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6576" h="1426867">
                <a:moveTo>
                  <a:pt x="0" y="10049"/>
                </a:moveTo>
                <a:lnTo>
                  <a:pt x="1366576" y="0"/>
                </a:lnTo>
                <a:lnTo>
                  <a:pt x="1366576" y="1426867"/>
                </a:lnTo>
                <a:lnTo>
                  <a:pt x="1024932" y="1426867"/>
                </a:lnTo>
              </a:path>
            </a:pathLst>
          </a:custGeom>
          <a:noFill/>
          <a:ln w="15875">
            <a:solidFill>
              <a:schemeClr val="accent5"/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7" name="Freeform: Shape 22">
            <a:extLst>
              <a:ext uri="{FF2B5EF4-FFF2-40B4-BE49-F238E27FC236}">
                <a16:creationId xmlns:a16="http://schemas.microsoft.com/office/drawing/2014/main" id="{848CD58B-910A-40BF-8DA9-BC0DB7075E93}"/>
              </a:ext>
            </a:extLst>
          </p:cNvPr>
          <p:cNvSpPr/>
          <p:nvPr/>
        </p:nvSpPr>
        <p:spPr>
          <a:xfrm>
            <a:off x="4523056" y="3068915"/>
            <a:ext cx="1075689" cy="1003907"/>
          </a:xfrm>
          <a:custGeom>
            <a:avLst/>
            <a:gdLst>
              <a:gd name="connsiteX0" fmla="*/ 10048 w 1175657"/>
              <a:gd name="connsiteY0" fmla="*/ 341644 h 1115367"/>
              <a:gd name="connsiteX1" fmla="*/ 0 w 1175657"/>
              <a:gd name="connsiteY1" fmla="*/ 0 h 1115367"/>
              <a:gd name="connsiteX2" fmla="*/ 773723 w 1175657"/>
              <a:gd name="connsiteY2" fmla="*/ 20096 h 1115367"/>
              <a:gd name="connsiteX3" fmla="*/ 763675 w 1175657"/>
              <a:gd name="connsiteY3" fmla="*/ 1115367 h 1115367"/>
              <a:gd name="connsiteX4" fmla="*/ 1175657 w 1175657"/>
              <a:gd name="connsiteY4" fmla="*/ 1085222 h 1115367"/>
              <a:gd name="connsiteX0" fmla="*/ 10048 w 1175657"/>
              <a:gd name="connsiteY0" fmla="*/ 343578 h 1117301"/>
              <a:gd name="connsiteX1" fmla="*/ 0 w 1175657"/>
              <a:gd name="connsiteY1" fmla="*/ 1934 h 1117301"/>
              <a:gd name="connsiteX2" fmla="*/ 783771 w 1175657"/>
              <a:gd name="connsiteY2" fmla="*/ 1933 h 1117301"/>
              <a:gd name="connsiteX3" fmla="*/ 763675 w 1175657"/>
              <a:gd name="connsiteY3" fmla="*/ 1117301 h 1117301"/>
              <a:gd name="connsiteX4" fmla="*/ 1175657 w 1175657"/>
              <a:gd name="connsiteY4" fmla="*/ 1087156 h 1117301"/>
              <a:gd name="connsiteX0" fmla="*/ 10048 w 1175657"/>
              <a:gd name="connsiteY0" fmla="*/ 343578 h 1127349"/>
              <a:gd name="connsiteX1" fmla="*/ 0 w 1175657"/>
              <a:gd name="connsiteY1" fmla="*/ 1934 h 1127349"/>
              <a:gd name="connsiteX2" fmla="*/ 783771 w 1175657"/>
              <a:gd name="connsiteY2" fmla="*/ 1933 h 1127349"/>
              <a:gd name="connsiteX3" fmla="*/ 763675 w 1175657"/>
              <a:gd name="connsiteY3" fmla="*/ 1117301 h 1127349"/>
              <a:gd name="connsiteX4" fmla="*/ 1175657 w 1175657"/>
              <a:gd name="connsiteY4" fmla="*/ 1127349 h 1127349"/>
              <a:gd name="connsiteX0" fmla="*/ 10048 w 1175657"/>
              <a:gd name="connsiteY0" fmla="*/ 343578 h 1117301"/>
              <a:gd name="connsiteX1" fmla="*/ 0 w 1175657"/>
              <a:gd name="connsiteY1" fmla="*/ 1934 h 1117301"/>
              <a:gd name="connsiteX2" fmla="*/ 783771 w 1175657"/>
              <a:gd name="connsiteY2" fmla="*/ 1933 h 1117301"/>
              <a:gd name="connsiteX3" fmla="*/ 763675 w 1175657"/>
              <a:gd name="connsiteY3" fmla="*/ 1117301 h 1117301"/>
              <a:gd name="connsiteX4" fmla="*/ 1175657 w 1175657"/>
              <a:gd name="connsiteY4" fmla="*/ 1097204 h 1117301"/>
              <a:gd name="connsiteX0" fmla="*/ 0 w 1175657"/>
              <a:gd name="connsiteY0" fmla="*/ 343578 h 1117301"/>
              <a:gd name="connsiteX1" fmla="*/ 0 w 1175657"/>
              <a:gd name="connsiteY1" fmla="*/ 1934 h 1117301"/>
              <a:gd name="connsiteX2" fmla="*/ 783771 w 1175657"/>
              <a:gd name="connsiteY2" fmla="*/ 1933 h 1117301"/>
              <a:gd name="connsiteX3" fmla="*/ 763675 w 1175657"/>
              <a:gd name="connsiteY3" fmla="*/ 1117301 h 1117301"/>
              <a:gd name="connsiteX4" fmla="*/ 1175657 w 1175657"/>
              <a:gd name="connsiteY4" fmla="*/ 1097204 h 1117301"/>
              <a:gd name="connsiteX0" fmla="*/ 0 w 1175657"/>
              <a:gd name="connsiteY0" fmla="*/ 343578 h 1097204"/>
              <a:gd name="connsiteX1" fmla="*/ 0 w 1175657"/>
              <a:gd name="connsiteY1" fmla="*/ 1934 h 1097204"/>
              <a:gd name="connsiteX2" fmla="*/ 783771 w 1175657"/>
              <a:gd name="connsiteY2" fmla="*/ 1933 h 1097204"/>
              <a:gd name="connsiteX3" fmla="*/ 793820 w 1175657"/>
              <a:gd name="connsiteY3" fmla="*/ 1077107 h 1097204"/>
              <a:gd name="connsiteX4" fmla="*/ 1175657 w 1175657"/>
              <a:gd name="connsiteY4" fmla="*/ 1097204 h 1097204"/>
              <a:gd name="connsiteX0" fmla="*/ 0 w 1175657"/>
              <a:gd name="connsiteY0" fmla="*/ 343578 h 1097204"/>
              <a:gd name="connsiteX1" fmla="*/ 0 w 1175657"/>
              <a:gd name="connsiteY1" fmla="*/ 1934 h 1097204"/>
              <a:gd name="connsiteX2" fmla="*/ 783771 w 1175657"/>
              <a:gd name="connsiteY2" fmla="*/ 1933 h 1097204"/>
              <a:gd name="connsiteX3" fmla="*/ 793820 w 1175657"/>
              <a:gd name="connsiteY3" fmla="*/ 1087155 h 1097204"/>
              <a:gd name="connsiteX4" fmla="*/ 1175657 w 1175657"/>
              <a:gd name="connsiteY4" fmla="*/ 1097204 h 1097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5657" h="1097204">
                <a:moveTo>
                  <a:pt x="0" y="343578"/>
                </a:moveTo>
                <a:lnTo>
                  <a:pt x="0" y="1934"/>
                </a:lnTo>
                <a:cubicBezTo>
                  <a:pt x="257908" y="8633"/>
                  <a:pt x="525863" y="-4766"/>
                  <a:pt x="783771" y="1933"/>
                </a:cubicBezTo>
                <a:cubicBezTo>
                  <a:pt x="780422" y="367023"/>
                  <a:pt x="797169" y="722065"/>
                  <a:pt x="793820" y="1087155"/>
                </a:cubicBezTo>
                <a:lnTo>
                  <a:pt x="1175657" y="1097204"/>
                </a:lnTo>
              </a:path>
            </a:pathLst>
          </a:custGeom>
          <a:noFill/>
          <a:ln w="15875">
            <a:solidFill>
              <a:schemeClr val="accent3"/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48" name="Group 23">
            <a:extLst>
              <a:ext uri="{FF2B5EF4-FFF2-40B4-BE49-F238E27FC236}">
                <a16:creationId xmlns:a16="http://schemas.microsoft.com/office/drawing/2014/main" id="{1538D44B-6C58-45AA-BB45-1D2227FB69E5}"/>
              </a:ext>
            </a:extLst>
          </p:cNvPr>
          <p:cNvGrpSpPr/>
          <p:nvPr/>
        </p:nvGrpSpPr>
        <p:grpSpPr>
          <a:xfrm>
            <a:off x="8617009" y="2798911"/>
            <a:ext cx="2911859" cy="911229"/>
            <a:chOff x="3131840" y="2204864"/>
            <a:chExt cx="3096344" cy="911229"/>
          </a:xfrm>
        </p:grpSpPr>
        <p:sp>
          <p:nvSpPr>
            <p:cNvPr id="1149" name="TextBox 1148">
              <a:extLst>
                <a:ext uri="{FF2B5EF4-FFF2-40B4-BE49-F238E27FC236}">
                  <a16:creationId xmlns:a16="http://schemas.microsoft.com/office/drawing/2014/main" id="{D1197EE3-8022-41A1-AA73-132379340404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0" name="TextBox 1149">
              <a:extLst>
                <a:ext uri="{FF2B5EF4-FFF2-40B4-BE49-F238E27FC236}">
                  <a16:creationId xmlns:a16="http://schemas.microsoft.com/office/drawing/2014/main" id="{C2F3C436-38D6-4C08-8F5D-B42E91387C10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151" name="Group 26">
            <a:extLst>
              <a:ext uri="{FF2B5EF4-FFF2-40B4-BE49-F238E27FC236}">
                <a16:creationId xmlns:a16="http://schemas.microsoft.com/office/drawing/2014/main" id="{55E2369D-385B-41FE-9C73-D830259B388C}"/>
              </a:ext>
            </a:extLst>
          </p:cNvPr>
          <p:cNvGrpSpPr/>
          <p:nvPr/>
        </p:nvGrpSpPr>
        <p:grpSpPr>
          <a:xfrm>
            <a:off x="8416619" y="5226063"/>
            <a:ext cx="2911859" cy="911229"/>
            <a:chOff x="3131840" y="2204864"/>
            <a:chExt cx="3096344" cy="911229"/>
          </a:xfrm>
        </p:grpSpPr>
        <p:sp>
          <p:nvSpPr>
            <p:cNvPr id="1152" name="TextBox 1151">
              <a:extLst>
                <a:ext uri="{FF2B5EF4-FFF2-40B4-BE49-F238E27FC236}">
                  <a16:creationId xmlns:a16="http://schemas.microsoft.com/office/drawing/2014/main" id="{60883A36-B8C3-43EA-BB78-5ECDDF6A13AA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3" name="TextBox 1152">
              <a:extLst>
                <a:ext uri="{FF2B5EF4-FFF2-40B4-BE49-F238E27FC236}">
                  <a16:creationId xmlns:a16="http://schemas.microsoft.com/office/drawing/2014/main" id="{B8AEBD3D-DEA9-476B-BA29-8DEEF591A21F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154" name="Group 29">
            <a:extLst>
              <a:ext uri="{FF2B5EF4-FFF2-40B4-BE49-F238E27FC236}">
                <a16:creationId xmlns:a16="http://schemas.microsoft.com/office/drawing/2014/main" id="{EC955E80-F0B5-49AA-A792-C59016C57A9A}"/>
              </a:ext>
            </a:extLst>
          </p:cNvPr>
          <p:cNvGrpSpPr/>
          <p:nvPr/>
        </p:nvGrpSpPr>
        <p:grpSpPr>
          <a:xfrm>
            <a:off x="788895" y="3558782"/>
            <a:ext cx="2911859" cy="911229"/>
            <a:chOff x="3131840" y="2204864"/>
            <a:chExt cx="3096344" cy="911229"/>
          </a:xfrm>
        </p:grpSpPr>
        <p:sp>
          <p:nvSpPr>
            <p:cNvPr id="1155" name="TextBox 1154">
              <a:extLst>
                <a:ext uri="{FF2B5EF4-FFF2-40B4-BE49-F238E27FC236}">
                  <a16:creationId xmlns:a16="http://schemas.microsoft.com/office/drawing/2014/main" id="{5E47634A-40FC-498A-82BE-2059D61B40D6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6" name="TextBox 1155">
              <a:extLst>
                <a:ext uri="{FF2B5EF4-FFF2-40B4-BE49-F238E27FC236}">
                  <a16:creationId xmlns:a16="http://schemas.microsoft.com/office/drawing/2014/main" id="{6B52FD13-CEB5-48D8-8EA7-C2DB8A4748F1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157" name="Group 32">
            <a:extLst>
              <a:ext uri="{FF2B5EF4-FFF2-40B4-BE49-F238E27FC236}">
                <a16:creationId xmlns:a16="http://schemas.microsoft.com/office/drawing/2014/main" id="{7410FF61-2582-416B-8E10-AD2ACDC464EE}"/>
              </a:ext>
            </a:extLst>
          </p:cNvPr>
          <p:cNvGrpSpPr/>
          <p:nvPr/>
        </p:nvGrpSpPr>
        <p:grpSpPr>
          <a:xfrm>
            <a:off x="1038615" y="5226063"/>
            <a:ext cx="2911859" cy="911229"/>
            <a:chOff x="3131840" y="2204864"/>
            <a:chExt cx="3096344" cy="911229"/>
          </a:xfrm>
        </p:grpSpPr>
        <p:sp>
          <p:nvSpPr>
            <p:cNvPr id="1158" name="TextBox 1157">
              <a:extLst>
                <a:ext uri="{FF2B5EF4-FFF2-40B4-BE49-F238E27FC236}">
                  <a16:creationId xmlns:a16="http://schemas.microsoft.com/office/drawing/2014/main" id="{7E4F2AFF-D389-4F19-82A7-0A95E1177F57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9" name="TextBox 1158">
              <a:extLst>
                <a:ext uri="{FF2B5EF4-FFF2-40B4-BE49-F238E27FC236}">
                  <a16:creationId xmlns:a16="http://schemas.microsoft.com/office/drawing/2014/main" id="{B0DE4649-334E-472D-881F-DA9E03C5C1F9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160" name="Group 35">
            <a:extLst>
              <a:ext uri="{FF2B5EF4-FFF2-40B4-BE49-F238E27FC236}">
                <a16:creationId xmlns:a16="http://schemas.microsoft.com/office/drawing/2014/main" id="{06991496-EC1B-48F8-8F64-25E9DD3FCC70}"/>
              </a:ext>
            </a:extLst>
          </p:cNvPr>
          <p:cNvGrpSpPr/>
          <p:nvPr/>
        </p:nvGrpSpPr>
        <p:grpSpPr>
          <a:xfrm>
            <a:off x="1794787" y="1710463"/>
            <a:ext cx="2986763" cy="911229"/>
            <a:chOff x="3131840" y="2204864"/>
            <a:chExt cx="3096344" cy="911229"/>
          </a:xfrm>
        </p:grpSpPr>
        <p:sp>
          <p:nvSpPr>
            <p:cNvPr id="1161" name="TextBox 1160">
              <a:extLst>
                <a:ext uri="{FF2B5EF4-FFF2-40B4-BE49-F238E27FC236}">
                  <a16:creationId xmlns:a16="http://schemas.microsoft.com/office/drawing/2014/main" id="{219A7836-6151-42C1-8660-8E24398A0175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62" name="TextBox 1161">
              <a:extLst>
                <a:ext uri="{FF2B5EF4-FFF2-40B4-BE49-F238E27FC236}">
                  <a16:creationId xmlns:a16="http://schemas.microsoft.com/office/drawing/2014/main" id="{FA8BFD1A-1350-41FF-9AFC-75D3A96F8E93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12415</TotalTime>
  <Words>115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85</cp:revision>
  <dcterms:created xsi:type="dcterms:W3CDTF">2018-02-18T19:39:47Z</dcterms:created>
  <dcterms:modified xsi:type="dcterms:W3CDTF">2022-10-25T02:34:03Z</dcterms:modified>
</cp:coreProperties>
</file>