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30" name="Oval 84">
            <a:extLst>
              <a:ext uri="{FF2B5EF4-FFF2-40B4-BE49-F238E27FC236}">
                <a16:creationId xmlns:a16="http://schemas.microsoft.com/office/drawing/2014/main" id="{B2164A08-B581-4CAF-84BD-8427C2DC174D}"/>
              </a:ext>
            </a:extLst>
          </p:cNvPr>
          <p:cNvSpPr/>
          <p:nvPr/>
        </p:nvSpPr>
        <p:spPr>
          <a:xfrm>
            <a:off x="5524574" y="3278702"/>
            <a:ext cx="5212085" cy="72443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31" name="Oval 84">
            <a:extLst>
              <a:ext uri="{FF2B5EF4-FFF2-40B4-BE49-F238E27FC236}">
                <a16:creationId xmlns:a16="http://schemas.microsoft.com/office/drawing/2014/main" id="{49DF19AE-6F9F-4011-980B-6DB5EE0D1324}"/>
              </a:ext>
            </a:extLst>
          </p:cNvPr>
          <p:cNvSpPr/>
          <p:nvPr/>
        </p:nvSpPr>
        <p:spPr>
          <a:xfrm>
            <a:off x="1499737" y="3278702"/>
            <a:ext cx="5212085" cy="72443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32" name="직사각형 2131">
            <a:extLst>
              <a:ext uri="{FF2B5EF4-FFF2-40B4-BE49-F238E27FC236}">
                <a16:creationId xmlns:a16="http://schemas.microsoft.com/office/drawing/2014/main" id="{B5B4D9A1-AC34-43B0-BF1E-B2EA0D3A381E}"/>
              </a:ext>
            </a:extLst>
          </p:cNvPr>
          <p:cNvSpPr/>
          <p:nvPr/>
        </p:nvSpPr>
        <p:spPr>
          <a:xfrm>
            <a:off x="6096000" y="3872261"/>
            <a:ext cx="6096000" cy="6979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33" name="그룹 2132">
            <a:extLst>
              <a:ext uri="{FF2B5EF4-FFF2-40B4-BE49-F238E27FC236}">
                <a16:creationId xmlns:a16="http://schemas.microsoft.com/office/drawing/2014/main" id="{FA0BBE78-CDC1-42CA-A2F7-4D254D860D62}"/>
              </a:ext>
            </a:extLst>
          </p:cNvPr>
          <p:cNvGrpSpPr/>
          <p:nvPr/>
        </p:nvGrpSpPr>
        <p:grpSpPr>
          <a:xfrm>
            <a:off x="2732762" y="2395894"/>
            <a:ext cx="2114435" cy="1269988"/>
            <a:chOff x="3562465" y="325672"/>
            <a:chExt cx="2829439" cy="1699439"/>
          </a:xfrm>
        </p:grpSpPr>
        <p:grpSp>
          <p:nvGrpSpPr>
            <p:cNvPr id="2134" name="Group 323">
              <a:extLst>
                <a:ext uri="{FF2B5EF4-FFF2-40B4-BE49-F238E27FC236}">
                  <a16:creationId xmlns:a16="http://schemas.microsoft.com/office/drawing/2014/main" id="{04FDA085-3B1C-4549-9EF9-C97A6E2CCCCC}"/>
                </a:ext>
              </a:extLst>
            </p:cNvPr>
            <p:cNvGrpSpPr/>
            <p:nvPr/>
          </p:nvGrpSpPr>
          <p:grpSpPr>
            <a:xfrm rot="21263495">
              <a:off x="4527053" y="325672"/>
              <a:ext cx="1783697" cy="1006997"/>
              <a:chOff x="2147294" y="3598912"/>
              <a:chExt cx="3068361" cy="1732263"/>
            </a:xfrm>
          </p:grpSpPr>
          <p:grpSp>
            <p:nvGrpSpPr>
              <p:cNvPr id="2147" name="Graphic 8">
                <a:extLst>
                  <a:ext uri="{FF2B5EF4-FFF2-40B4-BE49-F238E27FC236}">
                    <a16:creationId xmlns:a16="http://schemas.microsoft.com/office/drawing/2014/main" id="{C7E0AE7E-5F16-4C73-9EA9-B04856E2928F}"/>
                  </a:ext>
                </a:extLst>
              </p:cNvPr>
              <p:cNvGrpSpPr/>
              <p:nvPr/>
            </p:nvGrpSpPr>
            <p:grpSpPr>
              <a:xfrm>
                <a:off x="2994161" y="3625915"/>
                <a:ext cx="1315990" cy="1687823"/>
                <a:chOff x="5438810" y="2586043"/>
                <a:chExt cx="1315990" cy="1687823"/>
              </a:xfrm>
            </p:grpSpPr>
            <p:sp>
              <p:nvSpPr>
                <p:cNvPr id="2158" name="Freeform: Shape 335">
                  <a:extLst>
                    <a:ext uri="{FF2B5EF4-FFF2-40B4-BE49-F238E27FC236}">
                      <a16:creationId xmlns:a16="http://schemas.microsoft.com/office/drawing/2014/main" id="{989B7C99-942C-4394-821E-F745DFEFE67A}"/>
                    </a:ext>
                  </a:extLst>
                </p:cNvPr>
                <p:cNvSpPr/>
                <p:nvPr/>
              </p:nvSpPr>
              <p:spPr>
                <a:xfrm>
                  <a:off x="5438810" y="2586043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6DA0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9" name="Freeform: Shape 336">
                  <a:extLst>
                    <a:ext uri="{FF2B5EF4-FFF2-40B4-BE49-F238E27FC236}">
                      <a16:creationId xmlns:a16="http://schemas.microsoft.com/office/drawing/2014/main" id="{7672E757-75DE-46C0-B78C-322A0FCA7A89}"/>
                    </a:ext>
                  </a:extLst>
                </p:cNvPr>
                <p:cNvSpPr/>
                <p:nvPr/>
              </p:nvSpPr>
              <p:spPr>
                <a:xfrm>
                  <a:off x="6296412" y="3951966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60" name="Freeform: Shape 337">
                  <a:extLst>
                    <a:ext uri="{FF2B5EF4-FFF2-40B4-BE49-F238E27FC236}">
                      <a16:creationId xmlns:a16="http://schemas.microsoft.com/office/drawing/2014/main" id="{7F83E84F-5F9A-485B-92D6-CE78E408345F}"/>
                    </a:ext>
                  </a:extLst>
                </p:cNvPr>
                <p:cNvSpPr/>
                <p:nvPr/>
              </p:nvSpPr>
              <p:spPr>
                <a:xfrm>
                  <a:off x="5923149" y="3437679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61" name="Freeform: Shape 338">
                  <a:extLst>
                    <a:ext uri="{FF2B5EF4-FFF2-40B4-BE49-F238E27FC236}">
                      <a16:creationId xmlns:a16="http://schemas.microsoft.com/office/drawing/2014/main" id="{15EE36DD-1051-4978-A45E-CFBAC542649D}"/>
                    </a:ext>
                  </a:extLst>
                </p:cNvPr>
                <p:cNvSpPr/>
                <p:nvPr/>
              </p:nvSpPr>
              <p:spPr>
                <a:xfrm>
                  <a:off x="5893821" y="2894075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48" name="Group 325">
                <a:extLst>
                  <a:ext uri="{FF2B5EF4-FFF2-40B4-BE49-F238E27FC236}">
                    <a16:creationId xmlns:a16="http://schemas.microsoft.com/office/drawing/2014/main" id="{F99D5F83-AB1F-4B2E-8D83-F4E5BB5629A0}"/>
                  </a:ext>
                </a:extLst>
              </p:cNvPr>
              <p:cNvGrpSpPr/>
              <p:nvPr/>
            </p:nvGrpSpPr>
            <p:grpSpPr>
              <a:xfrm>
                <a:off x="2147294" y="3643352"/>
                <a:ext cx="1315990" cy="1687823"/>
                <a:chOff x="8787115" y="1200955"/>
                <a:chExt cx="1315990" cy="1687823"/>
              </a:xfrm>
            </p:grpSpPr>
            <p:sp>
              <p:nvSpPr>
                <p:cNvPr id="2154" name="Freeform: Shape 331">
                  <a:extLst>
                    <a:ext uri="{FF2B5EF4-FFF2-40B4-BE49-F238E27FC236}">
                      <a16:creationId xmlns:a16="http://schemas.microsoft.com/office/drawing/2014/main" id="{C7D6E776-BB77-40EC-B02B-FA150C1F891E}"/>
                    </a:ext>
                  </a:extLst>
                </p:cNvPr>
                <p:cNvSpPr/>
                <p:nvPr/>
              </p:nvSpPr>
              <p:spPr>
                <a:xfrm>
                  <a:off x="8787115" y="1200955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FE51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5" name="Freeform: Shape 332">
                  <a:extLst>
                    <a:ext uri="{FF2B5EF4-FFF2-40B4-BE49-F238E27FC236}">
                      <a16:creationId xmlns:a16="http://schemas.microsoft.com/office/drawing/2014/main" id="{DCAEA120-0240-4C0C-A2DD-3BA47DA1FA9F}"/>
                    </a:ext>
                  </a:extLst>
                </p:cNvPr>
                <p:cNvSpPr/>
                <p:nvPr/>
              </p:nvSpPr>
              <p:spPr>
                <a:xfrm>
                  <a:off x="9644717" y="2566878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6" name="Freeform: Shape 333">
                  <a:extLst>
                    <a:ext uri="{FF2B5EF4-FFF2-40B4-BE49-F238E27FC236}">
                      <a16:creationId xmlns:a16="http://schemas.microsoft.com/office/drawing/2014/main" id="{F716F9EE-2EFE-4842-8CDC-DCDE16D362A5}"/>
                    </a:ext>
                  </a:extLst>
                </p:cNvPr>
                <p:cNvSpPr/>
                <p:nvPr/>
              </p:nvSpPr>
              <p:spPr>
                <a:xfrm>
                  <a:off x="9271454" y="2052591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7" name="Freeform: Shape 334">
                  <a:extLst>
                    <a:ext uri="{FF2B5EF4-FFF2-40B4-BE49-F238E27FC236}">
                      <a16:creationId xmlns:a16="http://schemas.microsoft.com/office/drawing/2014/main" id="{0F9FBE57-FB79-4F20-A09F-7BBBE901DBBA}"/>
                    </a:ext>
                  </a:extLst>
                </p:cNvPr>
                <p:cNvSpPr/>
                <p:nvPr/>
              </p:nvSpPr>
              <p:spPr>
                <a:xfrm>
                  <a:off x="9242126" y="1508987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49" name="Group 326">
                <a:extLst>
                  <a:ext uri="{FF2B5EF4-FFF2-40B4-BE49-F238E27FC236}">
                    <a16:creationId xmlns:a16="http://schemas.microsoft.com/office/drawing/2014/main" id="{7906E1F4-BD35-4616-AF1F-622651479CD4}"/>
                  </a:ext>
                </a:extLst>
              </p:cNvPr>
              <p:cNvGrpSpPr/>
              <p:nvPr/>
            </p:nvGrpSpPr>
            <p:grpSpPr>
              <a:xfrm>
                <a:off x="3899665" y="3598912"/>
                <a:ext cx="1315990" cy="1687823"/>
                <a:chOff x="8787115" y="1200955"/>
                <a:chExt cx="1315990" cy="1687823"/>
              </a:xfrm>
            </p:grpSpPr>
            <p:sp>
              <p:nvSpPr>
                <p:cNvPr id="2150" name="Freeform: Shape 327">
                  <a:extLst>
                    <a:ext uri="{FF2B5EF4-FFF2-40B4-BE49-F238E27FC236}">
                      <a16:creationId xmlns:a16="http://schemas.microsoft.com/office/drawing/2014/main" id="{B6458502-51FC-453C-841C-107969AC95A1}"/>
                    </a:ext>
                  </a:extLst>
                </p:cNvPr>
                <p:cNvSpPr/>
                <p:nvPr/>
              </p:nvSpPr>
              <p:spPr>
                <a:xfrm>
                  <a:off x="8787115" y="1200955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FE51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1" name="Freeform: Shape 328">
                  <a:extLst>
                    <a:ext uri="{FF2B5EF4-FFF2-40B4-BE49-F238E27FC236}">
                      <a16:creationId xmlns:a16="http://schemas.microsoft.com/office/drawing/2014/main" id="{3F5999ED-4591-4976-8D77-910182722AFB}"/>
                    </a:ext>
                  </a:extLst>
                </p:cNvPr>
                <p:cNvSpPr/>
                <p:nvPr/>
              </p:nvSpPr>
              <p:spPr>
                <a:xfrm>
                  <a:off x="9644717" y="2566878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2" name="Freeform: Shape 329">
                  <a:extLst>
                    <a:ext uri="{FF2B5EF4-FFF2-40B4-BE49-F238E27FC236}">
                      <a16:creationId xmlns:a16="http://schemas.microsoft.com/office/drawing/2014/main" id="{1DAE1708-22DA-4C18-BE5D-8392F4F216B2}"/>
                    </a:ext>
                  </a:extLst>
                </p:cNvPr>
                <p:cNvSpPr/>
                <p:nvPr/>
              </p:nvSpPr>
              <p:spPr>
                <a:xfrm>
                  <a:off x="9271454" y="2052591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3" name="Freeform: Shape 330">
                  <a:extLst>
                    <a:ext uri="{FF2B5EF4-FFF2-40B4-BE49-F238E27FC236}">
                      <a16:creationId xmlns:a16="http://schemas.microsoft.com/office/drawing/2014/main" id="{57ABD0F8-DC6C-4810-A382-BE4C1FA969E5}"/>
                    </a:ext>
                  </a:extLst>
                </p:cNvPr>
                <p:cNvSpPr/>
                <p:nvPr/>
              </p:nvSpPr>
              <p:spPr>
                <a:xfrm>
                  <a:off x="9242126" y="1508987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35" name="Graphic 7">
              <a:extLst>
                <a:ext uri="{FF2B5EF4-FFF2-40B4-BE49-F238E27FC236}">
                  <a16:creationId xmlns:a16="http://schemas.microsoft.com/office/drawing/2014/main" id="{3BEB65BE-6632-44E1-87F4-FC4461D87937}"/>
                </a:ext>
              </a:extLst>
            </p:cNvPr>
            <p:cNvGrpSpPr/>
            <p:nvPr/>
          </p:nvGrpSpPr>
          <p:grpSpPr>
            <a:xfrm>
              <a:off x="3562465" y="901087"/>
              <a:ext cx="2829439" cy="1124024"/>
              <a:chOff x="411162" y="4636452"/>
              <a:chExt cx="4867275" cy="1933575"/>
            </a:xfrm>
          </p:grpSpPr>
          <p:sp>
            <p:nvSpPr>
              <p:cNvPr id="2136" name="Freeform: Shape 340">
                <a:extLst>
                  <a:ext uri="{FF2B5EF4-FFF2-40B4-BE49-F238E27FC236}">
                    <a16:creationId xmlns:a16="http://schemas.microsoft.com/office/drawing/2014/main" id="{25BB3A7D-337D-45F0-94E7-426ABF36CE67}"/>
                  </a:ext>
                </a:extLst>
              </p:cNvPr>
              <p:cNvSpPr/>
              <p:nvPr/>
            </p:nvSpPr>
            <p:spPr>
              <a:xfrm>
                <a:off x="1268888" y="4779339"/>
                <a:ext cx="817911" cy="425945"/>
              </a:xfrm>
              <a:custGeom>
                <a:avLst/>
                <a:gdLst>
                  <a:gd name="connsiteX0" fmla="*/ 20098 w 817911"/>
                  <a:gd name="connsiteY0" fmla="*/ 138576 h 425945"/>
                  <a:gd name="connsiteX1" fmla="*/ 0 w 817911"/>
                  <a:gd name="connsiteY1" fmla="*/ 2654 h 425945"/>
                  <a:gd name="connsiteX2" fmla="*/ 47339 w 817911"/>
                  <a:gd name="connsiteY2" fmla="*/ 2369 h 425945"/>
                  <a:gd name="connsiteX3" fmla="*/ 323469 w 817911"/>
                  <a:gd name="connsiteY3" fmla="*/ 55232 h 425945"/>
                  <a:gd name="connsiteX4" fmla="*/ 786955 w 817911"/>
                  <a:gd name="connsiteY4" fmla="*/ 261925 h 425945"/>
                  <a:gd name="connsiteX5" fmla="*/ 817912 w 817911"/>
                  <a:gd name="connsiteY5" fmla="*/ 425945 h 425945"/>
                  <a:gd name="connsiteX6" fmla="*/ 187261 w 817911"/>
                  <a:gd name="connsiteY6" fmla="*/ 143243 h 425945"/>
                  <a:gd name="connsiteX7" fmla="*/ 110014 w 817911"/>
                  <a:gd name="connsiteY7" fmla="*/ 133433 h 425945"/>
                  <a:gd name="connsiteX8" fmla="*/ 20098 w 817911"/>
                  <a:gd name="connsiteY8" fmla="*/ 138576 h 425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7911" h="425945">
                    <a:moveTo>
                      <a:pt x="20098" y="138576"/>
                    </a:moveTo>
                    <a:cubicBezTo>
                      <a:pt x="15335" y="92951"/>
                      <a:pt x="8382" y="65329"/>
                      <a:pt x="0" y="2654"/>
                    </a:cubicBezTo>
                    <a:cubicBezTo>
                      <a:pt x="15811" y="2750"/>
                      <a:pt x="33623" y="-13"/>
                      <a:pt x="47339" y="2369"/>
                    </a:cubicBezTo>
                    <a:cubicBezTo>
                      <a:pt x="160782" y="-7347"/>
                      <a:pt x="235267" y="13322"/>
                      <a:pt x="323469" y="55232"/>
                    </a:cubicBezTo>
                    <a:cubicBezTo>
                      <a:pt x="464915" y="122384"/>
                      <a:pt x="775049" y="257829"/>
                      <a:pt x="786955" y="261925"/>
                    </a:cubicBezTo>
                    <a:cubicBezTo>
                      <a:pt x="789051" y="276879"/>
                      <a:pt x="814483" y="402514"/>
                      <a:pt x="817912" y="425945"/>
                    </a:cubicBezTo>
                    <a:cubicBezTo>
                      <a:pt x="655130" y="353174"/>
                      <a:pt x="233839" y="166389"/>
                      <a:pt x="187261" y="143243"/>
                    </a:cubicBezTo>
                    <a:cubicBezTo>
                      <a:pt x="161734" y="130480"/>
                      <a:pt x="138493" y="132766"/>
                      <a:pt x="110014" y="133433"/>
                    </a:cubicBezTo>
                    <a:cubicBezTo>
                      <a:pt x="73819" y="134385"/>
                      <a:pt x="55912" y="134385"/>
                      <a:pt x="20098" y="138576"/>
                    </a:cubicBezTo>
                    <a:close/>
                  </a:path>
                </a:pathLst>
              </a:custGeom>
              <a:solidFill>
                <a:srgbClr val="98989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7" name="Freeform: Shape 341">
                <a:extLst>
                  <a:ext uri="{FF2B5EF4-FFF2-40B4-BE49-F238E27FC236}">
                    <a16:creationId xmlns:a16="http://schemas.microsoft.com/office/drawing/2014/main" id="{365F8735-9F92-4103-A5C2-834B38D3860E}"/>
                  </a:ext>
                </a:extLst>
              </p:cNvPr>
              <p:cNvSpPr/>
              <p:nvPr/>
            </p:nvSpPr>
            <p:spPr>
              <a:xfrm>
                <a:off x="2385123" y="5780880"/>
                <a:ext cx="678179" cy="782669"/>
              </a:xfrm>
              <a:custGeom>
                <a:avLst/>
                <a:gdLst>
                  <a:gd name="connsiteX0" fmla="*/ 558641 w 678179"/>
                  <a:gd name="connsiteY0" fmla="*/ 388429 h 782669"/>
                  <a:gd name="connsiteX1" fmla="*/ 558641 w 678179"/>
                  <a:gd name="connsiteY1" fmla="*/ 388429 h 782669"/>
                  <a:gd name="connsiteX2" fmla="*/ 454819 w 678179"/>
                  <a:gd name="connsiteY2" fmla="*/ 474631 h 782669"/>
                  <a:gd name="connsiteX3" fmla="*/ 221075 w 678179"/>
                  <a:gd name="connsiteY3" fmla="*/ 643509 h 782669"/>
                  <a:gd name="connsiteX4" fmla="*/ 178784 w 678179"/>
                  <a:gd name="connsiteY4" fmla="*/ 660559 h 782669"/>
                  <a:gd name="connsiteX5" fmla="*/ 155924 w 678179"/>
                  <a:gd name="connsiteY5" fmla="*/ 498919 h 782669"/>
                  <a:gd name="connsiteX6" fmla="*/ 121348 w 678179"/>
                  <a:gd name="connsiteY6" fmla="*/ 121634 h 782669"/>
                  <a:gd name="connsiteX7" fmla="*/ 121348 w 678179"/>
                  <a:gd name="connsiteY7" fmla="*/ 121634 h 782669"/>
                  <a:gd name="connsiteX8" fmla="*/ 121348 w 678179"/>
                  <a:gd name="connsiteY8" fmla="*/ 121634 h 782669"/>
                  <a:gd name="connsiteX9" fmla="*/ 0 w 678179"/>
                  <a:gd name="connsiteY9" fmla="*/ 0 h 782669"/>
                  <a:gd name="connsiteX10" fmla="*/ 20669 w 678179"/>
                  <a:gd name="connsiteY10" fmla="*/ 235744 h 782669"/>
                  <a:gd name="connsiteX11" fmla="*/ 74390 w 678179"/>
                  <a:gd name="connsiteY11" fmla="*/ 782669 h 782669"/>
                  <a:gd name="connsiteX12" fmla="*/ 198501 w 678179"/>
                  <a:gd name="connsiteY12" fmla="*/ 782669 h 782669"/>
                  <a:gd name="connsiteX13" fmla="*/ 202216 w 678179"/>
                  <a:gd name="connsiteY13" fmla="*/ 772763 h 782669"/>
                  <a:gd name="connsiteX14" fmla="*/ 678180 w 678179"/>
                  <a:gd name="connsiteY14" fmla="*/ 430054 h 782669"/>
                  <a:gd name="connsiteX15" fmla="*/ 558641 w 678179"/>
                  <a:gd name="connsiteY15" fmla="*/ 388429 h 782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78179" h="782669">
                    <a:moveTo>
                      <a:pt x="558641" y="388429"/>
                    </a:moveTo>
                    <a:cubicBezTo>
                      <a:pt x="558641" y="388429"/>
                      <a:pt x="558641" y="388429"/>
                      <a:pt x="558641" y="388429"/>
                    </a:cubicBezTo>
                    <a:cubicBezTo>
                      <a:pt x="535495" y="430816"/>
                      <a:pt x="490157" y="447008"/>
                      <a:pt x="454819" y="474631"/>
                    </a:cubicBezTo>
                    <a:cubicBezTo>
                      <a:pt x="379190" y="533876"/>
                      <a:pt x="298799" y="586835"/>
                      <a:pt x="221075" y="643509"/>
                    </a:cubicBezTo>
                    <a:cubicBezTo>
                      <a:pt x="208693" y="652558"/>
                      <a:pt x="196596" y="664178"/>
                      <a:pt x="178784" y="660559"/>
                    </a:cubicBezTo>
                    <a:cubicBezTo>
                      <a:pt x="157067" y="608743"/>
                      <a:pt x="161163" y="552926"/>
                      <a:pt x="155924" y="498919"/>
                    </a:cubicBezTo>
                    <a:cubicBezTo>
                      <a:pt x="143732" y="373190"/>
                      <a:pt x="125349" y="248031"/>
                      <a:pt x="121348" y="121634"/>
                    </a:cubicBezTo>
                    <a:lnTo>
                      <a:pt x="121348" y="121634"/>
                    </a:lnTo>
                    <a:cubicBezTo>
                      <a:pt x="121348" y="121634"/>
                      <a:pt x="121348" y="121634"/>
                      <a:pt x="121348" y="121634"/>
                    </a:cubicBezTo>
                    <a:cubicBezTo>
                      <a:pt x="80867" y="81058"/>
                      <a:pt x="40386" y="40577"/>
                      <a:pt x="0" y="0"/>
                    </a:cubicBezTo>
                    <a:cubicBezTo>
                      <a:pt x="6858" y="78581"/>
                      <a:pt x="13144" y="157258"/>
                      <a:pt x="20669" y="235744"/>
                    </a:cubicBezTo>
                    <a:cubicBezTo>
                      <a:pt x="38290" y="418052"/>
                      <a:pt x="56483" y="600361"/>
                      <a:pt x="74390" y="782669"/>
                    </a:cubicBezTo>
                    <a:cubicBezTo>
                      <a:pt x="115729" y="782669"/>
                      <a:pt x="157163" y="782669"/>
                      <a:pt x="198501" y="782669"/>
                    </a:cubicBezTo>
                    <a:cubicBezTo>
                      <a:pt x="200406" y="779526"/>
                      <a:pt x="201644" y="776287"/>
                      <a:pt x="202216" y="772763"/>
                    </a:cubicBezTo>
                    <a:cubicBezTo>
                      <a:pt x="362521" y="660845"/>
                      <a:pt x="522446" y="548354"/>
                      <a:pt x="678180" y="430054"/>
                    </a:cubicBezTo>
                    <a:cubicBezTo>
                      <a:pt x="638270" y="416052"/>
                      <a:pt x="598456" y="402241"/>
                      <a:pt x="558641" y="388429"/>
                    </a:cubicBezTo>
                    <a:close/>
                  </a:path>
                </a:pathLst>
              </a:custGeom>
              <a:solidFill>
                <a:srgbClr val="88888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8" name="Freeform: Shape 342">
                <a:extLst>
                  <a:ext uri="{FF2B5EF4-FFF2-40B4-BE49-F238E27FC236}">
                    <a16:creationId xmlns:a16="http://schemas.microsoft.com/office/drawing/2014/main" id="{C7037AE6-F812-4830-960E-CD930115CE68}"/>
                  </a:ext>
                </a:extLst>
              </p:cNvPr>
              <p:cNvSpPr/>
              <p:nvPr/>
            </p:nvSpPr>
            <p:spPr>
              <a:xfrm>
                <a:off x="1993169" y="4636547"/>
                <a:ext cx="3284505" cy="1703451"/>
              </a:xfrm>
              <a:custGeom>
                <a:avLst/>
                <a:gdLst>
                  <a:gd name="connsiteX0" fmla="*/ 0 w 3284505"/>
                  <a:gd name="connsiteY0" fmla="*/ 309086 h 1703451"/>
                  <a:gd name="connsiteX1" fmla="*/ 1633156 w 3284505"/>
                  <a:gd name="connsiteY1" fmla="*/ 1703451 h 1703451"/>
                  <a:gd name="connsiteX2" fmla="*/ 3284506 w 3284505"/>
                  <a:gd name="connsiteY2" fmla="*/ 65151 h 1703451"/>
                  <a:gd name="connsiteX3" fmla="*/ 3283077 w 3284505"/>
                  <a:gd name="connsiteY3" fmla="*/ 0 h 1703451"/>
                  <a:gd name="connsiteX4" fmla="*/ 0 w 3284505"/>
                  <a:gd name="connsiteY4" fmla="*/ 309086 h 1703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84505" h="1703451">
                    <a:moveTo>
                      <a:pt x="0" y="309086"/>
                    </a:moveTo>
                    <a:cubicBezTo>
                      <a:pt x="118777" y="1098233"/>
                      <a:pt x="804672" y="1703451"/>
                      <a:pt x="1633156" y="1703451"/>
                    </a:cubicBezTo>
                    <a:cubicBezTo>
                      <a:pt x="2545175" y="1703451"/>
                      <a:pt x="3284506" y="969931"/>
                      <a:pt x="3284506" y="65151"/>
                    </a:cubicBezTo>
                    <a:cubicBezTo>
                      <a:pt x="3284506" y="43339"/>
                      <a:pt x="3283934" y="21622"/>
                      <a:pt x="3283077" y="0"/>
                    </a:cubicBezTo>
                    <a:lnTo>
                      <a:pt x="0" y="309086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9" name="Freeform: Shape 343">
                <a:extLst>
                  <a:ext uri="{FF2B5EF4-FFF2-40B4-BE49-F238E27FC236}">
                    <a16:creationId xmlns:a16="http://schemas.microsoft.com/office/drawing/2014/main" id="{2587483B-74CD-4B18-B393-E4F4EBF9D6C3}"/>
                  </a:ext>
                </a:extLst>
              </p:cNvPr>
              <p:cNvSpPr/>
              <p:nvPr/>
            </p:nvSpPr>
            <p:spPr>
              <a:xfrm>
                <a:off x="3165792" y="5362257"/>
                <a:ext cx="1204912" cy="1204912"/>
              </a:xfrm>
              <a:custGeom>
                <a:avLst/>
                <a:gdLst>
                  <a:gd name="connsiteX0" fmla="*/ 1204913 w 1204912"/>
                  <a:gd name="connsiteY0" fmla="*/ 602456 h 1204912"/>
                  <a:gd name="connsiteX1" fmla="*/ 602456 w 1204912"/>
                  <a:gd name="connsiteY1" fmla="*/ 1204913 h 1204912"/>
                  <a:gd name="connsiteX2" fmla="*/ 0 w 1204912"/>
                  <a:gd name="connsiteY2" fmla="*/ 602456 h 1204912"/>
                  <a:gd name="connsiteX3" fmla="*/ 602456 w 1204912"/>
                  <a:gd name="connsiteY3" fmla="*/ 0 h 1204912"/>
                  <a:gd name="connsiteX4" fmla="*/ 1204913 w 1204912"/>
                  <a:gd name="connsiteY4" fmla="*/ 602456 h 1204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4912" h="1204912">
                    <a:moveTo>
                      <a:pt x="1204913" y="602456"/>
                    </a:moveTo>
                    <a:cubicBezTo>
                      <a:pt x="1204913" y="935184"/>
                      <a:pt x="935184" y="1204913"/>
                      <a:pt x="602456" y="1204913"/>
                    </a:cubicBezTo>
                    <a:cubicBezTo>
                      <a:pt x="269729" y="1204913"/>
                      <a:pt x="0" y="935184"/>
                      <a:pt x="0" y="602456"/>
                    </a:cubicBezTo>
                    <a:cubicBezTo>
                      <a:pt x="0" y="269729"/>
                      <a:pt x="269729" y="0"/>
                      <a:pt x="602456" y="0"/>
                    </a:cubicBezTo>
                    <a:cubicBezTo>
                      <a:pt x="935184" y="0"/>
                      <a:pt x="1204913" y="269729"/>
                      <a:pt x="1204913" y="602456"/>
                    </a:cubicBezTo>
                    <a:close/>
                  </a:path>
                </a:pathLst>
              </a:custGeom>
              <a:solidFill>
                <a:srgbClr val="75757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0" name="Freeform: Shape 344">
                <a:extLst>
                  <a:ext uri="{FF2B5EF4-FFF2-40B4-BE49-F238E27FC236}">
                    <a16:creationId xmlns:a16="http://schemas.microsoft.com/office/drawing/2014/main" id="{D88227BD-56B8-4D36-B7F5-CC77A8C42773}"/>
                  </a:ext>
                </a:extLst>
              </p:cNvPr>
              <p:cNvSpPr/>
              <p:nvPr/>
            </p:nvSpPr>
            <p:spPr>
              <a:xfrm>
                <a:off x="3328193" y="5524658"/>
                <a:ext cx="880109" cy="880109"/>
              </a:xfrm>
              <a:custGeom>
                <a:avLst/>
                <a:gdLst>
                  <a:gd name="connsiteX0" fmla="*/ 880110 w 880109"/>
                  <a:gd name="connsiteY0" fmla="*/ 440055 h 880109"/>
                  <a:gd name="connsiteX1" fmla="*/ 440055 w 880109"/>
                  <a:gd name="connsiteY1" fmla="*/ 880110 h 880109"/>
                  <a:gd name="connsiteX2" fmla="*/ 0 w 880109"/>
                  <a:gd name="connsiteY2" fmla="*/ 440055 h 880109"/>
                  <a:gd name="connsiteX3" fmla="*/ 440055 w 880109"/>
                  <a:gd name="connsiteY3" fmla="*/ 0 h 880109"/>
                  <a:gd name="connsiteX4" fmla="*/ 880110 w 880109"/>
                  <a:gd name="connsiteY4" fmla="*/ 440055 h 880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0109" h="880109">
                    <a:moveTo>
                      <a:pt x="880110" y="440055"/>
                    </a:moveTo>
                    <a:cubicBezTo>
                      <a:pt x="880110" y="683091"/>
                      <a:pt x="683091" y="880110"/>
                      <a:pt x="440055" y="880110"/>
                    </a:cubicBezTo>
                    <a:cubicBezTo>
                      <a:pt x="197019" y="880110"/>
                      <a:pt x="0" y="683091"/>
                      <a:pt x="0" y="440055"/>
                    </a:cubicBezTo>
                    <a:cubicBezTo>
                      <a:pt x="0" y="197019"/>
                      <a:pt x="197019" y="0"/>
                      <a:pt x="440055" y="0"/>
                    </a:cubicBezTo>
                    <a:cubicBezTo>
                      <a:pt x="683091" y="0"/>
                      <a:pt x="880110" y="197019"/>
                      <a:pt x="880110" y="440055"/>
                    </a:cubicBezTo>
                    <a:close/>
                  </a:path>
                </a:pathLst>
              </a:custGeom>
              <a:solidFill>
                <a:srgbClr val="E0E0D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1" name="Freeform: Shape 345">
                <a:extLst>
                  <a:ext uri="{FF2B5EF4-FFF2-40B4-BE49-F238E27FC236}">
                    <a16:creationId xmlns:a16="http://schemas.microsoft.com/office/drawing/2014/main" id="{6229F43A-C949-4828-8FC7-D62B61DE0B8C}"/>
                  </a:ext>
                </a:extLst>
              </p:cNvPr>
              <p:cNvSpPr/>
              <p:nvPr/>
            </p:nvSpPr>
            <p:spPr>
              <a:xfrm>
                <a:off x="411203" y="4767268"/>
                <a:ext cx="884945" cy="256899"/>
              </a:xfrm>
              <a:custGeom>
                <a:avLst/>
                <a:gdLst>
                  <a:gd name="connsiteX0" fmla="*/ 882735 w 884945"/>
                  <a:gd name="connsiteY0" fmla="*/ 150076 h 256899"/>
                  <a:gd name="connsiteX1" fmla="*/ 851684 w 884945"/>
                  <a:gd name="connsiteY1" fmla="*/ 178651 h 256899"/>
                  <a:gd name="connsiteX2" fmla="*/ 103686 w 884945"/>
                  <a:gd name="connsiteY2" fmla="*/ 252946 h 256899"/>
                  <a:gd name="connsiteX3" fmla="*/ 26819 w 884945"/>
                  <a:gd name="connsiteY3" fmla="*/ 243421 h 256899"/>
                  <a:gd name="connsiteX4" fmla="*/ 11960 w 884945"/>
                  <a:gd name="connsiteY4" fmla="*/ 92831 h 256899"/>
                  <a:gd name="connsiteX5" fmla="*/ 57870 w 884945"/>
                  <a:gd name="connsiteY5" fmla="*/ 75876 h 256899"/>
                  <a:gd name="connsiteX6" fmla="*/ 813203 w 884945"/>
                  <a:gd name="connsiteY6" fmla="*/ 1772 h 256899"/>
                  <a:gd name="connsiteX7" fmla="*/ 857685 w 884945"/>
                  <a:gd name="connsiteY7" fmla="*/ 14630 h 256899"/>
                  <a:gd name="connsiteX8" fmla="*/ 882735 w 884945"/>
                  <a:gd name="connsiteY8" fmla="*/ 150076 h 256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4945" h="256899">
                    <a:moveTo>
                      <a:pt x="882735" y="150076"/>
                    </a:moveTo>
                    <a:cubicBezTo>
                      <a:pt x="878735" y="183985"/>
                      <a:pt x="872544" y="174650"/>
                      <a:pt x="851684" y="178651"/>
                    </a:cubicBezTo>
                    <a:cubicBezTo>
                      <a:pt x="842921" y="179603"/>
                      <a:pt x="106448" y="252755"/>
                      <a:pt x="103686" y="252946"/>
                    </a:cubicBezTo>
                    <a:cubicBezTo>
                      <a:pt x="75777" y="255232"/>
                      <a:pt x="39678" y="264376"/>
                      <a:pt x="26819" y="243421"/>
                    </a:cubicBezTo>
                    <a:cubicBezTo>
                      <a:pt x="-327" y="195891"/>
                      <a:pt x="-9662" y="144551"/>
                      <a:pt x="11960" y="92831"/>
                    </a:cubicBezTo>
                    <a:cubicBezTo>
                      <a:pt x="17675" y="79115"/>
                      <a:pt x="42345" y="77591"/>
                      <a:pt x="57870" y="75876"/>
                    </a:cubicBezTo>
                    <a:cubicBezTo>
                      <a:pt x="196173" y="61112"/>
                      <a:pt x="699855" y="12630"/>
                      <a:pt x="813203" y="1772"/>
                    </a:cubicBezTo>
                    <a:cubicBezTo>
                      <a:pt x="829681" y="152"/>
                      <a:pt x="844635" y="-4801"/>
                      <a:pt x="857685" y="14630"/>
                    </a:cubicBezTo>
                    <a:cubicBezTo>
                      <a:pt x="885212" y="55207"/>
                      <a:pt x="888069" y="109499"/>
                      <a:pt x="882735" y="15007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2" name="Freeform: Shape 346">
                <a:extLst>
                  <a:ext uri="{FF2B5EF4-FFF2-40B4-BE49-F238E27FC236}">
                    <a16:creationId xmlns:a16="http://schemas.microsoft.com/office/drawing/2014/main" id="{5A84C65D-940B-4BF9-9322-DBAAD4F251FF}"/>
                  </a:ext>
                </a:extLst>
              </p:cNvPr>
              <p:cNvSpPr/>
              <p:nvPr/>
            </p:nvSpPr>
            <p:spPr>
              <a:xfrm>
                <a:off x="991615" y="4877119"/>
                <a:ext cx="181736" cy="94993"/>
              </a:xfrm>
              <a:custGeom>
                <a:avLst/>
                <a:gdLst>
                  <a:gd name="connsiteX0" fmla="*/ 0 w 181736"/>
                  <a:gd name="connsiteY0" fmla="*/ 94994 h 94993"/>
                  <a:gd name="connsiteX1" fmla="*/ 71247 w 181736"/>
                  <a:gd name="connsiteY1" fmla="*/ 982 h 94993"/>
                  <a:gd name="connsiteX2" fmla="*/ 181737 w 181736"/>
                  <a:gd name="connsiteY2" fmla="*/ 76706 h 94993"/>
                  <a:gd name="connsiteX3" fmla="*/ 0 w 181736"/>
                  <a:gd name="connsiteY3" fmla="*/ 94994 h 94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1736" h="94993">
                    <a:moveTo>
                      <a:pt x="0" y="94994"/>
                    </a:moveTo>
                    <a:cubicBezTo>
                      <a:pt x="2286" y="34129"/>
                      <a:pt x="23717" y="5935"/>
                      <a:pt x="71247" y="982"/>
                    </a:cubicBezTo>
                    <a:cubicBezTo>
                      <a:pt x="132683" y="-5400"/>
                      <a:pt x="168783" y="19270"/>
                      <a:pt x="181737" y="76706"/>
                    </a:cubicBezTo>
                    <a:cubicBezTo>
                      <a:pt x="125444" y="81944"/>
                      <a:pt x="65913" y="89088"/>
                      <a:pt x="0" y="94994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3" name="Freeform: Shape 347">
                <a:extLst>
                  <a:ext uri="{FF2B5EF4-FFF2-40B4-BE49-F238E27FC236}">
                    <a16:creationId xmlns:a16="http://schemas.microsoft.com/office/drawing/2014/main" id="{3AC32464-D7CA-4103-93B3-A46CF269A24A}"/>
                  </a:ext>
                </a:extLst>
              </p:cNvPr>
              <p:cNvSpPr/>
              <p:nvPr/>
            </p:nvSpPr>
            <p:spPr>
              <a:xfrm>
                <a:off x="521401" y="4922644"/>
                <a:ext cx="185988" cy="96045"/>
              </a:xfrm>
              <a:custGeom>
                <a:avLst/>
                <a:gdLst>
                  <a:gd name="connsiteX0" fmla="*/ 2727 w 185988"/>
                  <a:gd name="connsiteY0" fmla="*/ 96046 h 96045"/>
                  <a:gd name="connsiteX1" fmla="*/ 53781 w 185988"/>
                  <a:gd name="connsiteY1" fmla="*/ 7368 h 96045"/>
                  <a:gd name="connsiteX2" fmla="*/ 168748 w 185988"/>
                  <a:gd name="connsiteY2" fmla="*/ 39372 h 96045"/>
                  <a:gd name="connsiteX3" fmla="*/ 185988 w 185988"/>
                  <a:gd name="connsiteY3" fmla="*/ 77948 h 96045"/>
                  <a:gd name="connsiteX4" fmla="*/ 2727 w 185988"/>
                  <a:gd name="connsiteY4" fmla="*/ 96046 h 96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5988" h="96045">
                    <a:moveTo>
                      <a:pt x="2727" y="96046"/>
                    </a:moveTo>
                    <a:cubicBezTo>
                      <a:pt x="-8512" y="50230"/>
                      <a:pt x="16253" y="23465"/>
                      <a:pt x="53781" y="7368"/>
                    </a:cubicBezTo>
                    <a:cubicBezTo>
                      <a:pt x="94548" y="-10158"/>
                      <a:pt x="144459" y="4796"/>
                      <a:pt x="168748" y="39372"/>
                    </a:cubicBezTo>
                    <a:cubicBezTo>
                      <a:pt x="176654" y="50707"/>
                      <a:pt x="180369" y="64994"/>
                      <a:pt x="185988" y="77948"/>
                    </a:cubicBezTo>
                    <a:cubicBezTo>
                      <a:pt x="114075" y="85187"/>
                      <a:pt x="63878" y="91378"/>
                      <a:pt x="2727" y="96046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4" name="Freeform: Shape 348">
                <a:extLst>
                  <a:ext uri="{FF2B5EF4-FFF2-40B4-BE49-F238E27FC236}">
                    <a16:creationId xmlns:a16="http://schemas.microsoft.com/office/drawing/2014/main" id="{ED8E2539-87A8-4169-9FAB-B2F94674CB3C}"/>
                  </a:ext>
                </a:extLst>
              </p:cNvPr>
              <p:cNvSpPr/>
              <p:nvPr/>
            </p:nvSpPr>
            <p:spPr>
              <a:xfrm>
                <a:off x="3660323" y="5856974"/>
                <a:ext cx="215941" cy="215286"/>
              </a:xfrm>
              <a:custGeom>
                <a:avLst/>
                <a:gdLst>
                  <a:gd name="connsiteX0" fmla="*/ 109163 w 215941"/>
                  <a:gd name="connsiteY0" fmla="*/ 215276 h 215286"/>
                  <a:gd name="connsiteX1" fmla="*/ 6 w 215941"/>
                  <a:gd name="connsiteY1" fmla="*/ 106691 h 215286"/>
                  <a:gd name="connsiteX2" fmla="*/ 106496 w 215941"/>
                  <a:gd name="connsiteY2" fmla="*/ 11 h 215286"/>
                  <a:gd name="connsiteX3" fmla="*/ 215938 w 215941"/>
                  <a:gd name="connsiteY3" fmla="*/ 108691 h 215286"/>
                  <a:gd name="connsiteX4" fmla="*/ 109163 w 215941"/>
                  <a:gd name="connsiteY4" fmla="*/ 215276 h 21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941" h="215286">
                    <a:moveTo>
                      <a:pt x="109163" y="215276"/>
                    </a:moveTo>
                    <a:cubicBezTo>
                      <a:pt x="50775" y="216133"/>
                      <a:pt x="-660" y="164984"/>
                      <a:pt x="6" y="106691"/>
                    </a:cubicBezTo>
                    <a:cubicBezTo>
                      <a:pt x="578" y="50303"/>
                      <a:pt x="49917" y="868"/>
                      <a:pt x="106496" y="11"/>
                    </a:cubicBezTo>
                    <a:cubicBezTo>
                      <a:pt x="164503" y="-847"/>
                      <a:pt x="216414" y="50779"/>
                      <a:pt x="215938" y="108691"/>
                    </a:cubicBezTo>
                    <a:cubicBezTo>
                      <a:pt x="215271" y="165079"/>
                      <a:pt x="165837" y="214418"/>
                      <a:pt x="109163" y="215276"/>
                    </a:cubicBezTo>
                    <a:close/>
                  </a:path>
                </a:pathLst>
              </a:custGeom>
              <a:solidFill>
                <a:srgbClr val="75757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5" name="Freeform: Shape 349">
                <a:extLst>
                  <a:ext uri="{FF2B5EF4-FFF2-40B4-BE49-F238E27FC236}">
                    <a16:creationId xmlns:a16="http://schemas.microsoft.com/office/drawing/2014/main" id="{1BE97B62-E5C9-4D62-BE07-61A0CACAC595}"/>
                  </a:ext>
                </a:extLst>
              </p:cNvPr>
              <p:cNvSpPr/>
              <p:nvPr/>
            </p:nvSpPr>
            <p:spPr>
              <a:xfrm>
                <a:off x="758633" y="4902265"/>
                <a:ext cx="181737" cy="94993"/>
              </a:xfrm>
              <a:custGeom>
                <a:avLst/>
                <a:gdLst>
                  <a:gd name="connsiteX0" fmla="*/ 0 w 181737"/>
                  <a:gd name="connsiteY0" fmla="*/ 94994 h 94993"/>
                  <a:gd name="connsiteX1" fmla="*/ 71247 w 181737"/>
                  <a:gd name="connsiteY1" fmla="*/ 982 h 94993"/>
                  <a:gd name="connsiteX2" fmla="*/ 181737 w 181737"/>
                  <a:gd name="connsiteY2" fmla="*/ 76706 h 94993"/>
                  <a:gd name="connsiteX3" fmla="*/ 0 w 181737"/>
                  <a:gd name="connsiteY3" fmla="*/ 94994 h 94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1737" h="94993">
                    <a:moveTo>
                      <a:pt x="0" y="94994"/>
                    </a:moveTo>
                    <a:cubicBezTo>
                      <a:pt x="2286" y="34129"/>
                      <a:pt x="23717" y="5935"/>
                      <a:pt x="71247" y="982"/>
                    </a:cubicBezTo>
                    <a:cubicBezTo>
                      <a:pt x="132683" y="-5400"/>
                      <a:pt x="168783" y="19270"/>
                      <a:pt x="181737" y="76706"/>
                    </a:cubicBezTo>
                    <a:cubicBezTo>
                      <a:pt x="116110" y="81754"/>
                      <a:pt x="63151" y="86516"/>
                      <a:pt x="0" y="94994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6" name="Freeform: Shape 350">
                <a:extLst>
                  <a:ext uri="{FF2B5EF4-FFF2-40B4-BE49-F238E27FC236}">
                    <a16:creationId xmlns:a16="http://schemas.microsoft.com/office/drawing/2014/main" id="{1264AF15-4F8F-4534-8006-6FBFFC0D3F7D}"/>
                  </a:ext>
                </a:extLst>
              </p:cNvPr>
              <p:cNvSpPr/>
              <p:nvPr/>
            </p:nvSpPr>
            <p:spPr>
              <a:xfrm>
                <a:off x="2019648" y="4769802"/>
                <a:ext cx="3256502" cy="418147"/>
              </a:xfrm>
              <a:custGeom>
                <a:avLst/>
                <a:gdLst>
                  <a:gd name="connsiteX0" fmla="*/ 3256503 w 3256502"/>
                  <a:gd name="connsiteY0" fmla="*/ 0 h 418147"/>
                  <a:gd name="connsiteX1" fmla="*/ 0 w 3256502"/>
                  <a:gd name="connsiteY1" fmla="*/ 311563 h 418147"/>
                  <a:gd name="connsiteX2" fmla="*/ 29432 w 3256502"/>
                  <a:gd name="connsiteY2" fmla="*/ 418148 h 418147"/>
                  <a:gd name="connsiteX3" fmla="*/ 3248311 w 3256502"/>
                  <a:gd name="connsiteY3" fmla="*/ 110204 h 418147"/>
                  <a:gd name="connsiteX4" fmla="*/ 3256503 w 3256502"/>
                  <a:gd name="connsiteY4" fmla="*/ 0 h 41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56502" h="418147">
                    <a:moveTo>
                      <a:pt x="3256503" y="0"/>
                    </a:moveTo>
                    <a:lnTo>
                      <a:pt x="0" y="311563"/>
                    </a:lnTo>
                    <a:cubicBezTo>
                      <a:pt x="8573" y="347567"/>
                      <a:pt x="18383" y="383096"/>
                      <a:pt x="29432" y="418148"/>
                    </a:cubicBezTo>
                    <a:lnTo>
                      <a:pt x="3248311" y="110204"/>
                    </a:lnTo>
                    <a:cubicBezTo>
                      <a:pt x="3252216" y="73819"/>
                      <a:pt x="3254978" y="37052"/>
                      <a:pt x="3256503" y="0"/>
                    </a:cubicBezTo>
                    <a:close/>
                  </a:path>
                </a:pathLst>
              </a:custGeom>
              <a:solidFill>
                <a:srgbClr val="FFF2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162" name="그룹 2161">
            <a:extLst>
              <a:ext uri="{FF2B5EF4-FFF2-40B4-BE49-F238E27FC236}">
                <a16:creationId xmlns:a16="http://schemas.microsoft.com/office/drawing/2014/main" id="{91C3164F-8D70-4199-9F9A-49D1022C5C39}"/>
              </a:ext>
            </a:extLst>
          </p:cNvPr>
          <p:cNvGrpSpPr/>
          <p:nvPr/>
        </p:nvGrpSpPr>
        <p:grpSpPr>
          <a:xfrm>
            <a:off x="6239640" y="1779937"/>
            <a:ext cx="3095510" cy="1859249"/>
            <a:chOff x="3562465" y="325672"/>
            <a:chExt cx="2829439" cy="1699439"/>
          </a:xfrm>
        </p:grpSpPr>
        <p:grpSp>
          <p:nvGrpSpPr>
            <p:cNvPr id="2163" name="Group 323">
              <a:extLst>
                <a:ext uri="{FF2B5EF4-FFF2-40B4-BE49-F238E27FC236}">
                  <a16:creationId xmlns:a16="http://schemas.microsoft.com/office/drawing/2014/main" id="{3EE0BBE2-09F3-4421-BD9E-98DDC11A5CE0}"/>
                </a:ext>
              </a:extLst>
            </p:cNvPr>
            <p:cNvGrpSpPr/>
            <p:nvPr/>
          </p:nvGrpSpPr>
          <p:grpSpPr>
            <a:xfrm rot="21263495">
              <a:off x="4527053" y="325672"/>
              <a:ext cx="1783697" cy="1006997"/>
              <a:chOff x="2147294" y="3598912"/>
              <a:chExt cx="3068361" cy="1732263"/>
            </a:xfrm>
          </p:grpSpPr>
          <p:grpSp>
            <p:nvGrpSpPr>
              <p:cNvPr id="2176" name="Graphic 8">
                <a:extLst>
                  <a:ext uri="{FF2B5EF4-FFF2-40B4-BE49-F238E27FC236}">
                    <a16:creationId xmlns:a16="http://schemas.microsoft.com/office/drawing/2014/main" id="{CD6B1ACD-417C-4071-A956-E0848AB4AEE2}"/>
                  </a:ext>
                </a:extLst>
              </p:cNvPr>
              <p:cNvGrpSpPr/>
              <p:nvPr/>
            </p:nvGrpSpPr>
            <p:grpSpPr>
              <a:xfrm>
                <a:off x="2994161" y="3625915"/>
                <a:ext cx="1315990" cy="1687823"/>
                <a:chOff x="5438810" y="2586043"/>
                <a:chExt cx="1315990" cy="1687823"/>
              </a:xfrm>
            </p:grpSpPr>
            <p:sp>
              <p:nvSpPr>
                <p:cNvPr id="2187" name="Freeform: Shape 335">
                  <a:extLst>
                    <a:ext uri="{FF2B5EF4-FFF2-40B4-BE49-F238E27FC236}">
                      <a16:creationId xmlns:a16="http://schemas.microsoft.com/office/drawing/2014/main" id="{ECD0F75D-3F80-4538-A08F-7B24FB381EE3}"/>
                    </a:ext>
                  </a:extLst>
                </p:cNvPr>
                <p:cNvSpPr/>
                <p:nvPr/>
              </p:nvSpPr>
              <p:spPr>
                <a:xfrm>
                  <a:off x="5438810" y="2586043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6DA0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8" name="Freeform: Shape 336">
                  <a:extLst>
                    <a:ext uri="{FF2B5EF4-FFF2-40B4-BE49-F238E27FC236}">
                      <a16:creationId xmlns:a16="http://schemas.microsoft.com/office/drawing/2014/main" id="{97BB383D-D097-4453-A4A6-5E0ACAE56694}"/>
                    </a:ext>
                  </a:extLst>
                </p:cNvPr>
                <p:cNvSpPr/>
                <p:nvPr/>
              </p:nvSpPr>
              <p:spPr>
                <a:xfrm>
                  <a:off x="6296412" y="3951966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9" name="Freeform: Shape 337">
                  <a:extLst>
                    <a:ext uri="{FF2B5EF4-FFF2-40B4-BE49-F238E27FC236}">
                      <a16:creationId xmlns:a16="http://schemas.microsoft.com/office/drawing/2014/main" id="{7B9EC0ED-9538-4B27-88C5-7CC0C543A9A9}"/>
                    </a:ext>
                  </a:extLst>
                </p:cNvPr>
                <p:cNvSpPr/>
                <p:nvPr/>
              </p:nvSpPr>
              <p:spPr>
                <a:xfrm>
                  <a:off x="5923149" y="3437679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90" name="Freeform: Shape 338">
                  <a:extLst>
                    <a:ext uri="{FF2B5EF4-FFF2-40B4-BE49-F238E27FC236}">
                      <a16:creationId xmlns:a16="http://schemas.microsoft.com/office/drawing/2014/main" id="{7FE6D1E0-61A5-4362-AD2A-8A94DD416DB2}"/>
                    </a:ext>
                  </a:extLst>
                </p:cNvPr>
                <p:cNvSpPr/>
                <p:nvPr/>
              </p:nvSpPr>
              <p:spPr>
                <a:xfrm>
                  <a:off x="5893821" y="2894075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77" name="Group 325">
                <a:extLst>
                  <a:ext uri="{FF2B5EF4-FFF2-40B4-BE49-F238E27FC236}">
                    <a16:creationId xmlns:a16="http://schemas.microsoft.com/office/drawing/2014/main" id="{C3C54FFB-53AE-4560-9F6F-84E5A74E5DFB}"/>
                  </a:ext>
                </a:extLst>
              </p:cNvPr>
              <p:cNvGrpSpPr/>
              <p:nvPr/>
            </p:nvGrpSpPr>
            <p:grpSpPr>
              <a:xfrm>
                <a:off x="2147294" y="3643352"/>
                <a:ext cx="1315990" cy="1687823"/>
                <a:chOff x="8787115" y="1200955"/>
                <a:chExt cx="1315990" cy="1687823"/>
              </a:xfrm>
            </p:grpSpPr>
            <p:sp>
              <p:nvSpPr>
                <p:cNvPr id="2183" name="Freeform: Shape 331">
                  <a:extLst>
                    <a:ext uri="{FF2B5EF4-FFF2-40B4-BE49-F238E27FC236}">
                      <a16:creationId xmlns:a16="http://schemas.microsoft.com/office/drawing/2014/main" id="{7AC9AAB7-A650-4287-9F66-5618A5BD92B4}"/>
                    </a:ext>
                  </a:extLst>
                </p:cNvPr>
                <p:cNvSpPr/>
                <p:nvPr/>
              </p:nvSpPr>
              <p:spPr>
                <a:xfrm>
                  <a:off x="8787115" y="1200955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FE51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4" name="Freeform: Shape 332">
                  <a:extLst>
                    <a:ext uri="{FF2B5EF4-FFF2-40B4-BE49-F238E27FC236}">
                      <a16:creationId xmlns:a16="http://schemas.microsoft.com/office/drawing/2014/main" id="{555AB51F-1C09-4576-AB94-C9EF8A1F6FB7}"/>
                    </a:ext>
                  </a:extLst>
                </p:cNvPr>
                <p:cNvSpPr/>
                <p:nvPr/>
              </p:nvSpPr>
              <p:spPr>
                <a:xfrm>
                  <a:off x="9644717" y="2566878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5" name="Freeform: Shape 333">
                  <a:extLst>
                    <a:ext uri="{FF2B5EF4-FFF2-40B4-BE49-F238E27FC236}">
                      <a16:creationId xmlns:a16="http://schemas.microsoft.com/office/drawing/2014/main" id="{737D887F-012C-429B-B231-5999D1A15AEA}"/>
                    </a:ext>
                  </a:extLst>
                </p:cNvPr>
                <p:cNvSpPr/>
                <p:nvPr/>
              </p:nvSpPr>
              <p:spPr>
                <a:xfrm>
                  <a:off x="9271454" y="2052591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6" name="Freeform: Shape 334">
                  <a:extLst>
                    <a:ext uri="{FF2B5EF4-FFF2-40B4-BE49-F238E27FC236}">
                      <a16:creationId xmlns:a16="http://schemas.microsoft.com/office/drawing/2014/main" id="{2F2E9892-EB01-4012-8546-56B833986568}"/>
                    </a:ext>
                  </a:extLst>
                </p:cNvPr>
                <p:cNvSpPr/>
                <p:nvPr/>
              </p:nvSpPr>
              <p:spPr>
                <a:xfrm>
                  <a:off x="9242126" y="1508987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78" name="Group 326">
                <a:extLst>
                  <a:ext uri="{FF2B5EF4-FFF2-40B4-BE49-F238E27FC236}">
                    <a16:creationId xmlns:a16="http://schemas.microsoft.com/office/drawing/2014/main" id="{9406AF90-9AA3-485A-B36F-88DAE3C2BF04}"/>
                  </a:ext>
                </a:extLst>
              </p:cNvPr>
              <p:cNvGrpSpPr/>
              <p:nvPr/>
            </p:nvGrpSpPr>
            <p:grpSpPr>
              <a:xfrm>
                <a:off x="3899665" y="3598912"/>
                <a:ext cx="1315990" cy="1687823"/>
                <a:chOff x="8787115" y="1200955"/>
                <a:chExt cx="1315990" cy="1687823"/>
              </a:xfrm>
            </p:grpSpPr>
            <p:sp>
              <p:nvSpPr>
                <p:cNvPr id="2179" name="Freeform: Shape 327">
                  <a:extLst>
                    <a:ext uri="{FF2B5EF4-FFF2-40B4-BE49-F238E27FC236}">
                      <a16:creationId xmlns:a16="http://schemas.microsoft.com/office/drawing/2014/main" id="{B345982C-C91C-43CF-BCFD-42CCDD9ECBBE}"/>
                    </a:ext>
                  </a:extLst>
                </p:cNvPr>
                <p:cNvSpPr/>
                <p:nvPr/>
              </p:nvSpPr>
              <p:spPr>
                <a:xfrm>
                  <a:off x="8787115" y="1200955"/>
                  <a:ext cx="1315990" cy="1687823"/>
                </a:xfrm>
                <a:custGeom>
                  <a:avLst/>
                  <a:gdLst>
                    <a:gd name="connsiteX0" fmla="*/ 1315843 w 1315990"/>
                    <a:gd name="connsiteY0" fmla="*/ 1480178 h 1687823"/>
                    <a:gd name="connsiteX1" fmla="*/ 1260979 w 1315990"/>
                    <a:gd name="connsiteY1" fmla="*/ 1162424 h 1687823"/>
                    <a:gd name="connsiteX2" fmla="*/ 1076765 w 1315990"/>
                    <a:gd name="connsiteY2" fmla="*/ 699414 h 1687823"/>
                    <a:gd name="connsiteX3" fmla="*/ 956084 w 1315990"/>
                    <a:gd name="connsiteY3" fmla="*/ 516724 h 1687823"/>
                    <a:gd name="connsiteX4" fmla="*/ 874931 w 1315990"/>
                    <a:gd name="connsiteY4" fmla="*/ 408044 h 1687823"/>
                    <a:gd name="connsiteX5" fmla="*/ 878074 w 1315990"/>
                    <a:gd name="connsiteY5" fmla="*/ 316985 h 1687823"/>
                    <a:gd name="connsiteX6" fmla="*/ 1026188 w 1315990"/>
                    <a:gd name="connsiteY6" fmla="*/ 187350 h 1687823"/>
                    <a:gd name="connsiteX7" fmla="*/ 1103435 w 1315990"/>
                    <a:gd name="connsiteY7" fmla="*/ 75907 h 1687823"/>
                    <a:gd name="connsiteX8" fmla="*/ 1117437 w 1315990"/>
                    <a:gd name="connsiteY8" fmla="*/ 34759 h 1687823"/>
                    <a:gd name="connsiteX9" fmla="*/ 1076194 w 1315990"/>
                    <a:gd name="connsiteY9" fmla="*/ 37045 h 1687823"/>
                    <a:gd name="connsiteX10" fmla="*/ 1049333 w 1315990"/>
                    <a:gd name="connsiteY10" fmla="*/ 41998 h 1687823"/>
                    <a:gd name="connsiteX11" fmla="*/ 1029331 w 1315990"/>
                    <a:gd name="connsiteY11" fmla="*/ 33521 h 1687823"/>
                    <a:gd name="connsiteX12" fmla="*/ 901220 w 1315990"/>
                    <a:gd name="connsiteY12" fmla="*/ 25806 h 1687823"/>
                    <a:gd name="connsiteX13" fmla="*/ 784634 w 1315990"/>
                    <a:gd name="connsiteY13" fmla="*/ 22282 h 1687823"/>
                    <a:gd name="connsiteX14" fmla="*/ 740723 w 1315990"/>
                    <a:gd name="connsiteY14" fmla="*/ 39808 h 1687823"/>
                    <a:gd name="connsiteX15" fmla="*/ 630805 w 1315990"/>
                    <a:gd name="connsiteY15" fmla="*/ 13519 h 1687823"/>
                    <a:gd name="connsiteX16" fmla="*/ 586704 w 1315990"/>
                    <a:gd name="connsiteY16" fmla="*/ 7994 h 1687823"/>
                    <a:gd name="connsiteX17" fmla="*/ 414492 w 1315990"/>
                    <a:gd name="connsiteY17" fmla="*/ 18091 h 1687823"/>
                    <a:gd name="connsiteX18" fmla="*/ 378869 w 1315990"/>
                    <a:gd name="connsiteY18" fmla="*/ 10756 h 1687823"/>
                    <a:gd name="connsiteX19" fmla="*/ 192560 w 1315990"/>
                    <a:gd name="connsiteY19" fmla="*/ 42665 h 1687823"/>
                    <a:gd name="connsiteX20" fmla="*/ 267712 w 1315990"/>
                    <a:gd name="connsiteY20" fmla="*/ 188112 h 1687823"/>
                    <a:gd name="connsiteX21" fmla="*/ 464213 w 1315990"/>
                    <a:gd name="connsiteY21" fmla="*/ 327939 h 1687823"/>
                    <a:gd name="connsiteX22" fmla="*/ 457069 w 1315990"/>
                    <a:gd name="connsiteY22" fmla="*/ 417569 h 1687823"/>
                    <a:gd name="connsiteX23" fmla="*/ 420302 w 1315990"/>
                    <a:gd name="connsiteY23" fmla="*/ 450526 h 1687823"/>
                    <a:gd name="connsiteX24" fmla="*/ 147125 w 1315990"/>
                    <a:gd name="connsiteY24" fmla="*/ 900582 h 1687823"/>
                    <a:gd name="connsiteX25" fmla="*/ 821 w 1315990"/>
                    <a:gd name="connsiteY25" fmla="*/ 1544948 h 1687823"/>
                    <a:gd name="connsiteX26" fmla="*/ 128456 w 1315990"/>
                    <a:gd name="connsiteY26" fmla="*/ 1687823 h 1687823"/>
                    <a:gd name="connsiteX27" fmla="*/ 702052 w 1315990"/>
                    <a:gd name="connsiteY27" fmla="*/ 1687823 h 1687823"/>
                    <a:gd name="connsiteX28" fmla="*/ 1184684 w 1315990"/>
                    <a:gd name="connsiteY28" fmla="*/ 1686490 h 1687823"/>
                    <a:gd name="connsiteX29" fmla="*/ 1315843 w 1315990"/>
                    <a:gd name="connsiteY29" fmla="*/ 1480178 h 1687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315990" h="1687823">
                      <a:moveTo>
                        <a:pt x="1315843" y="1480178"/>
                      </a:moveTo>
                      <a:cubicBezTo>
                        <a:pt x="1313176" y="1361401"/>
                        <a:pt x="1275647" y="1223860"/>
                        <a:pt x="1260979" y="1162424"/>
                      </a:cubicBezTo>
                      <a:cubicBezTo>
                        <a:pt x="1222117" y="1000309"/>
                        <a:pt x="1160014" y="843813"/>
                        <a:pt x="1076765" y="699414"/>
                      </a:cubicBezTo>
                      <a:cubicBezTo>
                        <a:pt x="1040094" y="635787"/>
                        <a:pt x="996374" y="577780"/>
                        <a:pt x="956084" y="516724"/>
                      </a:cubicBezTo>
                      <a:cubicBezTo>
                        <a:pt x="941701" y="494912"/>
                        <a:pt x="906935" y="410806"/>
                        <a:pt x="874931" y="408044"/>
                      </a:cubicBezTo>
                      <a:cubicBezTo>
                        <a:pt x="884170" y="378040"/>
                        <a:pt x="881408" y="347465"/>
                        <a:pt x="878074" y="316985"/>
                      </a:cubicBezTo>
                      <a:cubicBezTo>
                        <a:pt x="944177" y="293744"/>
                        <a:pt x="985516" y="240880"/>
                        <a:pt x="1026188" y="187350"/>
                      </a:cubicBezTo>
                      <a:cubicBezTo>
                        <a:pt x="1050381" y="149059"/>
                        <a:pt x="1076289" y="112102"/>
                        <a:pt x="1103435" y="75907"/>
                      </a:cubicBezTo>
                      <a:cubicBezTo>
                        <a:pt x="1112389" y="63906"/>
                        <a:pt x="1127819" y="50666"/>
                        <a:pt x="1117437" y="34759"/>
                      </a:cubicBezTo>
                      <a:cubicBezTo>
                        <a:pt x="1105340" y="16090"/>
                        <a:pt x="1089815" y="32950"/>
                        <a:pt x="1076194" y="37045"/>
                      </a:cubicBezTo>
                      <a:cubicBezTo>
                        <a:pt x="1067336" y="39712"/>
                        <a:pt x="1059049" y="44761"/>
                        <a:pt x="1049333" y="41998"/>
                      </a:cubicBezTo>
                      <a:cubicBezTo>
                        <a:pt x="1042666" y="38950"/>
                        <a:pt x="1037903" y="27806"/>
                        <a:pt x="1029331" y="33521"/>
                      </a:cubicBezTo>
                      <a:cubicBezTo>
                        <a:pt x="984563" y="63430"/>
                        <a:pt x="935891" y="48856"/>
                        <a:pt x="901220" y="25806"/>
                      </a:cubicBezTo>
                      <a:cubicBezTo>
                        <a:pt x="857976" y="-2960"/>
                        <a:pt x="824448" y="1041"/>
                        <a:pt x="784634" y="22282"/>
                      </a:cubicBezTo>
                      <a:cubicBezTo>
                        <a:pt x="770822" y="29616"/>
                        <a:pt x="755297" y="33807"/>
                        <a:pt x="740723" y="39808"/>
                      </a:cubicBezTo>
                      <a:cubicBezTo>
                        <a:pt x="697766" y="57334"/>
                        <a:pt x="659475" y="51142"/>
                        <a:pt x="630805" y="13519"/>
                      </a:cubicBezTo>
                      <a:cubicBezTo>
                        <a:pt x="616136" y="-5722"/>
                        <a:pt x="603278" y="-1436"/>
                        <a:pt x="586704" y="7994"/>
                      </a:cubicBezTo>
                      <a:cubicBezTo>
                        <a:pt x="531078" y="39808"/>
                        <a:pt x="473738" y="45142"/>
                        <a:pt x="414492" y="18091"/>
                      </a:cubicBezTo>
                      <a:cubicBezTo>
                        <a:pt x="403253" y="12947"/>
                        <a:pt x="391442" y="3994"/>
                        <a:pt x="378869" y="10756"/>
                      </a:cubicBezTo>
                      <a:cubicBezTo>
                        <a:pt x="320195" y="42094"/>
                        <a:pt x="257330" y="47618"/>
                        <a:pt x="192560" y="42665"/>
                      </a:cubicBezTo>
                      <a:cubicBezTo>
                        <a:pt x="218849" y="90481"/>
                        <a:pt x="235994" y="146107"/>
                        <a:pt x="267712" y="188112"/>
                      </a:cubicBezTo>
                      <a:cubicBezTo>
                        <a:pt x="324671" y="246976"/>
                        <a:pt x="389918" y="294030"/>
                        <a:pt x="464213" y="327939"/>
                      </a:cubicBezTo>
                      <a:cubicBezTo>
                        <a:pt x="454878" y="357085"/>
                        <a:pt x="452878" y="386994"/>
                        <a:pt x="457069" y="417569"/>
                      </a:cubicBezTo>
                      <a:cubicBezTo>
                        <a:pt x="438876" y="421189"/>
                        <a:pt x="429732" y="437000"/>
                        <a:pt x="420302" y="450526"/>
                      </a:cubicBezTo>
                      <a:cubicBezTo>
                        <a:pt x="319052" y="595210"/>
                        <a:pt x="215705" y="736657"/>
                        <a:pt x="147125" y="900582"/>
                      </a:cubicBezTo>
                      <a:cubicBezTo>
                        <a:pt x="60353" y="1107941"/>
                        <a:pt x="25777" y="1323206"/>
                        <a:pt x="821" y="1544948"/>
                      </a:cubicBezTo>
                      <a:cubicBezTo>
                        <a:pt x="-7751" y="1621148"/>
                        <a:pt x="51875" y="1687823"/>
                        <a:pt x="128456" y="1687823"/>
                      </a:cubicBezTo>
                      <a:cubicBezTo>
                        <a:pt x="319623" y="1687823"/>
                        <a:pt x="510885" y="1687823"/>
                        <a:pt x="702052" y="1687823"/>
                      </a:cubicBezTo>
                      <a:cubicBezTo>
                        <a:pt x="862929" y="1687823"/>
                        <a:pt x="1023806" y="1687061"/>
                        <a:pt x="1184684" y="1686490"/>
                      </a:cubicBezTo>
                      <a:cubicBezTo>
                        <a:pt x="1290316" y="1686204"/>
                        <a:pt x="1318319" y="1591430"/>
                        <a:pt x="1315843" y="1480178"/>
                      </a:cubicBezTo>
                      <a:close/>
                    </a:path>
                  </a:pathLst>
                </a:custGeom>
                <a:solidFill>
                  <a:srgbClr val="FFE51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0" name="Freeform: Shape 328">
                  <a:extLst>
                    <a:ext uri="{FF2B5EF4-FFF2-40B4-BE49-F238E27FC236}">
                      <a16:creationId xmlns:a16="http://schemas.microsoft.com/office/drawing/2014/main" id="{70D51058-B895-475D-9758-260C991F74E1}"/>
                    </a:ext>
                  </a:extLst>
                </p:cNvPr>
                <p:cNvSpPr/>
                <p:nvPr/>
              </p:nvSpPr>
              <p:spPr>
                <a:xfrm>
                  <a:off x="9644717" y="2566878"/>
                  <a:ext cx="188596" cy="187773"/>
                </a:xfrm>
                <a:custGeom>
                  <a:avLst/>
                  <a:gdLst>
                    <a:gd name="connsiteX0" fmla="*/ 100482 w 188596"/>
                    <a:gd name="connsiteY0" fmla="*/ 166262 h 187773"/>
                    <a:gd name="connsiteX1" fmla="*/ 99053 w 188596"/>
                    <a:gd name="connsiteY1" fmla="*/ 187027 h 187773"/>
                    <a:gd name="connsiteX2" fmla="*/ 81623 w 188596"/>
                    <a:gd name="connsiteY2" fmla="*/ 183693 h 187773"/>
                    <a:gd name="connsiteX3" fmla="*/ 9137 w 188596"/>
                    <a:gd name="connsiteY3" fmla="*/ 109112 h 187773"/>
                    <a:gd name="connsiteX4" fmla="*/ 23901 w 188596"/>
                    <a:gd name="connsiteY4" fmla="*/ 87681 h 187773"/>
                    <a:gd name="connsiteX5" fmla="*/ 46952 w 188596"/>
                    <a:gd name="connsiteY5" fmla="*/ 57963 h 187773"/>
                    <a:gd name="connsiteX6" fmla="*/ 89433 w 188596"/>
                    <a:gd name="connsiteY6" fmla="*/ 1670 h 187773"/>
                    <a:gd name="connsiteX7" fmla="*/ 110007 w 188596"/>
                    <a:gd name="connsiteY7" fmla="*/ 6338 h 187773"/>
                    <a:gd name="connsiteX8" fmla="*/ 179444 w 188596"/>
                    <a:gd name="connsiteY8" fmla="*/ 77394 h 187773"/>
                    <a:gd name="connsiteX9" fmla="*/ 166681 w 188596"/>
                    <a:gd name="connsiteY9" fmla="*/ 100064 h 187773"/>
                    <a:gd name="connsiteX10" fmla="*/ 159251 w 188596"/>
                    <a:gd name="connsiteY10" fmla="*/ 111494 h 187773"/>
                    <a:gd name="connsiteX11" fmla="*/ 154679 w 188596"/>
                    <a:gd name="connsiteY11" fmla="*/ 123114 h 187773"/>
                    <a:gd name="connsiteX12" fmla="*/ 142583 w 188596"/>
                    <a:gd name="connsiteY12" fmla="*/ 135782 h 187773"/>
                    <a:gd name="connsiteX13" fmla="*/ 130105 w 188596"/>
                    <a:gd name="connsiteY13" fmla="*/ 139592 h 187773"/>
                    <a:gd name="connsiteX14" fmla="*/ 118294 w 188596"/>
                    <a:gd name="connsiteY14" fmla="*/ 143402 h 187773"/>
                    <a:gd name="connsiteX15" fmla="*/ 105435 w 188596"/>
                    <a:gd name="connsiteY15" fmla="*/ 156261 h 187773"/>
                    <a:gd name="connsiteX16" fmla="*/ 100482 w 188596"/>
                    <a:gd name="connsiteY16" fmla="*/ 166262 h 187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88596" h="187773">
                      <a:moveTo>
                        <a:pt x="100482" y="166262"/>
                      </a:moveTo>
                      <a:cubicBezTo>
                        <a:pt x="107245" y="175502"/>
                        <a:pt x="108864" y="183407"/>
                        <a:pt x="99053" y="187027"/>
                      </a:cubicBezTo>
                      <a:cubicBezTo>
                        <a:pt x="94196" y="188836"/>
                        <a:pt x="85337" y="187217"/>
                        <a:pt x="81623" y="183693"/>
                      </a:cubicBezTo>
                      <a:cubicBezTo>
                        <a:pt x="56667" y="159595"/>
                        <a:pt x="31426" y="135497"/>
                        <a:pt x="9137" y="109112"/>
                      </a:cubicBezTo>
                      <a:cubicBezTo>
                        <a:pt x="3327" y="102159"/>
                        <a:pt x="-14294" y="71774"/>
                        <a:pt x="23901" y="87681"/>
                      </a:cubicBezTo>
                      <a:cubicBezTo>
                        <a:pt x="26092" y="73013"/>
                        <a:pt x="40665" y="67583"/>
                        <a:pt x="46952" y="57963"/>
                      </a:cubicBezTo>
                      <a:cubicBezTo>
                        <a:pt x="59810" y="38341"/>
                        <a:pt x="88481" y="30722"/>
                        <a:pt x="89433" y="1670"/>
                      </a:cubicBezTo>
                      <a:cubicBezTo>
                        <a:pt x="89528" y="-1854"/>
                        <a:pt x="104102" y="432"/>
                        <a:pt x="110007" y="6338"/>
                      </a:cubicBezTo>
                      <a:cubicBezTo>
                        <a:pt x="133534" y="29674"/>
                        <a:pt x="158013" y="52248"/>
                        <a:pt x="179444" y="77394"/>
                      </a:cubicBezTo>
                      <a:cubicBezTo>
                        <a:pt x="185445" y="84347"/>
                        <a:pt x="202019" y="110922"/>
                        <a:pt x="166681" y="100064"/>
                      </a:cubicBezTo>
                      <a:cubicBezTo>
                        <a:pt x="147440" y="94158"/>
                        <a:pt x="153155" y="101588"/>
                        <a:pt x="159251" y="111494"/>
                      </a:cubicBezTo>
                      <a:cubicBezTo>
                        <a:pt x="162680" y="117113"/>
                        <a:pt x="168300" y="130924"/>
                        <a:pt x="154679" y="123114"/>
                      </a:cubicBezTo>
                      <a:cubicBezTo>
                        <a:pt x="122485" y="104826"/>
                        <a:pt x="135153" y="116161"/>
                        <a:pt x="142583" y="135782"/>
                      </a:cubicBezTo>
                      <a:cubicBezTo>
                        <a:pt x="148298" y="150832"/>
                        <a:pt x="135820" y="141783"/>
                        <a:pt x="130105" y="139592"/>
                      </a:cubicBezTo>
                      <a:cubicBezTo>
                        <a:pt x="124771" y="137497"/>
                        <a:pt x="110579" y="129686"/>
                        <a:pt x="118294" y="143402"/>
                      </a:cubicBezTo>
                      <a:cubicBezTo>
                        <a:pt x="135725" y="174263"/>
                        <a:pt x="126771" y="164357"/>
                        <a:pt x="105435" y="156261"/>
                      </a:cubicBezTo>
                      <a:cubicBezTo>
                        <a:pt x="88766" y="149974"/>
                        <a:pt x="101339" y="163310"/>
                        <a:pt x="100482" y="166262"/>
                      </a:cubicBezTo>
                      <a:close/>
                    </a:path>
                  </a:pathLst>
                </a:custGeom>
                <a:solidFill>
                  <a:srgbClr val="EEA12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1" name="Freeform: Shape 329">
                  <a:extLst>
                    <a:ext uri="{FF2B5EF4-FFF2-40B4-BE49-F238E27FC236}">
                      <a16:creationId xmlns:a16="http://schemas.microsoft.com/office/drawing/2014/main" id="{8A12AA10-4329-45F8-99EA-692890FE24A5}"/>
                    </a:ext>
                  </a:extLst>
                </p:cNvPr>
                <p:cNvSpPr/>
                <p:nvPr/>
              </p:nvSpPr>
              <p:spPr>
                <a:xfrm>
                  <a:off x="9271454" y="2052591"/>
                  <a:ext cx="289325" cy="540246"/>
                </a:xfrm>
                <a:custGeom>
                  <a:avLst/>
                  <a:gdLst>
                    <a:gd name="connsiteX0" fmla="*/ 211522 w 289325"/>
                    <a:gd name="connsiteY0" fmla="*/ 252496 h 540246"/>
                    <a:gd name="connsiteX1" fmla="*/ 174470 w 289325"/>
                    <a:gd name="connsiteY1" fmla="*/ 192012 h 540246"/>
                    <a:gd name="connsiteX2" fmla="*/ 183709 w 289325"/>
                    <a:gd name="connsiteY2" fmla="*/ 121718 h 540246"/>
                    <a:gd name="connsiteX3" fmla="*/ 213808 w 289325"/>
                    <a:gd name="connsiteY3" fmla="*/ 110573 h 540246"/>
                    <a:gd name="connsiteX4" fmla="*/ 237144 w 289325"/>
                    <a:gd name="connsiteY4" fmla="*/ 145530 h 540246"/>
                    <a:gd name="connsiteX5" fmla="*/ 270768 w 289325"/>
                    <a:gd name="connsiteY5" fmla="*/ 164390 h 540246"/>
                    <a:gd name="connsiteX6" fmla="*/ 284579 w 289325"/>
                    <a:gd name="connsiteY6" fmla="*/ 125528 h 540246"/>
                    <a:gd name="connsiteX7" fmla="*/ 215237 w 289325"/>
                    <a:gd name="connsiteY7" fmla="*/ 52757 h 540246"/>
                    <a:gd name="connsiteX8" fmla="*/ 183519 w 289325"/>
                    <a:gd name="connsiteY8" fmla="*/ 18848 h 540246"/>
                    <a:gd name="connsiteX9" fmla="*/ 166850 w 289325"/>
                    <a:gd name="connsiteY9" fmla="*/ 83 h 540246"/>
                    <a:gd name="connsiteX10" fmla="*/ 146181 w 289325"/>
                    <a:gd name="connsiteY10" fmla="*/ 19705 h 540246"/>
                    <a:gd name="connsiteX11" fmla="*/ 116367 w 289325"/>
                    <a:gd name="connsiteY11" fmla="*/ 46661 h 540246"/>
                    <a:gd name="connsiteX12" fmla="*/ 26547 w 289325"/>
                    <a:gd name="connsiteY12" fmla="*/ 135243 h 540246"/>
                    <a:gd name="connsiteX13" fmla="*/ 73981 w 289325"/>
                    <a:gd name="connsiteY13" fmla="*/ 249829 h 540246"/>
                    <a:gd name="connsiteX14" fmla="*/ 126654 w 289325"/>
                    <a:gd name="connsiteY14" fmla="*/ 347175 h 540246"/>
                    <a:gd name="connsiteX15" fmla="*/ 126273 w 289325"/>
                    <a:gd name="connsiteY15" fmla="*/ 383274 h 540246"/>
                    <a:gd name="connsiteX16" fmla="*/ 112653 w 289325"/>
                    <a:gd name="connsiteY16" fmla="*/ 430613 h 540246"/>
                    <a:gd name="connsiteX17" fmla="*/ 59979 w 289325"/>
                    <a:gd name="connsiteY17" fmla="*/ 397086 h 540246"/>
                    <a:gd name="connsiteX18" fmla="*/ 50740 w 289325"/>
                    <a:gd name="connsiteY18" fmla="*/ 370416 h 540246"/>
                    <a:gd name="connsiteX19" fmla="*/ 14640 w 289325"/>
                    <a:gd name="connsiteY19" fmla="*/ 352604 h 540246"/>
                    <a:gd name="connsiteX20" fmla="*/ 1591 w 289325"/>
                    <a:gd name="connsiteY20" fmla="*/ 381750 h 540246"/>
                    <a:gd name="connsiteX21" fmla="*/ 83697 w 289325"/>
                    <a:gd name="connsiteY21" fmla="*/ 477286 h 540246"/>
                    <a:gd name="connsiteX22" fmla="*/ 117701 w 289325"/>
                    <a:gd name="connsiteY22" fmla="*/ 513957 h 540246"/>
                    <a:gd name="connsiteX23" fmla="*/ 136465 w 289325"/>
                    <a:gd name="connsiteY23" fmla="*/ 540246 h 540246"/>
                    <a:gd name="connsiteX24" fmla="*/ 155515 w 289325"/>
                    <a:gd name="connsiteY24" fmla="*/ 513957 h 540246"/>
                    <a:gd name="connsiteX25" fmla="*/ 185424 w 289325"/>
                    <a:gd name="connsiteY25" fmla="*/ 484525 h 540246"/>
                    <a:gd name="connsiteX26" fmla="*/ 288389 w 289325"/>
                    <a:gd name="connsiteY26" fmla="*/ 385751 h 540246"/>
                    <a:gd name="connsiteX27" fmla="*/ 211522 w 289325"/>
                    <a:gd name="connsiteY27" fmla="*/ 252496 h 540246"/>
                    <a:gd name="connsiteX28" fmla="*/ 140561 w 289325"/>
                    <a:gd name="connsiteY28" fmla="*/ 133719 h 540246"/>
                    <a:gd name="connsiteX29" fmla="*/ 136179 w 289325"/>
                    <a:gd name="connsiteY29" fmla="*/ 166009 h 540246"/>
                    <a:gd name="connsiteX30" fmla="*/ 118749 w 289325"/>
                    <a:gd name="connsiteY30" fmla="*/ 215063 h 540246"/>
                    <a:gd name="connsiteX31" fmla="*/ 79125 w 289325"/>
                    <a:gd name="connsiteY31" fmla="*/ 159151 h 540246"/>
                    <a:gd name="connsiteX32" fmla="*/ 96174 w 289325"/>
                    <a:gd name="connsiteY32" fmla="*/ 112193 h 540246"/>
                    <a:gd name="connsiteX33" fmla="*/ 138465 w 289325"/>
                    <a:gd name="connsiteY33" fmla="*/ 99620 h 540246"/>
                    <a:gd name="connsiteX34" fmla="*/ 140561 w 289325"/>
                    <a:gd name="connsiteY34" fmla="*/ 133719 h 540246"/>
                    <a:gd name="connsiteX35" fmla="*/ 228858 w 289325"/>
                    <a:gd name="connsiteY35" fmla="*/ 397847 h 540246"/>
                    <a:gd name="connsiteX36" fmla="*/ 178185 w 289325"/>
                    <a:gd name="connsiteY36" fmla="*/ 433090 h 540246"/>
                    <a:gd name="connsiteX37" fmla="*/ 165040 w 289325"/>
                    <a:gd name="connsiteY37" fmla="*/ 389180 h 540246"/>
                    <a:gd name="connsiteX38" fmla="*/ 164754 w 289325"/>
                    <a:gd name="connsiteY38" fmla="*/ 365463 h 540246"/>
                    <a:gd name="connsiteX39" fmla="*/ 165135 w 289325"/>
                    <a:gd name="connsiteY39" fmla="*/ 365463 h 540246"/>
                    <a:gd name="connsiteX40" fmla="*/ 165421 w 289325"/>
                    <a:gd name="connsiteY40" fmla="*/ 346508 h 540246"/>
                    <a:gd name="connsiteX41" fmla="*/ 179042 w 289325"/>
                    <a:gd name="connsiteY41" fmla="*/ 299550 h 540246"/>
                    <a:gd name="connsiteX42" fmla="*/ 234477 w 289325"/>
                    <a:gd name="connsiteY42" fmla="*/ 338126 h 540246"/>
                    <a:gd name="connsiteX43" fmla="*/ 228858 w 289325"/>
                    <a:gd name="connsiteY43" fmla="*/ 397847 h 5402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89325" h="540246">
                      <a:moveTo>
                        <a:pt x="211522" y="252496"/>
                      </a:moveTo>
                      <a:cubicBezTo>
                        <a:pt x="179518" y="240018"/>
                        <a:pt x="170279" y="222397"/>
                        <a:pt x="174470" y="192012"/>
                      </a:cubicBezTo>
                      <a:cubicBezTo>
                        <a:pt x="177613" y="168581"/>
                        <a:pt x="180375" y="145149"/>
                        <a:pt x="183709" y="121718"/>
                      </a:cubicBezTo>
                      <a:cubicBezTo>
                        <a:pt x="186852" y="100001"/>
                        <a:pt x="198949" y="100668"/>
                        <a:pt x="213808" y="110573"/>
                      </a:cubicBezTo>
                      <a:cubicBezTo>
                        <a:pt x="226286" y="118860"/>
                        <a:pt x="232953" y="131910"/>
                        <a:pt x="237144" y="145530"/>
                      </a:cubicBezTo>
                      <a:cubicBezTo>
                        <a:pt x="242669" y="163437"/>
                        <a:pt x="249813" y="173724"/>
                        <a:pt x="270768" y="164390"/>
                      </a:cubicBezTo>
                      <a:cubicBezTo>
                        <a:pt x="290103" y="155817"/>
                        <a:pt x="290580" y="142482"/>
                        <a:pt x="284579" y="125528"/>
                      </a:cubicBezTo>
                      <a:cubicBezTo>
                        <a:pt x="272292" y="90857"/>
                        <a:pt x="251146" y="65044"/>
                        <a:pt x="215237" y="52757"/>
                      </a:cubicBezTo>
                      <a:cubicBezTo>
                        <a:pt x="199235" y="47232"/>
                        <a:pt x="180947" y="43137"/>
                        <a:pt x="183519" y="18848"/>
                      </a:cubicBezTo>
                      <a:cubicBezTo>
                        <a:pt x="184662" y="8275"/>
                        <a:pt x="178470" y="845"/>
                        <a:pt x="166850" y="83"/>
                      </a:cubicBezTo>
                      <a:cubicBezTo>
                        <a:pt x="152943" y="-869"/>
                        <a:pt x="145800" y="6370"/>
                        <a:pt x="146181" y="19705"/>
                      </a:cubicBezTo>
                      <a:cubicBezTo>
                        <a:pt x="146752" y="40946"/>
                        <a:pt x="134846" y="44184"/>
                        <a:pt x="116367" y="46661"/>
                      </a:cubicBezTo>
                      <a:cubicBezTo>
                        <a:pt x="64170" y="53519"/>
                        <a:pt x="34929" y="80856"/>
                        <a:pt x="26547" y="135243"/>
                      </a:cubicBezTo>
                      <a:cubicBezTo>
                        <a:pt x="19403" y="181439"/>
                        <a:pt x="29880" y="230208"/>
                        <a:pt x="73981" y="249829"/>
                      </a:cubicBezTo>
                      <a:cubicBezTo>
                        <a:pt x="125892" y="272975"/>
                        <a:pt x="135227" y="306789"/>
                        <a:pt x="126654" y="347175"/>
                      </a:cubicBezTo>
                      <a:cubicBezTo>
                        <a:pt x="126654" y="364320"/>
                        <a:pt x="128464" y="374321"/>
                        <a:pt x="126273" y="383274"/>
                      </a:cubicBezTo>
                      <a:cubicBezTo>
                        <a:pt x="122178" y="399657"/>
                        <a:pt x="138942" y="426708"/>
                        <a:pt x="112653" y="430613"/>
                      </a:cubicBezTo>
                      <a:cubicBezTo>
                        <a:pt x="91412" y="433757"/>
                        <a:pt x="69885" y="420231"/>
                        <a:pt x="59979" y="397086"/>
                      </a:cubicBezTo>
                      <a:cubicBezTo>
                        <a:pt x="56265" y="388418"/>
                        <a:pt x="52074" y="379559"/>
                        <a:pt x="50740" y="370416"/>
                      </a:cubicBezTo>
                      <a:cubicBezTo>
                        <a:pt x="47311" y="345936"/>
                        <a:pt x="29690" y="350223"/>
                        <a:pt x="14640" y="352604"/>
                      </a:cubicBezTo>
                      <a:cubicBezTo>
                        <a:pt x="-2790" y="355366"/>
                        <a:pt x="-885" y="367844"/>
                        <a:pt x="1591" y="381750"/>
                      </a:cubicBezTo>
                      <a:cubicBezTo>
                        <a:pt x="10354" y="429947"/>
                        <a:pt x="39215" y="460046"/>
                        <a:pt x="83697" y="477286"/>
                      </a:cubicBezTo>
                      <a:cubicBezTo>
                        <a:pt x="100842" y="483954"/>
                        <a:pt x="121511" y="486716"/>
                        <a:pt x="117701" y="513957"/>
                      </a:cubicBezTo>
                      <a:cubicBezTo>
                        <a:pt x="115891" y="526816"/>
                        <a:pt x="118082" y="540151"/>
                        <a:pt x="136465" y="540246"/>
                      </a:cubicBezTo>
                      <a:cubicBezTo>
                        <a:pt x="155134" y="540342"/>
                        <a:pt x="155229" y="526816"/>
                        <a:pt x="155515" y="513957"/>
                      </a:cubicBezTo>
                      <a:cubicBezTo>
                        <a:pt x="155991" y="494241"/>
                        <a:pt x="167136" y="487763"/>
                        <a:pt x="185424" y="484525"/>
                      </a:cubicBezTo>
                      <a:cubicBezTo>
                        <a:pt x="249527" y="473095"/>
                        <a:pt x="282388" y="440710"/>
                        <a:pt x="288389" y="385751"/>
                      </a:cubicBezTo>
                      <a:cubicBezTo>
                        <a:pt x="294771" y="326315"/>
                        <a:pt x="268482" y="274785"/>
                        <a:pt x="211522" y="252496"/>
                      </a:cubicBezTo>
                      <a:close/>
                      <a:moveTo>
                        <a:pt x="140561" y="133719"/>
                      </a:moveTo>
                      <a:cubicBezTo>
                        <a:pt x="138370" y="144292"/>
                        <a:pt x="139418" y="155817"/>
                        <a:pt x="136179" y="166009"/>
                      </a:cubicBezTo>
                      <a:cubicBezTo>
                        <a:pt x="130845" y="182678"/>
                        <a:pt x="151610" y="210300"/>
                        <a:pt x="118749" y="215063"/>
                      </a:cubicBezTo>
                      <a:cubicBezTo>
                        <a:pt x="101223" y="217635"/>
                        <a:pt x="79029" y="183725"/>
                        <a:pt x="79125" y="159151"/>
                      </a:cubicBezTo>
                      <a:cubicBezTo>
                        <a:pt x="77886" y="140958"/>
                        <a:pt x="83316" y="124385"/>
                        <a:pt x="96174" y="112193"/>
                      </a:cubicBezTo>
                      <a:cubicBezTo>
                        <a:pt x="107604" y="101429"/>
                        <a:pt x="124559" y="93048"/>
                        <a:pt x="138465" y="99620"/>
                      </a:cubicBezTo>
                      <a:cubicBezTo>
                        <a:pt x="150943" y="105621"/>
                        <a:pt x="143037" y="121718"/>
                        <a:pt x="140561" y="133719"/>
                      </a:cubicBezTo>
                      <a:close/>
                      <a:moveTo>
                        <a:pt x="228858" y="397847"/>
                      </a:moveTo>
                      <a:cubicBezTo>
                        <a:pt x="222571" y="420993"/>
                        <a:pt x="200664" y="436138"/>
                        <a:pt x="178185" y="433090"/>
                      </a:cubicBezTo>
                      <a:cubicBezTo>
                        <a:pt x="153515" y="429756"/>
                        <a:pt x="168279" y="404515"/>
                        <a:pt x="165040" y="389180"/>
                      </a:cubicBezTo>
                      <a:cubicBezTo>
                        <a:pt x="163421" y="381560"/>
                        <a:pt x="164754" y="373368"/>
                        <a:pt x="164754" y="365463"/>
                      </a:cubicBezTo>
                      <a:cubicBezTo>
                        <a:pt x="164850" y="365463"/>
                        <a:pt x="164945" y="365463"/>
                        <a:pt x="165135" y="365463"/>
                      </a:cubicBezTo>
                      <a:cubicBezTo>
                        <a:pt x="165135" y="359081"/>
                        <a:pt x="163707" y="352318"/>
                        <a:pt x="165421" y="346508"/>
                      </a:cubicBezTo>
                      <a:cubicBezTo>
                        <a:pt x="170279" y="330315"/>
                        <a:pt x="153039" y="301454"/>
                        <a:pt x="179042" y="299550"/>
                      </a:cubicBezTo>
                      <a:cubicBezTo>
                        <a:pt x="200568" y="298025"/>
                        <a:pt x="222762" y="313742"/>
                        <a:pt x="234477" y="338126"/>
                      </a:cubicBezTo>
                      <a:cubicBezTo>
                        <a:pt x="244955" y="360129"/>
                        <a:pt x="233906" y="379179"/>
                        <a:pt x="228858" y="397847"/>
                      </a:cubicBezTo>
                      <a:close/>
                    </a:path>
                  </a:pathLst>
                </a:custGeom>
                <a:solidFill>
                  <a:srgbClr val="F1AA1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2" name="Freeform: Shape 330">
                  <a:extLst>
                    <a:ext uri="{FF2B5EF4-FFF2-40B4-BE49-F238E27FC236}">
                      <a16:creationId xmlns:a16="http://schemas.microsoft.com/office/drawing/2014/main" id="{CA43846D-860F-4701-A72F-81E9F3C7AA53}"/>
                    </a:ext>
                  </a:extLst>
                </p:cNvPr>
                <p:cNvSpPr/>
                <p:nvPr/>
              </p:nvSpPr>
              <p:spPr>
                <a:xfrm>
                  <a:off x="9242126" y="1508987"/>
                  <a:ext cx="426235" cy="360235"/>
                </a:xfrm>
                <a:custGeom>
                  <a:avLst/>
                  <a:gdLst>
                    <a:gd name="connsiteX0" fmla="*/ 422016 w 426235"/>
                    <a:gd name="connsiteY0" fmla="*/ 0 h 360235"/>
                    <a:gd name="connsiteX1" fmla="*/ 418015 w 426235"/>
                    <a:gd name="connsiteY1" fmla="*/ 106108 h 360235"/>
                    <a:gd name="connsiteX2" fmla="*/ 359151 w 426235"/>
                    <a:gd name="connsiteY2" fmla="*/ 122111 h 360235"/>
                    <a:gd name="connsiteX3" fmla="*/ 344863 w 426235"/>
                    <a:gd name="connsiteY3" fmla="*/ 167164 h 360235"/>
                    <a:gd name="connsiteX4" fmla="*/ 203608 w 426235"/>
                    <a:gd name="connsiteY4" fmla="*/ 143066 h 360235"/>
                    <a:gd name="connsiteX5" fmla="*/ 182272 w 426235"/>
                    <a:gd name="connsiteY5" fmla="*/ 173831 h 360235"/>
                    <a:gd name="connsiteX6" fmla="*/ 161602 w 426235"/>
                    <a:gd name="connsiteY6" fmla="*/ 360236 h 360235"/>
                    <a:gd name="connsiteX7" fmla="*/ 168270 w 426235"/>
                    <a:gd name="connsiteY7" fmla="*/ 174689 h 360235"/>
                    <a:gd name="connsiteX8" fmla="*/ 136742 w 426235"/>
                    <a:gd name="connsiteY8" fmla="*/ 142399 h 360235"/>
                    <a:gd name="connsiteX9" fmla="*/ 2630 w 426235"/>
                    <a:gd name="connsiteY9" fmla="*/ 113443 h 360235"/>
                    <a:gd name="connsiteX10" fmla="*/ 12917 w 426235"/>
                    <a:gd name="connsiteY10" fmla="*/ 9620 h 360235"/>
                    <a:gd name="connsiteX11" fmla="*/ 314860 w 426235"/>
                    <a:gd name="connsiteY11" fmla="*/ 14002 h 360235"/>
                    <a:gd name="connsiteX12" fmla="*/ 422016 w 426235"/>
                    <a:gd name="connsiteY12" fmla="*/ 0 h 3602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26235" h="360235">
                      <a:moveTo>
                        <a:pt x="422016" y="0"/>
                      </a:moveTo>
                      <a:cubicBezTo>
                        <a:pt x="425826" y="35528"/>
                        <a:pt x="430779" y="71152"/>
                        <a:pt x="418015" y="106108"/>
                      </a:cubicBezTo>
                      <a:cubicBezTo>
                        <a:pt x="398394" y="111633"/>
                        <a:pt x="379153" y="119920"/>
                        <a:pt x="359151" y="122111"/>
                      </a:cubicBezTo>
                      <a:cubicBezTo>
                        <a:pt x="326290" y="125825"/>
                        <a:pt x="328861" y="140875"/>
                        <a:pt x="344863" y="167164"/>
                      </a:cubicBezTo>
                      <a:cubicBezTo>
                        <a:pt x="302858" y="107728"/>
                        <a:pt x="250185" y="146685"/>
                        <a:pt x="203608" y="143066"/>
                      </a:cubicBezTo>
                      <a:cubicBezTo>
                        <a:pt x="183129" y="141446"/>
                        <a:pt x="184462" y="160592"/>
                        <a:pt x="182272" y="173831"/>
                      </a:cubicBezTo>
                      <a:cubicBezTo>
                        <a:pt x="171985" y="235553"/>
                        <a:pt x="165698" y="297751"/>
                        <a:pt x="161602" y="360236"/>
                      </a:cubicBezTo>
                      <a:cubicBezTo>
                        <a:pt x="149410" y="297751"/>
                        <a:pt x="157507" y="235458"/>
                        <a:pt x="168270" y="174689"/>
                      </a:cubicBezTo>
                      <a:cubicBezTo>
                        <a:pt x="174556" y="139541"/>
                        <a:pt x="158840" y="141065"/>
                        <a:pt x="136742" y="142399"/>
                      </a:cubicBezTo>
                      <a:cubicBezTo>
                        <a:pt x="89308" y="145161"/>
                        <a:pt x="45683" y="130683"/>
                        <a:pt x="2630" y="113443"/>
                      </a:cubicBezTo>
                      <a:cubicBezTo>
                        <a:pt x="-2799" y="77915"/>
                        <a:pt x="-37" y="43244"/>
                        <a:pt x="12917" y="9620"/>
                      </a:cubicBezTo>
                      <a:cubicBezTo>
                        <a:pt x="113311" y="26860"/>
                        <a:pt x="214180" y="19145"/>
                        <a:pt x="314860" y="14002"/>
                      </a:cubicBezTo>
                      <a:cubicBezTo>
                        <a:pt x="350674" y="12097"/>
                        <a:pt x="386297" y="4763"/>
                        <a:pt x="422016" y="0"/>
                      </a:cubicBezTo>
                      <a:close/>
                    </a:path>
                  </a:pathLst>
                </a:custGeom>
                <a:solidFill>
                  <a:srgbClr val="FDB62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4" name="Graphic 7">
              <a:extLst>
                <a:ext uri="{FF2B5EF4-FFF2-40B4-BE49-F238E27FC236}">
                  <a16:creationId xmlns:a16="http://schemas.microsoft.com/office/drawing/2014/main" id="{D7A9E8CF-45C0-49E6-B945-3FC491C819B0}"/>
                </a:ext>
              </a:extLst>
            </p:cNvPr>
            <p:cNvGrpSpPr/>
            <p:nvPr/>
          </p:nvGrpSpPr>
          <p:grpSpPr>
            <a:xfrm>
              <a:off x="3562465" y="901087"/>
              <a:ext cx="2829439" cy="1124024"/>
              <a:chOff x="411162" y="4636452"/>
              <a:chExt cx="4867275" cy="1933575"/>
            </a:xfrm>
          </p:grpSpPr>
          <p:sp>
            <p:nvSpPr>
              <p:cNvPr id="2165" name="Freeform: Shape 340">
                <a:extLst>
                  <a:ext uri="{FF2B5EF4-FFF2-40B4-BE49-F238E27FC236}">
                    <a16:creationId xmlns:a16="http://schemas.microsoft.com/office/drawing/2014/main" id="{52D2F883-2110-4C07-AF86-4180A186B21C}"/>
                  </a:ext>
                </a:extLst>
              </p:cNvPr>
              <p:cNvSpPr/>
              <p:nvPr/>
            </p:nvSpPr>
            <p:spPr>
              <a:xfrm>
                <a:off x="1268888" y="4779339"/>
                <a:ext cx="817911" cy="425945"/>
              </a:xfrm>
              <a:custGeom>
                <a:avLst/>
                <a:gdLst>
                  <a:gd name="connsiteX0" fmla="*/ 20098 w 817911"/>
                  <a:gd name="connsiteY0" fmla="*/ 138576 h 425945"/>
                  <a:gd name="connsiteX1" fmla="*/ 0 w 817911"/>
                  <a:gd name="connsiteY1" fmla="*/ 2654 h 425945"/>
                  <a:gd name="connsiteX2" fmla="*/ 47339 w 817911"/>
                  <a:gd name="connsiteY2" fmla="*/ 2369 h 425945"/>
                  <a:gd name="connsiteX3" fmla="*/ 323469 w 817911"/>
                  <a:gd name="connsiteY3" fmla="*/ 55232 h 425945"/>
                  <a:gd name="connsiteX4" fmla="*/ 786955 w 817911"/>
                  <a:gd name="connsiteY4" fmla="*/ 261925 h 425945"/>
                  <a:gd name="connsiteX5" fmla="*/ 817912 w 817911"/>
                  <a:gd name="connsiteY5" fmla="*/ 425945 h 425945"/>
                  <a:gd name="connsiteX6" fmla="*/ 187261 w 817911"/>
                  <a:gd name="connsiteY6" fmla="*/ 143243 h 425945"/>
                  <a:gd name="connsiteX7" fmla="*/ 110014 w 817911"/>
                  <a:gd name="connsiteY7" fmla="*/ 133433 h 425945"/>
                  <a:gd name="connsiteX8" fmla="*/ 20098 w 817911"/>
                  <a:gd name="connsiteY8" fmla="*/ 138576 h 425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7911" h="425945">
                    <a:moveTo>
                      <a:pt x="20098" y="138576"/>
                    </a:moveTo>
                    <a:cubicBezTo>
                      <a:pt x="15335" y="92951"/>
                      <a:pt x="8382" y="65329"/>
                      <a:pt x="0" y="2654"/>
                    </a:cubicBezTo>
                    <a:cubicBezTo>
                      <a:pt x="15811" y="2750"/>
                      <a:pt x="33623" y="-13"/>
                      <a:pt x="47339" y="2369"/>
                    </a:cubicBezTo>
                    <a:cubicBezTo>
                      <a:pt x="160782" y="-7347"/>
                      <a:pt x="235267" y="13322"/>
                      <a:pt x="323469" y="55232"/>
                    </a:cubicBezTo>
                    <a:cubicBezTo>
                      <a:pt x="464915" y="122384"/>
                      <a:pt x="775049" y="257829"/>
                      <a:pt x="786955" y="261925"/>
                    </a:cubicBezTo>
                    <a:cubicBezTo>
                      <a:pt x="789051" y="276879"/>
                      <a:pt x="814483" y="402514"/>
                      <a:pt x="817912" y="425945"/>
                    </a:cubicBezTo>
                    <a:cubicBezTo>
                      <a:pt x="655130" y="353174"/>
                      <a:pt x="233839" y="166389"/>
                      <a:pt x="187261" y="143243"/>
                    </a:cubicBezTo>
                    <a:cubicBezTo>
                      <a:pt x="161734" y="130480"/>
                      <a:pt x="138493" y="132766"/>
                      <a:pt x="110014" y="133433"/>
                    </a:cubicBezTo>
                    <a:cubicBezTo>
                      <a:pt x="73819" y="134385"/>
                      <a:pt x="55912" y="134385"/>
                      <a:pt x="20098" y="138576"/>
                    </a:cubicBezTo>
                    <a:close/>
                  </a:path>
                </a:pathLst>
              </a:custGeom>
              <a:solidFill>
                <a:srgbClr val="98989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6" name="Freeform: Shape 341">
                <a:extLst>
                  <a:ext uri="{FF2B5EF4-FFF2-40B4-BE49-F238E27FC236}">
                    <a16:creationId xmlns:a16="http://schemas.microsoft.com/office/drawing/2014/main" id="{EE0E6482-732E-452B-9F66-E5ABDA611B39}"/>
                  </a:ext>
                </a:extLst>
              </p:cNvPr>
              <p:cNvSpPr/>
              <p:nvPr/>
            </p:nvSpPr>
            <p:spPr>
              <a:xfrm>
                <a:off x="2385123" y="5780880"/>
                <a:ext cx="678179" cy="782669"/>
              </a:xfrm>
              <a:custGeom>
                <a:avLst/>
                <a:gdLst>
                  <a:gd name="connsiteX0" fmla="*/ 558641 w 678179"/>
                  <a:gd name="connsiteY0" fmla="*/ 388429 h 782669"/>
                  <a:gd name="connsiteX1" fmla="*/ 558641 w 678179"/>
                  <a:gd name="connsiteY1" fmla="*/ 388429 h 782669"/>
                  <a:gd name="connsiteX2" fmla="*/ 454819 w 678179"/>
                  <a:gd name="connsiteY2" fmla="*/ 474631 h 782669"/>
                  <a:gd name="connsiteX3" fmla="*/ 221075 w 678179"/>
                  <a:gd name="connsiteY3" fmla="*/ 643509 h 782669"/>
                  <a:gd name="connsiteX4" fmla="*/ 178784 w 678179"/>
                  <a:gd name="connsiteY4" fmla="*/ 660559 h 782669"/>
                  <a:gd name="connsiteX5" fmla="*/ 155924 w 678179"/>
                  <a:gd name="connsiteY5" fmla="*/ 498919 h 782669"/>
                  <a:gd name="connsiteX6" fmla="*/ 121348 w 678179"/>
                  <a:gd name="connsiteY6" fmla="*/ 121634 h 782669"/>
                  <a:gd name="connsiteX7" fmla="*/ 121348 w 678179"/>
                  <a:gd name="connsiteY7" fmla="*/ 121634 h 782669"/>
                  <a:gd name="connsiteX8" fmla="*/ 121348 w 678179"/>
                  <a:gd name="connsiteY8" fmla="*/ 121634 h 782669"/>
                  <a:gd name="connsiteX9" fmla="*/ 0 w 678179"/>
                  <a:gd name="connsiteY9" fmla="*/ 0 h 782669"/>
                  <a:gd name="connsiteX10" fmla="*/ 20669 w 678179"/>
                  <a:gd name="connsiteY10" fmla="*/ 235744 h 782669"/>
                  <a:gd name="connsiteX11" fmla="*/ 74390 w 678179"/>
                  <a:gd name="connsiteY11" fmla="*/ 782669 h 782669"/>
                  <a:gd name="connsiteX12" fmla="*/ 198501 w 678179"/>
                  <a:gd name="connsiteY12" fmla="*/ 782669 h 782669"/>
                  <a:gd name="connsiteX13" fmla="*/ 202216 w 678179"/>
                  <a:gd name="connsiteY13" fmla="*/ 772763 h 782669"/>
                  <a:gd name="connsiteX14" fmla="*/ 678180 w 678179"/>
                  <a:gd name="connsiteY14" fmla="*/ 430054 h 782669"/>
                  <a:gd name="connsiteX15" fmla="*/ 558641 w 678179"/>
                  <a:gd name="connsiteY15" fmla="*/ 388429 h 782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78179" h="782669">
                    <a:moveTo>
                      <a:pt x="558641" y="388429"/>
                    </a:moveTo>
                    <a:cubicBezTo>
                      <a:pt x="558641" y="388429"/>
                      <a:pt x="558641" y="388429"/>
                      <a:pt x="558641" y="388429"/>
                    </a:cubicBezTo>
                    <a:cubicBezTo>
                      <a:pt x="535495" y="430816"/>
                      <a:pt x="490157" y="447008"/>
                      <a:pt x="454819" y="474631"/>
                    </a:cubicBezTo>
                    <a:cubicBezTo>
                      <a:pt x="379190" y="533876"/>
                      <a:pt x="298799" y="586835"/>
                      <a:pt x="221075" y="643509"/>
                    </a:cubicBezTo>
                    <a:cubicBezTo>
                      <a:pt x="208693" y="652558"/>
                      <a:pt x="196596" y="664178"/>
                      <a:pt x="178784" y="660559"/>
                    </a:cubicBezTo>
                    <a:cubicBezTo>
                      <a:pt x="157067" y="608743"/>
                      <a:pt x="161163" y="552926"/>
                      <a:pt x="155924" y="498919"/>
                    </a:cubicBezTo>
                    <a:cubicBezTo>
                      <a:pt x="143732" y="373190"/>
                      <a:pt x="125349" y="248031"/>
                      <a:pt x="121348" y="121634"/>
                    </a:cubicBezTo>
                    <a:lnTo>
                      <a:pt x="121348" y="121634"/>
                    </a:lnTo>
                    <a:cubicBezTo>
                      <a:pt x="121348" y="121634"/>
                      <a:pt x="121348" y="121634"/>
                      <a:pt x="121348" y="121634"/>
                    </a:cubicBezTo>
                    <a:cubicBezTo>
                      <a:pt x="80867" y="81058"/>
                      <a:pt x="40386" y="40577"/>
                      <a:pt x="0" y="0"/>
                    </a:cubicBezTo>
                    <a:cubicBezTo>
                      <a:pt x="6858" y="78581"/>
                      <a:pt x="13144" y="157258"/>
                      <a:pt x="20669" y="235744"/>
                    </a:cubicBezTo>
                    <a:cubicBezTo>
                      <a:pt x="38290" y="418052"/>
                      <a:pt x="56483" y="600361"/>
                      <a:pt x="74390" y="782669"/>
                    </a:cubicBezTo>
                    <a:cubicBezTo>
                      <a:pt x="115729" y="782669"/>
                      <a:pt x="157163" y="782669"/>
                      <a:pt x="198501" y="782669"/>
                    </a:cubicBezTo>
                    <a:cubicBezTo>
                      <a:pt x="200406" y="779526"/>
                      <a:pt x="201644" y="776287"/>
                      <a:pt x="202216" y="772763"/>
                    </a:cubicBezTo>
                    <a:cubicBezTo>
                      <a:pt x="362521" y="660845"/>
                      <a:pt x="522446" y="548354"/>
                      <a:pt x="678180" y="430054"/>
                    </a:cubicBezTo>
                    <a:cubicBezTo>
                      <a:pt x="638270" y="416052"/>
                      <a:pt x="598456" y="402241"/>
                      <a:pt x="558641" y="388429"/>
                    </a:cubicBezTo>
                    <a:close/>
                  </a:path>
                </a:pathLst>
              </a:custGeom>
              <a:solidFill>
                <a:srgbClr val="88888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7" name="Freeform: Shape 342">
                <a:extLst>
                  <a:ext uri="{FF2B5EF4-FFF2-40B4-BE49-F238E27FC236}">
                    <a16:creationId xmlns:a16="http://schemas.microsoft.com/office/drawing/2014/main" id="{FC7530E7-075C-42C7-8A2E-7DDB0DE08E0F}"/>
                  </a:ext>
                </a:extLst>
              </p:cNvPr>
              <p:cNvSpPr/>
              <p:nvPr/>
            </p:nvSpPr>
            <p:spPr>
              <a:xfrm>
                <a:off x="1993169" y="4636547"/>
                <a:ext cx="3284505" cy="1703451"/>
              </a:xfrm>
              <a:custGeom>
                <a:avLst/>
                <a:gdLst>
                  <a:gd name="connsiteX0" fmla="*/ 0 w 3284505"/>
                  <a:gd name="connsiteY0" fmla="*/ 309086 h 1703451"/>
                  <a:gd name="connsiteX1" fmla="*/ 1633156 w 3284505"/>
                  <a:gd name="connsiteY1" fmla="*/ 1703451 h 1703451"/>
                  <a:gd name="connsiteX2" fmla="*/ 3284506 w 3284505"/>
                  <a:gd name="connsiteY2" fmla="*/ 65151 h 1703451"/>
                  <a:gd name="connsiteX3" fmla="*/ 3283077 w 3284505"/>
                  <a:gd name="connsiteY3" fmla="*/ 0 h 1703451"/>
                  <a:gd name="connsiteX4" fmla="*/ 0 w 3284505"/>
                  <a:gd name="connsiteY4" fmla="*/ 309086 h 1703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84505" h="1703451">
                    <a:moveTo>
                      <a:pt x="0" y="309086"/>
                    </a:moveTo>
                    <a:cubicBezTo>
                      <a:pt x="118777" y="1098233"/>
                      <a:pt x="804672" y="1703451"/>
                      <a:pt x="1633156" y="1703451"/>
                    </a:cubicBezTo>
                    <a:cubicBezTo>
                      <a:pt x="2545175" y="1703451"/>
                      <a:pt x="3284506" y="969931"/>
                      <a:pt x="3284506" y="65151"/>
                    </a:cubicBezTo>
                    <a:cubicBezTo>
                      <a:pt x="3284506" y="43339"/>
                      <a:pt x="3283934" y="21622"/>
                      <a:pt x="3283077" y="0"/>
                    </a:cubicBezTo>
                    <a:lnTo>
                      <a:pt x="0" y="30908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8" name="Freeform: Shape 343">
                <a:extLst>
                  <a:ext uri="{FF2B5EF4-FFF2-40B4-BE49-F238E27FC236}">
                    <a16:creationId xmlns:a16="http://schemas.microsoft.com/office/drawing/2014/main" id="{E232EB0F-7E6E-4F6A-BC1B-31D774D7C8C8}"/>
                  </a:ext>
                </a:extLst>
              </p:cNvPr>
              <p:cNvSpPr/>
              <p:nvPr/>
            </p:nvSpPr>
            <p:spPr>
              <a:xfrm>
                <a:off x="3165792" y="5362257"/>
                <a:ext cx="1204912" cy="1204912"/>
              </a:xfrm>
              <a:custGeom>
                <a:avLst/>
                <a:gdLst>
                  <a:gd name="connsiteX0" fmla="*/ 1204913 w 1204912"/>
                  <a:gd name="connsiteY0" fmla="*/ 602456 h 1204912"/>
                  <a:gd name="connsiteX1" fmla="*/ 602456 w 1204912"/>
                  <a:gd name="connsiteY1" fmla="*/ 1204913 h 1204912"/>
                  <a:gd name="connsiteX2" fmla="*/ 0 w 1204912"/>
                  <a:gd name="connsiteY2" fmla="*/ 602456 h 1204912"/>
                  <a:gd name="connsiteX3" fmla="*/ 602456 w 1204912"/>
                  <a:gd name="connsiteY3" fmla="*/ 0 h 1204912"/>
                  <a:gd name="connsiteX4" fmla="*/ 1204913 w 1204912"/>
                  <a:gd name="connsiteY4" fmla="*/ 602456 h 1204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4912" h="1204912">
                    <a:moveTo>
                      <a:pt x="1204913" y="602456"/>
                    </a:moveTo>
                    <a:cubicBezTo>
                      <a:pt x="1204913" y="935184"/>
                      <a:pt x="935184" y="1204913"/>
                      <a:pt x="602456" y="1204913"/>
                    </a:cubicBezTo>
                    <a:cubicBezTo>
                      <a:pt x="269729" y="1204913"/>
                      <a:pt x="0" y="935184"/>
                      <a:pt x="0" y="602456"/>
                    </a:cubicBezTo>
                    <a:cubicBezTo>
                      <a:pt x="0" y="269729"/>
                      <a:pt x="269729" y="0"/>
                      <a:pt x="602456" y="0"/>
                    </a:cubicBezTo>
                    <a:cubicBezTo>
                      <a:pt x="935184" y="0"/>
                      <a:pt x="1204913" y="269729"/>
                      <a:pt x="1204913" y="602456"/>
                    </a:cubicBezTo>
                    <a:close/>
                  </a:path>
                </a:pathLst>
              </a:custGeom>
              <a:solidFill>
                <a:srgbClr val="75757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9" name="Freeform: Shape 344">
                <a:extLst>
                  <a:ext uri="{FF2B5EF4-FFF2-40B4-BE49-F238E27FC236}">
                    <a16:creationId xmlns:a16="http://schemas.microsoft.com/office/drawing/2014/main" id="{F0C8422B-01CE-4193-98C7-8E19BFD2E999}"/>
                  </a:ext>
                </a:extLst>
              </p:cNvPr>
              <p:cNvSpPr/>
              <p:nvPr/>
            </p:nvSpPr>
            <p:spPr>
              <a:xfrm>
                <a:off x="3328193" y="5524658"/>
                <a:ext cx="880109" cy="880109"/>
              </a:xfrm>
              <a:custGeom>
                <a:avLst/>
                <a:gdLst>
                  <a:gd name="connsiteX0" fmla="*/ 880110 w 880109"/>
                  <a:gd name="connsiteY0" fmla="*/ 440055 h 880109"/>
                  <a:gd name="connsiteX1" fmla="*/ 440055 w 880109"/>
                  <a:gd name="connsiteY1" fmla="*/ 880110 h 880109"/>
                  <a:gd name="connsiteX2" fmla="*/ 0 w 880109"/>
                  <a:gd name="connsiteY2" fmla="*/ 440055 h 880109"/>
                  <a:gd name="connsiteX3" fmla="*/ 440055 w 880109"/>
                  <a:gd name="connsiteY3" fmla="*/ 0 h 880109"/>
                  <a:gd name="connsiteX4" fmla="*/ 880110 w 880109"/>
                  <a:gd name="connsiteY4" fmla="*/ 440055 h 880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0109" h="880109">
                    <a:moveTo>
                      <a:pt x="880110" y="440055"/>
                    </a:moveTo>
                    <a:cubicBezTo>
                      <a:pt x="880110" y="683091"/>
                      <a:pt x="683091" y="880110"/>
                      <a:pt x="440055" y="880110"/>
                    </a:cubicBezTo>
                    <a:cubicBezTo>
                      <a:pt x="197019" y="880110"/>
                      <a:pt x="0" y="683091"/>
                      <a:pt x="0" y="440055"/>
                    </a:cubicBezTo>
                    <a:cubicBezTo>
                      <a:pt x="0" y="197019"/>
                      <a:pt x="197019" y="0"/>
                      <a:pt x="440055" y="0"/>
                    </a:cubicBezTo>
                    <a:cubicBezTo>
                      <a:pt x="683091" y="0"/>
                      <a:pt x="880110" y="197019"/>
                      <a:pt x="880110" y="440055"/>
                    </a:cubicBezTo>
                    <a:close/>
                  </a:path>
                </a:pathLst>
              </a:custGeom>
              <a:solidFill>
                <a:srgbClr val="E0E0D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0" name="Freeform: Shape 345">
                <a:extLst>
                  <a:ext uri="{FF2B5EF4-FFF2-40B4-BE49-F238E27FC236}">
                    <a16:creationId xmlns:a16="http://schemas.microsoft.com/office/drawing/2014/main" id="{3859E96B-A687-4651-8EE4-123477AAC5B9}"/>
                  </a:ext>
                </a:extLst>
              </p:cNvPr>
              <p:cNvSpPr/>
              <p:nvPr/>
            </p:nvSpPr>
            <p:spPr>
              <a:xfrm>
                <a:off x="411203" y="4767268"/>
                <a:ext cx="884945" cy="256899"/>
              </a:xfrm>
              <a:custGeom>
                <a:avLst/>
                <a:gdLst>
                  <a:gd name="connsiteX0" fmla="*/ 882735 w 884945"/>
                  <a:gd name="connsiteY0" fmla="*/ 150076 h 256899"/>
                  <a:gd name="connsiteX1" fmla="*/ 851684 w 884945"/>
                  <a:gd name="connsiteY1" fmla="*/ 178651 h 256899"/>
                  <a:gd name="connsiteX2" fmla="*/ 103686 w 884945"/>
                  <a:gd name="connsiteY2" fmla="*/ 252946 h 256899"/>
                  <a:gd name="connsiteX3" fmla="*/ 26819 w 884945"/>
                  <a:gd name="connsiteY3" fmla="*/ 243421 h 256899"/>
                  <a:gd name="connsiteX4" fmla="*/ 11960 w 884945"/>
                  <a:gd name="connsiteY4" fmla="*/ 92831 h 256899"/>
                  <a:gd name="connsiteX5" fmla="*/ 57870 w 884945"/>
                  <a:gd name="connsiteY5" fmla="*/ 75876 h 256899"/>
                  <a:gd name="connsiteX6" fmla="*/ 813203 w 884945"/>
                  <a:gd name="connsiteY6" fmla="*/ 1772 h 256899"/>
                  <a:gd name="connsiteX7" fmla="*/ 857685 w 884945"/>
                  <a:gd name="connsiteY7" fmla="*/ 14630 h 256899"/>
                  <a:gd name="connsiteX8" fmla="*/ 882735 w 884945"/>
                  <a:gd name="connsiteY8" fmla="*/ 150076 h 256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4945" h="256899">
                    <a:moveTo>
                      <a:pt x="882735" y="150076"/>
                    </a:moveTo>
                    <a:cubicBezTo>
                      <a:pt x="878735" y="183985"/>
                      <a:pt x="872544" y="174650"/>
                      <a:pt x="851684" y="178651"/>
                    </a:cubicBezTo>
                    <a:cubicBezTo>
                      <a:pt x="842921" y="179603"/>
                      <a:pt x="106448" y="252755"/>
                      <a:pt x="103686" y="252946"/>
                    </a:cubicBezTo>
                    <a:cubicBezTo>
                      <a:pt x="75777" y="255232"/>
                      <a:pt x="39678" y="264376"/>
                      <a:pt x="26819" y="243421"/>
                    </a:cubicBezTo>
                    <a:cubicBezTo>
                      <a:pt x="-327" y="195891"/>
                      <a:pt x="-9662" y="144551"/>
                      <a:pt x="11960" y="92831"/>
                    </a:cubicBezTo>
                    <a:cubicBezTo>
                      <a:pt x="17675" y="79115"/>
                      <a:pt x="42345" y="77591"/>
                      <a:pt x="57870" y="75876"/>
                    </a:cubicBezTo>
                    <a:cubicBezTo>
                      <a:pt x="196173" y="61112"/>
                      <a:pt x="699855" y="12630"/>
                      <a:pt x="813203" y="1772"/>
                    </a:cubicBezTo>
                    <a:cubicBezTo>
                      <a:pt x="829681" y="152"/>
                      <a:pt x="844635" y="-4801"/>
                      <a:pt x="857685" y="14630"/>
                    </a:cubicBezTo>
                    <a:cubicBezTo>
                      <a:pt x="885212" y="55207"/>
                      <a:pt x="888069" y="109499"/>
                      <a:pt x="882735" y="15007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1" name="Freeform: Shape 346">
                <a:extLst>
                  <a:ext uri="{FF2B5EF4-FFF2-40B4-BE49-F238E27FC236}">
                    <a16:creationId xmlns:a16="http://schemas.microsoft.com/office/drawing/2014/main" id="{1847797D-B96F-496E-B83A-B2ABE90B34A3}"/>
                  </a:ext>
                </a:extLst>
              </p:cNvPr>
              <p:cNvSpPr/>
              <p:nvPr/>
            </p:nvSpPr>
            <p:spPr>
              <a:xfrm>
                <a:off x="991615" y="4877119"/>
                <a:ext cx="181736" cy="94993"/>
              </a:xfrm>
              <a:custGeom>
                <a:avLst/>
                <a:gdLst>
                  <a:gd name="connsiteX0" fmla="*/ 0 w 181736"/>
                  <a:gd name="connsiteY0" fmla="*/ 94994 h 94993"/>
                  <a:gd name="connsiteX1" fmla="*/ 71247 w 181736"/>
                  <a:gd name="connsiteY1" fmla="*/ 982 h 94993"/>
                  <a:gd name="connsiteX2" fmla="*/ 181737 w 181736"/>
                  <a:gd name="connsiteY2" fmla="*/ 76706 h 94993"/>
                  <a:gd name="connsiteX3" fmla="*/ 0 w 181736"/>
                  <a:gd name="connsiteY3" fmla="*/ 94994 h 94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1736" h="94993">
                    <a:moveTo>
                      <a:pt x="0" y="94994"/>
                    </a:moveTo>
                    <a:cubicBezTo>
                      <a:pt x="2286" y="34129"/>
                      <a:pt x="23717" y="5935"/>
                      <a:pt x="71247" y="982"/>
                    </a:cubicBezTo>
                    <a:cubicBezTo>
                      <a:pt x="132683" y="-5400"/>
                      <a:pt x="168783" y="19270"/>
                      <a:pt x="181737" y="76706"/>
                    </a:cubicBezTo>
                    <a:cubicBezTo>
                      <a:pt x="125444" y="81944"/>
                      <a:pt x="65913" y="89088"/>
                      <a:pt x="0" y="94994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2" name="Freeform: Shape 347">
                <a:extLst>
                  <a:ext uri="{FF2B5EF4-FFF2-40B4-BE49-F238E27FC236}">
                    <a16:creationId xmlns:a16="http://schemas.microsoft.com/office/drawing/2014/main" id="{FC04A143-C5A0-4973-8380-594CAF478756}"/>
                  </a:ext>
                </a:extLst>
              </p:cNvPr>
              <p:cNvSpPr/>
              <p:nvPr/>
            </p:nvSpPr>
            <p:spPr>
              <a:xfrm>
                <a:off x="521401" y="4922644"/>
                <a:ext cx="185988" cy="96045"/>
              </a:xfrm>
              <a:custGeom>
                <a:avLst/>
                <a:gdLst>
                  <a:gd name="connsiteX0" fmla="*/ 2727 w 185988"/>
                  <a:gd name="connsiteY0" fmla="*/ 96046 h 96045"/>
                  <a:gd name="connsiteX1" fmla="*/ 53781 w 185988"/>
                  <a:gd name="connsiteY1" fmla="*/ 7368 h 96045"/>
                  <a:gd name="connsiteX2" fmla="*/ 168748 w 185988"/>
                  <a:gd name="connsiteY2" fmla="*/ 39372 h 96045"/>
                  <a:gd name="connsiteX3" fmla="*/ 185988 w 185988"/>
                  <a:gd name="connsiteY3" fmla="*/ 77948 h 96045"/>
                  <a:gd name="connsiteX4" fmla="*/ 2727 w 185988"/>
                  <a:gd name="connsiteY4" fmla="*/ 96046 h 96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5988" h="96045">
                    <a:moveTo>
                      <a:pt x="2727" y="96046"/>
                    </a:moveTo>
                    <a:cubicBezTo>
                      <a:pt x="-8512" y="50230"/>
                      <a:pt x="16253" y="23465"/>
                      <a:pt x="53781" y="7368"/>
                    </a:cubicBezTo>
                    <a:cubicBezTo>
                      <a:pt x="94548" y="-10158"/>
                      <a:pt x="144459" y="4796"/>
                      <a:pt x="168748" y="39372"/>
                    </a:cubicBezTo>
                    <a:cubicBezTo>
                      <a:pt x="176654" y="50707"/>
                      <a:pt x="180369" y="64994"/>
                      <a:pt x="185988" y="77948"/>
                    </a:cubicBezTo>
                    <a:cubicBezTo>
                      <a:pt x="114075" y="85187"/>
                      <a:pt x="63878" y="91378"/>
                      <a:pt x="2727" y="96046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3" name="Freeform: Shape 348">
                <a:extLst>
                  <a:ext uri="{FF2B5EF4-FFF2-40B4-BE49-F238E27FC236}">
                    <a16:creationId xmlns:a16="http://schemas.microsoft.com/office/drawing/2014/main" id="{E52E5C1C-4844-4C30-9558-DA01C2389102}"/>
                  </a:ext>
                </a:extLst>
              </p:cNvPr>
              <p:cNvSpPr/>
              <p:nvPr/>
            </p:nvSpPr>
            <p:spPr>
              <a:xfrm>
                <a:off x="3660323" y="5856974"/>
                <a:ext cx="215941" cy="215286"/>
              </a:xfrm>
              <a:custGeom>
                <a:avLst/>
                <a:gdLst>
                  <a:gd name="connsiteX0" fmla="*/ 109163 w 215941"/>
                  <a:gd name="connsiteY0" fmla="*/ 215276 h 215286"/>
                  <a:gd name="connsiteX1" fmla="*/ 6 w 215941"/>
                  <a:gd name="connsiteY1" fmla="*/ 106691 h 215286"/>
                  <a:gd name="connsiteX2" fmla="*/ 106496 w 215941"/>
                  <a:gd name="connsiteY2" fmla="*/ 11 h 215286"/>
                  <a:gd name="connsiteX3" fmla="*/ 215938 w 215941"/>
                  <a:gd name="connsiteY3" fmla="*/ 108691 h 215286"/>
                  <a:gd name="connsiteX4" fmla="*/ 109163 w 215941"/>
                  <a:gd name="connsiteY4" fmla="*/ 215276 h 21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941" h="215286">
                    <a:moveTo>
                      <a:pt x="109163" y="215276"/>
                    </a:moveTo>
                    <a:cubicBezTo>
                      <a:pt x="50775" y="216133"/>
                      <a:pt x="-660" y="164984"/>
                      <a:pt x="6" y="106691"/>
                    </a:cubicBezTo>
                    <a:cubicBezTo>
                      <a:pt x="578" y="50303"/>
                      <a:pt x="49917" y="868"/>
                      <a:pt x="106496" y="11"/>
                    </a:cubicBezTo>
                    <a:cubicBezTo>
                      <a:pt x="164503" y="-847"/>
                      <a:pt x="216414" y="50779"/>
                      <a:pt x="215938" y="108691"/>
                    </a:cubicBezTo>
                    <a:cubicBezTo>
                      <a:pt x="215271" y="165079"/>
                      <a:pt x="165837" y="214418"/>
                      <a:pt x="109163" y="215276"/>
                    </a:cubicBezTo>
                    <a:close/>
                  </a:path>
                </a:pathLst>
              </a:custGeom>
              <a:solidFill>
                <a:srgbClr val="75757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4" name="Freeform: Shape 349">
                <a:extLst>
                  <a:ext uri="{FF2B5EF4-FFF2-40B4-BE49-F238E27FC236}">
                    <a16:creationId xmlns:a16="http://schemas.microsoft.com/office/drawing/2014/main" id="{CEBD2460-6B75-4D71-8926-AC826A310878}"/>
                  </a:ext>
                </a:extLst>
              </p:cNvPr>
              <p:cNvSpPr/>
              <p:nvPr/>
            </p:nvSpPr>
            <p:spPr>
              <a:xfrm>
                <a:off x="758633" y="4902265"/>
                <a:ext cx="181737" cy="94993"/>
              </a:xfrm>
              <a:custGeom>
                <a:avLst/>
                <a:gdLst>
                  <a:gd name="connsiteX0" fmla="*/ 0 w 181737"/>
                  <a:gd name="connsiteY0" fmla="*/ 94994 h 94993"/>
                  <a:gd name="connsiteX1" fmla="*/ 71247 w 181737"/>
                  <a:gd name="connsiteY1" fmla="*/ 982 h 94993"/>
                  <a:gd name="connsiteX2" fmla="*/ 181737 w 181737"/>
                  <a:gd name="connsiteY2" fmla="*/ 76706 h 94993"/>
                  <a:gd name="connsiteX3" fmla="*/ 0 w 181737"/>
                  <a:gd name="connsiteY3" fmla="*/ 94994 h 94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1737" h="94993">
                    <a:moveTo>
                      <a:pt x="0" y="94994"/>
                    </a:moveTo>
                    <a:cubicBezTo>
                      <a:pt x="2286" y="34129"/>
                      <a:pt x="23717" y="5935"/>
                      <a:pt x="71247" y="982"/>
                    </a:cubicBezTo>
                    <a:cubicBezTo>
                      <a:pt x="132683" y="-5400"/>
                      <a:pt x="168783" y="19270"/>
                      <a:pt x="181737" y="76706"/>
                    </a:cubicBezTo>
                    <a:cubicBezTo>
                      <a:pt x="116110" y="81754"/>
                      <a:pt x="63151" y="86516"/>
                      <a:pt x="0" y="94994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5" name="Freeform: Shape 350">
                <a:extLst>
                  <a:ext uri="{FF2B5EF4-FFF2-40B4-BE49-F238E27FC236}">
                    <a16:creationId xmlns:a16="http://schemas.microsoft.com/office/drawing/2014/main" id="{643F9AD2-461A-4CD4-8CB3-BBF8804936AC}"/>
                  </a:ext>
                </a:extLst>
              </p:cNvPr>
              <p:cNvSpPr/>
              <p:nvPr/>
            </p:nvSpPr>
            <p:spPr>
              <a:xfrm>
                <a:off x="2019648" y="4769802"/>
                <a:ext cx="3256502" cy="418147"/>
              </a:xfrm>
              <a:custGeom>
                <a:avLst/>
                <a:gdLst>
                  <a:gd name="connsiteX0" fmla="*/ 3256503 w 3256502"/>
                  <a:gd name="connsiteY0" fmla="*/ 0 h 418147"/>
                  <a:gd name="connsiteX1" fmla="*/ 0 w 3256502"/>
                  <a:gd name="connsiteY1" fmla="*/ 311563 h 418147"/>
                  <a:gd name="connsiteX2" fmla="*/ 29432 w 3256502"/>
                  <a:gd name="connsiteY2" fmla="*/ 418148 h 418147"/>
                  <a:gd name="connsiteX3" fmla="*/ 3248311 w 3256502"/>
                  <a:gd name="connsiteY3" fmla="*/ 110204 h 418147"/>
                  <a:gd name="connsiteX4" fmla="*/ 3256503 w 3256502"/>
                  <a:gd name="connsiteY4" fmla="*/ 0 h 41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56502" h="418147">
                    <a:moveTo>
                      <a:pt x="3256503" y="0"/>
                    </a:moveTo>
                    <a:lnTo>
                      <a:pt x="0" y="311563"/>
                    </a:lnTo>
                    <a:cubicBezTo>
                      <a:pt x="8573" y="347567"/>
                      <a:pt x="18383" y="383096"/>
                      <a:pt x="29432" y="418148"/>
                    </a:cubicBezTo>
                    <a:lnTo>
                      <a:pt x="3248311" y="110204"/>
                    </a:lnTo>
                    <a:cubicBezTo>
                      <a:pt x="3252216" y="73819"/>
                      <a:pt x="3254978" y="37052"/>
                      <a:pt x="3256503" y="0"/>
                    </a:cubicBezTo>
                    <a:close/>
                  </a:path>
                </a:pathLst>
              </a:custGeom>
              <a:solidFill>
                <a:srgbClr val="FFF2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191" name="화살표: 오른쪽 2190">
            <a:extLst>
              <a:ext uri="{FF2B5EF4-FFF2-40B4-BE49-F238E27FC236}">
                <a16:creationId xmlns:a16="http://schemas.microsoft.com/office/drawing/2014/main" id="{3FD98ED4-DD07-4E0B-AC5B-8605C155657D}"/>
              </a:ext>
            </a:extLst>
          </p:cNvPr>
          <p:cNvSpPr/>
          <p:nvPr/>
        </p:nvSpPr>
        <p:spPr>
          <a:xfrm>
            <a:off x="0" y="3692153"/>
            <a:ext cx="6646640" cy="1057275"/>
          </a:xfrm>
          <a:prstGeom prst="rightArrow">
            <a:avLst>
              <a:gd name="adj1" fmla="val 66216"/>
              <a:gd name="adj2" fmla="val 536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2" name="자유형: 도형 2191">
            <a:extLst>
              <a:ext uri="{FF2B5EF4-FFF2-40B4-BE49-F238E27FC236}">
                <a16:creationId xmlns:a16="http://schemas.microsoft.com/office/drawing/2014/main" id="{DB9252AF-416E-4002-B6CB-0957858C7B94}"/>
              </a:ext>
            </a:extLst>
          </p:cNvPr>
          <p:cNvSpPr/>
          <p:nvPr/>
        </p:nvSpPr>
        <p:spPr>
          <a:xfrm rot="13359811" flipV="1">
            <a:off x="5283628" y="2643784"/>
            <a:ext cx="967222" cy="1283172"/>
          </a:xfrm>
          <a:custGeom>
            <a:avLst/>
            <a:gdLst>
              <a:gd name="connsiteX0" fmla="*/ 0 w 3694142"/>
              <a:gd name="connsiteY0" fmla="*/ 1032639 h 7642874"/>
              <a:gd name="connsiteX1" fmla="*/ 1143912 w 3694142"/>
              <a:gd name="connsiteY1" fmla="*/ 0 h 7642874"/>
              <a:gd name="connsiteX2" fmla="*/ 2287823 w 3694142"/>
              <a:gd name="connsiteY2" fmla="*/ 1032639 h 7642874"/>
              <a:gd name="connsiteX3" fmla="*/ 1730478 w 3694142"/>
              <a:gd name="connsiteY3" fmla="*/ 1032639 h 7642874"/>
              <a:gd name="connsiteX4" fmla="*/ 1721426 w 3694142"/>
              <a:gd name="connsiteY4" fmla="*/ 1525360 h 7642874"/>
              <a:gd name="connsiteX5" fmla="*/ 2138893 w 3694142"/>
              <a:gd name="connsiteY5" fmla="*/ 4944211 h 7642874"/>
              <a:gd name="connsiteX6" fmla="*/ 3694142 w 3694142"/>
              <a:gd name="connsiteY6" fmla="*/ 7642874 h 7642874"/>
              <a:gd name="connsiteX7" fmla="*/ 1136212 w 3694142"/>
              <a:gd name="connsiteY7" fmla="*/ 4189880 h 7642874"/>
              <a:gd name="connsiteX8" fmla="*/ 638525 w 3694142"/>
              <a:gd name="connsiteY8" fmla="*/ 1511167 h 7642874"/>
              <a:gd name="connsiteX9" fmla="*/ 609207 w 3694142"/>
              <a:gd name="connsiteY9" fmla="*/ 1032639 h 7642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4142" h="7642874">
                <a:moveTo>
                  <a:pt x="0" y="1032639"/>
                </a:moveTo>
                <a:lnTo>
                  <a:pt x="1143912" y="0"/>
                </a:lnTo>
                <a:lnTo>
                  <a:pt x="2287823" y="1032639"/>
                </a:lnTo>
                <a:lnTo>
                  <a:pt x="1730478" y="1032639"/>
                </a:lnTo>
                <a:lnTo>
                  <a:pt x="1721426" y="1525360"/>
                </a:lnTo>
                <a:cubicBezTo>
                  <a:pt x="1709916" y="2739749"/>
                  <a:pt x="1785144" y="3849060"/>
                  <a:pt x="2138893" y="4944211"/>
                </a:cubicBezTo>
                <a:cubicBezTo>
                  <a:pt x="2376704" y="5790924"/>
                  <a:pt x="2739866" y="6621049"/>
                  <a:pt x="3694142" y="7642874"/>
                </a:cubicBezTo>
                <a:cubicBezTo>
                  <a:pt x="2697277" y="7012496"/>
                  <a:pt x="1630926" y="5904945"/>
                  <a:pt x="1136212" y="4189880"/>
                </a:cubicBezTo>
                <a:cubicBezTo>
                  <a:pt x="984777" y="3621651"/>
                  <a:pt x="736048" y="2688651"/>
                  <a:pt x="638525" y="1511167"/>
                </a:cubicBezTo>
                <a:lnTo>
                  <a:pt x="609207" y="10326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93" name="TextBox 2192">
            <a:extLst>
              <a:ext uri="{FF2B5EF4-FFF2-40B4-BE49-F238E27FC236}">
                <a16:creationId xmlns:a16="http://schemas.microsoft.com/office/drawing/2014/main" id="{E8B49269-144F-407C-8EF7-AAAC415C9BF5}"/>
              </a:ext>
            </a:extLst>
          </p:cNvPr>
          <p:cNvSpPr txBox="1"/>
          <p:nvPr/>
        </p:nvSpPr>
        <p:spPr>
          <a:xfrm>
            <a:off x="586892" y="4036561"/>
            <a:ext cx="4922217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4" name="TextBox 2193">
            <a:extLst>
              <a:ext uri="{FF2B5EF4-FFF2-40B4-BE49-F238E27FC236}">
                <a16:creationId xmlns:a16="http://schemas.microsoft.com/office/drawing/2014/main" id="{52AEBF97-D960-4993-9D2D-56EF87B01C0A}"/>
              </a:ext>
            </a:extLst>
          </p:cNvPr>
          <p:cNvSpPr txBox="1"/>
          <p:nvPr/>
        </p:nvSpPr>
        <p:spPr>
          <a:xfrm>
            <a:off x="6682892" y="4036561"/>
            <a:ext cx="4922217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95" name="그룹 2194">
            <a:extLst>
              <a:ext uri="{FF2B5EF4-FFF2-40B4-BE49-F238E27FC236}">
                <a16:creationId xmlns:a16="http://schemas.microsoft.com/office/drawing/2014/main" id="{AFDEFC03-6533-4DB7-9843-7E4189CD0E7D}"/>
              </a:ext>
            </a:extLst>
          </p:cNvPr>
          <p:cNvGrpSpPr/>
          <p:nvPr/>
        </p:nvGrpSpPr>
        <p:grpSpPr>
          <a:xfrm>
            <a:off x="933178" y="4724940"/>
            <a:ext cx="4451114" cy="1379412"/>
            <a:chOff x="838073" y="4613938"/>
            <a:chExt cx="4451114" cy="1379412"/>
          </a:xfrm>
        </p:grpSpPr>
        <p:sp>
          <p:nvSpPr>
            <p:cNvPr id="2196" name="TextBox 2195">
              <a:extLst>
                <a:ext uri="{FF2B5EF4-FFF2-40B4-BE49-F238E27FC236}">
                  <a16:creationId xmlns:a16="http://schemas.microsoft.com/office/drawing/2014/main" id="{86CE9697-3DF3-484A-8A84-72645A1A9D95}"/>
                </a:ext>
              </a:extLst>
            </p:cNvPr>
            <p:cNvSpPr txBox="1"/>
            <p:nvPr/>
          </p:nvSpPr>
          <p:spPr>
            <a:xfrm>
              <a:off x="838073" y="4613938"/>
              <a:ext cx="2377399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3200" b="1" dirty="0">
                  <a:solidFill>
                    <a:schemeClr val="accent4"/>
                  </a:solidFill>
                  <a:cs typeface="Arial" pitchFamily="34" charset="0"/>
                </a:rPr>
                <a:t>Before</a:t>
              </a:r>
              <a:endParaRPr lang="ko-KR" altLang="en-US" sz="3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197" name="TextBox 2196">
              <a:extLst>
                <a:ext uri="{FF2B5EF4-FFF2-40B4-BE49-F238E27FC236}">
                  <a16:creationId xmlns:a16="http://schemas.microsoft.com/office/drawing/2014/main" id="{88A7AC13-0FD2-4A90-91C6-3C7F9FAA4602}"/>
                </a:ext>
              </a:extLst>
            </p:cNvPr>
            <p:cNvSpPr txBox="1"/>
            <p:nvPr/>
          </p:nvSpPr>
          <p:spPr>
            <a:xfrm>
              <a:off x="838074" y="5162353"/>
              <a:ext cx="44511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98" name="그룹 2197">
            <a:extLst>
              <a:ext uri="{FF2B5EF4-FFF2-40B4-BE49-F238E27FC236}">
                <a16:creationId xmlns:a16="http://schemas.microsoft.com/office/drawing/2014/main" id="{E8291ED6-DB09-4ACC-9B81-D217F28B76D7}"/>
              </a:ext>
            </a:extLst>
          </p:cNvPr>
          <p:cNvGrpSpPr/>
          <p:nvPr/>
        </p:nvGrpSpPr>
        <p:grpSpPr>
          <a:xfrm>
            <a:off x="6807708" y="4724940"/>
            <a:ext cx="4451114" cy="1379412"/>
            <a:chOff x="-1272083" y="4613938"/>
            <a:chExt cx="4451114" cy="1379412"/>
          </a:xfrm>
        </p:grpSpPr>
        <p:sp>
          <p:nvSpPr>
            <p:cNvPr id="2199" name="TextBox 2198">
              <a:extLst>
                <a:ext uri="{FF2B5EF4-FFF2-40B4-BE49-F238E27FC236}">
                  <a16:creationId xmlns:a16="http://schemas.microsoft.com/office/drawing/2014/main" id="{906EDEE8-B2DB-49F0-8397-2470331343B6}"/>
                </a:ext>
              </a:extLst>
            </p:cNvPr>
            <p:cNvSpPr txBox="1"/>
            <p:nvPr/>
          </p:nvSpPr>
          <p:spPr>
            <a:xfrm>
              <a:off x="-1272083" y="4613938"/>
              <a:ext cx="1913899" cy="58477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3200" b="1" dirty="0">
                  <a:solidFill>
                    <a:schemeClr val="accent1"/>
                  </a:solidFill>
                  <a:cs typeface="Arial" pitchFamily="34" charset="0"/>
                </a:rPr>
                <a:t>After</a:t>
              </a:r>
              <a:endParaRPr lang="ko-KR" altLang="en-US" sz="3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200" name="TextBox 2199">
              <a:extLst>
                <a:ext uri="{FF2B5EF4-FFF2-40B4-BE49-F238E27FC236}">
                  <a16:creationId xmlns:a16="http://schemas.microsoft.com/office/drawing/2014/main" id="{664333C0-CB9A-4F39-9E76-1077F538210F}"/>
                </a:ext>
              </a:extLst>
            </p:cNvPr>
            <p:cNvSpPr txBox="1"/>
            <p:nvPr/>
          </p:nvSpPr>
          <p:spPr>
            <a:xfrm>
              <a:off x="-1272082" y="5162353"/>
              <a:ext cx="44511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11348</TotalTime>
  <Words>120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73</cp:revision>
  <dcterms:created xsi:type="dcterms:W3CDTF">2018-02-18T19:39:47Z</dcterms:created>
  <dcterms:modified xsi:type="dcterms:W3CDTF">2022-10-24T05:19:11Z</dcterms:modified>
</cp:coreProperties>
</file>