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347" name="직선 연결선 346">
            <a:extLst>
              <a:ext uri="{FF2B5EF4-FFF2-40B4-BE49-F238E27FC236}">
                <a16:creationId xmlns:a16="http://schemas.microsoft.com/office/drawing/2014/main" id="{1A8A8B1A-FA23-4C1E-BD00-3177B01B07F7}"/>
              </a:ext>
            </a:extLst>
          </p:cNvPr>
          <p:cNvCxnSpPr>
            <a:cxnSpLocks/>
          </p:cNvCxnSpPr>
          <p:nvPr/>
        </p:nvCxnSpPr>
        <p:spPr>
          <a:xfrm flipH="1">
            <a:off x="5124681" y="2182164"/>
            <a:ext cx="7504" cy="2612571"/>
          </a:xfrm>
          <a:prstGeom prst="line">
            <a:avLst/>
          </a:prstGeom>
          <a:ln w="19050">
            <a:solidFill>
              <a:schemeClr val="accent3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직선 연결선 347">
            <a:extLst>
              <a:ext uri="{FF2B5EF4-FFF2-40B4-BE49-F238E27FC236}">
                <a16:creationId xmlns:a16="http://schemas.microsoft.com/office/drawing/2014/main" id="{3B1584F5-7350-43A7-85C9-FFC42C2B2D4E}"/>
              </a:ext>
            </a:extLst>
          </p:cNvPr>
          <p:cNvCxnSpPr>
            <a:cxnSpLocks/>
          </p:cNvCxnSpPr>
          <p:nvPr/>
        </p:nvCxnSpPr>
        <p:spPr>
          <a:xfrm flipH="1">
            <a:off x="7779113" y="2172329"/>
            <a:ext cx="7504" cy="2612571"/>
          </a:xfrm>
          <a:prstGeom prst="line">
            <a:avLst/>
          </a:prstGeom>
          <a:ln w="19050">
            <a:solidFill>
              <a:schemeClr val="accent2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직선 연결선 348">
            <a:extLst>
              <a:ext uri="{FF2B5EF4-FFF2-40B4-BE49-F238E27FC236}">
                <a16:creationId xmlns:a16="http://schemas.microsoft.com/office/drawing/2014/main" id="{22E026E9-D3EA-4665-B8F9-FEC7C6463211}"/>
              </a:ext>
            </a:extLst>
          </p:cNvPr>
          <p:cNvCxnSpPr>
            <a:cxnSpLocks/>
          </p:cNvCxnSpPr>
          <p:nvPr/>
        </p:nvCxnSpPr>
        <p:spPr>
          <a:xfrm flipH="1">
            <a:off x="10433545" y="2162494"/>
            <a:ext cx="7504" cy="2612571"/>
          </a:xfrm>
          <a:prstGeom prst="line">
            <a:avLst/>
          </a:prstGeom>
          <a:ln w="19050">
            <a:solidFill>
              <a:schemeClr val="accent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직선 연결선 349">
            <a:extLst>
              <a:ext uri="{FF2B5EF4-FFF2-40B4-BE49-F238E27FC236}">
                <a16:creationId xmlns:a16="http://schemas.microsoft.com/office/drawing/2014/main" id="{2A239B4C-3031-423C-8D12-30E246500CA3}"/>
              </a:ext>
            </a:extLst>
          </p:cNvPr>
          <p:cNvCxnSpPr>
            <a:cxnSpLocks/>
          </p:cNvCxnSpPr>
          <p:nvPr/>
        </p:nvCxnSpPr>
        <p:spPr>
          <a:xfrm flipH="1">
            <a:off x="2470250" y="2191999"/>
            <a:ext cx="7504" cy="2612571"/>
          </a:xfrm>
          <a:prstGeom prst="line">
            <a:avLst/>
          </a:prstGeom>
          <a:ln w="19050">
            <a:solidFill>
              <a:schemeClr val="accent4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" name="화살표: 갈매기형 수장 350">
            <a:extLst>
              <a:ext uri="{FF2B5EF4-FFF2-40B4-BE49-F238E27FC236}">
                <a16:creationId xmlns:a16="http://schemas.microsoft.com/office/drawing/2014/main" id="{41BFFCB9-3765-4290-8F98-BD1474232F7E}"/>
              </a:ext>
            </a:extLst>
          </p:cNvPr>
          <p:cNvSpPr/>
          <p:nvPr/>
        </p:nvSpPr>
        <p:spPr>
          <a:xfrm>
            <a:off x="1467519" y="2409106"/>
            <a:ext cx="2012966" cy="953918"/>
          </a:xfrm>
          <a:prstGeom prst="chevron">
            <a:avLst>
              <a:gd name="adj" fmla="val 38732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8900000" scaled="1"/>
          </a:gradFill>
          <a:ln>
            <a:noFill/>
          </a:ln>
          <a:effectLst>
            <a:outerShdw blurRad="63500" sx="102000" sy="102000" algn="ctr" rotWithShape="0">
              <a:prstClr val="black">
                <a:alpha val="14000"/>
              </a:prstClr>
            </a:outerShdw>
          </a:effectLst>
          <a:scene3d>
            <a:camera prst="orthographicFront"/>
            <a:lightRig rig="threePt" dir="t"/>
          </a:scene3d>
          <a:sp3d extrusionH="19050">
            <a:bevelT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352" name="화살표: 갈매기형 수장 351">
            <a:extLst>
              <a:ext uri="{FF2B5EF4-FFF2-40B4-BE49-F238E27FC236}">
                <a16:creationId xmlns:a16="http://schemas.microsoft.com/office/drawing/2014/main" id="{D976A5FC-A8D8-4D40-9BB5-7F2EF9E3132B}"/>
              </a:ext>
            </a:extLst>
          </p:cNvPr>
          <p:cNvSpPr/>
          <p:nvPr/>
        </p:nvSpPr>
        <p:spPr>
          <a:xfrm>
            <a:off x="748220" y="2648858"/>
            <a:ext cx="1001113" cy="474414"/>
          </a:xfrm>
          <a:prstGeom prst="chevron">
            <a:avLst>
              <a:gd name="adj" fmla="val 38732"/>
            </a:avLst>
          </a:prstGeom>
          <a:solidFill>
            <a:schemeClr val="accent4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353" name="화살표: 갈매기형 수장 352">
            <a:extLst>
              <a:ext uri="{FF2B5EF4-FFF2-40B4-BE49-F238E27FC236}">
                <a16:creationId xmlns:a16="http://schemas.microsoft.com/office/drawing/2014/main" id="{A5559F04-C670-49B3-8452-B1ACC14D0FAA}"/>
              </a:ext>
            </a:extLst>
          </p:cNvPr>
          <p:cNvSpPr/>
          <p:nvPr/>
        </p:nvSpPr>
        <p:spPr>
          <a:xfrm>
            <a:off x="4121950" y="2409106"/>
            <a:ext cx="2012966" cy="953918"/>
          </a:xfrm>
          <a:prstGeom prst="chevron">
            <a:avLst>
              <a:gd name="adj" fmla="val 38732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8900000" scaled="1"/>
          </a:gradFill>
          <a:ln>
            <a:noFill/>
          </a:ln>
          <a:effectLst>
            <a:outerShdw blurRad="63500" sx="102000" sy="102000" algn="ctr" rotWithShape="0">
              <a:prstClr val="black">
                <a:alpha val="14000"/>
              </a:prstClr>
            </a:outerShdw>
          </a:effectLst>
          <a:scene3d>
            <a:camera prst="orthographicFront"/>
            <a:lightRig rig="threePt" dir="t"/>
          </a:scene3d>
          <a:sp3d extrusionH="19050">
            <a:bevelT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354" name="화살표: 갈매기형 수장 353">
            <a:extLst>
              <a:ext uri="{FF2B5EF4-FFF2-40B4-BE49-F238E27FC236}">
                <a16:creationId xmlns:a16="http://schemas.microsoft.com/office/drawing/2014/main" id="{7D665846-3C92-456A-A7C7-EEC0B455AD45}"/>
              </a:ext>
            </a:extLst>
          </p:cNvPr>
          <p:cNvSpPr/>
          <p:nvPr/>
        </p:nvSpPr>
        <p:spPr>
          <a:xfrm>
            <a:off x="3402652" y="2648858"/>
            <a:ext cx="1001113" cy="474414"/>
          </a:xfrm>
          <a:prstGeom prst="chevron">
            <a:avLst>
              <a:gd name="adj" fmla="val 38732"/>
            </a:avLst>
          </a:prstGeom>
          <a:solidFill>
            <a:schemeClr val="accent3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355" name="화살표: 갈매기형 수장 354">
            <a:extLst>
              <a:ext uri="{FF2B5EF4-FFF2-40B4-BE49-F238E27FC236}">
                <a16:creationId xmlns:a16="http://schemas.microsoft.com/office/drawing/2014/main" id="{8FCA0AFF-D6C5-4550-9D15-686E18695370}"/>
              </a:ext>
            </a:extLst>
          </p:cNvPr>
          <p:cNvSpPr/>
          <p:nvPr/>
        </p:nvSpPr>
        <p:spPr>
          <a:xfrm>
            <a:off x="6776382" y="2409106"/>
            <a:ext cx="2012966" cy="953918"/>
          </a:xfrm>
          <a:prstGeom prst="chevron">
            <a:avLst>
              <a:gd name="adj" fmla="val 38732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8900000" scaled="1"/>
          </a:gradFill>
          <a:ln>
            <a:noFill/>
          </a:ln>
          <a:effectLst>
            <a:outerShdw blurRad="63500" sx="102000" sy="102000" algn="ctr" rotWithShape="0">
              <a:prstClr val="black">
                <a:alpha val="14000"/>
              </a:prstClr>
            </a:outerShdw>
          </a:effectLst>
          <a:scene3d>
            <a:camera prst="orthographicFront"/>
            <a:lightRig rig="threePt" dir="t"/>
          </a:scene3d>
          <a:sp3d extrusionH="19050">
            <a:bevelT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356" name="화살표: 갈매기형 수장 355">
            <a:extLst>
              <a:ext uri="{FF2B5EF4-FFF2-40B4-BE49-F238E27FC236}">
                <a16:creationId xmlns:a16="http://schemas.microsoft.com/office/drawing/2014/main" id="{448C095D-9DBF-4F6B-8FA3-DA36132B8561}"/>
              </a:ext>
            </a:extLst>
          </p:cNvPr>
          <p:cNvSpPr/>
          <p:nvPr/>
        </p:nvSpPr>
        <p:spPr>
          <a:xfrm>
            <a:off x="6057083" y="2648858"/>
            <a:ext cx="1001113" cy="474414"/>
          </a:xfrm>
          <a:prstGeom prst="chevron">
            <a:avLst>
              <a:gd name="adj" fmla="val 38732"/>
            </a:avLst>
          </a:prstGeom>
          <a:solidFill>
            <a:schemeClr val="accent2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357" name="화살표: 갈매기형 수장 356">
            <a:extLst>
              <a:ext uri="{FF2B5EF4-FFF2-40B4-BE49-F238E27FC236}">
                <a16:creationId xmlns:a16="http://schemas.microsoft.com/office/drawing/2014/main" id="{6BBE3105-B1A0-4578-85C1-6FCD6830DDA4}"/>
              </a:ext>
            </a:extLst>
          </p:cNvPr>
          <p:cNvSpPr/>
          <p:nvPr/>
        </p:nvSpPr>
        <p:spPr>
          <a:xfrm>
            <a:off x="9430814" y="2409106"/>
            <a:ext cx="2012966" cy="953918"/>
          </a:xfrm>
          <a:prstGeom prst="chevron">
            <a:avLst>
              <a:gd name="adj" fmla="val 38732"/>
            </a:avLst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8900000" scaled="1"/>
          </a:gradFill>
          <a:ln>
            <a:noFill/>
          </a:ln>
          <a:effectLst>
            <a:outerShdw blurRad="63500" sx="102000" sy="102000" algn="ctr" rotWithShape="0">
              <a:prstClr val="black">
                <a:alpha val="14000"/>
              </a:prstClr>
            </a:outerShdw>
          </a:effectLst>
          <a:scene3d>
            <a:camera prst="orthographicFront"/>
            <a:lightRig rig="threePt" dir="t"/>
          </a:scene3d>
          <a:sp3d extrusionH="19050">
            <a:bevelT w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358" name="화살표: 갈매기형 수장 357">
            <a:extLst>
              <a:ext uri="{FF2B5EF4-FFF2-40B4-BE49-F238E27FC236}">
                <a16:creationId xmlns:a16="http://schemas.microsoft.com/office/drawing/2014/main" id="{BC5C03AC-5E32-4A5F-A336-6F6B9DE6C5B3}"/>
              </a:ext>
            </a:extLst>
          </p:cNvPr>
          <p:cNvSpPr/>
          <p:nvPr/>
        </p:nvSpPr>
        <p:spPr>
          <a:xfrm>
            <a:off x="8711515" y="2648858"/>
            <a:ext cx="1001113" cy="474414"/>
          </a:xfrm>
          <a:prstGeom prst="chevron">
            <a:avLst>
              <a:gd name="adj" fmla="val 38732"/>
            </a:avLst>
          </a:prstGeom>
          <a:solidFill>
            <a:schemeClr val="accent1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cs typeface="Arial" pitchFamily="34" charset="0"/>
            </a:endParaRPr>
          </a:p>
        </p:txBody>
      </p:sp>
      <p:sp>
        <p:nvSpPr>
          <p:cNvPr id="359" name="TextBox 358">
            <a:extLst>
              <a:ext uri="{FF2B5EF4-FFF2-40B4-BE49-F238E27FC236}">
                <a16:creationId xmlns:a16="http://schemas.microsoft.com/office/drawing/2014/main" id="{F360776E-2D7E-4CF3-98F4-E33DC1E1FAB9}"/>
              </a:ext>
            </a:extLst>
          </p:cNvPr>
          <p:cNvSpPr txBox="1"/>
          <p:nvPr/>
        </p:nvSpPr>
        <p:spPr>
          <a:xfrm>
            <a:off x="10031494" y="2624454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2024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0" name="TextBox 359">
            <a:extLst>
              <a:ext uri="{FF2B5EF4-FFF2-40B4-BE49-F238E27FC236}">
                <a16:creationId xmlns:a16="http://schemas.microsoft.com/office/drawing/2014/main" id="{619988E9-206F-471C-9D83-D76F4D23F9BD}"/>
              </a:ext>
            </a:extLst>
          </p:cNvPr>
          <p:cNvSpPr txBox="1"/>
          <p:nvPr/>
        </p:nvSpPr>
        <p:spPr>
          <a:xfrm>
            <a:off x="7377063" y="2624454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2023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1" name="TextBox 360">
            <a:extLst>
              <a:ext uri="{FF2B5EF4-FFF2-40B4-BE49-F238E27FC236}">
                <a16:creationId xmlns:a16="http://schemas.microsoft.com/office/drawing/2014/main" id="{D4638BF3-F3C5-49DB-956A-C6201049751F}"/>
              </a:ext>
            </a:extLst>
          </p:cNvPr>
          <p:cNvSpPr txBox="1"/>
          <p:nvPr/>
        </p:nvSpPr>
        <p:spPr>
          <a:xfrm>
            <a:off x="4722631" y="2624454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2022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2" name="TextBox 361">
            <a:extLst>
              <a:ext uri="{FF2B5EF4-FFF2-40B4-BE49-F238E27FC236}">
                <a16:creationId xmlns:a16="http://schemas.microsoft.com/office/drawing/2014/main" id="{2C53CF7B-DB95-4490-B2DD-03BF27C1AAB3}"/>
              </a:ext>
            </a:extLst>
          </p:cNvPr>
          <p:cNvSpPr txBox="1"/>
          <p:nvPr/>
        </p:nvSpPr>
        <p:spPr>
          <a:xfrm>
            <a:off x="2068199" y="2624454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63" name="TextBox 362">
            <a:extLst>
              <a:ext uri="{FF2B5EF4-FFF2-40B4-BE49-F238E27FC236}">
                <a16:creationId xmlns:a16="http://schemas.microsoft.com/office/drawing/2014/main" id="{66F58CAD-EFDB-4D88-BB73-458EF235AC0A}"/>
              </a:ext>
            </a:extLst>
          </p:cNvPr>
          <p:cNvSpPr txBox="1"/>
          <p:nvPr/>
        </p:nvSpPr>
        <p:spPr>
          <a:xfrm flipH="1">
            <a:off x="1641771" y="1689320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accent4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364" name="TextBox 363">
            <a:extLst>
              <a:ext uri="{FF2B5EF4-FFF2-40B4-BE49-F238E27FC236}">
                <a16:creationId xmlns:a16="http://schemas.microsoft.com/office/drawing/2014/main" id="{542DF4CD-68BB-4162-AE94-DF1466A5C795}"/>
              </a:ext>
            </a:extLst>
          </p:cNvPr>
          <p:cNvSpPr txBox="1"/>
          <p:nvPr/>
        </p:nvSpPr>
        <p:spPr>
          <a:xfrm flipH="1">
            <a:off x="4296202" y="1689382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accent3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365" name="TextBox 364">
            <a:extLst>
              <a:ext uri="{FF2B5EF4-FFF2-40B4-BE49-F238E27FC236}">
                <a16:creationId xmlns:a16="http://schemas.microsoft.com/office/drawing/2014/main" id="{2411F7FB-1F84-404F-BF13-53BAEBBF2843}"/>
              </a:ext>
            </a:extLst>
          </p:cNvPr>
          <p:cNvSpPr txBox="1"/>
          <p:nvPr/>
        </p:nvSpPr>
        <p:spPr>
          <a:xfrm flipH="1">
            <a:off x="6950634" y="1689382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accent2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366" name="TextBox 365">
            <a:extLst>
              <a:ext uri="{FF2B5EF4-FFF2-40B4-BE49-F238E27FC236}">
                <a16:creationId xmlns:a16="http://schemas.microsoft.com/office/drawing/2014/main" id="{6911577B-D847-4330-960C-AD17FA1D564E}"/>
              </a:ext>
            </a:extLst>
          </p:cNvPr>
          <p:cNvSpPr txBox="1"/>
          <p:nvPr/>
        </p:nvSpPr>
        <p:spPr>
          <a:xfrm flipH="1">
            <a:off x="9605066" y="1673789"/>
            <a:ext cx="1664463" cy="48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1600" dirty="0">
                <a:solidFill>
                  <a:schemeClr val="accent1"/>
                </a:solidFill>
                <a:cs typeface="Arial" pitchFamily="34" charset="0"/>
              </a:rPr>
              <a:t>Simple Portfolio Presentation</a:t>
            </a:r>
          </a:p>
        </p:txBody>
      </p:sp>
      <p:grpSp>
        <p:nvGrpSpPr>
          <p:cNvPr id="367" name="Group 66">
            <a:extLst>
              <a:ext uri="{FF2B5EF4-FFF2-40B4-BE49-F238E27FC236}">
                <a16:creationId xmlns:a16="http://schemas.microsoft.com/office/drawing/2014/main" id="{E6A1F34E-AF2F-402E-A9B9-249A01D00BED}"/>
              </a:ext>
            </a:extLst>
          </p:cNvPr>
          <p:cNvGrpSpPr/>
          <p:nvPr/>
        </p:nvGrpSpPr>
        <p:grpSpPr>
          <a:xfrm>
            <a:off x="9554663" y="4804570"/>
            <a:ext cx="1765268" cy="1292662"/>
            <a:chOff x="3017861" y="4283314"/>
            <a:chExt cx="1917633" cy="1292662"/>
          </a:xfrm>
        </p:grpSpPr>
        <p:sp>
          <p:nvSpPr>
            <p:cNvPr id="368" name="TextBox 367">
              <a:extLst>
                <a:ext uri="{FF2B5EF4-FFF2-40B4-BE49-F238E27FC236}">
                  <a16:creationId xmlns:a16="http://schemas.microsoft.com/office/drawing/2014/main" id="{7A6BBEE7-707D-43EF-8459-DD81C8366F8E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9" name="TextBox 368">
              <a:extLst>
                <a:ext uri="{FF2B5EF4-FFF2-40B4-BE49-F238E27FC236}">
                  <a16:creationId xmlns:a16="http://schemas.microsoft.com/office/drawing/2014/main" id="{E22EB8CF-A6B2-4F3C-AA2F-DDDEF56FBBAC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370" name="Group 66">
            <a:extLst>
              <a:ext uri="{FF2B5EF4-FFF2-40B4-BE49-F238E27FC236}">
                <a16:creationId xmlns:a16="http://schemas.microsoft.com/office/drawing/2014/main" id="{18796EA3-BEDD-47EE-9A9E-FFE192E54FD7}"/>
              </a:ext>
            </a:extLst>
          </p:cNvPr>
          <p:cNvGrpSpPr/>
          <p:nvPr/>
        </p:nvGrpSpPr>
        <p:grpSpPr>
          <a:xfrm>
            <a:off x="6900231" y="4804570"/>
            <a:ext cx="1765268" cy="1292662"/>
            <a:chOff x="3017861" y="4283314"/>
            <a:chExt cx="1917633" cy="1292662"/>
          </a:xfrm>
        </p:grpSpPr>
        <p:sp>
          <p:nvSpPr>
            <p:cNvPr id="371" name="TextBox 370">
              <a:extLst>
                <a:ext uri="{FF2B5EF4-FFF2-40B4-BE49-F238E27FC236}">
                  <a16:creationId xmlns:a16="http://schemas.microsoft.com/office/drawing/2014/main" id="{F6F2E538-8D5B-4146-A0AB-8B5BD0DAE041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2" name="TextBox 371">
              <a:extLst>
                <a:ext uri="{FF2B5EF4-FFF2-40B4-BE49-F238E27FC236}">
                  <a16:creationId xmlns:a16="http://schemas.microsoft.com/office/drawing/2014/main" id="{4B2BC3A7-66C1-4E5D-9904-450B55A659B1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373" name="Group 66">
            <a:extLst>
              <a:ext uri="{FF2B5EF4-FFF2-40B4-BE49-F238E27FC236}">
                <a16:creationId xmlns:a16="http://schemas.microsoft.com/office/drawing/2014/main" id="{12B88465-FAA8-4717-8C71-19B9205DEE9C}"/>
              </a:ext>
            </a:extLst>
          </p:cNvPr>
          <p:cNvGrpSpPr/>
          <p:nvPr/>
        </p:nvGrpSpPr>
        <p:grpSpPr>
          <a:xfrm>
            <a:off x="4245799" y="4804570"/>
            <a:ext cx="1765268" cy="1292662"/>
            <a:chOff x="3017861" y="4283314"/>
            <a:chExt cx="1917633" cy="1292662"/>
          </a:xfrm>
        </p:grpSpPr>
        <p:sp>
          <p:nvSpPr>
            <p:cNvPr id="374" name="TextBox 373">
              <a:extLst>
                <a:ext uri="{FF2B5EF4-FFF2-40B4-BE49-F238E27FC236}">
                  <a16:creationId xmlns:a16="http://schemas.microsoft.com/office/drawing/2014/main" id="{E068CAD1-F63B-4217-B1AD-E81616318377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5" name="TextBox 374">
              <a:extLst>
                <a:ext uri="{FF2B5EF4-FFF2-40B4-BE49-F238E27FC236}">
                  <a16:creationId xmlns:a16="http://schemas.microsoft.com/office/drawing/2014/main" id="{C423F153-B686-4388-BA92-199548BA08E3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376" name="Group 66">
            <a:extLst>
              <a:ext uri="{FF2B5EF4-FFF2-40B4-BE49-F238E27FC236}">
                <a16:creationId xmlns:a16="http://schemas.microsoft.com/office/drawing/2014/main" id="{18C1CD6D-79EE-4906-877C-7E5BC7833599}"/>
              </a:ext>
            </a:extLst>
          </p:cNvPr>
          <p:cNvGrpSpPr/>
          <p:nvPr/>
        </p:nvGrpSpPr>
        <p:grpSpPr>
          <a:xfrm>
            <a:off x="1591368" y="4804570"/>
            <a:ext cx="1765268" cy="1292662"/>
            <a:chOff x="3017861" y="4283314"/>
            <a:chExt cx="1917633" cy="1292662"/>
          </a:xfrm>
        </p:grpSpPr>
        <p:sp>
          <p:nvSpPr>
            <p:cNvPr id="377" name="TextBox 376">
              <a:extLst>
                <a:ext uri="{FF2B5EF4-FFF2-40B4-BE49-F238E27FC236}">
                  <a16:creationId xmlns:a16="http://schemas.microsoft.com/office/drawing/2014/main" id="{A6007758-E79C-469B-B477-D5CF26EA70B9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8" name="TextBox 377">
              <a:extLst>
                <a:ext uri="{FF2B5EF4-FFF2-40B4-BE49-F238E27FC236}">
                  <a16:creationId xmlns:a16="http://schemas.microsoft.com/office/drawing/2014/main" id="{E0356412-81F4-479F-8315-AAC87D93099A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379" name="그룹 378">
            <a:extLst>
              <a:ext uri="{FF2B5EF4-FFF2-40B4-BE49-F238E27FC236}">
                <a16:creationId xmlns:a16="http://schemas.microsoft.com/office/drawing/2014/main" id="{890E0568-C368-4456-A299-001141503563}"/>
              </a:ext>
            </a:extLst>
          </p:cNvPr>
          <p:cNvGrpSpPr/>
          <p:nvPr/>
        </p:nvGrpSpPr>
        <p:grpSpPr>
          <a:xfrm>
            <a:off x="9989089" y="3593964"/>
            <a:ext cx="896417" cy="896417"/>
            <a:chOff x="8742743" y="4198079"/>
            <a:chExt cx="896417" cy="896417"/>
          </a:xfrm>
        </p:grpSpPr>
        <p:sp>
          <p:nvSpPr>
            <p:cNvPr id="380" name="타원 379">
              <a:extLst>
                <a:ext uri="{FF2B5EF4-FFF2-40B4-BE49-F238E27FC236}">
                  <a16:creationId xmlns:a16="http://schemas.microsoft.com/office/drawing/2014/main" id="{20F5AEF5-6F56-40C6-8DA4-05C8ADE4887E}"/>
                </a:ext>
              </a:extLst>
            </p:cNvPr>
            <p:cNvSpPr/>
            <p:nvPr/>
          </p:nvSpPr>
          <p:spPr>
            <a:xfrm rot="10800000" flipV="1">
              <a:off x="8742743" y="4198079"/>
              <a:ext cx="896417" cy="89641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1" name="원형: 비어 있음 380">
              <a:extLst>
                <a:ext uri="{FF2B5EF4-FFF2-40B4-BE49-F238E27FC236}">
                  <a16:creationId xmlns:a16="http://schemas.microsoft.com/office/drawing/2014/main" id="{6D968607-FEAF-4C3B-98F2-948AFB8154BA}"/>
                </a:ext>
              </a:extLst>
            </p:cNvPr>
            <p:cNvSpPr/>
            <p:nvPr/>
          </p:nvSpPr>
          <p:spPr>
            <a:xfrm>
              <a:off x="8776610" y="4231946"/>
              <a:ext cx="828682" cy="828682"/>
            </a:xfrm>
            <a:prstGeom prst="donut">
              <a:avLst>
                <a:gd name="adj" fmla="val 322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82" name="그룹 381">
            <a:extLst>
              <a:ext uri="{FF2B5EF4-FFF2-40B4-BE49-F238E27FC236}">
                <a16:creationId xmlns:a16="http://schemas.microsoft.com/office/drawing/2014/main" id="{5B175FC5-04CC-4C38-BE5F-C84ED430C04E}"/>
              </a:ext>
            </a:extLst>
          </p:cNvPr>
          <p:cNvGrpSpPr/>
          <p:nvPr/>
        </p:nvGrpSpPr>
        <p:grpSpPr>
          <a:xfrm>
            <a:off x="7334657" y="3593964"/>
            <a:ext cx="896417" cy="896417"/>
            <a:chOff x="7220258" y="2989849"/>
            <a:chExt cx="896417" cy="896417"/>
          </a:xfrm>
        </p:grpSpPr>
        <p:sp>
          <p:nvSpPr>
            <p:cNvPr id="383" name="타원 382">
              <a:extLst>
                <a:ext uri="{FF2B5EF4-FFF2-40B4-BE49-F238E27FC236}">
                  <a16:creationId xmlns:a16="http://schemas.microsoft.com/office/drawing/2014/main" id="{A9D9BEAC-B003-4B62-80AF-4C82FED71703}"/>
                </a:ext>
              </a:extLst>
            </p:cNvPr>
            <p:cNvSpPr/>
            <p:nvPr/>
          </p:nvSpPr>
          <p:spPr>
            <a:xfrm>
              <a:off x="7220258" y="2989849"/>
              <a:ext cx="896417" cy="89641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4" name="원형: 비어 있음 383">
              <a:extLst>
                <a:ext uri="{FF2B5EF4-FFF2-40B4-BE49-F238E27FC236}">
                  <a16:creationId xmlns:a16="http://schemas.microsoft.com/office/drawing/2014/main" id="{20BB4F4C-71E5-441C-A65B-DAD68E1FE0B2}"/>
                </a:ext>
              </a:extLst>
            </p:cNvPr>
            <p:cNvSpPr/>
            <p:nvPr/>
          </p:nvSpPr>
          <p:spPr>
            <a:xfrm>
              <a:off x="7254124" y="3021772"/>
              <a:ext cx="828682" cy="828682"/>
            </a:xfrm>
            <a:prstGeom prst="donut">
              <a:avLst>
                <a:gd name="adj" fmla="val 322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85" name="그룹 384">
            <a:extLst>
              <a:ext uri="{FF2B5EF4-FFF2-40B4-BE49-F238E27FC236}">
                <a16:creationId xmlns:a16="http://schemas.microsoft.com/office/drawing/2014/main" id="{E6F167DC-192F-4CF9-B938-7296954FF361}"/>
              </a:ext>
            </a:extLst>
          </p:cNvPr>
          <p:cNvGrpSpPr/>
          <p:nvPr/>
        </p:nvGrpSpPr>
        <p:grpSpPr>
          <a:xfrm>
            <a:off x="4680225" y="3593964"/>
            <a:ext cx="896417" cy="896417"/>
            <a:chOff x="5697773" y="4198079"/>
            <a:chExt cx="896417" cy="896417"/>
          </a:xfrm>
        </p:grpSpPr>
        <p:sp>
          <p:nvSpPr>
            <p:cNvPr id="386" name="타원 385">
              <a:extLst>
                <a:ext uri="{FF2B5EF4-FFF2-40B4-BE49-F238E27FC236}">
                  <a16:creationId xmlns:a16="http://schemas.microsoft.com/office/drawing/2014/main" id="{53E87B99-C508-4375-9E2F-12E97D96E323}"/>
                </a:ext>
              </a:extLst>
            </p:cNvPr>
            <p:cNvSpPr/>
            <p:nvPr/>
          </p:nvSpPr>
          <p:spPr>
            <a:xfrm rot="10800000" flipV="1">
              <a:off x="5697773" y="4198079"/>
              <a:ext cx="896417" cy="89641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7" name="원형: 비어 있음 386">
              <a:extLst>
                <a:ext uri="{FF2B5EF4-FFF2-40B4-BE49-F238E27FC236}">
                  <a16:creationId xmlns:a16="http://schemas.microsoft.com/office/drawing/2014/main" id="{3A70D7E7-01AA-4046-9799-3A06A3D90E1B}"/>
                </a:ext>
              </a:extLst>
            </p:cNvPr>
            <p:cNvSpPr/>
            <p:nvPr/>
          </p:nvSpPr>
          <p:spPr>
            <a:xfrm>
              <a:off x="5731640" y="4231946"/>
              <a:ext cx="828682" cy="828682"/>
            </a:xfrm>
            <a:prstGeom prst="donut">
              <a:avLst>
                <a:gd name="adj" fmla="val 322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88" name="그룹 387">
            <a:extLst>
              <a:ext uri="{FF2B5EF4-FFF2-40B4-BE49-F238E27FC236}">
                <a16:creationId xmlns:a16="http://schemas.microsoft.com/office/drawing/2014/main" id="{9D30F9B0-8078-4CEF-9965-F6CBD0E8B5D0}"/>
              </a:ext>
            </a:extLst>
          </p:cNvPr>
          <p:cNvGrpSpPr/>
          <p:nvPr/>
        </p:nvGrpSpPr>
        <p:grpSpPr>
          <a:xfrm>
            <a:off x="2025794" y="3593964"/>
            <a:ext cx="896417" cy="896417"/>
            <a:chOff x="4175288" y="2989849"/>
            <a:chExt cx="896417" cy="896417"/>
          </a:xfrm>
        </p:grpSpPr>
        <p:sp>
          <p:nvSpPr>
            <p:cNvPr id="389" name="타원 388">
              <a:extLst>
                <a:ext uri="{FF2B5EF4-FFF2-40B4-BE49-F238E27FC236}">
                  <a16:creationId xmlns:a16="http://schemas.microsoft.com/office/drawing/2014/main" id="{BE62282B-4285-492B-8AA5-6BF6D144569C}"/>
                </a:ext>
              </a:extLst>
            </p:cNvPr>
            <p:cNvSpPr/>
            <p:nvPr/>
          </p:nvSpPr>
          <p:spPr>
            <a:xfrm>
              <a:off x="4175288" y="2989849"/>
              <a:ext cx="896417" cy="896417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0" name="원형: 비어 있음 389">
              <a:extLst>
                <a:ext uri="{FF2B5EF4-FFF2-40B4-BE49-F238E27FC236}">
                  <a16:creationId xmlns:a16="http://schemas.microsoft.com/office/drawing/2014/main" id="{69A2E31A-8AFB-46C2-B39F-75EB05BD8485}"/>
                </a:ext>
              </a:extLst>
            </p:cNvPr>
            <p:cNvSpPr/>
            <p:nvPr/>
          </p:nvSpPr>
          <p:spPr>
            <a:xfrm>
              <a:off x="4203629" y="3014803"/>
              <a:ext cx="828682" cy="828682"/>
            </a:xfrm>
            <a:prstGeom prst="donut">
              <a:avLst>
                <a:gd name="adj" fmla="val 322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391" name="Rectangle 9">
            <a:extLst>
              <a:ext uri="{FF2B5EF4-FFF2-40B4-BE49-F238E27FC236}">
                <a16:creationId xmlns:a16="http://schemas.microsoft.com/office/drawing/2014/main" id="{0A1F130C-823D-4152-9818-FAD128C15FB7}"/>
              </a:ext>
            </a:extLst>
          </p:cNvPr>
          <p:cNvSpPr/>
          <p:nvPr/>
        </p:nvSpPr>
        <p:spPr>
          <a:xfrm>
            <a:off x="10284623" y="3889688"/>
            <a:ext cx="305348" cy="285833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2" name="Rectangle 16">
            <a:extLst>
              <a:ext uri="{FF2B5EF4-FFF2-40B4-BE49-F238E27FC236}">
                <a16:creationId xmlns:a16="http://schemas.microsoft.com/office/drawing/2014/main" id="{B3049F7D-55DE-48AD-9162-36ABF7BBA646}"/>
              </a:ext>
            </a:extLst>
          </p:cNvPr>
          <p:cNvSpPr/>
          <p:nvPr/>
        </p:nvSpPr>
        <p:spPr>
          <a:xfrm>
            <a:off x="4945799" y="3933019"/>
            <a:ext cx="365269" cy="24006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3" name="Round Same Side Corner Rectangle 11">
            <a:extLst>
              <a:ext uri="{FF2B5EF4-FFF2-40B4-BE49-F238E27FC236}">
                <a16:creationId xmlns:a16="http://schemas.microsoft.com/office/drawing/2014/main" id="{AA3EADB0-A8B3-4705-BE95-E762CCF16C6E}"/>
              </a:ext>
            </a:extLst>
          </p:cNvPr>
          <p:cNvSpPr>
            <a:spLocks noChangeAspect="1"/>
          </p:cNvSpPr>
          <p:nvPr/>
        </p:nvSpPr>
        <p:spPr>
          <a:xfrm rot="9900000">
            <a:off x="7622932" y="3940323"/>
            <a:ext cx="319867" cy="271667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4" name="Freeform 18">
            <a:extLst>
              <a:ext uri="{FF2B5EF4-FFF2-40B4-BE49-F238E27FC236}">
                <a16:creationId xmlns:a16="http://schemas.microsoft.com/office/drawing/2014/main" id="{9924B378-0FE8-4F4A-8963-83A5DADB5B35}"/>
              </a:ext>
            </a:extLst>
          </p:cNvPr>
          <p:cNvSpPr/>
          <p:nvPr/>
        </p:nvSpPr>
        <p:spPr>
          <a:xfrm>
            <a:off x="2258972" y="3840976"/>
            <a:ext cx="430060" cy="347089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C5D62"/>
      </a:accent1>
      <a:accent2>
        <a:srgbClr val="EDBE44"/>
      </a:accent2>
      <a:accent3>
        <a:srgbClr val="82B135"/>
      </a:accent3>
      <a:accent4>
        <a:srgbClr val="2781AB"/>
      </a:accent4>
      <a:accent5>
        <a:srgbClr val="634E85"/>
      </a:accent5>
      <a:accent6>
        <a:srgbClr val="4C5053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116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18</cp:revision>
  <dcterms:created xsi:type="dcterms:W3CDTF">2018-02-18T19:39:47Z</dcterms:created>
  <dcterms:modified xsi:type="dcterms:W3CDTF">2022-11-03T04:39:33Z</dcterms:modified>
</cp:coreProperties>
</file>