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187638DE-26C7-4FC1-8BAB-9D4412DF4F7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84" name="그룹 1983">
            <a:extLst>
              <a:ext uri="{FF2B5EF4-FFF2-40B4-BE49-F238E27FC236}">
                <a16:creationId xmlns:a16="http://schemas.microsoft.com/office/drawing/2014/main" id="{69A185DF-64E6-4C30-ABC7-14C8F7FCA689}"/>
              </a:ext>
            </a:extLst>
          </p:cNvPr>
          <p:cNvGrpSpPr/>
          <p:nvPr/>
        </p:nvGrpSpPr>
        <p:grpSpPr>
          <a:xfrm>
            <a:off x="5500853" y="2044282"/>
            <a:ext cx="6464810" cy="4241365"/>
            <a:chOff x="5092034" y="1840306"/>
            <a:chExt cx="7099966" cy="4658072"/>
          </a:xfrm>
        </p:grpSpPr>
        <p:sp>
          <p:nvSpPr>
            <p:cNvPr id="1985" name="Freeform: Shape 5">
              <a:extLst>
                <a:ext uri="{FF2B5EF4-FFF2-40B4-BE49-F238E27FC236}">
                  <a16:creationId xmlns:a16="http://schemas.microsoft.com/office/drawing/2014/main" id="{49C2567F-7F4B-4D2B-BCC0-C1D5B6271D69}"/>
                </a:ext>
              </a:extLst>
            </p:cNvPr>
            <p:cNvSpPr/>
            <p:nvPr/>
          </p:nvSpPr>
          <p:spPr>
            <a:xfrm>
              <a:off x="5092034" y="5774131"/>
              <a:ext cx="7099966" cy="724247"/>
            </a:xfrm>
            <a:custGeom>
              <a:avLst/>
              <a:gdLst>
                <a:gd name="connsiteX0" fmla="*/ 952500 w 5514975"/>
                <a:gd name="connsiteY0" fmla="*/ 0 h 466725"/>
                <a:gd name="connsiteX1" fmla="*/ 0 w 5514975"/>
                <a:gd name="connsiteY1" fmla="*/ 333375 h 466725"/>
                <a:gd name="connsiteX2" fmla="*/ 819150 w 5514975"/>
                <a:gd name="connsiteY2" fmla="*/ 438150 h 466725"/>
                <a:gd name="connsiteX3" fmla="*/ 5514975 w 5514975"/>
                <a:gd name="connsiteY3" fmla="*/ 466725 h 466725"/>
                <a:gd name="connsiteX4" fmla="*/ 4810125 w 5514975"/>
                <a:gd name="connsiteY4" fmla="*/ 114300 h 466725"/>
                <a:gd name="connsiteX5" fmla="*/ 1628775 w 5514975"/>
                <a:gd name="connsiteY5" fmla="*/ 114300 h 466725"/>
                <a:gd name="connsiteX6" fmla="*/ 1190625 w 5514975"/>
                <a:gd name="connsiteY6" fmla="*/ 114300 h 466725"/>
                <a:gd name="connsiteX7" fmla="*/ 952500 w 5514975"/>
                <a:gd name="connsiteY7" fmla="*/ 0 h 466725"/>
                <a:gd name="connsiteX0" fmla="*/ 952500 w 5514975"/>
                <a:gd name="connsiteY0" fmla="*/ 0 h 466725"/>
                <a:gd name="connsiteX1" fmla="*/ 0 w 5514975"/>
                <a:gd name="connsiteY1" fmla="*/ 333375 h 466725"/>
                <a:gd name="connsiteX2" fmla="*/ 819150 w 5514975"/>
                <a:gd name="connsiteY2" fmla="*/ 438150 h 466725"/>
                <a:gd name="connsiteX3" fmla="*/ 5514975 w 5514975"/>
                <a:gd name="connsiteY3" fmla="*/ 466725 h 466725"/>
                <a:gd name="connsiteX4" fmla="*/ 4810125 w 5514975"/>
                <a:gd name="connsiteY4" fmla="*/ 114300 h 466725"/>
                <a:gd name="connsiteX5" fmla="*/ 1628775 w 5514975"/>
                <a:gd name="connsiteY5" fmla="*/ 114300 h 466725"/>
                <a:gd name="connsiteX6" fmla="*/ 952500 w 5514975"/>
                <a:gd name="connsiteY6" fmla="*/ 0 h 466725"/>
                <a:gd name="connsiteX0" fmla="*/ 952500 w 5514975"/>
                <a:gd name="connsiteY0" fmla="*/ 0 h 466725"/>
                <a:gd name="connsiteX1" fmla="*/ 0 w 5514975"/>
                <a:gd name="connsiteY1" fmla="*/ 333375 h 466725"/>
                <a:gd name="connsiteX2" fmla="*/ 819150 w 5514975"/>
                <a:gd name="connsiteY2" fmla="*/ 438150 h 466725"/>
                <a:gd name="connsiteX3" fmla="*/ 5514975 w 5514975"/>
                <a:gd name="connsiteY3" fmla="*/ 466725 h 466725"/>
                <a:gd name="connsiteX4" fmla="*/ 4810125 w 5514975"/>
                <a:gd name="connsiteY4" fmla="*/ 114300 h 466725"/>
                <a:gd name="connsiteX5" fmla="*/ 1628775 w 5514975"/>
                <a:gd name="connsiteY5" fmla="*/ 114300 h 466725"/>
                <a:gd name="connsiteX6" fmla="*/ 952500 w 5514975"/>
                <a:gd name="connsiteY6" fmla="*/ 0 h 466725"/>
                <a:gd name="connsiteX0" fmla="*/ 952500 w 5514975"/>
                <a:gd name="connsiteY0" fmla="*/ 0 h 466725"/>
                <a:gd name="connsiteX1" fmla="*/ 0 w 5514975"/>
                <a:gd name="connsiteY1" fmla="*/ 333375 h 466725"/>
                <a:gd name="connsiteX2" fmla="*/ 819150 w 5514975"/>
                <a:gd name="connsiteY2" fmla="*/ 438150 h 466725"/>
                <a:gd name="connsiteX3" fmla="*/ 5514975 w 5514975"/>
                <a:gd name="connsiteY3" fmla="*/ 466725 h 466725"/>
                <a:gd name="connsiteX4" fmla="*/ 4810125 w 5514975"/>
                <a:gd name="connsiteY4" fmla="*/ 114300 h 466725"/>
                <a:gd name="connsiteX5" fmla="*/ 1628775 w 5514975"/>
                <a:gd name="connsiteY5" fmla="*/ 114300 h 466725"/>
                <a:gd name="connsiteX6" fmla="*/ 952500 w 5514975"/>
                <a:gd name="connsiteY6" fmla="*/ 0 h 466725"/>
                <a:gd name="connsiteX0" fmla="*/ 876300 w 5514975"/>
                <a:gd name="connsiteY0" fmla="*/ 0 h 438150"/>
                <a:gd name="connsiteX1" fmla="*/ 0 w 5514975"/>
                <a:gd name="connsiteY1" fmla="*/ 304800 h 438150"/>
                <a:gd name="connsiteX2" fmla="*/ 819150 w 5514975"/>
                <a:gd name="connsiteY2" fmla="*/ 409575 h 438150"/>
                <a:gd name="connsiteX3" fmla="*/ 5514975 w 5514975"/>
                <a:gd name="connsiteY3" fmla="*/ 438150 h 438150"/>
                <a:gd name="connsiteX4" fmla="*/ 4810125 w 5514975"/>
                <a:gd name="connsiteY4" fmla="*/ 85725 h 438150"/>
                <a:gd name="connsiteX5" fmla="*/ 1628775 w 5514975"/>
                <a:gd name="connsiteY5" fmla="*/ 85725 h 438150"/>
                <a:gd name="connsiteX6" fmla="*/ 876300 w 5514975"/>
                <a:gd name="connsiteY6" fmla="*/ 0 h 438150"/>
                <a:gd name="connsiteX0" fmla="*/ 876300 w 5514975"/>
                <a:gd name="connsiteY0" fmla="*/ 0 h 438150"/>
                <a:gd name="connsiteX1" fmla="*/ 0 w 5514975"/>
                <a:gd name="connsiteY1" fmla="*/ 304800 h 438150"/>
                <a:gd name="connsiteX2" fmla="*/ 819150 w 5514975"/>
                <a:gd name="connsiteY2" fmla="*/ 409575 h 438150"/>
                <a:gd name="connsiteX3" fmla="*/ 5514975 w 5514975"/>
                <a:gd name="connsiteY3" fmla="*/ 438150 h 438150"/>
                <a:gd name="connsiteX4" fmla="*/ 4810125 w 5514975"/>
                <a:gd name="connsiteY4" fmla="*/ 85725 h 438150"/>
                <a:gd name="connsiteX5" fmla="*/ 1628775 w 5514975"/>
                <a:gd name="connsiteY5" fmla="*/ 85725 h 438150"/>
                <a:gd name="connsiteX6" fmla="*/ 876300 w 5514975"/>
                <a:gd name="connsiteY6" fmla="*/ 0 h 438150"/>
                <a:gd name="connsiteX0" fmla="*/ 876300 w 5514975"/>
                <a:gd name="connsiteY0" fmla="*/ 0 h 438150"/>
                <a:gd name="connsiteX1" fmla="*/ 0 w 5514975"/>
                <a:gd name="connsiteY1" fmla="*/ 304800 h 438150"/>
                <a:gd name="connsiteX2" fmla="*/ 819150 w 5514975"/>
                <a:gd name="connsiteY2" fmla="*/ 409575 h 438150"/>
                <a:gd name="connsiteX3" fmla="*/ 5514975 w 5514975"/>
                <a:gd name="connsiteY3" fmla="*/ 438150 h 438150"/>
                <a:gd name="connsiteX4" fmla="*/ 4810125 w 5514975"/>
                <a:gd name="connsiteY4" fmla="*/ 85725 h 438150"/>
                <a:gd name="connsiteX5" fmla="*/ 1628775 w 5514975"/>
                <a:gd name="connsiteY5" fmla="*/ 85725 h 438150"/>
                <a:gd name="connsiteX6" fmla="*/ 876300 w 5514975"/>
                <a:gd name="connsiteY6" fmla="*/ 0 h 438150"/>
                <a:gd name="connsiteX0" fmla="*/ 876300 w 5514975"/>
                <a:gd name="connsiteY0" fmla="*/ 0 h 438150"/>
                <a:gd name="connsiteX1" fmla="*/ 0 w 5514975"/>
                <a:gd name="connsiteY1" fmla="*/ 304800 h 438150"/>
                <a:gd name="connsiteX2" fmla="*/ 819150 w 5514975"/>
                <a:gd name="connsiteY2" fmla="*/ 409575 h 438150"/>
                <a:gd name="connsiteX3" fmla="*/ 5514975 w 5514975"/>
                <a:gd name="connsiteY3" fmla="*/ 438150 h 438150"/>
                <a:gd name="connsiteX4" fmla="*/ 4810125 w 5514975"/>
                <a:gd name="connsiteY4" fmla="*/ 85725 h 438150"/>
                <a:gd name="connsiteX5" fmla="*/ 1628775 w 5514975"/>
                <a:gd name="connsiteY5" fmla="*/ 85725 h 438150"/>
                <a:gd name="connsiteX6" fmla="*/ 876300 w 5514975"/>
                <a:gd name="connsiteY6" fmla="*/ 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14975" h="438150">
                  <a:moveTo>
                    <a:pt x="876300" y="0"/>
                  </a:moveTo>
                  <a:lnTo>
                    <a:pt x="0" y="304800"/>
                  </a:lnTo>
                  <a:cubicBezTo>
                    <a:pt x="311150" y="377825"/>
                    <a:pt x="527050" y="403225"/>
                    <a:pt x="819150" y="409575"/>
                  </a:cubicBezTo>
                  <a:lnTo>
                    <a:pt x="5514975" y="438150"/>
                  </a:lnTo>
                  <a:lnTo>
                    <a:pt x="4810125" y="85725"/>
                  </a:lnTo>
                  <a:lnTo>
                    <a:pt x="1628775" y="85725"/>
                  </a:lnTo>
                  <a:cubicBezTo>
                    <a:pt x="1336675" y="85725"/>
                    <a:pt x="1139825" y="76200"/>
                    <a:pt x="8763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86" name="Graphic 2">
              <a:extLst>
                <a:ext uri="{FF2B5EF4-FFF2-40B4-BE49-F238E27FC236}">
                  <a16:creationId xmlns:a16="http://schemas.microsoft.com/office/drawing/2014/main" id="{9BFB228C-6B1D-473D-AD30-9F45BFA341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flipH="1">
              <a:off x="6443900" y="1840306"/>
              <a:ext cx="5032525" cy="4524375"/>
            </a:xfrm>
            <a:prstGeom prst="rect">
              <a:avLst/>
            </a:prstGeom>
          </p:spPr>
        </p:pic>
      </p:grpSp>
      <p:sp>
        <p:nvSpPr>
          <p:cNvPr id="1987" name="Rounded Rectangle 13">
            <a:extLst>
              <a:ext uri="{FF2B5EF4-FFF2-40B4-BE49-F238E27FC236}">
                <a16:creationId xmlns:a16="http://schemas.microsoft.com/office/drawing/2014/main" id="{FC6B5A94-FF51-4880-AC37-3318E82120AD}"/>
              </a:ext>
            </a:extLst>
          </p:cNvPr>
          <p:cNvSpPr/>
          <p:nvPr/>
        </p:nvSpPr>
        <p:spPr>
          <a:xfrm>
            <a:off x="814553" y="3711506"/>
            <a:ext cx="4459974" cy="1196520"/>
          </a:xfrm>
          <a:prstGeom prst="roundRect">
            <a:avLst>
              <a:gd name="adj" fmla="val 12448"/>
            </a:avLst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988" name="Rounded Rectangle 14">
            <a:extLst>
              <a:ext uri="{FF2B5EF4-FFF2-40B4-BE49-F238E27FC236}">
                <a16:creationId xmlns:a16="http://schemas.microsoft.com/office/drawing/2014/main" id="{014B680F-A62D-45CF-A624-F5CF8C296780}"/>
              </a:ext>
            </a:extLst>
          </p:cNvPr>
          <p:cNvSpPr/>
          <p:nvPr/>
        </p:nvSpPr>
        <p:spPr>
          <a:xfrm>
            <a:off x="814553" y="5089127"/>
            <a:ext cx="4459974" cy="1196520"/>
          </a:xfrm>
          <a:prstGeom prst="roundRect">
            <a:avLst>
              <a:gd name="adj" fmla="val 12448"/>
            </a:avLst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989" name="TextBox 1988">
            <a:extLst>
              <a:ext uri="{FF2B5EF4-FFF2-40B4-BE49-F238E27FC236}">
                <a16:creationId xmlns:a16="http://schemas.microsoft.com/office/drawing/2014/main" id="{3ACA301E-F3C9-46B6-8D5F-34501890D38F}"/>
              </a:ext>
            </a:extLst>
          </p:cNvPr>
          <p:cNvSpPr txBox="1"/>
          <p:nvPr/>
        </p:nvSpPr>
        <p:spPr>
          <a:xfrm>
            <a:off x="2886120" y="3894268"/>
            <a:ext cx="2040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90" name="TextBox 1989">
            <a:extLst>
              <a:ext uri="{FF2B5EF4-FFF2-40B4-BE49-F238E27FC236}">
                <a16:creationId xmlns:a16="http://schemas.microsoft.com/office/drawing/2014/main" id="{AB1887C4-01CC-4D02-8790-E85842BB3336}"/>
              </a:ext>
            </a:extLst>
          </p:cNvPr>
          <p:cNvSpPr txBox="1"/>
          <p:nvPr/>
        </p:nvSpPr>
        <p:spPr>
          <a:xfrm>
            <a:off x="2886120" y="5271889"/>
            <a:ext cx="2040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91" name="TextBox 1990">
            <a:extLst>
              <a:ext uri="{FF2B5EF4-FFF2-40B4-BE49-F238E27FC236}">
                <a16:creationId xmlns:a16="http://schemas.microsoft.com/office/drawing/2014/main" id="{4D0828E5-72E4-4AAB-A8C6-54B533C1B9CB}"/>
              </a:ext>
            </a:extLst>
          </p:cNvPr>
          <p:cNvSpPr txBox="1"/>
          <p:nvPr/>
        </p:nvSpPr>
        <p:spPr>
          <a:xfrm>
            <a:off x="814553" y="2510764"/>
            <a:ext cx="4769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</a:t>
            </a:r>
          </a:p>
        </p:txBody>
      </p:sp>
      <p:sp>
        <p:nvSpPr>
          <p:cNvPr id="1992" name="TextBox 1991">
            <a:extLst>
              <a:ext uri="{FF2B5EF4-FFF2-40B4-BE49-F238E27FC236}">
                <a16:creationId xmlns:a16="http://schemas.microsoft.com/office/drawing/2014/main" id="{6464EBDC-8FB1-4132-81BD-EC715ABDA262}"/>
              </a:ext>
            </a:extLst>
          </p:cNvPr>
          <p:cNvSpPr txBox="1"/>
          <p:nvPr/>
        </p:nvSpPr>
        <p:spPr>
          <a:xfrm>
            <a:off x="1492180" y="3986601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30%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993" name="TextBox 1992">
            <a:extLst>
              <a:ext uri="{FF2B5EF4-FFF2-40B4-BE49-F238E27FC236}">
                <a16:creationId xmlns:a16="http://schemas.microsoft.com/office/drawing/2014/main" id="{9D234749-27F0-48A0-A758-D3960B2D39B3}"/>
              </a:ext>
            </a:extLst>
          </p:cNvPr>
          <p:cNvSpPr txBox="1"/>
          <p:nvPr/>
        </p:nvSpPr>
        <p:spPr>
          <a:xfrm>
            <a:off x="1492180" y="536422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20%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94" name="Round Same Side Corner Rectangle 8">
            <a:extLst>
              <a:ext uri="{FF2B5EF4-FFF2-40B4-BE49-F238E27FC236}">
                <a16:creationId xmlns:a16="http://schemas.microsoft.com/office/drawing/2014/main" id="{2A372E29-FBE9-43CB-B41A-2AD3791D4DF0}"/>
              </a:ext>
            </a:extLst>
          </p:cNvPr>
          <p:cNvSpPr>
            <a:spLocks noChangeAspect="1"/>
          </p:cNvSpPr>
          <p:nvPr/>
        </p:nvSpPr>
        <p:spPr>
          <a:xfrm>
            <a:off x="1133563" y="5458787"/>
            <a:ext cx="173594" cy="457200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95" name="Round Same Side Corner Rectangle 20">
            <a:extLst>
              <a:ext uri="{FF2B5EF4-FFF2-40B4-BE49-F238E27FC236}">
                <a16:creationId xmlns:a16="http://schemas.microsoft.com/office/drawing/2014/main" id="{6259DB68-F1AF-4243-AD07-4B2D273A081B}"/>
              </a:ext>
            </a:extLst>
          </p:cNvPr>
          <p:cNvSpPr>
            <a:spLocks noChangeAspect="1"/>
          </p:cNvSpPr>
          <p:nvPr/>
        </p:nvSpPr>
        <p:spPr>
          <a:xfrm rot="10800000">
            <a:off x="1088827" y="4081166"/>
            <a:ext cx="214326" cy="457200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96" name="TextBox 1995">
            <a:extLst>
              <a:ext uri="{FF2B5EF4-FFF2-40B4-BE49-F238E27FC236}">
                <a16:creationId xmlns:a16="http://schemas.microsoft.com/office/drawing/2014/main" id="{4B1CCCE2-D778-4492-824E-8ED841B45BD3}"/>
              </a:ext>
            </a:extLst>
          </p:cNvPr>
          <p:cNvSpPr txBox="1"/>
          <p:nvPr/>
        </p:nvSpPr>
        <p:spPr>
          <a:xfrm>
            <a:off x="814553" y="1699855"/>
            <a:ext cx="5683676" cy="73866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We Create</a:t>
            </a:r>
          </a:p>
          <a:p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Quality Professional Presentation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000000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11344</TotalTime>
  <Words>109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68</cp:revision>
  <dcterms:created xsi:type="dcterms:W3CDTF">2018-02-18T19:39:47Z</dcterms:created>
  <dcterms:modified xsi:type="dcterms:W3CDTF">2022-10-24T05:15:54Z</dcterms:modified>
</cp:coreProperties>
</file>